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8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3"/>
    </p:embeddedFont>
    <p:embeddedFont>
      <p:font typeface="Chewy" panose="020B0604020202020204" charset="0"/>
      <p:regular r:id="rId34"/>
    </p:embeddedFont>
    <p:embeddedFont>
      <p:font typeface="Hind" panose="02000000000000000000" pitchFamily="2" charset="0"/>
      <p:regular r:id="rId35"/>
      <p:bold r:id="rId36"/>
    </p:embeddedFont>
    <p:embeddedFont>
      <p:font typeface="Nunito Light" pitchFamily="2" charset="0"/>
      <p:regular r:id="rId37"/>
      <p:italic r:id="rId38"/>
    </p:embeddedFont>
    <p:embeddedFont>
      <p:font typeface="Raleway ExtraBold" pitchFamily="2" charset="0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ucph/coHti+whrH25yq4gyFLC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122113f33c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0" name="Google Shape;1620;g122113f33c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122113f33c8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g122113f33c8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22113f33c8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g122113f33c8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22113f33c8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g122113f33c8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22113f33c8_2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0" name="Google Shape;1860;g122113f33c8_2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122113f33c8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7" name="Google Shape;1867;g122113f33c8_2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22113f33c8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4" name="Google Shape;1874;g122113f33c8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1" name="Google Shape;18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5" name="Google Shape;18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8" name="Google Shape;19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6" name="Google Shape;19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22113f33c8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g122113f33c8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7" name="Google Shape;19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4" name="Google Shape;19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3" name="Google Shape;19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1" name="Google Shape;19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9" name="Google Shape;19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0" name="Google Shape;20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9" name="Google Shape;24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6" name="Google Shape;25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0" name="Google Shape;26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7" name="Google Shape;26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22113f33c8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g122113f33c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122113f33c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4" name="Google Shape;1804;g122113f33c8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22113f33c8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g122113f33c8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122113f33c8_2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g122113f33c8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122113f33c8_2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g122113f33c8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22113f33c8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g122113f33c8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22113f33c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g122113f33c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6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6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710444" y="2937284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ubTitle" idx="1"/>
          </p:nvPr>
        </p:nvSpPr>
        <p:spPr>
          <a:xfrm>
            <a:off x="710444" y="3377952"/>
            <a:ext cx="2305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title" idx="2"/>
          </p:nvPr>
        </p:nvSpPr>
        <p:spPr>
          <a:xfrm>
            <a:off x="3420222" y="2937284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ubTitle" idx="3"/>
          </p:nvPr>
        </p:nvSpPr>
        <p:spPr>
          <a:xfrm>
            <a:off x="3420222" y="3377952"/>
            <a:ext cx="2305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title" idx="4"/>
          </p:nvPr>
        </p:nvSpPr>
        <p:spPr>
          <a:xfrm>
            <a:off x="6128056" y="2937284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ubTitle" idx="5"/>
          </p:nvPr>
        </p:nvSpPr>
        <p:spPr>
          <a:xfrm>
            <a:off x="6128056" y="3377952"/>
            <a:ext cx="2305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title" idx="6"/>
          </p:nvPr>
        </p:nvSpPr>
        <p:spPr>
          <a:xfrm>
            <a:off x="1401794" y="203025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title" idx="7"/>
          </p:nvPr>
        </p:nvSpPr>
        <p:spPr>
          <a:xfrm>
            <a:off x="4111572" y="203025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title" idx="8"/>
          </p:nvPr>
        </p:nvSpPr>
        <p:spPr>
          <a:xfrm>
            <a:off x="6819406" y="203025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/>
          <p:nvPr/>
        </p:nvSpPr>
        <p:spPr>
          <a:xfrm>
            <a:off x="3510785" y="-204425"/>
            <a:ext cx="5757275" cy="809625"/>
          </a:xfrm>
          <a:custGeom>
            <a:avLst/>
            <a:gdLst/>
            <a:ahLst/>
            <a:cxnLst/>
            <a:rect l="l" t="t" r="r" b="b"/>
            <a:pathLst>
              <a:path w="230291" h="32385" extrusionOk="0">
                <a:moveTo>
                  <a:pt x="230291" y="32385"/>
                </a:moveTo>
                <a:cubicBezTo>
                  <a:pt x="226764" y="21804"/>
                  <a:pt x="212442" y="14611"/>
                  <a:pt x="201335" y="15621"/>
                </a:cubicBezTo>
                <a:cubicBezTo>
                  <a:pt x="190475" y="16608"/>
                  <a:pt x="180563" y="25088"/>
                  <a:pt x="169712" y="24003"/>
                </a:cubicBezTo>
                <a:cubicBezTo>
                  <a:pt x="159557" y="22987"/>
                  <a:pt x="150519" y="16367"/>
                  <a:pt x="140375" y="15240"/>
                </a:cubicBezTo>
                <a:cubicBezTo>
                  <a:pt x="128664" y="13939"/>
                  <a:pt x="117106" y="19812"/>
                  <a:pt x="105323" y="19812"/>
                </a:cubicBezTo>
                <a:cubicBezTo>
                  <a:pt x="89964" y="19812"/>
                  <a:pt x="74962" y="14097"/>
                  <a:pt x="59603" y="14097"/>
                </a:cubicBezTo>
                <a:cubicBezTo>
                  <a:pt x="47217" y="14097"/>
                  <a:pt x="36139" y="24953"/>
                  <a:pt x="23789" y="24003"/>
                </a:cubicBezTo>
                <a:cubicBezTo>
                  <a:pt x="16259" y="23424"/>
                  <a:pt x="7793" y="21723"/>
                  <a:pt x="2453" y="16383"/>
                </a:cubicBezTo>
                <a:cubicBezTo>
                  <a:pt x="-1409" y="12521"/>
                  <a:pt x="11" y="4884"/>
                  <a:pt x="2453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16"/>
          <p:cNvGrpSpPr/>
          <p:nvPr/>
        </p:nvGrpSpPr>
        <p:grpSpPr>
          <a:xfrm>
            <a:off x="182940" y="214507"/>
            <a:ext cx="959605" cy="1542141"/>
            <a:chOff x="9840651" y="2066749"/>
            <a:chExt cx="701773" cy="1127791"/>
          </a:xfrm>
        </p:grpSpPr>
        <p:sp>
          <p:nvSpPr>
            <p:cNvPr id="23" name="Google Shape;23;p16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6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6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16"/>
          <p:cNvGrpSpPr/>
          <p:nvPr/>
        </p:nvGrpSpPr>
        <p:grpSpPr>
          <a:xfrm>
            <a:off x="68913" y="1954050"/>
            <a:ext cx="1073629" cy="720788"/>
            <a:chOff x="7681600" y="381950"/>
            <a:chExt cx="1073629" cy="720788"/>
          </a:xfrm>
        </p:grpSpPr>
        <p:sp>
          <p:nvSpPr>
            <p:cNvPr id="55" name="Google Shape;55;p16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7869496" y="4223807"/>
            <a:ext cx="1122562" cy="670479"/>
            <a:chOff x="7734396" y="189920"/>
            <a:chExt cx="1122562" cy="670479"/>
          </a:xfrm>
        </p:grpSpPr>
        <p:sp>
          <p:nvSpPr>
            <p:cNvPr id="85" name="Google Shape;85;p16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6"/>
          <p:cNvGrpSpPr/>
          <p:nvPr/>
        </p:nvGrpSpPr>
        <p:grpSpPr>
          <a:xfrm rot="-2864756">
            <a:off x="6848261" y="74623"/>
            <a:ext cx="342893" cy="319092"/>
            <a:chOff x="-1003774" y="3010923"/>
            <a:chExt cx="671425" cy="624822"/>
          </a:xfrm>
        </p:grpSpPr>
        <p:sp>
          <p:nvSpPr>
            <p:cNvPr id="107" name="Google Shape;107;p16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25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25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5"/>
          <p:cNvSpPr/>
          <p:nvPr/>
        </p:nvSpPr>
        <p:spPr>
          <a:xfrm>
            <a:off x="2186200" y="-37725"/>
            <a:ext cx="4000500" cy="633050"/>
          </a:xfrm>
          <a:custGeom>
            <a:avLst/>
            <a:gdLst/>
            <a:ahLst/>
            <a:cxnLst/>
            <a:rect l="l" t="t" r="r" b="b"/>
            <a:pathLst>
              <a:path w="160020" h="25322" extrusionOk="0">
                <a:moveTo>
                  <a:pt x="0" y="1524"/>
                </a:moveTo>
                <a:cubicBezTo>
                  <a:pt x="11438" y="3703"/>
                  <a:pt x="24696" y="2787"/>
                  <a:pt x="33909" y="9906"/>
                </a:cubicBezTo>
                <a:cubicBezTo>
                  <a:pt x="39295" y="14068"/>
                  <a:pt x="43577" y="20979"/>
                  <a:pt x="50292" y="22098"/>
                </a:cubicBezTo>
                <a:cubicBezTo>
                  <a:pt x="56388" y="23114"/>
                  <a:pt x="62462" y="18176"/>
                  <a:pt x="68580" y="19050"/>
                </a:cubicBezTo>
                <a:cubicBezTo>
                  <a:pt x="81915" y="20955"/>
                  <a:pt x="95320" y="27106"/>
                  <a:pt x="108585" y="24765"/>
                </a:cubicBezTo>
                <a:cubicBezTo>
                  <a:pt x="121968" y="22403"/>
                  <a:pt x="136956" y="21870"/>
                  <a:pt x="147828" y="13716"/>
                </a:cubicBezTo>
                <a:cubicBezTo>
                  <a:pt x="152722" y="10046"/>
                  <a:pt x="155695" y="4325"/>
                  <a:pt x="16002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25"/>
          <p:cNvGrpSpPr/>
          <p:nvPr/>
        </p:nvGrpSpPr>
        <p:grpSpPr>
          <a:xfrm>
            <a:off x="233415" y="236007"/>
            <a:ext cx="959605" cy="1542141"/>
            <a:chOff x="9840651" y="2066749"/>
            <a:chExt cx="701773" cy="1127791"/>
          </a:xfrm>
        </p:grpSpPr>
        <p:sp>
          <p:nvSpPr>
            <p:cNvPr id="911" name="Google Shape;911;p25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2" name="Google Shape;942;p25"/>
          <p:cNvGrpSpPr/>
          <p:nvPr/>
        </p:nvGrpSpPr>
        <p:grpSpPr>
          <a:xfrm>
            <a:off x="7968003" y="3069301"/>
            <a:ext cx="925530" cy="1796832"/>
            <a:chOff x="204076" y="125826"/>
            <a:chExt cx="925530" cy="1796832"/>
          </a:xfrm>
        </p:grpSpPr>
        <p:sp>
          <p:nvSpPr>
            <p:cNvPr id="943" name="Google Shape;943;p25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5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5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5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5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5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5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5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5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25"/>
          <p:cNvGrpSpPr/>
          <p:nvPr/>
        </p:nvGrpSpPr>
        <p:grpSpPr>
          <a:xfrm rot="-2864756">
            <a:off x="3818411" y="310623"/>
            <a:ext cx="342893" cy="319092"/>
            <a:chOff x="-1003774" y="3010923"/>
            <a:chExt cx="671425" cy="624822"/>
          </a:xfrm>
        </p:grpSpPr>
        <p:sp>
          <p:nvSpPr>
            <p:cNvPr id="953" name="Google Shape;953;p25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p25"/>
          <p:cNvGrpSpPr/>
          <p:nvPr/>
        </p:nvGrpSpPr>
        <p:grpSpPr>
          <a:xfrm>
            <a:off x="232200" y="2021337"/>
            <a:ext cx="962053" cy="405217"/>
            <a:chOff x="774450" y="2691700"/>
            <a:chExt cx="543625" cy="228975"/>
          </a:xfrm>
        </p:grpSpPr>
        <p:sp>
          <p:nvSpPr>
            <p:cNvPr id="991" name="Google Shape;991;p25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38100" dir="54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25"/>
          <p:cNvGrpSpPr/>
          <p:nvPr/>
        </p:nvGrpSpPr>
        <p:grpSpPr>
          <a:xfrm>
            <a:off x="8224949" y="2019072"/>
            <a:ext cx="754593" cy="1003232"/>
            <a:chOff x="7062788" y="3483325"/>
            <a:chExt cx="558875" cy="743025"/>
          </a:xfrm>
        </p:grpSpPr>
        <p:sp>
          <p:nvSpPr>
            <p:cNvPr id="1003" name="Google Shape;1003;p25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p26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6"/>
          <p:cNvGrpSpPr/>
          <p:nvPr/>
        </p:nvGrpSpPr>
        <p:grpSpPr>
          <a:xfrm>
            <a:off x="7569403" y="260012"/>
            <a:ext cx="1359262" cy="1626752"/>
            <a:chOff x="6246075" y="1325325"/>
            <a:chExt cx="768075" cy="919225"/>
          </a:xfrm>
        </p:grpSpPr>
        <p:sp>
          <p:nvSpPr>
            <p:cNvPr id="1027" name="Google Shape;1027;p26"/>
            <p:cNvSpPr/>
            <p:nvPr/>
          </p:nvSpPr>
          <p:spPr>
            <a:xfrm>
              <a:off x="6673525" y="1325325"/>
              <a:ext cx="160725" cy="115075"/>
            </a:xfrm>
            <a:custGeom>
              <a:avLst/>
              <a:gdLst/>
              <a:ahLst/>
              <a:cxnLst/>
              <a:rect l="l" t="t" r="r" b="b"/>
              <a:pathLst>
                <a:path w="6429" h="4603" extrusionOk="0">
                  <a:moveTo>
                    <a:pt x="3564" y="1"/>
                  </a:moveTo>
                  <a:lnTo>
                    <a:pt x="3361" y="24"/>
                  </a:lnTo>
                  <a:lnTo>
                    <a:pt x="3135" y="46"/>
                  </a:lnTo>
                  <a:lnTo>
                    <a:pt x="2932" y="114"/>
                  </a:lnTo>
                  <a:lnTo>
                    <a:pt x="2752" y="181"/>
                  </a:lnTo>
                  <a:lnTo>
                    <a:pt x="2369" y="339"/>
                  </a:lnTo>
                  <a:lnTo>
                    <a:pt x="2008" y="565"/>
                  </a:lnTo>
                  <a:lnTo>
                    <a:pt x="1669" y="813"/>
                  </a:lnTo>
                  <a:lnTo>
                    <a:pt x="1353" y="1061"/>
                  </a:lnTo>
                  <a:lnTo>
                    <a:pt x="1060" y="1354"/>
                  </a:lnTo>
                  <a:lnTo>
                    <a:pt x="812" y="1625"/>
                  </a:lnTo>
                  <a:lnTo>
                    <a:pt x="587" y="1896"/>
                  </a:lnTo>
                  <a:lnTo>
                    <a:pt x="384" y="2144"/>
                  </a:lnTo>
                  <a:lnTo>
                    <a:pt x="113" y="2550"/>
                  </a:lnTo>
                  <a:lnTo>
                    <a:pt x="0" y="2730"/>
                  </a:lnTo>
                  <a:lnTo>
                    <a:pt x="925" y="3249"/>
                  </a:lnTo>
                  <a:lnTo>
                    <a:pt x="993" y="3136"/>
                  </a:lnTo>
                  <a:lnTo>
                    <a:pt x="1196" y="2843"/>
                  </a:lnTo>
                  <a:lnTo>
                    <a:pt x="1511" y="2437"/>
                  </a:lnTo>
                  <a:lnTo>
                    <a:pt x="1714" y="2211"/>
                  </a:lnTo>
                  <a:lnTo>
                    <a:pt x="1917" y="1986"/>
                  </a:lnTo>
                  <a:lnTo>
                    <a:pt x="2166" y="1760"/>
                  </a:lnTo>
                  <a:lnTo>
                    <a:pt x="2414" y="1557"/>
                  </a:lnTo>
                  <a:lnTo>
                    <a:pt x="2684" y="1377"/>
                  </a:lnTo>
                  <a:lnTo>
                    <a:pt x="2955" y="1219"/>
                  </a:lnTo>
                  <a:lnTo>
                    <a:pt x="3226" y="1129"/>
                  </a:lnTo>
                  <a:lnTo>
                    <a:pt x="3384" y="1084"/>
                  </a:lnTo>
                  <a:lnTo>
                    <a:pt x="3519" y="1061"/>
                  </a:lnTo>
                  <a:lnTo>
                    <a:pt x="3835" y="1061"/>
                  </a:lnTo>
                  <a:lnTo>
                    <a:pt x="3970" y="1084"/>
                  </a:lnTo>
                  <a:lnTo>
                    <a:pt x="4128" y="1129"/>
                  </a:lnTo>
                  <a:lnTo>
                    <a:pt x="4263" y="1174"/>
                  </a:lnTo>
                  <a:lnTo>
                    <a:pt x="4399" y="1242"/>
                  </a:lnTo>
                  <a:lnTo>
                    <a:pt x="4534" y="1332"/>
                  </a:lnTo>
                  <a:lnTo>
                    <a:pt x="4647" y="1422"/>
                  </a:lnTo>
                  <a:lnTo>
                    <a:pt x="4850" y="1625"/>
                  </a:lnTo>
                  <a:lnTo>
                    <a:pt x="5008" y="1873"/>
                  </a:lnTo>
                  <a:lnTo>
                    <a:pt x="5120" y="2121"/>
                  </a:lnTo>
                  <a:lnTo>
                    <a:pt x="5211" y="2392"/>
                  </a:lnTo>
                  <a:lnTo>
                    <a:pt x="5278" y="2685"/>
                  </a:lnTo>
                  <a:lnTo>
                    <a:pt x="5346" y="2978"/>
                  </a:lnTo>
                  <a:lnTo>
                    <a:pt x="5369" y="3249"/>
                  </a:lnTo>
                  <a:lnTo>
                    <a:pt x="5369" y="3520"/>
                  </a:lnTo>
                  <a:lnTo>
                    <a:pt x="5369" y="3993"/>
                  </a:lnTo>
                  <a:lnTo>
                    <a:pt x="5346" y="4309"/>
                  </a:lnTo>
                  <a:lnTo>
                    <a:pt x="5323" y="4445"/>
                  </a:lnTo>
                  <a:lnTo>
                    <a:pt x="6384" y="4602"/>
                  </a:lnTo>
                  <a:lnTo>
                    <a:pt x="6406" y="4399"/>
                  </a:lnTo>
                  <a:lnTo>
                    <a:pt x="6429" y="3948"/>
                  </a:lnTo>
                  <a:lnTo>
                    <a:pt x="6429" y="3655"/>
                  </a:lnTo>
                  <a:lnTo>
                    <a:pt x="6429" y="3339"/>
                  </a:lnTo>
                  <a:lnTo>
                    <a:pt x="6406" y="2978"/>
                  </a:lnTo>
                  <a:lnTo>
                    <a:pt x="6338" y="2618"/>
                  </a:lnTo>
                  <a:lnTo>
                    <a:pt x="6271" y="2234"/>
                  </a:lnTo>
                  <a:lnTo>
                    <a:pt x="6158" y="1851"/>
                  </a:lnTo>
                  <a:lnTo>
                    <a:pt x="6000" y="1490"/>
                  </a:lnTo>
                  <a:lnTo>
                    <a:pt x="5797" y="1151"/>
                  </a:lnTo>
                  <a:lnTo>
                    <a:pt x="5684" y="971"/>
                  </a:lnTo>
                  <a:lnTo>
                    <a:pt x="5549" y="836"/>
                  </a:lnTo>
                  <a:lnTo>
                    <a:pt x="5414" y="678"/>
                  </a:lnTo>
                  <a:lnTo>
                    <a:pt x="5256" y="542"/>
                  </a:lnTo>
                  <a:lnTo>
                    <a:pt x="5075" y="407"/>
                  </a:lnTo>
                  <a:lnTo>
                    <a:pt x="4895" y="317"/>
                  </a:lnTo>
                  <a:lnTo>
                    <a:pt x="4669" y="204"/>
                  </a:lnTo>
                  <a:lnTo>
                    <a:pt x="4466" y="114"/>
                  </a:lnTo>
                  <a:lnTo>
                    <a:pt x="4241" y="69"/>
                  </a:lnTo>
                  <a:lnTo>
                    <a:pt x="4015" y="24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6246075" y="1329275"/>
              <a:ext cx="768075" cy="915275"/>
            </a:xfrm>
            <a:custGeom>
              <a:avLst/>
              <a:gdLst/>
              <a:ahLst/>
              <a:cxnLst/>
              <a:rect l="l" t="t" r="r" b="b"/>
              <a:pathLst>
                <a:path w="30723" h="36611" extrusionOk="0">
                  <a:moveTo>
                    <a:pt x="10624" y="1"/>
                  </a:moveTo>
                  <a:lnTo>
                    <a:pt x="10467" y="23"/>
                  </a:lnTo>
                  <a:lnTo>
                    <a:pt x="10309" y="46"/>
                  </a:lnTo>
                  <a:lnTo>
                    <a:pt x="10151" y="114"/>
                  </a:lnTo>
                  <a:lnTo>
                    <a:pt x="10015" y="159"/>
                  </a:lnTo>
                  <a:lnTo>
                    <a:pt x="9880" y="249"/>
                  </a:lnTo>
                  <a:lnTo>
                    <a:pt x="9745" y="339"/>
                  </a:lnTo>
                  <a:lnTo>
                    <a:pt x="9632" y="429"/>
                  </a:lnTo>
                  <a:lnTo>
                    <a:pt x="9519" y="565"/>
                  </a:lnTo>
                  <a:lnTo>
                    <a:pt x="9406" y="678"/>
                  </a:lnTo>
                  <a:lnTo>
                    <a:pt x="9316" y="813"/>
                  </a:lnTo>
                  <a:lnTo>
                    <a:pt x="9248" y="971"/>
                  </a:lnTo>
                  <a:lnTo>
                    <a:pt x="9181" y="1129"/>
                  </a:lnTo>
                  <a:lnTo>
                    <a:pt x="45" y="28828"/>
                  </a:lnTo>
                  <a:lnTo>
                    <a:pt x="0" y="29031"/>
                  </a:lnTo>
                  <a:lnTo>
                    <a:pt x="0" y="29234"/>
                  </a:lnTo>
                  <a:lnTo>
                    <a:pt x="45" y="29415"/>
                  </a:lnTo>
                  <a:lnTo>
                    <a:pt x="113" y="29618"/>
                  </a:lnTo>
                  <a:lnTo>
                    <a:pt x="226" y="29775"/>
                  </a:lnTo>
                  <a:lnTo>
                    <a:pt x="361" y="29911"/>
                  </a:lnTo>
                  <a:lnTo>
                    <a:pt x="519" y="30046"/>
                  </a:lnTo>
                  <a:lnTo>
                    <a:pt x="700" y="30114"/>
                  </a:lnTo>
                  <a:lnTo>
                    <a:pt x="20211" y="36542"/>
                  </a:lnTo>
                  <a:lnTo>
                    <a:pt x="20414" y="36588"/>
                  </a:lnTo>
                  <a:lnTo>
                    <a:pt x="20594" y="36610"/>
                  </a:lnTo>
                  <a:lnTo>
                    <a:pt x="20797" y="36565"/>
                  </a:lnTo>
                  <a:lnTo>
                    <a:pt x="20978" y="36497"/>
                  </a:lnTo>
                  <a:lnTo>
                    <a:pt x="21158" y="36385"/>
                  </a:lnTo>
                  <a:lnTo>
                    <a:pt x="21294" y="36249"/>
                  </a:lnTo>
                  <a:lnTo>
                    <a:pt x="21406" y="36091"/>
                  </a:lnTo>
                  <a:lnTo>
                    <a:pt x="21497" y="35888"/>
                  </a:lnTo>
                  <a:lnTo>
                    <a:pt x="30632" y="8189"/>
                  </a:lnTo>
                  <a:lnTo>
                    <a:pt x="30677" y="8031"/>
                  </a:lnTo>
                  <a:lnTo>
                    <a:pt x="30700" y="7873"/>
                  </a:lnTo>
                  <a:lnTo>
                    <a:pt x="30722" y="7715"/>
                  </a:lnTo>
                  <a:lnTo>
                    <a:pt x="30722" y="7557"/>
                  </a:lnTo>
                  <a:lnTo>
                    <a:pt x="30700" y="7399"/>
                  </a:lnTo>
                  <a:lnTo>
                    <a:pt x="30655" y="7241"/>
                  </a:lnTo>
                  <a:lnTo>
                    <a:pt x="30609" y="7084"/>
                  </a:lnTo>
                  <a:lnTo>
                    <a:pt x="30542" y="6948"/>
                  </a:lnTo>
                  <a:lnTo>
                    <a:pt x="30452" y="6813"/>
                  </a:lnTo>
                  <a:lnTo>
                    <a:pt x="30361" y="6678"/>
                  </a:lnTo>
                  <a:lnTo>
                    <a:pt x="30271" y="6542"/>
                  </a:lnTo>
                  <a:lnTo>
                    <a:pt x="30158" y="6452"/>
                  </a:lnTo>
                  <a:lnTo>
                    <a:pt x="30023" y="6339"/>
                  </a:lnTo>
                  <a:lnTo>
                    <a:pt x="29888" y="6249"/>
                  </a:lnTo>
                  <a:lnTo>
                    <a:pt x="29752" y="6181"/>
                  </a:lnTo>
                  <a:lnTo>
                    <a:pt x="29594" y="6114"/>
                  </a:lnTo>
                  <a:lnTo>
                    <a:pt x="11256" y="69"/>
                  </a:lnTo>
                  <a:lnTo>
                    <a:pt x="11098" y="23"/>
                  </a:lnTo>
                  <a:lnTo>
                    <a:pt x="10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6375775" y="1329275"/>
              <a:ext cx="638375" cy="517700"/>
            </a:xfrm>
            <a:custGeom>
              <a:avLst/>
              <a:gdLst/>
              <a:ahLst/>
              <a:cxnLst/>
              <a:rect l="l" t="t" r="r" b="b"/>
              <a:pathLst>
                <a:path w="25535" h="20708" extrusionOk="0">
                  <a:moveTo>
                    <a:pt x="5436" y="1"/>
                  </a:moveTo>
                  <a:lnTo>
                    <a:pt x="5279" y="23"/>
                  </a:lnTo>
                  <a:lnTo>
                    <a:pt x="5121" y="46"/>
                  </a:lnTo>
                  <a:lnTo>
                    <a:pt x="4963" y="114"/>
                  </a:lnTo>
                  <a:lnTo>
                    <a:pt x="4827" y="159"/>
                  </a:lnTo>
                  <a:lnTo>
                    <a:pt x="4692" y="249"/>
                  </a:lnTo>
                  <a:lnTo>
                    <a:pt x="4557" y="339"/>
                  </a:lnTo>
                  <a:lnTo>
                    <a:pt x="4444" y="429"/>
                  </a:lnTo>
                  <a:lnTo>
                    <a:pt x="4331" y="565"/>
                  </a:lnTo>
                  <a:lnTo>
                    <a:pt x="4218" y="678"/>
                  </a:lnTo>
                  <a:lnTo>
                    <a:pt x="4128" y="813"/>
                  </a:lnTo>
                  <a:lnTo>
                    <a:pt x="4060" y="971"/>
                  </a:lnTo>
                  <a:lnTo>
                    <a:pt x="3993" y="1129"/>
                  </a:lnTo>
                  <a:lnTo>
                    <a:pt x="45" y="13129"/>
                  </a:lnTo>
                  <a:lnTo>
                    <a:pt x="0" y="13264"/>
                  </a:lnTo>
                  <a:lnTo>
                    <a:pt x="0" y="13422"/>
                  </a:lnTo>
                  <a:lnTo>
                    <a:pt x="23" y="13557"/>
                  </a:lnTo>
                  <a:lnTo>
                    <a:pt x="91" y="13693"/>
                  </a:lnTo>
                  <a:lnTo>
                    <a:pt x="158" y="13805"/>
                  </a:lnTo>
                  <a:lnTo>
                    <a:pt x="248" y="13918"/>
                  </a:lnTo>
                  <a:lnTo>
                    <a:pt x="384" y="14008"/>
                  </a:lnTo>
                  <a:lnTo>
                    <a:pt x="519" y="14054"/>
                  </a:lnTo>
                  <a:lnTo>
                    <a:pt x="20549" y="20663"/>
                  </a:lnTo>
                  <a:lnTo>
                    <a:pt x="20685" y="20708"/>
                  </a:lnTo>
                  <a:lnTo>
                    <a:pt x="20842" y="20708"/>
                  </a:lnTo>
                  <a:lnTo>
                    <a:pt x="20978" y="20685"/>
                  </a:lnTo>
                  <a:lnTo>
                    <a:pt x="21113" y="20618"/>
                  </a:lnTo>
                  <a:lnTo>
                    <a:pt x="21226" y="20550"/>
                  </a:lnTo>
                  <a:lnTo>
                    <a:pt x="21339" y="20460"/>
                  </a:lnTo>
                  <a:lnTo>
                    <a:pt x="21429" y="20324"/>
                  </a:lnTo>
                  <a:lnTo>
                    <a:pt x="21497" y="20189"/>
                  </a:lnTo>
                  <a:lnTo>
                    <a:pt x="25444" y="8189"/>
                  </a:lnTo>
                  <a:lnTo>
                    <a:pt x="25489" y="8031"/>
                  </a:lnTo>
                  <a:lnTo>
                    <a:pt x="25512" y="7873"/>
                  </a:lnTo>
                  <a:lnTo>
                    <a:pt x="25534" y="7715"/>
                  </a:lnTo>
                  <a:lnTo>
                    <a:pt x="25534" y="7557"/>
                  </a:lnTo>
                  <a:lnTo>
                    <a:pt x="25512" y="7399"/>
                  </a:lnTo>
                  <a:lnTo>
                    <a:pt x="25467" y="7241"/>
                  </a:lnTo>
                  <a:lnTo>
                    <a:pt x="25421" y="7084"/>
                  </a:lnTo>
                  <a:lnTo>
                    <a:pt x="25354" y="6948"/>
                  </a:lnTo>
                  <a:lnTo>
                    <a:pt x="25264" y="6813"/>
                  </a:lnTo>
                  <a:lnTo>
                    <a:pt x="25173" y="6678"/>
                  </a:lnTo>
                  <a:lnTo>
                    <a:pt x="25083" y="6542"/>
                  </a:lnTo>
                  <a:lnTo>
                    <a:pt x="24970" y="6452"/>
                  </a:lnTo>
                  <a:lnTo>
                    <a:pt x="24835" y="6339"/>
                  </a:lnTo>
                  <a:lnTo>
                    <a:pt x="24700" y="6249"/>
                  </a:lnTo>
                  <a:lnTo>
                    <a:pt x="24564" y="6181"/>
                  </a:lnTo>
                  <a:lnTo>
                    <a:pt x="24406" y="6114"/>
                  </a:lnTo>
                  <a:lnTo>
                    <a:pt x="6068" y="69"/>
                  </a:lnTo>
                  <a:lnTo>
                    <a:pt x="5910" y="23"/>
                  </a:lnTo>
                  <a:lnTo>
                    <a:pt x="5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6635725" y="1570075"/>
              <a:ext cx="106600" cy="82925"/>
            </a:xfrm>
            <a:custGeom>
              <a:avLst/>
              <a:gdLst/>
              <a:ahLst/>
              <a:cxnLst/>
              <a:rect l="l" t="t" r="r" b="b"/>
              <a:pathLst>
                <a:path w="4264" h="3317" extrusionOk="0">
                  <a:moveTo>
                    <a:pt x="700" y="0"/>
                  </a:moveTo>
                  <a:lnTo>
                    <a:pt x="1" y="2143"/>
                  </a:lnTo>
                  <a:lnTo>
                    <a:pt x="3565" y="3316"/>
                  </a:lnTo>
                  <a:lnTo>
                    <a:pt x="4264" y="119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6471625" y="136932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4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6459225" y="1753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80" y="46"/>
                  </a:lnTo>
                  <a:lnTo>
                    <a:pt x="655" y="136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610"/>
                  </a:lnTo>
                  <a:lnTo>
                    <a:pt x="68" y="836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46" y="1535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610" y="2257"/>
                  </a:lnTo>
                  <a:lnTo>
                    <a:pt x="835" y="2347"/>
                  </a:lnTo>
                  <a:lnTo>
                    <a:pt x="1918" y="2708"/>
                  </a:lnTo>
                  <a:lnTo>
                    <a:pt x="2166" y="2753"/>
                  </a:lnTo>
                  <a:lnTo>
                    <a:pt x="2392" y="2775"/>
                  </a:lnTo>
                  <a:lnTo>
                    <a:pt x="2640" y="2730"/>
                  </a:lnTo>
                  <a:lnTo>
                    <a:pt x="2843" y="2640"/>
                  </a:lnTo>
                  <a:lnTo>
                    <a:pt x="3046" y="2527"/>
                  </a:lnTo>
                  <a:lnTo>
                    <a:pt x="3204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74" y="1242"/>
                  </a:lnTo>
                  <a:lnTo>
                    <a:pt x="3384" y="1016"/>
                  </a:lnTo>
                  <a:lnTo>
                    <a:pt x="3249" y="836"/>
                  </a:lnTo>
                  <a:lnTo>
                    <a:pt x="3091" y="655"/>
                  </a:lnTo>
                  <a:lnTo>
                    <a:pt x="2910" y="520"/>
                  </a:lnTo>
                  <a:lnTo>
                    <a:pt x="2685" y="429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6471625" y="1777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6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6691550" y="144207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3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6679150" y="1826650"/>
              <a:ext cx="88000" cy="68825"/>
            </a:xfrm>
            <a:custGeom>
              <a:avLst/>
              <a:gdLst/>
              <a:ahLst/>
              <a:cxnLst/>
              <a:rect l="l" t="t" r="r" b="b"/>
              <a:pathLst>
                <a:path w="3520" h="2753" extrusionOk="0">
                  <a:moveTo>
                    <a:pt x="1106" y="1"/>
                  </a:moveTo>
                  <a:lnTo>
                    <a:pt x="880" y="23"/>
                  </a:lnTo>
                  <a:lnTo>
                    <a:pt x="655" y="113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587"/>
                  </a:lnTo>
                  <a:lnTo>
                    <a:pt x="68" y="813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098"/>
                  </a:lnTo>
                  <a:lnTo>
                    <a:pt x="610" y="2234"/>
                  </a:lnTo>
                  <a:lnTo>
                    <a:pt x="835" y="2347"/>
                  </a:lnTo>
                  <a:lnTo>
                    <a:pt x="1918" y="2707"/>
                  </a:lnTo>
                  <a:lnTo>
                    <a:pt x="2166" y="2753"/>
                  </a:lnTo>
                  <a:lnTo>
                    <a:pt x="2414" y="2753"/>
                  </a:lnTo>
                  <a:lnTo>
                    <a:pt x="2640" y="2707"/>
                  </a:lnTo>
                  <a:lnTo>
                    <a:pt x="2843" y="2640"/>
                  </a:lnTo>
                  <a:lnTo>
                    <a:pt x="3046" y="2504"/>
                  </a:lnTo>
                  <a:lnTo>
                    <a:pt x="3226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692"/>
                  </a:lnTo>
                  <a:lnTo>
                    <a:pt x="3519" y="1467"/>
                  </a:lnTo>
                  <a:lnTo>
                    <a:pt x="3474" y="1241"/>
                  </a:lnTo>
                  <a:lnTo>
                    <a:pt x="3384" y="1016"/>
                  </a:lnTo>
                  <a:lnTo>
                    <a:pt x="3249" y="813"/>
                  </a:lnTo>
                  <a:lnTo>
                    <a:pt x="3091" y="655"/>
                  </a:lnTo>
                  <a:lnTo>
                    <a:pt x="2910" y="519"/>
                  </a:lnTo>
                  <a:lnTo>
                    <a:pt x="2685" y="407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6691550" y="1849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5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6327275" y="1864425"/>
              <a:ext cx="451725" cy="319200"/>
            </a:xfrm>
            <a:custGeom>
              <a:avLst/>
              <a:gdLst/>
              <a:ahLst/>
              <a:cxnLst/>
              <a:rect l="l" t="t" r="r" b="b"/>
              <a:pathLst>
                <a:path w="18069" h="12768" extrusionOk="0">
                  <a:moveTo>
                    <a:pt x="2617" y="1"/>
                  </a:moveTo>
                  <a:lnTo>
                    <a:pt x="2549" y="46"/>
                  </a:lnTo>
                  <a:lnTo>
                    <a:pt x="2482" y="69"/>
                  </a:lnTo>
                  <a:lnTo>
                    <a:pt x="2437" y="136"/>
                  </a:lnTo>
                  <a:lnTo>
                    <a:pt x="2369" y="204"/>
                  </a:lnTo>
                  <a:lnTo>
                    <a:pt x="2346" y="272"/>
                  </a:lnTo>
                  <a:lnTo>
                    <a:pt x="23" y="7309"/>
                  </a:lnTo>
                  <a:lnTo>
                    <a:pt x="0" y="7400"/>
                  </a:lnTo>
                  <a:lnTo>
                    <a:pt x="0" y="7490"/>
                  </a:lnTo>
                  <a:lnTo>
                    <a:pt x="23" y="7557"/>
                  </a:lnTo>
                  <a:lnTo>
                    <a:pt x="46" y="7625"/>
                  </a:lnTo>
                  <a:lnTo>
                    <a:pt x="91" y="7693"/>
                  </a:lnTo>
                  <a:lnTo>
                    <a:pt x="136" y="7760"/>
                  </a:lnTo>
                  <a:lnTo>
                    <a:pt x="203" y="7806"/>
                  </a:lnTo>
                  <a:lnTo>
                    <a:pt x="294" y="7851"/>
                  </a:lnTo>
                  <a:lnTo>
                    <a:pt x="15203" y="12768"/>
                  </a:lnTo>
                  <a:lnTo>
                    <a:pt x="15429" y="12768"/>
                  </a:lnTo>
                  <a:lnTo>
                    <a:pt x="15519" y="12745"/>
                  </a:lnTo>
                  <a:lnTo>
                    <a:pt x="15587" y="12700"/>
                  </a:lnTo>
                  <a:lnTo>
                    <a:pt x="15632" y="12633"/>
                  </a:lnTo>
                  <a:lnTo>
                    <a:pt x="15700" y="12565"/>
                  </a:lnTo>
                  <a:lnTo>
                    <a:pt x="15722" y="12497"/>
                  </a:lnTo>
                  <a:lnTo>
                    <a:pt x="18046" y="5460"/>
                  </a:lnTo>
                  <a:lnTo>
                    <a:pt x="18068" y="5369"/>
                  </a:lnTo>
                  <a:lnTo>
                    <a:pt x="18068" y="5302"/>
                  </a:lnTo>
                  <a:lnTo>
                    <a:pt x="18046" y="5212"/>
                  </a:lnTo>
                  <a:lnTo>
                    <a:pt x="18023" y="5144"/>
                  </a:lnTo>
                  <a:lnTo>
                    <a:pt x="17978" y="5076"/>
                  </a:lnTo>
                  <a:lnTo>
                    <a:pt x="17933" y="5009"/>
                  </a:lnTo>
                  <a:lnTo>
                    <a:pt x="17865" y="4963"/>
                  </a:lnTo>
                  <a:lnTo>
                    <a:pt x="17775" y="4918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6344200" y="1985675"/>
              <a:ext cx="396450" cy="141000"/>
            </a:xfrm>
            <a:custGeom>
              <a:avLst/>
              <a:gdLst/>
              <a:ahLst/>
              <a:cxnLst/>
              <a:rect l="l" t="t" r="r" b="b"/>
              <a:pathLst>
                <a:path w="15858" h="5640" extrusionOk="0">
                  <a:moveTo>
                    <a:pt x="158" y="1"/>
                  </a:moveTo>
                  <a:lnTo>
                    <a:pt x="0" y="452"/>
                  </a:lnTo>
                  <a:lnTo>
                    <a:pt x="15699" y="5640"/>
                  </a:lnTo>
                  <a:lnTo>
                    <a:pt x="15857" y="516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6389875" y="1896025"/>
              <a:ext cx="93075" cy="188925"/>
            </a:xfrm>
            <a:custGeom>
              <a:avLst/>
              <a:gdLst/>
              <a:ahLst/>
              <a:cxnLst/>
              <a:rect l="l" t="t" r="r" b="b"/>
              <a:pathLst>
                <a:path w="3723" h="7557" extrusionOk="0">
                  <a:moveTo>
                    <a:pt x="2346" y="0"/>
                  </a:moveTo>
                  <a:lnTo>
                    <a:pt x="0" y="7105"/>
                  </a:lnTo>
                  <a:lnTo>
                    <a:pt x="1376" y="7557"/>
                  </a:lnTo>
                  <a:lnTo>
                    <a:pt x="3722" y="451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6378025" y="2000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58" y="46"/>
                  </a:lnTo>
                  <a:lnTo>
                    <a:pt x="655" y="136"/>
                  </a:lnTo>
                  <a:lnTo>
                    <a:pt x="452" y="249"/>
                  </a:lnTo>
                  <a:lnTo>
                    <a:pt x="294" y="407"/>
                  </a:lnTo>
                  <a:lnTo>
                    <a:pt x="158" y="610"/>
                  </a:lnTo>
                  <a:lnTo>
                    <a:pt x="46" y="835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23" y="1535"/>
                  </a:lnTo>
                  <a:lnTo>
                    <a:pt x="113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587" y="2256"/>
                  </a:lnTo>
                  <a:lnTo>
                    <a:pt x="813" y="2347"/>
                  </a:lnTo>
                  <a:lnTo>
                    <a:pt x="1918" y="2707"/>
                  </a:lnTo>
                  <a:lnTo>
                    <a:pt x="2143" y="2775"/>
                  </a:lnTo>
                  <a:lnTo>
                    <a:pt x="2392" y="2775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27"/>
                  </a:lnTo>
                  <a:lnTo>
                    <a:pt x="3204" y="2369"/>
                  </a:lnTo>
                  <a:lnTo>
                    <a:pt x="3339" y="2166"/>
                  </a:lnTo>
                  <a:lnTo>
                    <a:pt x="3429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6"/>
                  </a:lnTo>
                  <a:lnTo>
                    <a:pt x="3249" y="835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29"/>
                  </a:lnTo>
                  <a:lnTo>
                    <a:pt x="1579" y="68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6389875" y="2024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7"/>
                  </a:lnTo>
                  <a:lnTo>
                    <a:pt x="2030" y="452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6609800" y="1968750"/>
              <a:ext cx="93075" cy="188950"/>
            </a:xfrm>
            <a:custGeom>
              <a:avLst/>
              <a:gdLst/>
              <a:ahLst/>
              <a:cxnLst/>
              <a:rect l="l" t="t" r="r" b="b"/>
              <a:pathLst>
                <a:path w="3723" h="7558" extrusionOk="0">
                  <a:moveTo>
                    <a:pt x="2346" y="1"/>
                  </a:moveTo>
                  <a:lnTo>
                    <a:pt x="0" y="7106"/>
                  </a:lnTo>
                  <a:lnTo>
                    <a:pt x="1376" y="7557"/>
                  </a:lnTo>
                  <a:lnTo>
                    <a:pt x="3722" y="452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6597950" y="2073650"/>
              <a:ext cx="87425" cy="68825"/>
            </a:xfrm>
            <a:custGeom>
              <a:avLst/>
              <a:gdLst/>
              <a:ahLst/>
              <a:cxnLst/>
              <a:rect l="l" t="t" r="r" b="b"/>
              <a:pathLst>
                <a:path w="3497" h="2753" extrusionOk="0">
                  <a:moveTo>
                    <a:pt x="1106" y="0"/>
                  </a:moveTo>
                  <a:lnTo>
                    <a:pt x="880" y="46"/>
                  </a:lnTo>
                  <a:lnTo>
                    <a:pt x="655" y="113"/>
                  </a:lnTo>
                  <a:lnTo>
                    <a:pt x="452" y="249"/>
                  </a:lnTo>
                  <a:lnTo>
                    <a:pt x="294" y="406"/>
                  </a:lnTo>
                  <a:lnTo>
                    <a:pt x="158" y="587"/>
                  </a:lnTo>
                  <a:lnTo>
                    <a:pt x="46" y="812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13" y="1737"/>
                  </a:lnTo>
                  <a:lnTo>
                    <a:pt x="249" y="1940"/>
                  </a:lnTo>
                  <a:lnTo>
                    <a:pt x="407" y="2098"/>
                  </a:lnTo>
                  <a:lnTo>
                    <a:pt x="587" y="2234"/>
                  </a:lnTo>
                  <a:lnTo>
                    <a:pt x="813" y="2346"/>
                  </a:lnTo>
                  <a:lnTo>
                    <a:pt x="1918" y="2707"/>
                  </a:lnTo>
                  <a:lnTo>
                    <a:pt x="2166" y="2752"/>
                  </a:lnTo>
                  <a:lnTo>
                    <a:pt x="2392" y="2752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04"/>
                  </a:lnTo>
                  <a:lnTo>
                    <a:pt x="3204" y="2346"/>
                  </a:lnTo>
                  <a:lnTo>
                    <a:pt x="3339" y="2166"/>
                  </a:lnTo>
                  <a:lnTo>
                    <a:pt x="3452" y="1940"/>
                  </a:lnTo>
                  <a:lnTo>
                    <a:pt x="3497" y="1692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5"/>
                  </a:lnTo>
                  <a:lnTo>
                    <a:pt x="3249" y="812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06"/>
                  </a:lnTo>
                  <a:lnTo>
                    <a:pt x="1580" y="4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6609800" y="2096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6"/>
                  </a:lnTo>
                  <a:lnTo>
                    <a:pt x="2030" y="45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26"/>
          <p:cNvGrpSpPr/>
          <p:nvPr/>
        </p:nvGrpSpPr>
        <p:grpSpPr>
          <a:xfrm>
            <a:off x="8053474" y="2149547"/>
            <a:ext cx="754593" cy="1003232"/>
            <a:chOff x="7062788" y="3483325"/>
            <a:chExt cx="558875" cy="743025"/>
          </a:xfrm>
        </p:grpSpPr>
        <p:sp>
          <p:nvSpPr>
            <p:cNvPr id="1046" name="Google Shape;1046;p26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26"/>
          <p:cNvGrpSpPr/>
          <p:nvPr/>
        </p:nvGrpSpPr>
        <p:grpSpPr>
          <a:xfrm>
            <a:off x="224596" y="3051097"/>
            <a:ext cx="1288943" cy="954529"/>
            <a:chOff x="1156200" y="3428725"/>
            <a:chExt cx="684625" cy="507000"/>
          </a:xfrm>
        </p:grpSpPr>
        <p:sp>
          <p:nvSpPr>
            <p:cNvPr id="1068" name="Google Shape;1068;p26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9" name="Google Shape;1099;p26"/>
          <p:cNvGrpSpPr/>
          <p:nvPr/>
        </p:nvGrpSpPr>
        <p:grpSpPr>
          <a:xfrm>
            <a:off x="307796" y="4195232"/>
            <a:ext cx="1122562" cy="670479"/>
            <a:chOff x="7734396" y="189920"/>
            <a:chExt cx="1122562" cy="670479"/>
          </a:xfrm>
        </p:grpSpPr>
        <p:sp>
          <p:nvSpPr>
            <p:cNvPr id="1100" name="Google Shape;1100;p26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1" name="Google Shape;1121;p26"/>
          <p:cNvSpPr/>
          <p:nvPr/>
        </p:nvSpPr>
        <p:spPr>
          <a:xfrm>
            <a:off x="-90275" y="-47250"/>
            <a:ext cx="5191125" cy="2752725"/>
          </a:xfrm>
          <a:custGeom>
            <a:avLst/>
            <a:gdLst/>
            <a:ahLst/>
            <a:cxnLst/>
            <a:rect l="l" t="t" r="r" b="b"/>
            <a:pathLst>
              <a:path w="207645" h="110109" extrusionOk="0">
                <a:moveTo>
                  <a:pt x="0" y="110109"/>
                </a:moveTo>
                <a:cubicBezTo>
                  <a:pt x="0" y="97940"/>
                  <a:pt x="3511" y="84677"/>
                  <a:pt x="11430" y="75438"/>
                </a:cubicBezTo>
                <a:cubicBezTo>
                  <a:pt x="20416" y="64954"/>
                  <a:pt x="35956" y="61961"/>
                  <a:pt x="45720" y="52197"/>
                </a:cubicBezTo>
                <a:cubicBezTo>
                  <a:pt x="55253" y="42664"/>
                  <a:pt x="59933" y="25123"/>
                  <a:pt x="73152" y="22479"/>
                </a:cubicBezTo>
                <a:cubicBezTo>
                  <a:pt x="83533" y="20403"/>
                  <a:pt x="94123" y="25626"/>
                  <a:pt x="104394" y="28194"/>
                </a:cubicBezTo>
                <a:cubicBezTo>
                  <a:pt x="117378" y="31440"/>
                  <a:pt x="130717" y="33193"/>
                  <a:pt x="144018" y="34671"/>
                </a:cubicBezTo>
                <a:cubicBezTo>
                  <a:pt x="153417" y="35715"/>
                  <a:pt x="162991" y="31661"/>
                  <a:pt x="171450" y="27432"/>
                </a:cubicBezTo>
                <a:cubicBezTo>
                  <a:pt x="184990" y="20662"/>
                  <a:pt x="200875" y="13540"/>
                  <a:pt x="207645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6"/>
          <p:cNvSpPr/>
          <p:nvPr/>
        </p:nvSpPr>
        <p:spPr>
          <a:xfrm>
            <a:off x="7167775" y="3391275"/>
            <a:ext cx="2124075" cy="2066925"/>
          </a:xfrm>
          <a:custGeom>
            <a:avLst/>
            <a:gdLst/>
            <a:ahLst/>
            <a:cxnLst/>
            <a:rect l="l" t="t" r="r" b="b"/>
            <a:pathLst>
              <a:path w="84963" h="82677" extrusionOk="0">
                <a:moveTo>
                  <a:pt x="0" y="82677"/>
                </a:moveTo>
                <a:cubicBezTo>
                  <a:pt x="3121" y="69154"/>
                  <a:pt x="8755" y="53755"/>
                  <a:pt x="20574" y="46482"/>
                </a:cubicBezTo>
                <a:cubicBezTo>
                  <a:pt x="30304" y="40494"/>
                  <a:pt x="43141" y="39820"/>
                  <a:pt x="51816" y="32385"/>
                </a:cubicBezTo>
                <a:cubicBezTo>
                  <a:pt x="57966" y="27113"/>
                  <a:pt x="62090" y="19825"/>
                  <a:pt x="67818" y="14097"/>
                </a:cubicBezTo>
                <a:cubicBezTo>
                  <a:pt x="73050" y="8865"/>
                  <a:pt x="79731" y="5232"/>
                  <a:pt x="84963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g122113f33c8_2_1859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g122113f33c8_2_1859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122113f33c8_2_1859"/>
          <p:cNvSpPr txBox="1">
            <a:spLocks noGrp="1"/>
          </p:cNvSpPr>
          <p:nvPr>
            <p:ph type="ctrTitle"/>
          </p:nvPr>
        </p:nvSpPr>
        <p:spPr>
          <a:xfrm>
            <a:off x="1358400" y="1330913"/>
            <a:ext cx="6427200" cy="1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27" name="Google Shape;1127;g122113f33c8_2_1859"/>
          <p:cNvSpPr txBox="1">
            <a:spLocks noGrp="1"/>
          </p:cNvSpPr>
          <p:nvPr>
            <p:ph type="subTitle" idx="1"/>
          </p:nvPr>
        </p:nvSpPr>
        <p:spPr>
          <a:xfrm>
            <a:off x="2654400" y="3329288"/>
            <a:ext cx="383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8" name="Google Shape;1128;g122113f33c8_2_1859"/>
          <p:cNvSpPr/>
          <p:nvPr/>
        </p:nvSpPr>
        <p:spPr>
          <a:xfrm>
            <a:off x="924150" y="-13850"/>
            <a:ext cx="3600450" cy="674600"/>
          </a:xfrm>
          <a:custGeom>
            <a:avLst/>
            <a:gdLst/>
            <a:ahLst/>
            <a:cxnLst/>
            <a:rect l="l" t="t" r="r" b="b"/>
            <a:pathLst>
              <a:path w="144018" h="26984" extrusionOk="0">
                <a:moveTo>
                  <a:pt x="0" y="18669"/>
                </a:moveTo>
                <a:cubicBezTo>
                  <a:pt x="5066" y="5160"/>
                  <a:pt x="28477" y="8849"/>
                  <a:pt x="42672" y="11430"/>
                </a:cubicBezTo>
                <a:cubicBezTo>
                  <a:pt x="52517" y="13220"/>
                  <a:pt x="68459" y="13752"/>
                  <a:pt x="70104" y="23622"/>
                </a:cubicBezTo>
                <a:cubicBezTo>
                  <a:pt x="70940" y="28639"/>
                  <a:pt x="56930" y="27508"/>
                  <a:pt x="54864" y="22860"/>
                </a:cubicBezTo>
                <a:cubicBezTo>
                  <a:pt x="53119" y="18933"/>
                  <a:pt x="58026" y="13551"/>
                  <a:pt x="62103" y="12192"/>
                </a:cubicBezTo>
                <a:cubicBezTo>
                  <a:pt x="81875" y="5601"/>
                  <a:pt x="103459" y="21407"/>
                  <a:pt x="124206" y="19431"/>
                </a:cubicBezTo>
                <a:cubicBezTo>
                  <a:pt x="133414" y="18554"/>
                  <a:pt x="139881" y="8274"/>
                  <a:pt x="144018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g122113f33c8_2_1859"/>
          <p:cNvSpPr/>
          <p:nvPr/>
        </p:nvSpPr>
        <p:spPr>
          <a:xfrm>
            <a:off x="8635689" y="-4325"/>
            <a:ext cx="632350" cy="2971800"/>
          </a:xfrm>
          <a:custGeom>
            <a:avLst/>
            <a:gdLst/>
            <a:ahLst/>
            <a:cxnLst/>
            <a:rect l="l" t="t" r="r" b="b"/>
            <a:pathLst>
              <a:path w="25294" h="118872" extrusionOk="0">
                <a:moveTo>
                  <a:pt x="21103" y="0"/>
                </a:moveTo>
                <a:cubicBezTo>
                  <a:pt x="15003" y="3812"/>
                  <a:pt x="6118" y="7357"/>
                  <a:pt x="5101" y="14478"/>
                </a:cubicBezTo>
                <a:cubicBezTo>
                  <a:pt x="3252" y="27423"/>
                  <a:pt x="13807" y="39928"/>
                  <a:pt x="12721" y="52959"/>
                </a:cubicBezTo>
                <a:cubicBezTo>
                  <a:pt x="11730" y="64854"/>
                  <a:pt x="-1040" y="74610"/>
                  <a:pt x="148" y="86487"/>
                </a:cubicBezTo>
                <a:cubicBezTo>
                  <a:pt x="1128" y="96284"/>
                  <a:pt x="7443" y="105711"/>
                  <a:pt x="15007" y="112014"/>
                </a:cubicBezTo>
                <a:cubicBezTo>
                  <a:pt x="18173" y="114652"/>
                  <a:pt x="22380" y="115958"/>
                  <a:pt x="25294" y="11887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g122113f33c8_2_1859"/>
          <p:cNvSpPr/>
          <p:nvPr/>
        </p:nvSpPr>
        <p:spPr>
          <a:xfrm>
            <a:off x="867000" y="4538052"/>
            <a:ext cx="5086350" cy="744000"/>
          </a:xfrm>
          <a:custGeom>
            <a:avLst/>
            <a:gdLst/>
            <a:ahLst/>
            <a:cxnLst/>
            <a:rect l="l" t="t" r="r" b="b"/>
            <a:pathLst>
              <a:path w="203454" h="29760" extrusionOk="0">
                <a:moveTo>
                  <a:pt x="0" y="29760"/>
                </a:moveTo>
                <a:cubicBezTo>
                  <a:pt x="5698" y="21620"/>
                  <a:pt x="14548" y="14020"/>
                  <a:pt x="24384" y="12615"/>
                </a:cubicBezTo>
                <a:cubicBezTo>
                  <a:pt x="37884" y="10686"/>
                  <a:pt x="51619" y="17735"/>
                  <a:pt x="65151" y="16044"/>
                </a:cubicBezTo>
                <a:cubicBezTo>
                  <a:pt x="81076" y="14053"/>
                  <a:pt x="96151" y="2555"/>
                  <a:pt x="112014" y="4995"/>
                </a:cubicBezTo>
                <a:cubicBezTo>
                  <a:pt x="123448" y="6754"/>
                  <a:pt x="133708" y="16918"/>
                  <a:pt x="145161" y="15282"/>
                </a:cubicBezTo>
                <a:cubicBezTo>
                  <a:pt x="149561" y="14653"/>
                  <a:pt x="155628" y="8312"/>
                  <a:pt x="153162" y="4614"/>
                </a:cubicBezTo>
                <a:cubicBezTo>
                  <a:pt x="150711" y="938"/>
                  <a:pt x="144837" y="-791"/>
                  <a:pt x="140589" y="423"/>
                </a:cubicBezTo>
                <a:cubicBezTo>
                  <a:pt x="138542" y="1008"/>
                  <a:pt x="137936" y="4526"/>
                  <a:pt x="138684" y="6519"/>
                </a:cubicBezTo>
                <a:cubicBezTo>
                  <a:pt x="142449" y="16559"/>
                  <a:pt x="158485" y="15835"/>
                  <a:pt x="169164" y="16806"/>
                </a:cubicBezTo>
                <a:cubicBezTo>
                  <a:pt x="177999" y="17609"/>
                  <a:pt x="186917" y="19407"/>
                  <a:pt x="195072" y="22902"/>
                </a:cubicBezTo>
                <a:cubicBezTo>
                  <a:pt x="198317" y="24293"/>
                  <a:pt x="200296" y="27800"/>
                  <a:pt x="203454" y="2937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g122113f33c8_2_1859"/>
          <p:cNvGrpSpPr/>
          <p:nvPr/>
        </p:nvGrpSpPr>
        <p:grpSpPr>
          <a:xfrm rot="-2864756">
            <a:off x="3818413" y="310624"/>
            <a:ext cx="342892" cy="319092"/>
            <a:chOff x="-1003774" y="3010923"/>
            <a:chExt cx="671425" cy="624822"/>
          </a:xfrm>
        </p:grpSpPr>
        <p:sp>
          <p:nvSpPr>
            <p:cNvPr id="1132" name="Google Shape;1132;g122113f33c8_2_185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122113f33c8_2_185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122113f33c8_2_185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122113f33c8_2_185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122113f33c8_2_185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122113f33c8_2_185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122113f33c8_2_185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122113f33c8_2_185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g122113f33c8_2_185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g122113f33c8_2_185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g122113f33c8_2_185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g122113f33c8_2_185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g122113f33c8_2_1859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g122113f33c8_2_1859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122113f33c8_2_185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122113f33c8_2_185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122113f33c8_2_185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122113f33c8_2_185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122113f33c8_2_185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122113f33c8_2_185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122113f33c8_2_1859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122113f33c8_2_1859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122113f33c8_2_1859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122113f33c8_2_185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122113f33c8_2_185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122113f33c8_2_185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122113f33c8_2_185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122113f33c8_2_185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122113f33c8_2_185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122113f33c8_2_185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g122113f33c8_2_185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g122113f33c8_2_185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122113f33c8_2_185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122113f33c8_2_185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122113f33c8_2_185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122113f33c8_2_185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122113f33c8_2_185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9" name="Google Shape;1169;g122113f33c8_2_1859"/>
          <p:cNvGrpSpPr/>
          <p:nvPr/>
        </p:nvGrpSpPr>
        <p:grpSpPr>
          <a:xfrm rot="-3364781">
            <a:off x="2587272" y="4690220"/>
            <a:ext cx="342908" cy="319107"/>
            <a:chOff x="-1003774" y="3010923"/>
            <a:chExt cx="671425" cy="624822"/>
          </a:xfrm>
        </p:grpSpPr>
        <p:sp>
          <p:nvSpPr>
            <p:cNvPr id="1170" name="Google Shape;1170;g122113f33c8_2_185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122113f33c8_2_185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122113f33c8_2_185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122113f33c8_2_185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g122113f33c8_2_185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g122113f33c8_2_185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122113f33c8_2_185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122113f33c8_2_185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g122113f33c8_2_185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g122113f33c8_2_185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122113f33c8_2_185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122113f33c8_2_185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122113f33c8_2_1859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122113f33c8_2_1859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122113f33c8_2_185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122113f33c8_2_185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122113f33c8_2_185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122113f33c8_2_185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122113f33c8_2_185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122113f33c8_2_185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g122113f33c8_2_1859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g122113f33c8_2_185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g122113f33c8_2_185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g122113f33c8_2_185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122113f33c8_2_185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122113f33c8_2_1859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122113f33c8_2_1859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g122113f33c8_2_185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g122113f33c8_2_185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g122113f33c8_2_185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g122113f33c8_2_185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g122113f33c8_2_185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g122113f33c8_2_185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g122113f33c8_2_185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g122113f33c8_2_185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g122113f33c8_2_185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g122113f33c8_2_185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" name="Google Shape;1208;g122113f33c8_2_1943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g122113f33c8_2_1943"/>
          <p:cNvSpPr/>
          <p:nvPr/>
        </p:nvSpPr>
        <p:spPr>
          <a:xfrm>
            <a:off x="8689506" y="1879788"/>
            <a:ext cx="492825" cy="3259375"/>
          </a:xfrm>
          <a:custGeom>
            <a:avLst/>
            <a:gdLst/>
            <a:ahLst/>
            <a:cxnLst/>
            <a:rect l="l" t="t" r="r" b="b"/>
            <a:pathLst>
              <a:path w="19713" h="130375" extrusionOk="0">
                <a:moveTo>
                  <a:pt x="18951" y="130375"/>
                </a:moveTo>
                <a:cubicBezTo>
                  <a:pt x="12501" y="119625"/>
                  <a:pt x="8009" y="106145"/>
                  <a:pt x="10188" y="93799"/>
                </a:cubicBezTo>
                <a:cubicBezTo>
                  <a:pt x="11661" y="85449"/>
                  <a:pt x="18821" y="77778"/>
                  <a:pt x="17427" y="69415"/>
                </a:cubicBezTo>
                <a:cubicBezTo>
                  <a:pt x="15545" y="58123"/>
                  <a:pt x="7136" y="48421"/>
                  <a:pt x="5997" y="37030"/>
                </a:cubicBezTo>
                <a:cubicBezTo>
                  <a:pt x="4792" y="24982"/>
                  <a:pt x="17606" y="9396"/>
                  <a:pt x="9045" y="835"/>
                </a:cubicBezTo>
                <a:cubicBezTo>
                  <a:pt x="4426" y="-3784"/>
                  <a:pt x="-1302" y="12024"/>
                  <a:pt x="282" y="18361"/>
                </a:cubicBezTo>
                <a:cubicBezTo>
                  <a:pt x="1415" y="22895"/>
                  <a:pt x="5959" y="27118"/>
                  <a:pt x="10569" y="27886"/>
                </a:cubicBezTo>
                <a:cubicBezTo>
                  <a:pt x="14182" y="28488"/>
                  <a:pt x="17123" y="24380"/>
                  <a:pt x="19713" y="2179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g122113f33c8_2_1943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g122113f33c8_2_1943"/>
          <p:cNvSpPr txBox="1">
            <a:spLocks noGrp="1"/>
          </p:cNvSpPr>
          <p:nvPr>
            <p:ph type="title"/>
          </p:nvPr>
        </p:nvSpPr>
        <p:spPr>
          <a:xfrm>
            <a:off x="1922990" y="15416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2" name="Google Shape;1212;g122113f33c8_2_1943"/>
          <p:cNvSpPr txBox="1">
            <a:spLocks noGrp="1"/>
          </p:cNvSpPr>
          <p:nvPr>
            <p:ph type="subTitle" idx="1"/>
          </p:nvPr>
        </p:nvSpPr>
        <p:spPr>
          <a:xfrm>
            <a:off x="1922990" y="193590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g122113f33c8_2_1943"/>
          <p:cNvSpPr txBox="1">
            <a:spLocks noGrp="1"/>
          </p:cNvSpPr>
          <p:nvPr>
            <p:ph type="title" idx="2"/>
          </p:nvPr>
        </p:nvSpPr>
        <p:spPr>
          <a:xfrm>
            <a:off x="5945138" y="15416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4" name="Google Shape;1214;g122113f33c8_2_1943"/>
          <p:cNvSpPr txBox="1">
            <a:spLocks noGrp="1"/>
          </p:cNvSpPr>
          <p:nvPr>
            <p:ph type="subTitle" idx="3"/>
          </p:nvPr>
        </p:nvSpPr>
        <p:spPr>
          <a:xfrm>
            <a:off x="5945138" y="193590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g122113f33c8_2_1943"/>
          <p:cNvSpPr txBox="1">
            <a:spLocks noGrp="1"/>
          </p:cNvSpPr>
          <p:nvPr>
            <p:ph type="title" idx="4"/>
          </p:nvPr>
        </p:nvSpPr>
        <p:spPr>
          <a:xfrm>
            <a:off x="1922990" y="318061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6" name="Google Shape;1216;g122113f33c8_2_1943"/>
          <p:cNvSpPr txBox="1">
            <a:spLocks noGrp="1"/>
          </p:cNvSpPr>
          <p:nvPr>
            <p:ph type="subTitle" idx="5"/>
          </p:nvPr>
        </p:nvSpPr>
        <p:spPr>
          <a:xfrm>
            <a:off x="1922990" y="357489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g122113f33c8_2_1943"/>
          <p:cNvSpPr txBox="1">
            <a:spLocks noGrp="1"/>
          </p:cNvSpPr>
          <p:nvPr>
            <p:ph type="title" idx="6"/>
          </p:nvPr>
        </p:nvSpPr>
        <p:spPr>
          <a:xfrm>
            <a:off x="5945138" y="3180578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8" name="Google Shape;1218;g122113f33c8_2_1943"/>
          <p:cNvSpPr txBox="1">
            <a:spLocks noGrp="1"/>
          </p:cNvSpPr>
          <p:nvPr>
            <p:ph type="subTitle" idx="7"/>
          </p:nvPr>
        </p:nvSpPr>
        <p:spPr>
          <a:xfrm>
            <a:off x="5945138" y="357486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g122113f33c8_2_1943"/>
          <p:cNvSpPr txBox="1">
            <a:spLocks noGrp="1"/>
          </p:cNvSpPr>
          <p:nvPr>
            <p:ph type="title" idx="8"/>
          </p:nvPr>
        </p:nvSpPr>
        <p:spPr>
          <a:xfrm>
            <a:off x="967765" y="175738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0" name="Google Shape;1220;g122113f33c8_2_1943"/>
          <p:cNvSpPr txBox="1">
            <a:spLocks noGrp="1"/>
          </p:cNvSpPr>
          <p:nvPr>
            <p:ph type="title" idx="9"/>
          </p:nvPr>
        </p:nvSpPr>
        <p:spPr>
          <a:xfrm>
            <a:off x="967776" y="339634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1" name="Google Shape;1221;g122113f33c8_2_1943"/>
          <p:cNvSpPr txBox="1">
            <a:spLocks noGrp="1"/>
          </p:cNvSpPr>
          <p:nvPr>
            <p:ph type="title" idx="13"/>
          </p:nvPr>
        </p:nvSpPr>
        <p:spPr>
          <a:xfrm>
            <a:off x="4983009" y="175738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2" name="Google Shape;1222;g122113f33c8_2_1943"/>
          <p:cNvSpPr txBox="1">
            <a:spLocks noGrp="1"/>
          </p:cNvSpPr>
          <p:nvPr>
            <p:ph type="title" idx="14"/>
          </p:nvPr>
        </p:nvSpPr>
        <p:spPr>
          <a:xfrm>
            <a:off x="4987540" y="339634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3" name="Google Shape;1223;g122113f33c8_2_194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g122113f33c8_2_1943"/>
          <p:cNvSpPr/>
          <p:nvPr/>
        </p:nvSpPr>
        <p:spPr>
          <a:xfrm>
            <a:off x="-47400" y="14725"/>
            <a:ext cx="1285875" cy="2533650"/>
          </a:xfrm>
          <a:custGeom>
            <a:avLst/>
            <a:gdLst/>
            <a:ahLst/>
            <a:cxnLst/>
            <a:rect l="l" t="t" r="r" b="b"/>
            <a:pathLst>
              <a:path w="51435" h="101346" extrusionOk="0">
                <a:moveTo>
                  <a:pt x="51435" y="0"/>
                </a:moveTo>
                <a:cubicBezTo>
                  <a:pt x="44705" y="1683"/>
                  <a:pt x="36548" y="2832"/>
                  <a:pt x="32385" y="8382"/>
                </a:cubicBezTo>
                <a:cubicBezTo>
                  <a:pt x="27211" y="15280"/>
                  <a:pt x="32472" y="26422"/>
                  <a:pt x="28194" y="33909"/>
                </a:cubicBezTo>
                <a:cubicBezTo>
                  <a:pt x="23708" y="41760"/>
                  <a:pt x="16138" y="48580"/>
                  <a:pt x="14859" y="57531"/>
                </a:cubicBezTo>
                <a:cubicBezTo>
                  <a:pt x="13725" y="65468"/>
                  <a:pt x="17955" y="73673"/>
                  <a:pt x="16383" y="81534"/>
                </a:cubicBezTo>
                <a:cubicBezTo>
                  <a:pt x="14702" y="89937"/>
                  <a:pt x="8130" y="98636"/>
                  <a:pt x="0" y="101346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5" name="Google Shape;1225;g122113f33c8_2_1943"/>
          <p:cNvGrpSpPr/>
          <p:nvPr/>
        </p:nvGrpSpPr>
        <p:grpSpPr>
          <a:xfrm rot="3446927">
            <a:off x="608394" y="176060"/>
            <a:ext cx="342917" cy="319115"/>
            <a:chOff x="-1003774" y="3010923"/>
            <a:chExt cx="671425" cy="624822"/>
          </a:xfrm>
        </p:grpSpPr>
        <p:sp>
          <p:nvSpPr>
            <p:cNvPr id="1226" name="Google Shape;1226;g122113f33c8_2_1943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g122113f33c8_2_1943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122113f33c8_2_1943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122113f33c8_2_194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122113f33c8_2_194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122113f33c8_2_194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g122113f33c8_2_194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g122113f33c8_2_194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g122113f33c8_2_194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g122113f33c8_2_194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g122113f33c8_2_194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g122113f33c8_2_194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g122113f33c8_2_194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g122113f33c8_2_194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g122113f33c8_2_194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g122113f33c8_2_194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g122113f33c8_2_194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122113f33c8_2_194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g122113f33c8_2_194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g122113f33c8_2_194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122113f33c8_2_194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122113f33c8_2_194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122113f33c8_2_194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122113f33c8_2_1943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g122113f33c8_2_194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122113f33c8_2_194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122113f33c8_2_1943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g122113f33c8_2_194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g122113f33c8_2_194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122113f33c8_2_194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g122113f33c8_2_194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g122113f33c8_2_194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g122113f33c8_2_194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g122113f33c8_2_194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g122113f33c8_2_194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g122113f33c8_2_194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g122113f33c8_2_194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3" name="Google Shape;1263;g122113f33c8_2_1943"/>
          <p:cNvGrpSpPr/>
          <p:nvPr/>
        </p:nvGrpSpPr>
        <p:grpSpPr>
          <a:xfrm>
            <a:off x="7779612" y="371270"/>
            <a:ext cx="1073603" cy="1003212"/>
            <a:chOff x="10715325" y="1566575"/>
            <a:chExt cx="934950" cy="873650"/>
          </a:xfrm>
        </p:grpSpPr>
        <p:sp>
          <p:nvSpPr>
            <p:cNvPr id="1264" name="Google Shape;1264;g122113f33c8_2_1943"/>
            <p:cNvSpPr/>
            <p:nvPr/>
          </p:nvSpPr>
          <p:spPr>
            <a:xfrm>
              <a:off x="10810900" y="1566575"/>
              <a:ext cx="672650" cy="605125"/>
            </a:xfrm>
            <a:custGeom>
              <a:avLst/>
              <a:gdLst/>
              <a:ahLst/>
              <a:cxnLst/>
              <a:rect l="l" t="t" r="r" b="b"/>
              <a:pathLst>
                <a:path w="26906" h="24205" extrusionOk="0">
                  <a:moveTo>
                    <a:pt x="25326" y="12819"/>
                  </a:moveTo>
                  <a:lnTo>
                    <a:pt x="25451" y="13089"/>
                  </a:lnTo>
                  <a:lnTo>
                    <a:pt x="25555" y="13359"/>
                  </a:lnTo>
                  <a:lnTo>
                    <a:pt x="25638" y="13629"/>
                  </a:lnTo>
                  <a:lnTo>
                    <a:pt x="25700" y="13899"/>
                  </a:lnTo>
                  <a:lnTo>
                    <a:pt x="25721" y="14170"/>
                  </a:lnTo>
                  <a:lnTo>
                    <a:pt x="25742" y="14440"/>
                  </a:lnTo>
                  <a:lnTo>
                    <a:pt x="25742" y="14710"/>
                  </a:lnTo>
                  <a:lnTo>
                    <a:pt x="25742" y="14959"/>
                  </a:lnTo>
                  <a:lnTo>
                    <a:pt x="25700" y="15229"/>
                  </a:lnTo>
                  <a:lnTo>
                    <a:pt x="25659" y="15499"/>
                  </a:lnTo>
                  <a:lnTo>
                    <a:pt x="25534" y="16039"/>
                  </a:lnTo>
                  <a:lnTo>
                    <a:pt x="25347" y="16559"/>
                  </a:lnTo>
                  <a:lnTo>
                    <a:pt x="25139" y="17099"/>
                  </a:lnTo>
                  <a:lnTo>
                    <a:pt x="24973" y="16850"/>
                  </a:lnTo>
                  <a:lnTo>
                    <a:pt x="24848" y="16580"/>
                  </a:lnTo>
                  <a:lnTo>
                    <a:pt x="24807" y="16455"/>
                  </a:lnTo>
                  <a:lnTo>
                    <a:pt x="24786" y="16309"/>
                  </a:lnTo>
                  <a:lnTo>
                    <a:pt x="24765" y="16164"/>
                  </a:lnTo>
                  <a:lnTo>
                    <a:pt x="24765" y="16039"/>
                  </a:lnTo>
                  <a:lnTo>
                    <a:pt x="24807" y="15271"/>
                  </a:lnTo>
                  <a:lnTo>
                    <a:pt x="24848" y="14876"/>
                  </a:lnTo>
                  <a:lnTo>
                    <a:pt x="24911" y="14502"/>
                  </a:lnTo>
                  <a:lnTo>
                    <a:pt x="24994" y="14086"/>
                  </a:lnTo>
                  <a:lnTo>
                    <a:pt x="25098" y="13671"/>
                  </a:lnTo>
                  <a:lnTo>
                    <a:pt x="25326" y="12819"/>
                  </a:lnTo>
                  <a:close/>
                  <a:moveTo>
                    <a:pt x="9204" y="0"/>
                  </a:moveTo>
                  <a:lnTo>
                    <a:pt x="8955" y="21"/>
                  </a:lnTo>
                  <a:lnTo>
                    <a:pt x="9266" y="229"/>
                  </a:lnTo>
                  <a:lnTo>
                    <a:pt x="9453" y="374"/>
                  </a:lnTo>
                  <a:lnTo>
                    <a:pt x="9619" y="519"/>
                  </a:lnTo>
                  <a:lnTo>
                    <a:pt x="9765" y="686"/>
                  </a:lnTo>
                  <a:lnTo>
                    <a:pt x="9890" y="873"/>
                  </a:lnTo>
                  <a:lnTo>
                    <a:pt x="9993" y="1060"/>
                  </a:lnTo>
                  <a:lnTo>
                    <a:pt x="10076" y="1267"/>
                  </a:lnTo>
                  <a:lnTo>
                    <a:pt x="10118" y="1496"/>
                  </a:lnTo>
                  <a:lnTo>
                    <a:pt x="10118" y="1745"/>
                  </a:lnTo>
                  <a:lnTo>
                    <a:pt x="10097" y="1932"/>
                  </a:lnTo>
                  <a:lnTo>
                    <a:pt x="10056" y="2098"/>
                  </a:lnTo>
                  <a:lnTo>
                    <a:pt x="9993" y="2265"/>
                  </a:lnTo>
                  <a:lnTo>
                    <a:pt x="9890" y="2389"/>
                  </a:lnTo>
                  <a:lnTo>
                    <a:pt x="9786" y="2514"/>
                  </a:lnTo>
                  <a:lnTo>
                    <a:pt x="9640" y="2597"/>
                  </a:lnTo>
                  <a:lnTo>
                    <a:pt x="9474" y="2659"/>
                  </a:lnTo>
                  <a:lnTo>
                    <a:pt x="9287" y="2680"/>
                  </a:lnTo>
                  <a:lnTo>
                    <a:pt x="9038" y="2701"/>
                  </a:lnTo>
                  <a:lnTo>
                    <a:pt x="8788" y="2680"/>
                  </a:lnTo>
                  <a:lnTo>
                    <a:pt x="8539" y="2659"/>
                  </a:lnTo>
                  <a:lnTo>
                    <a:pt x="8290" y="2618"/>
                  </a:lnTo>
                  <a:lnTo>
                    <a:pt x="7833" y="2556"/>
                  </a:lnTo>
                  <a:lnTo>
                    <a:pt x="7355" y="2535"/>
                  </a:lnTo>
                  <a:lnTo>
                    <a:pt x="7126" y="2535"/>
                  </a:lnTo>
                  <a:lnTo>
                    <a:pt x="6898" y="2556"/>
                  </a:lnTo>
                  <a:lnTo>
                    <a:pt x="6648" y="2597"/>
                  </a:lnTo>
                  <a:lnTo>
                    <a:pt x="6420" y="2659"/>
                  </a:lnTo>
                  <a:lnTo>
                    <a:pt x="6212" y="2680"/>
                  </a:lnTo>
                  <a:lnTo>
                    <a:pt x="6004" y="2701"/>
                  </a:lnTo>
                  <a:lnTo>
                    <a:pt x="5568" y="2722"/>
                  </a:lnTo>
                  <a:lnTo>
                    <a:pt x="4820" y="2722"/>
                  </a:lnTo>
                  <a:lnTo>
                    <a:pt x="4446" y="2743"/>
                  </a:lnTo>
                  <a:lnTo>
                    <a:pt x="4093" y="2784"/>
                  </a:lnTo>
                  <a:lnTo>
                    <a:pt x="3719" y="2846"/>
                  </a:lnTo>
                  <a:lnTo>
                    <a:pt x="3366" y="2930"/>
                  </a:lnTo>
                  <a:lnTo>
                    <a:pt x="2992" y="3033"/>
                  </a:lnTo>
                  <a:lnTo>
                    <a:pt x="2639" y="3158"/>
                  </a:lnTo>
                  <a:lnTo>
                    <a:pt x="2514" y="3220"/>
                  </a:lnTo>
                  <a:lnTo>
                    <a:pt x="2389" y="3241"/>
                  </a:lnTo>
                  <a:lnTo>
                    <a:pt x="2244" y="3262"/>
                  </a:lnTo>
                  <a:lnTo>
                    <a:pt x="2119" y="3283"/>
                  </a:lnTo>
                  <a:lnTo>
                    <a:pt x="1995" y="3262"/>
                  </a:lnTo>
                  <a:lnTo>
                    <a:pt x="1870" y="3262"/>
                  </a:lnTo>
                  <a:lnTo>
                    <a:pt x="1766" y="3220"/>
                  </a:lnTo>
                  <a:lnTo>
                    <a:pt x="1641" y="3179"/>
                  </a:lnTo>
                  <a:lnTo>
                    <a:pt x="1537" y="3117"/>
                  </a:lnTo>
                  <a:lnTo>
                    <a:pt x="1434" y="3054"/>
                  </a:lnTo>
                  <a:lnTo>
                    <a:pt x="1330" y="2950"/>
                  </a:lnTo>
                  <a:lnTo>
                    <a:pt x="1226" y="2867"/>
                  </a:lnTo>
                  <a:lnTo>
                    <a:pt x="1143" y="2763"/>
                  </a:lnTo>
                  <a:lnTo>
                    <a:pt x="1060" y="2639"/>
                  </a:lnTo>
                  <a:lnTo>
                    <a:pt x="914" y="2348"/>
                  </a:lnTo>
                  <a:lnTo>
                    <a:pt x="852" y="2182"/>
                  </a:lnTo>
                  <a:lnTo>
                    <a:pt x="810" y="2015"/>
                  </a:lnTo>
                  <a:lnTo>
                    <a:pt x="810" y="1849"/>
                  </a:lnTo>
                  <a:lnTo>
                    <a:pt x="831" y="1683"/>
                  </a:lnTo>
                  <a:lnTo>
                    <a:pt x="893" y="1538"/>
                  </a:lnTo>
                  <a:lnTo>
                    <a:pt x="977" y="1392"/>
                  </a:lnTo>
                  <a:lnTo>
                    <a:pt x="1060" y="1267"/>
                  </a:lnTo>
                  <a:lnTo>
                    <a:pt x="1184" y="1122"/>
                  </a:lnTo>
                  <a:lnTo>
                    <a:pt x="1579" y="769"/>
                  </a:lnTo>
                  <a:lnTo>
                    <a:pt x="1413" y="810"/>
                  </a:lnTo>
                  <a:lnTo>
                    <a:pt x="1267" y="873"/>
                  </a:lnTo>
                  <a:lnTo>
                    <a:pt x="1101" y="935"/>
                  </a:lnTo>
                  <a:lnTo>
                    <a:pt x="956" y="1018"/>
                  </a:lnTo>
                  <a:lnTo>
                    <a:pt x="810" y="1101"/>
                  </a:lnTo>
                  <a:lnTo>
                    <a:pt x="686" y="1205"/>
                  </a:lnTo>
                  <a:lnTo>
                    <a:pt x="457" y="1413"/>
                  </a:lnTo>
                  <a:lnTo>
                    <a:pt x="353" y="1538"/>
                  </a:lnTo>
                  <a:lnTo>
                    <a:pt x="270" y="1662"/>
                  </a:lnTo>
                  <a:lnTo>
                    <a:pt x="187" y="1808"/>
                  </a:lnTo>
                  <a:lnTo>
                    <a:pt x="125" y="1932"/>
                  </a:lnTo>
                  <a:lnTo>
                    <a:pt x="62" y="2078"/>
                  </a:lnTo>
                  <a:lnTo>
                    <a:pt x="21" y="2223"/>
                  </a:lnTo>
                  <a:lnTo>
                    <a:pt x="0" y="2369"/>
                  </a:lnTo>
                  <a:lnTo>
                    <a:pt x="0" y="2514"/>
                  </a:lnTo>
                  <a:lnTo>
                    <a:pt x="0" y="2680"/>
                  </a:lnTo>
                  <a:lnTo>
                    <a:pt x="21" y="2846"/>
                  </a:lnTo>
                  <a:lnTo>
                    <a:pt x="42" y="3013"/>
                  </a:lnTo>
                  <a:lnTo>
                    <a:pt x="104" y="3179"/>
                  </a:lnTo>
                  <a:lnTo>
                    <a:pt x="145" y="3345"/>
                  </a:lnTo>
                  <a:lnTo>
                    <a:pt x="229" y="3490"/>
                  </a:lnTo>
                  <a:lnTo>
                    <a:pt x="312" y="3636"/>
                  </a:lnTo>
                  <a:lnTo>
                    <a:pt x="416" y="3781"/>
                  </a:lnTo>
                  <a:lnTo>
                    <a:pt x="540" y="3927"/>
                  </a:lnTo>
                  <a:lnTo>
                    <a:pt x="665" y="4051"/>
                  </a:lnTo>
                  <a:lnTo>
                    <a:pt x="810" y="4176"/>
                  </a:lnTo>
                  <a:lnTo>
                    <a:pt x="977" y="4280"/>
                  </a:lnTo>
                  <a:lnTo>
                    <a:pt x="1163" y="4384"/>
                  </a:lnTo>
                  <a:lnTo>
                    <a:pt x="1371" y="4467"/>
                  </a:lnTo>
                  <a:lnTo>
                    <a:pt x="1579" y="4550"/>
                  </a:lnTo>
                  <a:lnTo>
                    <a:pt x="1808" y="4633"/>
                  </a:lnTo>
                  <a:lnTo>
                    <a:pt x="1330" y="5256"/>
                  </a:lnTo>
                  <a:lnTo>
                    <a:pt x="1558" y="5360"/>
                  </a:lnTo>
                  <a:lnTo>
                    <a:pt x="1350" y="5568"/>
                  </a:lnTo>
                  <a:lnTo>
                    <a:pt x="1579" y="5755"/>
                  </a:lnTo>
                  <a:lnTo>
                    <a:pt x="1828" y="5901"/>
                  </a:lnTo>
                  <a:lnTo>
                    <a:pt x="2078" y="6004"/>
                  </a:lnTo>
                  <a:lnTo>
                    <a:pt x="2327" y="6067"/>
                  </a:lnTo>
                  <a:lnTo>
                    <a:pt x="2597" y="6088"/>
                  </a:lnTo>
                  <a:lnTo>
                    <a:pt x="3158" y="6088"/>
                  </a:lnTo>
                  <a:lnTo>
                    <a:pt x="3428" y="6046"/>
                  </a:lnTo>
                  <a:lnTo>
                    <a:pt x="3470" y="6482"/>
                  </a:lnTo>
                  <a:lnTo>
                    <a:pt x="3511" y="7085"/>
                  </a:lnTo>
                  <a:lnTo>
                    <a:pt x="3553" y="7667"/>
                  </a:lnTo>
                  <a:lnTo>
                    <a:pt x="3636" y="8269"/>
                  </a:lnTo>
                  <a:lnTo>
                    <a:pt x="3740" y="8851"/>
                  </a:lnTo>
                  <a:lnTo>
                    <a:pt x="3864" y="9433"/>
                  </a:lnTo>
                  <a:lnTo>
                    <a:pt x="4010" y="9993"/>
                  </a:lnTo>
                  <a:lnTo>
                    <a:pt x="4176" y="10575"/>
                  </a:lnTo>
                  <a:lnTo>
                    <a:pt x="4342" y="11136"/>
                  </a:lnTo>
                  <a:lnTo>
                    <a:pt x="4425" y="11385"/>
                  </a:lnTo>
                  <a:lnTo>
                    <a:pt x="4488" y="11635"/>
                  </a:lnTo>
                  <a:lnTo>
                    <a:pt x="4529" y="11863"/>
                  </a:lnTo>
                  <a:lnTo>
                    <a:pt x="4550" y="12113"/>
                  </a:lnTo>
                  <a:lnTo>
                    <a:pt x="4571" y="12611"/>
                  </a:lnTo>
                  <a:lnTo>
                    <a:pt x="4550" y="13110"/>
                  </a:lnTo>
                  <a:lnTo>
                    <a:pt x="4550" y="13401"/>
                  </a:lnTo>
                  <a:lnTo>
                    <a:pt x="4550" y="13692"/>
                  </a:lnTo>
                  <a:lnTo>
                    <a:pt x="4592" y="13983"/>
                  </a:lnTo>
                  <a:lnTo>
                    <a:pt x="4633" y="14273"/>
                  </a:lnTo>
                  <a:lnTo>
                    <a:pt x="4716" y="14543"/>
                  </a:lnTo>
                  <a:lnTo>
                    <a:pt x="4799" y="14814"/>
                  </a:lnTo>
                  <a:lnTo>
                    <a:pt x="4986" y="15354"/>
                  </a:lnTo>
                  <a:lnTo>
                    <a:pt x="5256" y="15977"/>
                  </a:lnTo>
                  <a:lnTo>
                    <a:pt x="5527" y="16580"/>
                  </a:lnTo>
                  <a:lnTo>
                    <a:pt x="5817" y="17182"/>
                  </a:lnTo>
                  <a:lnTo>
                    <a:pt x="6067" y="17785"/>
                  </a:lnTo>
                  <a:lnTo>
                    <a:pt x="6171" y="18075"/>
                  </a:lnTo>
                  <a:lnTo>
                    <a:pt x="6274" y="18346"/>
                  </a:lnTo>
                  <a:lnTo>
                    <a:pt x="6420" y="18927"/>
                  </a:lnTo>
                  <a:lnTo>
                    <a:pt x="6732" y="19925"/>
                  </a:lnTo>
                  <a:lnTo>
                    <a:pt x="6877" y="20423"/>
                  </a:lnTo>
                  <a:lnTo>
                    <a:pt x="7064" y="20922"/>
                  </a:lnTo>
                  <a:lnTo>
                    <a:pt x="7189" y="21317"/>
                  </a:lnTo>
                  <a:lnTo>
                    <a:pt x="7272" y="21732"/>
                  </a:lnTo>
                  <a:lnTo>
                    <a:pt x="7334" y="22148"/>
                  </a:lnTo>
                  <a:lnTo>
                    <a:pt x="7355" y="22563"/>
                  </a:lnTo>
                  <a:lnTo>
                    <a:pt x="7334" y="22979"/>
                  </a:lnTo>
                  <a:lnTo>
                    <a:pt x="7292" y="23394"/>
                  </a:lnTo>
                  <a:lnTo>
                    <a:pt x="7209" y="23810"/>
                  </a:lnTo>
                  <a:lnTo>
                    <a:pt x="7105" y="24204"/>
                  </a:lnTo>
                  <a:lnTo>
                    <a:pt x="8643" y="24080"/>
                  </a:lnTo>
                  <a:lnTo>
                    <a:pt x="8498" y="23644"/>
                  </a:lnTo>
                  <a:lnTo>
                    <a:pt x="8726" y="23581"/>
                  </a:lnTo>
                  <a:lnTo>
                    <a:pt x="8643" y="23290"/>
                  </a:lnTo>
                  <a:lnTo>
                    <a:pt x="8581" y="22999"/>
                  </a:lnTo>
                  <a:lnTo>
                    <a:pt x="8477" y="22625"/>
                  </a:lnTo>
                  <a:lnTo>
                    <a:pt x="8394" y="22251"/>
                  </a:lnTo>
                  <a:lnTo>
                    <a:pt x="8311" y="21878"/>
                  </a:lnTo>
                  <a:lnTo>
                    <a:pt x="8269" y="21504"/>
                  </a:lnTo>
                  <a:lnTo>
                    <a:pt x="8248" y="21130"/>
                  </a:lnTo>
                  <a:lnTo>
                    <a:pt x="8227" y="20756"/>
                  </a:lnTo>
                  <a:lnTo>
                    <a:pt x="8248" y="20382"/>
                  </a:lnTo>
                  <a:lnTo>
                    <a:pt x="8290" y="19987"/>
                  </a:lnTo>
                  <a:lnTo>
                    <a:pt x="8290" y="19821"/>
                  </a:lnTo>
                  <a:lnTo>
                    <a:pt x="8269" y="19634"/>
                  </a:lnTo>
                  <a:lnTo>
                    <a:pt x="8227" y="19280"/>
                  </a:lnTo>
                  <a:lnTo>
                    <a:pt x="8103" y="17888"/>
                  </a:lnTo>
                  <a:lnTo>
                    <a:pt x="8290" y="17972"/>
                  </a:lnTo>
                  <a:lnTo>
                    <a:pt x="8414" y="18055"/>
                  </a:lnTo>
                  <a:lnTo>
                    <a:pt x="8705" y="18242"/>
                  </a:lnTo>
                  <a:lnTo>
                    <a:pt x="8996" y="18429"/>
                  </a:lnTo>
                  <a:lnTo>
                    <a:pt x="9142" y="18491"/>
                  </a:lnTo>
                  <a:lnTo>
                    <a:pt x="9266" y="18533"/>
                  </a:lnTo>
                  <a:lnTo>
                    <a:pt x="9391" y="18574"/>
                  </a:lnTo>
                  <a:lnTo>
                    <a:pt x="9640" y="18574"/>
                  </a:lnTo>
                  <a:lnTo>
                    <a:pt x="9765" y="18533"/>
                  </a:lnTo>
                  <a:lnTo>
                    <a:pt x="9890" y="18491"/>
                  </a:lnTo>
                  <a:lnTo>
                    <a:pt x="10014" y="18408"/>
                  </a:lnTo>
                  <a:lnTo>
                    <a:pt x="10222" y="18262"/>
                  </a:lnTo>
                  <a:lnTo>
                    <a:pt x="10430" y="18096"/>
                  </a:lnTo>
                  <a:lnTo>
                    <a:pt x="10845" y="17764"/>
                  </a:lnTo>
                  <a:lnTo>
                    <a:pt x="11095" y="17577"/>
                  </a:lnTo>
                  <a:lnTo>
                    <a:pt x="11178" y="17577"/>
                  </a:lnTo>
                  <a:lnTo>
                    <a:pt x="11219" y="18117"/>
                  </a:lnTo>
                  <a:lnTo>
                    <a:pt x="11240" y="18387"/>
                  </a:lnTo>
                  <a:lnTo>
                    <a:pt x="11282" y="18657"/>
                  </a:lnTo>
                  <a:lnTo>
                    <a:pt x="11385" y="19073"/>
                  </a:lnTo>
                  <a:lnTo>
                    <a:pt x="11469" y="19467"/>
                  </a:lnTo>
                  <a:lnTo>
                    <a:pt x="11676" y="20278"/>
                  </a:lnTo>
                  <a:lnTo>
                    <a:pt x="11759" y="20631"/>
                  </a:lnTo>
                  <a:lnTo>
                    <a:pt x="11801" y="21005"/>
                  </a:lnTo>
                  <a:lnTo>
                    <a:pt x="11822" y="21358"/>
                  </a:lnTo>
                  <a:lnTo>
                    <a:pt x="11842" y="21711"/>
                  </a:lnTo>
                  <a:lnTo>
                    <a:pt x="11822" y="22065"/>
                  </a:lnTo>
                  <a:lnTo>
                    <a:pt x="11801" y="22438"/>
                  </a:lnTo>
                  <a:lnTo>
                    <a:pt x="11759" y="22792"/>
                  </a:lnTo>
                  <a:lnTo>
                    <a:pt x="11697" y="23145"/>
                  </a:lnTo>
                  <a:lnTo>
                    <a:pt x="11593" y="23831"/>
                  </a:lnTo>
                  <a:lnTo>
                    <a:pt x="12985" y="23706"/>
                  </a:lnTo>
                  <a:lnTo>
                    <a:pt x="12944" y="23394"/>
                  </a:lnTo>
                  <a:lnTo>
                    <a:pt x="12944" y="23311"/>
                  </a:lnTo>
                  <a:lnTo>
                    <a:pt x="12964" y="23270"/>
                  </a:lnTo>
                  <a:lnTo>
                    <a:pt x="12964" y="23249"/>
                  </a:lnTo>
                  <a:lnTo>
                    <a:pt x="13068" y="23186"/>
                  </a:lnTo>
                  <a:lnTo>
                    <a:pt x="13110" y="23124"/>
                  </a:lnTo>
                  <a:lnTo>
                    <a:pt x="13151" y="23062"/>
                  </a:lnTo>
                  <a:lnTo>
                    <a:pt x="13151" y="22979"/>
                  </a:lnTo>
                  <a:lnTo>
                    <a:pt x="13110" y="22812"/>
                  </a:lnTo>
                  <a:lnTo>
                    <a:pt x="13068" y="22667"/>
                  </a:lnTo>
                  <a:lnTo>
                    <a:pt x="12964" y="22023"/>
                  </a:lnTo>
                  <a:lnTo>
                    <a:pt x="12923" y="21711"/>
                  </a:lnTo>
                  <a:lnTo>
                    <a:pt x="12902" y="21379"/>
                  </a:lnTo>
                  <a:lnTo>
                    <a:pt x="12902" y="21046"/>
                  </a:lnTo>
                  <a:lnTo>
                    <a:pt x="12902" y="20735"/>
                  </a:lnTo>
                  <a:lnTo>
                    <a:pt x="12923" y="20402"/>
                  </a:lnTo>
                  <a:lnTo>
                    <a:pt x="12964" y="20070"/>
                  </a:lnTo>
                  <a:lnTo>
                    <a:pt x="13131" y="19239"/>
                  </a:lnTo>
                  <a:lnTo>
                    <a:pt x="13276" y="18408"/>
                  </a:lnTo>
                  <a:lnTo>
                    <a:pt x="13338" y="18013"/>
                  </a:lnTo>
                  <a:lnTo>
                    <a:pt x="13359" y="17598"/>
                  </a:lnTo>
                  <a:lnTo>
                    <a:pt x="13380" y="17514"/>
                  </a:lnTo>
                  <a:lnTo>
                    <a:pt x="13421" y="17431"/>
                  </a:lnTo>
                  <a:lnTo>
                    <a:pt x="13484" y="17390"/>
                  </a:lnTo>
                  <a:lnTo>
                    <a:pt x="13588" y="17348"/>
                  </a:lnTo>
                  <a:lnTo>
                    <a:pt x="14377" y="17203"/>
                  </a:lnTo>
                  <a:lnTo>
                    <a:pt x="15167" y="17037"/>
                  </a:lnTo>
                  <a:lnTo>
                    <a:pt x="15458" y="16974"/>
                  </a:lnTo>
                  <a:lnTo>
                    <a:pt x="15748" y="16912"/>
                  </a:lnTo>
                  <a:lnTo>
                    <a:pt x="15977" y="16891"/>
                  </a:lnTo>
                  <a:lnTo>
                    <a:pt x="16185" y="16912"/>
                  </a:lnTo>
                  <a:lnTo>
                    <a:pt x="16372" y="16954"/>
                  </a:lnTo>
                  <a:lnTo>
                    <a:pt x="16517" y="17037"/>
                  </a:lnTo>
                  <a:lnTo>
                    <a:pt x="16663" y="17161"/>
                  </a:lnTo>
                  <a:lnTo>
                    <a:pt x="16766" y="17307"/>
                  </a:lnTo>
                  <a:lnTo>
                    <a:pt x="16850" y="17494"/>
                  </a:lnTo>
                  <a:lnTo>
                    <a:pt x="16912" y="17722"/>
                  </a:lnTo>
                  <a:lnTo>
                    <a:pt x="17182" y="17494"/>
                  </a:lnTo>
                  <a:lnTo>
                    <a:pt x="17452" y="17265"/>
                  </a:lnTo>
                  <a:lnTo>
                    <a:pt x="17743" y="17078"/>
                  </a:lnTo>
                  <a:lnTo>
                    <a:pt x="18055" y="16891"/>
                  </a:lnTo>
                  <a:lnTo>
                    <a:pt x="18117" y="17016"/>
                  </a:lnTo>
                  <a:lnTo>
                    <a:pt x="18158" y="17120"/>
                  </a:lnTo>
                  <a:lnTo>
                    <a:pt x="18491" y="18179"/>
                  </a:lnTo>
                  <a:lnTo>
                    <a:pt x="18636" y="18720"/>
                  </a:lnTo>
                  <a:lnTo>
                    <a:pt x="18782" y="19239"/>
                  </a:lnTo>
                  <a:lnTo>
                    <a:pt x="18865" y="19675"/>
                  </a:lnTo>
                  <a:lnTo>
                    <a:pt x="18886" y="19883"/>
                  </a:lnTo>
                  <a:lnTo>
                    <a:pt x="18886" y="20112"/>
                  </a:lnTo>
                  <a:lnTo>
                    <a:pt x="18886" y="20299"/>
                  </a:lnTo>
                  <a:lnTo>
                    <a:pt x="18865" y="20506"/>
                  </a:lnTo>
                  <a:lnTo>
                    <a:pt x="18844" y="20714"/>
                  </a:lnTo>
                  <a:lnTo>
                    <a:pt x="18782" y="20901"/>
                  </a:lnTo>
                  <a:lnTo>
                    <a:pt x="18719" y="21088"/>
                  </a:lnTo>
                  <a:lnTo>
                    <a:pt x="18657" y="21275"/>
                  </a:lnTo>
                  <a:lnTo>
                    <a:pt x="18574" y="21462"/>
                  </a:lnTo>
                  <a:lnTo>
                    <a:pt x="18470" y="21628"/>
                  </a:lnTo>
                  <a:lnTo>
                    <a:pt x="18345" y="21815"/>
                  </a:lnTo>
                  <a:lnTo>
                    <a:pt x="18200" y="21981"/>
                  </a:lnTo>
                  <a:lnTo>
                    <a:pt x="18055" y="22148"/>
                  </a:lnTo>
                  <a:lnTo>
                    <a:pt x="17888" y="22293"/>
                  </a:lnTo>
                  <a:lnTo>
                    <a:pt x="17784" y="22418"/>
                  </a:lnTo>
                  <a:lnTo>
                    <a:pt x="17701" y="22522"/>
                  </a:lnTo>
                  <a:lnTo>
                    <a:pt x="17639" y="22667"/>
                  </a:lnTo>
                  <a:lnTo>
                    <a:pt x="17577" y="22792"/>
                  </a:lnTo>
                  <a:lnTo>
                    <a:pt x="17494" y="23062"/>
                  </a:lnTo>
                  <a:lnTo>
                    <a:pt x="17411" y="23332"/>
                  </a:lnTo>
                  <a:lnTo>
                    <a:pt x="18948" y="23207"/>
                  </a:lnTo>
                  <a:lnTo>
                    <a:pt x="18969" y="22750"/>
                  </a:lnTo>
                  <a:lnTo>
                    <a:pt x="19239" y="22833"/>
                  </a:lnTo>
                  <a:lnTo>
                    <a:pt x="19280" y="22709"/>
                  </a:lnTo>
                  <a:lnTo>
                    <a:pt x="19322" y="22563"/>
                  </a:lnTo>
                  <a:lnTo>
                    <a:pt x="19384" y="22148"/>
                  </a:lnTo>
                  <a:lnTo>
                    <a:pt x="19447" y="21753"/>
                  </a:lnTo>
                  <a:lnTo>
                    <a:pt x="19550" y="21358"/>
                  </a:lnTo>
                  <a:lnTo>
                    <a:pt x="19654" y="20963"/>
                  </a:lnTo>
                  <a:lnTo>
                    <a:pt x="19800" y="20589"/>
                  </a:lnTo>
                  <a:lnTo>
                    <a:pt x="19945" y="20215"/>
                  </a:lnTo>
                  <a:lnTo>
                    <a:pt x="20132" y="19841"/>
                  </a:lnTo>
                  <a:lnTo>
                    <a:pt x="20319" y="19488"/>
                  </a:lnTo>
                  <a:lnTo>
                    <a:pt x="20402" y="19343"/>
                  </a:lnTo>
                  <a:lnTo>
                    <a:pt x="20444" y="19218"/>
                  </a:lnTo>
                  <a:lnTo>
                    <a:pt x="20485" y="19114"/>
                  </a:lnTo>
                  <a:lnTo>
                    <a:pt x="20506" y="18990"/>
                  </a:lnTo>
                  <a:lnTo>
                    <a:pt x="20527" y="18865"/>
                  </a:lnTo>
                  <a:lnTo>
                    <a:pt x="20506" y="18740"/>
                  </a:lnTo>
                  <a:lnTo>
                    <a:pt x="20485" y="18595"/>
                  </a:lnTo>
                  <a:lnTo>
                    <a:pt x="20444" y="18449"/>
                  </a:lnTo>
                  <a:lnTo>
                    <a:pt x="20402" y="18304"/>
                  </a:lnTo>
                  <a:lnTo>
                    <a:pt x="20361" y="18159"/>
                  </a:lnTo>
                  <a:lnTo>
                    <a:pt x="20361" y="18013"/>
                  </a:lnTo>
                  <a:lnTo>
                    <a:pt x="20361" y="17888"/>
                  </a:lnTo>
                  <a:lnTo>
                    <a:pt x="20382" y="17743"/>
                  </a:lnTo>
                  <a:lnTo>
                    <a:pt x="20402" y="17598"/>
                  </a:lnTo>
                  <a:lnTo>
                    <a:pt x="20485" y="17348"/>
                  </a:lnTo>
                  <a:lnTo>
                    <a:pt x="20631" y="17120"/>
                  </a:lnTo>
                  <a:lnTo>
                    <a:pt x="20797" y="16891"/>
                  </a:lnTo>
                  <a:lnTo>
                    <a:pt x="20984" y="16683"/>
                  </a:lnTo>
                  <a:lnTo>
                    <a:pt x="21213" y="16517"/>
                  </a:lnTo>
                  <a:lnTo>
                    <a:pt x="21254" y="16496"/>
                  </a:lnTo>
                  <a:lnTo>
                    <a:pt x="21337" y="16476"/>
                  </a:lnTo>
                  <a:lnTo>
                    <a:pt x="21337" y="16995"/>
                  </a:lnTo>
                  <a:lnTo>
                    <a:pt x="21358" y="17203"/>
                  </a:lnTo>
                  <a:lnTo>
                    <a:pt x="21420" y="17369"/>
                  </a:lnTo>
                  <a:lnTo>
                    <a:pt x="21483" y="17514"/>
                  </a:lnTo>
                  <a:lnTo>
                    <a:pt x="21587" y="17639"/>
                  </a:lnTo>
                  <a:lnTo>
                    <a:pt x="21690" y="17743"/>
                  </a:lnTo>
                  <a:lnTo>
                    <a:pt x="21836" y="17826"/>
                  </a:lnTo>
                  <a:lnTo>
                    <a:pt x="21981" y="17868"/>
                  </a:lnTo>
                  <a:lnTo>
                    <a:pt x="22127" y="17868"/>
                  </a:lnTo>
                  <a:lnTo>
                    <a:pt x="22314" y="17847"/>
                  </a:lnTo>
                  <a:lnTo>
                    <a:pt x="22501" y="17785"/>
                  </a:lnTo>
                  <a:lnTo>
                    <a:pt x="22646" y="17701"/>
                  </a:lnTo>
                  <a:lnTo>
                    <a:pt x="22771" y="17577"/>
                  </a:lnTo>
                  <a:lnTo>
                    <a:pt x="22875" y="17431"/>
                  </a:lnTo>
                  <a:lnTo>
                    <a:pt x="22958" y="17265"/>
                  </a:lnTo>
                  <a:lnTo>
                    <a:pt x="22999" y="17078"/>
                  </a:lnTo>
                  <a:lnTo>
                    <a:pt x="23020" y="16891"/>
                  </a:lnTo>
                  <a:lnTo>
                    <a:pt x="22999" y="16642"/>
                  </a:lnTo>
                  <a:lnTo>
                    <a:pt x="23062" y="16725"/>
                  </a:lnTo>
                  <a:lnTo>
                    <a:pt x="23124" y="16787"/>
                  </a:lnTo>
                  <a:lnTo>
                    <a:pt x="23394" y="17348"/>
                  </a:lnTo>
                  <a:lnTo>
                    <a:pt x="23498" y="17618"/>
                  </a:lnTo>
                  <a:lnTo>
                    <a:pt x="23602" y="17909"/>
                  </a:lnTo>
                  <a:lnTo>
                    <a:pt x="23706" y="18200"/>
                  </a:lnTo>
                  <a:lnTo>
                    <a:pt x="23789" y="18470"/>
                  </a:lnTo>
                  <a:lnTo>
                    <a:pt x="23913" y="19052"/>
                  </a:lnTo>
                  <a:lnTo>
                    <a:pt x="23976" y="19654"/>
                  </a:lnTo>
                  <a:lnTo>
                    <a:pt x="23997" y="20257"/>
                  </a:lnTo>
                  <a:lnTo>
                    <a:pt x="23976" y="20859"/>
                  </a:lnTo>
                  <a:lnTo>
                    <a:pt x="23913" y="21462"/>
                  </a:lnTo>
                  <a:lnTo>
                    <a:pt x="23872" y="21691"/>
                  </a:lnTo>
                  <a:lnTo>
                    <a:pt x="23789" y="21919"/>
                  </a:lnTo>
                  <a:lnTo>
                    <a:pt x="23643" y="22376"/>
                  </a:lnTo>
                  <a:lnTo>
                    <a:pt x="23519" y="22812"/>
                  </a:lnTo>
                  <a:lnTo>
                    <a:pt x="24952" y="22709"/>
                  </a:lnTo>
                  <a:lnTo>
                    <a:pt x="24911" y="22148"/>
                  </a:lnTo>
                  <a:lnTo>
                    <a:pt x="25181" y="22106"/>
                  </a:lnTo>
                  <a:lnTo>
                    <a:pt x="25077" y="21649"/>
                  </a:lnTo>
                  <a:lnTo>
                    <a:pt x="25035" y="21192"/>
                  </a:lnTo>
                  <a:lnTo>
                    <a:pt x="25015" y="20714"/>
                  </a:lnTo>
                  <a:lnTo>
                    <a:pt x="25015" y="20257"/>
                  </a:lnTo>
                  <a:lnTo>
                    <a:pt x="25056" y="19800"/>
                  </a:lnTo>
                  <a:lnTo>
                    <a:pt x="25118" y="19343"/>
                  </a:lnTo>
                  <a:lnTo>
                    <a:pt x="25222" y="18865"/>
                  </a:lnTo>
                  <a:lnTo>
                    <a:pt x="25326" y="18408"/>
                  </a:lnTo>
                  <a:lnTo>
                    <a:pt x="25638" y="18865"/>
                  </a:lnTo>
                  <a:lnTo>
                    <a:pt x="25783" y="19093"/>
                  </a:lnTo>
                  <a:lnTo>
                    <a:pt x="25970" y="19280"/>
                  </a:lnTo>
                  <a:lnTo>
                    <a:pt x="26157" y="19467"/>
                  </a:lnTo>
                  <a:lnTo>
                    <a:pt x="26365" y="19634"/>
                  </a:lnTo>
                  <a:lnTo>
                    <a:pt x="26614" y="19758"/>
                  </a:lnTo>
                  <a:lnTo>
                    <a:pt x="26905" y="19841"/>
                  </a:lnTo>
                  <a:lnTo>
                    <a:pt x="26843" y="19717"/>
                  </a:lnTo>
                  <a:lnTo>
                    <a:pt x="26801" y="19634"/>
                  </a:lnTo>
                  <a:lnTo>
                    <a:pt x="26614" y="19384"/>
                  </a:lnTo>
                  <a:lnTo>
                    <a:pt x="26469" y="19135"/>
                  </a:lnTo>
                  <a:lnTo>
                    <a:pt x="26365" y="18865"/>
                  </a:lnTo>
                  <a:lnTo>
                    <a:pt x="26303" y="18574"/>
                  </a:lnTo>
                  <a:lnTo>
                    <a:pt x="26282" y="18304"/>
                  </a:lnTo>
                  <a:lnTo>
                    <a:pt x="26282" y="18013"/>
                  </a:lnTo>
                  <a:lnTo>
                    <a:pt x="26303" y="17701"/>
                  </a:lnTo>
                  <a:lnTo>
                    <a:pt x="26344" y="17411"/>
                  </a:lnTo>
                  <a:lnTo>
                    <a:pt x="26469" y="16517"/>
                  </a:lnTo>
                  <a:lnTo>
                    <a:pt x="26552" y="15624"/>
                  </a:lnTo>
                  <a:lnTo>
                    <a:pt x="26573" y="15229"/>
                  </a:lnTo>
                  <a:lnTo>
                    <a:pt x="26573" y="14855"/>
                  </a:lnTo>
                  <a:lnTo>
                    <a:pt x="26511" y="14481"/>
                  </a:lnTo>
                  <a:lnTo>
                    <a:pt x="26427" y="14107"/>
                  </a:lnTo>
                  <a:lnTo>
                    <a:pt x="26303" y="13754"/>
                  </a:lnTo>
                  <a:lnTo>
                    <a:pt x="26157" y="13401"/>
                  </a:lnTo>
                  <a:lnTo>
                    <a:pt x="26012" y="13048"/>
                  </a:lnTo>
                  <a:lnTo>
                    <a:pt x="25846" y="12694"/>
                  </a:lnTo>
                  <a:lnTo>
                    <a:pt x="25679" y="12424"/>
                  </a:lnTo>
                  <a:lnTo>
                    <a:pt x="25576" y="12258"/>
                  </a:lnTo>
                  <a:lnTo>
                    <a:pt x="25513" y="12092"/>
                  </a:lnTo>
                  <a:lnTo>
                    <a:pt x="25430" y="11926"/>
                  </a:lnTo>
                  <a:lnTo>
                    <a:pt x="25389" y="11759"/>
                  </a:lnTo>
                  <a:lnTo>
                    <a:pt x="25347" y="11572"/>
                  </a:lnTo>
                  <a:lnTo>
                    <a:pt x="25326" y="11406"/>
                  </a:lnTo>
                  <a:lnTo>
                    <a:pt x="25305" y="11032"/>
                  </a:lnTo>
                  <a:lnTo>
                    <a:pt x="25285" y="10367"/>
                  </a:lnTo>
                  <a:lnTo>
                    <a:pt x="25264" y="10035"/>
                  </a:lnTo>
                  <a:lnTo>
                    <a:pt x="25222" y="9723"/>
                  </a:lnTo>
                  <a:lnTo>
                    <a:pt x="25160" y="9391"/>
                  </a:lnTo>
                  <a:lnTo>
                    <a:pt x="25077" y="9079"/>
                  </a:lnTo>
                  <a:lnTo>
                    <a:pt x="24973" y="8747"/>
                  </a:lnTo>
                  <a:lnTo>
                    <a:pt x="24828" y="8456"/>
                  </a:lnTo>
                  <a:lnTo>
                    <a:pt x="24703" y="8207"/>
                  </a:lnTo>
                  <a:lnTo>
                    <a:pt x="24558" y="7978"/>
                  </a:lnTo>
                  <a:lnTo>
                    <a:pt x="24246" y="7542"/>
                  </a:lnTo>
                  <a:lnTo>
                    <a:pt x="24163" y="7438"/>
                  </a:lnTo>
                  <a:lnTo>
                    <a:pt x="24100" y="7334"/>
                  </a:lnTo>
                  <a:lnTo>
                    <a:pt x="24059" y="7230"/>
                  </a:lnTo>
                  <a:lnTo>
                    <a:pt x="23997" y="7126"/>
                  </a:lnTo>
                  <a:lnTo>
                    <a:pt x="23913" y="7064"/>
                  </a:lnTo>
                  <a:lnTo>
                    <a:pt x="23830" y="7002"/>
                  </a:lnTo>
                  <a:lnTo>
                    <a:pt x="23747" y="6981"/>
                  </a:lnTo>
                  <a:lnTo>
                    <a:pt x="23643" y="6960"/>
                  </a:lnTo>
                  <a:lnTo>
                    <a:pt x="23540" y="6939"/>
                  </a:lnTo>
                  <a:lnTo>
                    <a:pt x="23436" y="6960"/>
                  </a:lnTo>
                  <a:lnTo>
                    <a:pt x="22002" y="7085"/>
                  </a:lnTo>
                  <a:lnTo>
                    <a:pt x="21296" y="7168"/>
                  </a:lnTo>
                  <a:lnTo>
                    <a:pt x="20589" y="7272"/>
                  </a:lnTo>
                  <a:lnTo>
                    <a:pt x="19737" y="7417"/>
                  </a:lnTo>
                  <a:lnTo>
                    <a:pt x="18906" y="7521"/>
                  </a:lnTo>
                  <a:lnTo>
                    <a:pt x="18055" y="7625"/>
                  </a:lnTo>
                  <a:lnTo>
                    <a:pt x="17224" y="7687"/>
                  </a:lnTo>
                  <a:lnTo>
                    <a:pt x="15520" y="7812"/>
                  </a:lnTo>
                  <a:lnTo>
                    <a:pt x="13837" y="7937"/>
                  </a:lnTo>
                  <a:lnTo>
                    <a:pt x="13338" y="7937"/>
                  </a:lnTo>
                  <a:lnTo>
                    <a:pt x="13151" y="7916"/>
                  </a:lnTo>
                  <a:lnTo>
                    <a:pt x="12964" y="7874"/>
                  </a:lnTo>
                  <a:lnTo>
                    <a:pt x="12777" y="7812"/>
                  </a:lnTo>
                  <a:lnTo>
                    <a:pt x="12611" y="7729"/>
                  </a:lnTo>
                  <a:lnTo>
                    <a:pt x="12424" y="7625"/>
                  </a:lnTo>
                  <a:lnTo>
                    <a:pt x="12279" y="7500"/>
                  </a:lnTo>
                  <a:lnTo>
                    <a:pt x="12113" y="7355"/>
                  </a:lnTo>
                  <a:lnTo>
                    <a:pt x="11842" y="7085"/>
                  </a:lnTo>
                  <a:lnTo>
                    <a:pt x="11552" y="6835"/>
                  </a:lnTo>
                  <a:lnTo>
                    <a:pt x="11261" y="6586"/>
                  </a:lnTo>
                  <a:lnTo>
                    <a:pt x="10949" y="6358"/>
                  </a:lnTo>
                  <a:lnTo>
                    <a:pt x="10637" y="6150"/>
                  </a:lnTo>
                  <a:lnTo>
                    <a:pt x="10326" y="5942"/>
                  </a:lnTo>
                  <a:lnTo>
                    <a:pt x="9973" y="5776"/>
                  </a:lnTo>
                  <a:lnTo>
                    <a:pt x="9640" y="5610"/>
                  </a:lnTo>
                  <a:lnTo>
                    <a:pt x="9557" y="5547"/>
                  </a:lnTo>
                  <a:lnTo>
                    <a:pt x="9910" y="5277"/>
                  </a:lnTo>
                  <a:lnTo>
                    <a:pt x="10263" y="4986"/>
                  </a:lnTo>
                  <a:lnTo>
                    <a:pt x="10388" y="4862"/>
                  </a:lnTo>
                  <a:lnTo>
                    <a:pt x="10430" y="4820"/>
                  </a:lnTo>
                  <a:lnTo>
                    <a:pt x="10430" y="4758"/>
                  </a:lnTo>
                  <a:lnTo>
                    <a:pt x="10409" y="4716"/>
                  </a:lnTo>
                  <a:lnTo>
                    <a:pt x="10367" y="4675"/>
                  </a:lnTo>
                  <a:lnTo>
                    <a:pt x="10222" y="4571"/>
                  </a:lnTo>
                  <a:lnTo>
                    <a:pt x="9723" y="4342"/>
                  </a:lnTo>
                  <a:lnTo>
                    <a:pt x="9162" y="4114"/>
                  </a:lnTo>
                  <a:lnTo>
                    <a:pt x="9412" y="4010"/>
                  </a:lnTo>
                  <a:lnTo>
                    <a:pt x="9723" y="3885"/>
                  </a:lnTo>
                  <a:lnTo>
                    <a:pt x="10035" y="3740"/>
                  </a:lnTo>
                  <a:lnTo>
                    <a:pt x="10180" y="3657"/>
                  </a:lnTo>
                  <a:lnTo>
                    <a:pt x="10326" y="3574"/>
                  </a:lnTo>
                  <a:lnTo>
                    <a:pt x="10450" y="3470"/>
                  </a:lnTo>
                  <a:lnTo>
                    <a:pt x="10554" y="3345"/>
                  </a:lnTo>
                  <a:lnTo>
                    <a:pt x="10762" y="3075"/>
                  </a:lnTo>
                  <a:lnTo>
                    <a:pt x="10908" y="2805"/>
                  </a:lnTo>
                  <a:lnTo>
                    <a:pt x="11011" y="2535"/>
                  </a:lnTo>
                  <a:lnTo>
                    <a:pt x="11074" y="2285"/>
                  </a:lnTo>
                  <a:lnTo>
                    <a:pt x="11095" y="2036"/>
                  </a:lnTo>
                  <a:lnTo>
                    <a:pt x="11095" y="1787"/>
                  </a:lnTo>
                  <a:lnTo>
                    <a:pt x="11032" y="1558"/>
                  </a:lnTo>
                  <a:lnTo>
                    <a:pt x="10949" y="1330"/>
                  </a:lnTo>
                  <a:lnTo>
                    <a:pt x="10845" y="1122"/>
                  </a:lnTo>
                  <a:lnTo>
                    <a:pt x="10721" y="935"/>
                  </a:lnTo>
                  <a:lnTo>
                    <a:pt x="10575" y="748"/>
                  </a:lnTo>
                  <a:lnTo>
                    <a:pt x="10388" y="582"/>
                  </a:lnTo>
                  <a:lnTo>
                    <a:pt x="10201" y="436"/>
                  </a:lnTo>
                  <a:lnTo>
                    <a:pt x="10014" y="312"/>
                  </a:lnTo>
                  <a:lnTo>
                    <a:pt x="9806" y="208"/>
                  </a:lnTo>
                  <a:lnTo>
                    <a:pt x="9578" y="125"/>
                  </a:lnTo>
                  <a:lnTo>
                    <a:pt x="9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g122113f33c8_2_1943"/>
            <p:cNvSpPr/>
            <p:nvPr/>
          </p:nvSpPr>
          <p:spPr>
            <a:xfrm>
              <a:off x="10715325" y="2211150"/>
              <a:ext cx="166750" cy="229075"/>
            </a:xfrm>
            <a:custGeom>
              <a:avLst/>
              <a:gdLst/>
              <a:ahLst/>
              <a:cxnLst/>
              <a:rect l="l" t="t" r="r" b="b"/>
              <a:pathLst>
                <a:path w="6670" h="9163" extrusionOk="0">
                  <a:moveTo>
                    <a:pt x="2888" y="0"/>
                  </a:moveTo>
                  <a:lnTo>
                    <a:pt x="2556" y="42"/>
                  </a:lnTo>
                  <a:lnTo>
                    <a:pt x="2244" y="104"/>
                  </a:lnTo>
                  <a:lnTo>
                    <a:pt x="1953" y="187"/>
                  </a:lnTo>
                  <a:lnTo>
                    <a:pt x="1662" y="291"/>
                  </a:lnTo>
                  <a:lnTo>
                    <a:pt x="1392" y="416"/>
                  </a:lnTo>
                  <a:lnTo>
                    <a:pt x="1143" y="541"/>
                  </a:lnTo>
                  <a:lnTo>
                    <a:pt x="935" y="707"/>
                  </a:lnTo>
                  <a:lnTo>
                    <a:pt x="727" y="873"/>
                  </a:lnTo>
                  <a:lnTo>
                    <a:pt x="540" y="1060"/>
                  </a:lnTo>
                  <a:lnTo>
                    <a:pt x="395" y="1289"/>
                  </a:lnTo>
                  <a:lnTo>
                    <a:pt x="250" y="1496"/>
                  </a:lnTo>
                  <a:lnTo>
                    <a:pt x="146" y="1746"/>
                  </a:lnTo>
                  <a:lnTo>
                    <a:pt x="63" y="2016"/>
                  </a:lnTo>
                  <a:lnTo>
                    <a:pt x="21" y="2286"/>
                  </a:lnTo>
                  <a:lnTo>
                    <a:pt x="0" y="2577"/>
                  </a:lnTo>
                  <a:lnTo>
                    <a:pt x="21" y="2868"/>
                  </a:lnTo>
                  <a:lnTo>
                    <a:pt x="42" y="3138"/>
                  </a:lnTo>
                  <a:lnTo>
                    <a:pt x="104" y="3387"/>
                  </a:lnTo>
                  <a:lnTo>
                    <a:pt x="166" y="3595"/>
                  </a:lnTo>
                  <a:lnTo>
                    <a:pt x="250" y="3823"/>
                  </a:lnTo>
                  <a:lnTo>
                    <a:pt x="353" y="4010"/>
                  </a:lnTo>
                  <a:lnTo>
                    <a:pt x="478" y="4197"/>
                  </a:lnTo>
                  <a:lnTo>
                    <a:pt x="603" y="4364"/>
                  </a:lnTo>
                  <a:lnTo>
                    <a:pt x="748" y="4509"/>
                  </a:lnTo>
                  <a:lnTo>
                    <a:pt x="894" y="4634"/>
                  </a:lnTo>
                  <a:lnTo>
                    <a:pt x="1060" y="4758"/>
                  </a:lnTo>
                  <a:lnTo>
                    <a:pt x="1226" y="4883"/>
                  </a:lnTo>
                  <a:lnTo>
                    <a:pt x="1392" y="4966"/>
                  </a:lnTo>
                  <a:lnTo>
                    <a:pt x="1766" y="5132"/>
                  </a:lnTo>
                  <a:lnTo>
                    <a:pt x="2140" y="5236"/>
                  </a:lnTo>
                  <a:lnTo>
                    <a:pt x="3491" y="5548"/>
                  </a:lnTo>
                  <a:lnTo>
                    <a:pt x="3865" y="5631"/>
                  </a:lnTo>
                  <a:lnTo>
                    <a:pt x="4052" y="5693"/>
                  </a:lnTo>
                  <a:lnTo>
                    <a:pt x="4218" y="5776"/>
                  </a:lnTo>
                  <a:lnTo>
                    <a:pt x="4363" y="5880"/>
                  </a:lnTo>
                  <a:lnTo>
                    <a:pt x="4488" y="6005"/>
                  </a:lnTo>
                  <a:lnTo>
                    <a:pt x="4529" y="6088"/>
                  </a:lnTo>
                  <a:lnTo>
                    <a:pt x="4571" y="6171"/>
                  </a:lnTo>
                  <a:lnTo>
                    <a:pt x="4592" y="6254"/>
                  </a:lnTo>
                  <a:lnTo>
                    <a:pt x="4613" y="6358"/>
                  </a:lnTo>
                  <a:lnTo>
                    <a:pt x="4613" y="6566"/>
                  </a:lnTo>
                  <a:lnTo>
                    <a:pt x="4571" y="6753"/>
                  </a:lnTo>
                  <a:lnTo>
                    <a:pt x="4509" y="6919"/>
                  </a:lnTo>
                  <a:lnTo>
                    <a:pt x="4405" y="7044"/>
                  </a:lnTo>
                  <a:lnTo>
                    <a:pt x="4259" y="7168"/>
                  </a:lnTo>
                  <a:lnTo>
                    <a:pt x="4072" y="7251"/>
                  </a:lnTo>
                  <a:lnTo>
                    <a:pt x="3865" y="7314"/>
                  </a:lnTo>
                  <a:lnTo>
                    <a:pt x="3636" y="7355"/>
                  </a:lnTo>
                  <a:lnTo>
                    <a:pt x="3158" y="7355"/>
                  </a:lnTo>
                  <a:lnTo>
                    <a:pt x="3034" y="7314"/>
                  </a:lnTo>
                  <a:lnTo>
                    <a:pt x="2909" y="7272"/>
                  </a:lnTo>
                  <a:lnTo>
                    <a:pt x="2784" y="7231"/>
                  </a:lnTo>
                  <a:lnTo>
                    <a:pt x="2680" y="7168"/>
                  </a:lnTo>
                  <a:lnTo>
                    <a:pt x="2597" y="7106"/>
                  </a:lnTo>
                  <a:lnTo>
                    <a:pt x="2493" y="7023"/>
                  </a:lnTo>
                  <a:lnTo>
                    <a:pt x="2431" y="6940"/>
                  </a:lnTo>
                  <a:lnTo>
                    <a:pt x="2369" y="6857"/>
                  </a:lnTo>
                  <a:lnTo>
                    <a:pt x="2306" y="6753"/>
                  </a:lnTo>
                  <a:lnTo>
                    <a:pt x="2223" y="6524"/>
                  </a:lnTo>
                  <a:lnTo>
                    <a:pt x="2182" y="6275"/>
                  </a:lnTo>
                  <a:lnTo>
                    <a:pt x="2161" y="5922"/>
                  </a:lnTo>
                  <a:lnTo>
                    <a:pt x="63" y="6088"/>
                  </a:lnTo>
                  <a:lnTo>
                    <a:pt x="208" y="7833"/>
                  </a:lnTo>
                  <a:lnTo>
                    <a:pt x="810" y="7771"/>
                  </a:lnTo>
                  <a:lnTo>
                    <a:pt x="914" y="7958"/>
                  </a:lnTo>
                  <a:lnTo>
                    <a:pt x="1018" y="8124"/>
                  </a:lnTo>
                  <a:lnTo>
                    <a:pt x="1164" y="8269"/>
                  </a:lnTo>
                  <a:lnTo>
                    <a:pt x="1288" y="8415"/>
                  </a:lnTo>
                  <a:lnTo>
                    <a:pt x="1455" y="8540"/>
                  </a:lnTo>
                  <a:lnTo>
                    <a:pt x="1621" y="8664"/>
                  </a:lnTo>
                  <a:lnTo>
                    <a:pt x="1787" y="8768"/>
                  </a:lnTo>
                  <a:lnTo>
                    <a:pt x="1995" y="8872"/>
                  </a:lnTo>
                  <a:lnTo>
                    <a:pt x="2182" y="8955"/>
                  </a:lnTo>
                  <a:lnTo>
                    <a:pt x="2389" y="9017"/>
                  </a:lnTo>
                  <a:lnTo>
                    <a:pt x="2597" y="9080"/>
                  </a:lnTo>
                  <a:lnTo>
                    <a:pt x="2826" y="9121"/>
                  </a:lnTo>
                  <a:lnTo>
                    <a:pt x="3054" y="9142"/>
                  </a:lnTo>
                  <a:lnTo>
                    <a:pt x="3262" y="9163"/>
                  </a:lnTo>
                  <a:lnTo>
                    <a:pt x="3740" y="9163"/>
                  </a:lnTo>
                  <a:lnTo>
                    <a:pt x="6669" y="5672"/>
                  </a:lnTo>
                  <a:lnTo>
                    <a:pt x="6607" y="5423"/>
                  </a:lnTo>
                  <a:lnTo>
                    <a:pt x="6545" y="5215"/>
                  </a:lnTo>
                  <a:lnTo>
                    <a:pt x="6462" y="5028"/>
                  </a:lnTo>
                  <a:lnTo>
                    <a:pt x="6358" y="4862"/>
                  </a:lnTo>
                  <a:lnTo>
                    <a:pt x="6254" y="4717"/>
                  </a:lnTo>
                  <a:lnTo>
                    <a:pt x="6150" y="4571"/>
                  </a:lnTo>
                  <a:lnTo>
                    <a:pt x="6025" y="4447"/>
                  </a:lnTo>
                  <a:lnTo>
                    <a:pt x="5901" y="4322"/>
                  </a:lnTo>
                  <a:lnTo>
                    <a:pt x="5755" y="4218"/>
                  </a:lnTo>
                  <a:lnTo>
                    <a:pt x="5610" y="4135"/>
                  </a:lnTo>
                  <a:lnTo>
                    <a:pt x="5298" y="3969"/>
                  </a:lnTo>
                  <a:lnTo>
                    <a:pt x="4966" y="3865"/>
                  </a:lnTo>
                  <a:lnTo>
                    <a:pt x="3345" y="3470"/>
                  </a:lnTo>
                  <a:lnTo>
                    <a:pt x="2930" y="3387"/>
                  </a:lnTo>
                  <a:lnTo>
                    <a:pt x="2722" y="3325"/>
                  </a:lnTo>
                  <a:lnTo>
                    <a:pt x="2514" y="3262"/>
                  </a:lnTo>
                  <a:lnTo>
                    <a:pt x="2348" y="3158"/>
                  </a:lnTo>
                  <a:lnTo>
                    <a:pt x="2202" y="3034"/>
                  </a:lnTo>
                  <a:lnTo>
                    <a:pt x="2161" y="2951"/>
                  </a:lnTo>
                  <a:lnTo>
                    <a:pt x="2119" y="2868"/>
                  </a:lnTo>
                  <a:lnTo>
                    <a:pt x="2078" y="2764"/>
                  </a:lnTo>
                  <a:lnTo>
                    <a:pt x="2057" y="2639"/>
                  </a:lnTo>
                  <a:lnTo>
                    <a:pt x="2078" y="2431"/>
                  </a:lnTo>
                  <a:lnTo>
                    <a:pt x="2119" y="2265"/>
                  </a:lnTo>
                  <a:lnTo>
                    <a:pt x="2202" y="2120"/>
                  </a:lnTo>
                  <a:lnTo>
                    <a:pt x="2327" y="2016"/>
                  </a:lnTo>
                  <a:lnTo>
                    <a:pt x="2473" y="1912"/>
                  </a:lnTo>
                  <a:lnTo>
                    <a:pt x="2639" y="1829"/>
                  </a:lnTo>
                  <a:lnTo>
                    <a:pt x="2826" y="1787"/>
                  </a:lnTo>
                  <a:lnTo>
                    <a:pt x="3034" y="1766"/>
                  </a:lnTo>
                  <a:lnTo>
                    <a:pt x="3283" y="1746"/>
                  </a:lnTo>
                  <a:lnTo>
                    <a:pt x="3511" y="1787"/>
                  </a:lnTo>
                  <a:lnTo>
                    <a:pt x="3740" y="1870"/>
                  </a:lnTo>
                  <a:lnTo>
                    <a:pt x="3927" y="1953"/>
                  </a:lnTo>
                  <a:lnTo>
                    <a:pt x="4093" y="2099"/>
                  </a:lnTo>
                  <a:lnTo>
                    <a:pt x="4239" y="2244"/>
                  </a:lnTo>
                  <a:lnTo>
                    <a:pt x="4342" y="2431"/>
                  </a:lnTo>
                  <a:lnTo>
                    <a:pt x="4405" y="2618"/>
                  </a:lnTo>
                  <a:lnTo>
                    <a:pt x="4446" y="3117"/>
                  </a:lnTo>
                  <a:lnTo>
                    <a:pt x="6545" y="2951"/>
                  </a:lnTo>
                  <a:lnTo>
                    <a:pt x="6399" y="1206"/>
                  </a:lnTo>
                  <a:lnTo>
                    <a:pt x="5818" y="1247"/>
                  </a:lnTo>
                  <a:lnTo>
                    <a:pt x="5734" y="1122"/>
                  </a:lnTo>
                  <a:lnTo>
                    <a:pt x="5631" y="977"/>
                  </a:lnTo>
                  <a:lnTo>
                    <a:pt x="5506" y="852"/>
                  </a:lnTo>
                  <a:lnTo>
                    <a:pt x="5381" y="728"/>
                  </a:lnTo>
                  <a:lnTo>
                    <a:pt x="5236" y="624"/>
                  </a:lnTo>
                  <a:lnTo>
                    <a:pt x="5090" y="499"/>
                  </a:lnTo>
                  <a:lnTo>
                    <a:pt x="4924" y="395"/>
                  </a:lnTo>
                  <a:lnTo>
                    <a:pt x="4737" y="312"/>
                  </a:lnTo>
                  <a:lnTo>
                    <a:pt x="4550" y="229"/>
                  </a:lnTo>
                  <a:lnTo>
                    <a:pt x="4342" y="167"/>
                  </a:lnTo>
                  <a:lnTo>
                    <a:pt x="4114" y="104"/>
                  </a:lnTo>
                  <a:lnTo>
                    <a:pt x="3885" y="42"/>
                  </a:lnTo>
                  <a:lnTo>
                    <a:pt x="3657" y="21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g122113f33c8_2_1943"/>
            <p:cNvSpPr/>
            <p:nvPr/>
          </p:nvSpPr>
          <p:spPr>
            <a:xfrm>
              <a:off x="10894500" y="2199725"/>
              <a:ext cx="116375" cy="101825"/>
            </a:xfrm>
            <a:custGeom>
              <a:avLst/>
              <a:gdLst/>
              <a:ahLst/>
              <a:cxnLst/>
              <a:rect l="l" t="t" r="r" b="b"/>
              <a:pathLst>
                <a:path w="4655" h="4073" extrusionOk="0">
                  <a:moveTo>
                    <a:pt x="4343" y="0"/>
                  </a:moveTo>
                  <a:lnTo>
                    <a:pt x="4032" y="21"/>
                  </a:lnTo>
                  <a:lnTo>
                    <a:pt x="1" y="354"/>
                  </a:lnTo>
                  <a:lnTo>
                    <a:pt x="146" y="1953"/>
                  </a:lnTo>
                  <a:lnTo>
                    <a:pt x="1040" y="1870"/>
                  </a:lnTo>
                  <a:lnTo>
                    <a:pt x="1227" y="4073"/>
                  </a:lnTo>
                  <a:lnTo>
                    <a:pt x="2972" y="2016"/>
                  </a:lnTo>
                  <a:lnTo>
                    <a:pt x="2951" y="1704"/>
                  </a:lnTo>
                  <a:lnTo>
                    <a:pt x="3263" y="1683"/>
                  </a:lnTo>
                  <a:lnTo>
                    <a:pt x="4655" y="21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g122113f33c8_2_1943"/>
            <p:cNvSpPr/>
            <p:nvPr/>
          </p:nvSpPr>
          <p:spPr>
            <a:xfrm>
              <a:off x="11564025" y="2150900"/>
              <a:ext cx="11450" cy="12500"/>
            </a:xfrm>
            <a:custGeom>
              <a:avLst/>
              <a:gdLst/>
              <a:ahLst/>
              <a:cxnLst/>
              <a:rect l="l" t="t" r="r" b="b"/>
              <a:pathLst>
                <a:path w="458" h="500" extrusionOk="0">
                  <a:moveTo>
                    <a:pt x="458" y="0"/>
                  </a:moveTo>
                  <a:lnTo>
                    <a:pt x="1" y="42"/>
                  </a:lnTo>
                  <a:lnTo>
                    <a:pt x="42" y="499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g122113f33c8_2_1943"/>
            <p:cNvSpPr/>
            <p:nvPr/>
          </p:nvSpPr>
          <p:spPr>
            <a:xfrm>
              <a:off x="11310025" y="2165450"/>
              <a:ext cx="102350" cy="225950"/>
            </a:xfrm>
            <a:custGeom>
              <a:avLst/>
              <a:gdLst/>
              <a:ahLst/>
              <a:cxnLst/>
              <a:rect l="l" t="t" r="r" b="b"/>
              <a:pathLst>
                <a:path w="4094" h="9038" extrusionOk="0">
                  <a:moveTo>
                    <a:pt x="3741" y="0"/>
                  </a:moveTo>
                  <a:lnTo>
                    <a:pt x="1" y="333"/>
                  </a:lnTo>
                  <a:lnTo>
                    <a:pt x="126" y="1891"/>
                  </a:lnTo>
                  <a:lnTo>
                    <a:pt x="1040" y="1828"/>
                  </a:lnTo>
                  <a:lnTo>
                    <a:pt x="1518" y="7397"/>
                  </a:lnTo>
                  <a:lnTo>
                    <a:pt x="604" y="7459"/>
                  </a:lnTo>
                  <a:lnTo>
                    <a:pt x="749" y="9038"/>
                  </a:lnTo>
                  <a:lnTo>
                    <a:pt x="2640" y="8872"/>
                  </a:lnTo>
                  <a:lnTo>
                    <a:pt x="4094" y="7168"/>
                  </a:lnTo>
                  <a:lnTo>
                    <a:pt x="3408" y="7230"/>
                  </a:lnTo>
                  <a:lnTo>
                    <a:pt x="2951" y="1662"/>
                  </a:lnTo>
                  <a:lnTo>
                    <a:pt x="3865" y="1579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g122113f33c8_2_1943"/>
            <p:cNvSpPr/>
            <p:nvPr/>
          </p:nvSpPr>
          <p:spPr>
            <a:xfrm>
              <a:off x="11098650" y="2181550"/>
              <a:ext cx="210375" cy="229075"/>
            </a:xfrm>
            <a:custGeom>
              <a:avLst/>
              <a:gdLst/>
              <a:ahLst/>
              <a:cxnLst/>
              <a:rect l="l" t="t" r="r" b="b"/>
              <a:pathLst>
                <a:path w="8415" h="9163" extrusionOk="0">
                  <a:moveTo>
                    <a:pt x="3636" y="1683"/>
                  </a:moveTo>
                  <a:lnTo>
                    <a:pt x="4758" y="4446"/>
                  </a:lnTo>
                  <a:lnTo>
                    <a:pt x="2992" y="4592"/>
                  </a:lnTo>
                  <a:lnTo>
                    <a:pt x="2992" y="4592"/>
                  </a:lnTo>
                  <a:lnTo>
                    <a:pt x="3636" y="1683"/>
                  </a:lnTo>
                  <a:close/>
                  <a:moveTo>
                    <a:pt x="4716" y="0"/>
                  </a:moveTo>
                  <a:lnTo>
                    <a:pt x="2410" y="187"/>
                  </a:lnTo>
                  <a:lnTo>
                    <a:pt x="644" y="7542"/>
                  </a:lnTo>
                  <a:lnTo>
                    <a:pt x="0" y="7584"/>
                  </a:lnTo>
                  <a:lnTo>
                    <a:pt x="125" y="9163"/>
                  </a:lnTo>
                  <a:lnTo>
                    <a:pt x="3428" y="8892"/>
                  </a:lnTo>
                  <a:lnTo>
                    <a:pt x="3303" y="7313"/>
                  </a:lnTo>
                  <a:lnTo>
                    <a:pt x="2389" y="7376"/>
                  </a:lnTo>
                  <a:lnTo>
                    <a:pt x="2659" y="6108"/>
                  </a:lnTo>
                  <a:lnTo>
                    <a:pt x="5340" y="5880"/>
                  </a:lnTo>
                  <a:lnTo>
                    <a:pt x="5838" y="7085"/>
                  </a:lnTo>
                  <a:lnTo>
                    <a:pt x="4966" y="7168"/>
                  </a:lnTo>
                  <a:lnTo>
                    <a:pt x="5111" y="8747"/>
                  </a:lnTo>
                  <a:lnTo>
                    <a:pt x="8414" y="8456"/>
                  </a:lnTo>
                  <a:lnTo>
                    <a:pt x="8269" y="6877"/>
                  </a:lnTo>
                  <a:lnTo>
                    <a:pt x="7646" y="6940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g122113f33c8_2_1943"/>
            <p:cNvSpPr/>
            <p:nvPr/>
          </p:nvSpPr>
          <p:spPr>
            <a:xfrm>
              <a:off x="11426900" y="2158175"/>
              <a:ext cx="101825" cy="135075"/>
            </a:xfrm>
            <a:custGeom>
              <a:avLst/>
              <a:gdLst/>
              <a:ahLst/>
              <a:cxnLst/>
              <a:rect l="l" t="t" r="r" b="b"/>
              <a:pathLst>
                <a:path w="4073" h="5403" extrusionOk="0">
                  <a:moveTo>
                    <a:pt x="2618" y="0"/>
                  </a:moveTo>
                  <a:lnTo>
                    <a:pt x="1" y="229"/>
                  </a:lnTo>
                  <a:lnTo>
                    <a:pt x="125" y="1808"/>
                  </a:lnTo>
                  <a:lnTo>
                    <a:pt x="832" y="1746"/>
                  </a:lnTo>
                  <a:lnTo>
                    <a:pt x="1143" y="5402"/>
                  </a:lnTo>
                  <a:lnTo>
                    <a:pt x="2847" y="3387"/>
                  </a:lnTo>
                  <a:lnTo>
                    <a:pt x="2826" y="3075"/>
                  </a:lnTo>
                  <a:lnTo>
                    <a:pt x="2951" y="3262"/>
                  </a:lnTo>
                  <a:lnTo>
                    <a:pt x="4073" y="1912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g122113f33c8_2_1943"/>
            <p:cNvSpPr/>
            <p:nvPr/>
          </p:nvSpPr>
          <p:spPr>
            <a:xfrm>
              <a:off x="10909575" y="2200250"/>
              <a:ext cx="168300" cy="226475"/>
            </a:xfrm>
            <a:custGeom>
              <a:avLst/>
              <a:gdLst/>
              <a:ahLst/>
              <a:cxnLst/>
              <a:rect l="l" t="t" r="r" b="b"/>
              <a:pathLst>
                <a:path w="6732" h="9059" extrusionOk="0">
                  <a:moveTo>
                    <a:pt x="4052" y="0"/>
                  </a:moveTo>
                  <a:lnTo>
                    <a:pt x="2660" y="1662"/>
                  </a:lnTo>
                  <a:lnTo>
                    <a:pt x="2660" y="1662"/>
                  </a:lnTo>
                  <a:lnTo>
                    <a:pt x="3138" y="1621"/>
                  </a:lnTo>
                  <a:lnTo>
                    <a:pt x="3470" y="1600"/>
                  </a:lnTo>
                  <a:lnTo>
                    <a:pt x="3761" y="1642"/>
                  </a:lnTo>
                  <a:lnTo>
                    <a:pt x="3886" y="1683"/>
                  </a:lnTo>
                  <a:lnTo>
                    <a:pt x="4010" y="1725"/>
                  </a:lnTo>
                  <a:lnTo>
                    <a:pt x="4114" y="1787"/>
                  </a:lnTo>
                  <a:lnTo>
                    <a:pt x="4218" y="1849"/>
                  </a:lnTo>
                  <a:lnTo>
                    <a:pt x="4322" y="1912"/>
                  </a:lnTo>
                  <a:lnTo>
                    <a:pt x="4405" y="1995"/>
                  </a:lnTo>
                  <a:lnTo>
                    <a:pt x="4467" y="2099"/>
                  </a:lnTo>
                  <a:lnTo>
                    <a:pt x="4530" y="2202"/>
                  </a:lnTo>
                  <a:lnTo>
                    <a:pt x="4571" y="2306"/>
                  </a:lnTo>
                  <a:lnTo>
                    <a:pt x="4613" y="2431"/>
                  </a:lnTo>
                  <a:lnTo>
                    <a:pt x="4654" y="2680"/>
                  </a:lnTo>
                  <a:lnTo>
                    <a:pt x="4675" y="2826"/>
                  </a:lnTo>
                  <a:lnTo>
                    <a:pt x="4654" y="2971"/>
                  </a:lnTo>
                  <a:lnTo>
                    <a:pt x="4634" y="3096"/>
                  </a:lnTo>
                  <a:lnTo>
                    <a:pt x="4613" y="3221"/>
                  </a:lnTo>
                  <a:lnTo>
                    <a:pt x="4571" y="3324"/>
                  </a:lnTo>
                  <a:lnTo>
                    <a:pt x="4509" y="3428"/>
                  </a:lnTo>
                  <a:lnTo>
                    <a:pt x="4426" y="3511"/>
                  </a:lnTo>
                  <a:lnTo>
                    <a:pt x="4343" y="3594"/>
                  </a:lnTo>
                  <a:lnTo>
                    <a:pt x="4156" y="3740"/>
                  </a:lnTo>
                  <a:lnTo>
                    <a:pt x="3906" y="3844"/>
                  </a:lnTo>
                  <a:lnTo>
                    <a:pt x="3636" y="3906"/>
                  </a:lnTo>
                  <a:lnTo>
                    <a:pt x="3325" y="3948"/>
                  </a:lnTo>
                  <a:lnTo>
                    <a:pt x="2535" y="4031"/>
                  </a:lnTo>
                  <a:lnTo>
                    <a:pt x="2369" y="1995"/>
                  </a:lnTo>
                  <a:lnTo>
                    <a:pt x="624" y="4052"/>
                  </a:lnTo>
                  <a:lnTo>
                    <a:pt x="915" y="7397"/>
                  </a:lnTo>
                  <a:lnTo>
                    <a:pt x="1" y="7480"/>
                  </a:lnTo>
                  <a:lnTo>
                    <a:pt x="146" y="9059"/>
                  </a:lnTo>
                  <a:lnTo>
                    <a:pt x="3740" y="8747"/>
                  </a:lnTo>
                  <a:lnTo>
                    <a:pt x="3616" y="7168"/>
                  </a:lnTo>
                  <a:lnTo>
                    <a:pt x="2826" y="7251"/>
                  </a:lnTo>
                  <a:lnTo>
                    <a:pt x="2681" y="5589"/>
                  </a:lnTo>
                  <a:lnTo>
                    <a:pt x="3886" y="5485"/>
                  </a:lnTo>
                  <a:lnTo>
                    <a:pt x="4280" y="5423"/>
                  </a:lnTo>
                  <a:lnTo>
                    <a:pt x="4634" y="5360"/>
                  </a:lnTo>
                  <a:lnTo>
                    <a:pt x="4945" y="5257"/>
                  </a:lnTo>
                  <a:lnTo>
                    <a:pt x="5236" y="5132"/>
                  </a:lnTo>
                  <a:lnTo>
                    <a:pt x="5506" y="4986"/>
                  </a:lnTo>
                  <a:lnTo>
                    <a:pt x="5756" y="4820"/>
                  </a:lnTo>
                  <a:lnTo>
                    <a:pt x="5963" y="4633"/>
                  </a:lnTo>
                  <a:lnTo>
                    <a:pt x="6150" y="4426"/>
                  </a:lnTo>
                  <a:lnTo>
                    <a:pt x="6316" y="4218"/>
                  </a:lnTo>
                  <a:lnTo>
                    <a:pt x="6441" y="3989"/>
                  </a:lnTo>
                  <a:lnTo>
                    <a:pt x="6545" y="3740"/>
                  </a:lnTo>
                  <a:lnTo>
                    <a:pt x="6628" y="3470"/>
                  </a:lnTo>
                  <a:lnTo>
                    <a:pt x="6690" y="3179"/>
                  </a:lnTo>
                  <a:lnTo>
                    <a:pt x="6732" y="2909"/>
                  </a:lnTo>
                  <a:lnTo>
                    <a:pt x="6732" y="2618"/>
                  </a:lnTo>
                  <a:lnTo>
                    <a:pt x="6711" y="2306"/>
                  </a:lnTo>
                  <a:lnTo>
                    <a:pt x="6690" y="2057"/>
                  </a:lnTo>
                  <a:lnTo>
                    <a:pt x="6628" y="1828"/>
                  </a:lnTo>
                  <a:lnTo>
                    <a:pt x="6524" y="1579"/>
                  </a:lnTo>
                  <a:lnTo>
                    <a:pt x="6400" y="1351"/>
                  </a:lnTo>
                  <a:lnTo>
                    <a:pt x="6254" y="1143"/>
                  </a:lnTo>
                  <a:lnTo>
                    <a:pt x="6088" y="935"/>
                  </a:lnTo>
                  <a:lnTo>
                    <a:pt x="5901" y="748"/>
                  </a:lnTo>
                  <a:lnTo>
                    <a:pt x="5693" y="582"/>
                  </a:lnTo>
                  <a:lnTo>
                    <a:pt x="5465" y="436"/>
                  </a:lnTo>
                  <a:lnTo>
                    <a:pt x="5215" y="312"/>
                  </a:lnTo>
                  <a:lnTo>
                    <a:pt x="4966" y="187"/>
                  </a:lnTo>
                  <a:lnTo>
                    <a:pt x="4675" y="104"/>
                  </a:lnTo>
                  <a:lnTo>
                    <a:pt x="4364" y="42"/>
                  </a:lnTo>
                  <a:lnTo>
                    <a:pt x="40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g122113f33c8_2_1943"/>
            <p:cNvSpPr/>
            <p:nvPr/>
          </p:nvSpPr>
          <p:spPr>
            <a:xfrm>
              <a:off x="10808800" y="2352950"/>
              <a:ext cx="74825" cy="87275"/>
            </a:xfrm>
            <a:custGeom>
              <a:avLst/>
              <a:gdLst/>
              <a:ahLst/>
              <a:cxnLst/>
              <a:rect l="l" t="t" r="r" b="b"/>
              <a:pathLst>
                <a:path w="2993" h="3491" extrusionOk="0">
                  <a:moveTo>
                    <a:pt x="2930" y="0"/>
                  </a:moveTo>
                  <a:lnTo>
                    <a:pt x="1" y="3491"/>
                  </a:lnTo>
                  <a:lnTo>
                    <a:pt x="42" y="3470"/>
                  </a:lnTo>
                  <a:lnTo>
                    <a:pt x="396" y="3429"/>
                  </a:lnTo>
                  <a:lnTo>
                    <a:pt x="728" y="3366"/>
                  </a:lnTo>
                  <a:lnTo>
                    <a:pt x="1040" y="3283"/>
                  </a:lnTo>
                  <a:lnTo>
                    <a:pt x="1331" y="3158"/>
                  </a:lnTo>
                  <a:lnTo>
                    <a:pt x="1601" y="3034"/>
                  </a:lnTo>
                  <a:lnTo>
                    <a:pt x="1850" y="2868"/>
                  </a:lnTo>
                  <a:lnTo>
                    <a:pt x="2079" y="2681"/>
                  </a:lnTo>
                  <a:lnTo>
                    <a:pt x="2286" y="2494"/>
                  </a:lnTo>
                  <a:lnTo>
                    <a:pt x="2453" y="2286"/>
                  </a:lnTo>
                  <a:lnTo>
                    <a:pt x="2619" y="2057"/>
                  </a:lnTo>
                  <a:lnTo>
                    <a:pt x="2743" y="1808"/>
                  </a:lnTo>
                  <a:lnTo>
                    <a:pt x="2847" y="1538"/>
                  </a:lnTo>
                  <a:lnTo>
                    <a:pt x="2930" y="1268"/>
                  </a:lnTo>
                  <a:lnTo>
                    <a:pt x="2993" y="977"/>
                  </a:lnTo>
                  <a:lnTo>
                    <a:pt x="2993" y="686"/>
                  </a:lnTo>
                  <a:lnTo>
                    <a:pt x="2993" y="374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g122113f33c8_2_1943"/>
            <p:cNvSpPr/>
            <p:nvPr/>
          </p:nvSpPr>
          <p:spPr>
            <a:xfrm>
              <a:off x="11376000" y="2344125"/>
              <a:ext cx="45725" cy="43125"/>
            </a:xfrm>
            <a:custGeom>
              <a:avLst/>
              <a:gdLst/>
              <a:ahLst/>
              <a:cxnLst/>
              <a:rect l="l" t="t" r="r" b="b"/>
              <a:pathLst>
                <a:path w="1829" h="1725" extrusionOk="0">
                  <a:moveTo>
                    <a:pt x="1704" y="0"/>
                  </a:moveTo>
                  <a:lnTo>
                    <a:pt x="1455" y="21"/>
                  </a:lnTo>
                  <a:lnTo>
                    <a:pt x="1" y="1725"/>
                  </a:lnTo>
                  <a:lnTo>
                    <a:pt x="1829" y="1579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g122113f33c8_2_1943"/>
            <p:cNvSpPr/>
            <p:nvPr/>
          </p:nvSpPr>
          <p:spPr>
            <a:xfrm>
              <a:off x="11441450" y="2242825"/>
              <a:ext cx="86250" cy="138725"/>
            </a:xfrm>
            <a:custGeom>
              <a:avLst/>
              <a:gdLst/>
              <a:ahLst/>
              <a:cxnLst/>
              <a:rect l="l" t="t" r="r" b="b"/>
              <a:pathLst>
                <a:path w="3450" h="5549" extrusionOk="0">
                  <a:moveTo>
                    <a:pt x="2265" y="1"/>
                  </a:moveTo>
                  <a:lnTo>
                    <a:pt x="561" y="2016"/>
                  </a:lnTo>
                  <a:lnTo>
                    <a:pt x="728" y="3907"/>
                  </a:lnTo>
                  <a:lnTo>
                    <a:pt x="0" y="3969"/>
                  </a:lnTo>
                  <a:lnTo>
                    <a:pt x="146" y="5548"/>
                  </a:lnTo>
                  <a:lnTo>
                    <a:pt x="3449" y="5278"/>
                  </a:lnTo>
                  <a:lnTo>
                    <a:pt x="3304" y="3699"/>
                  </a:lnTo>
                  <a:lnTo>
                    <a:pt x="2577" y="3761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122113f33c8_2_1943"/>
            <p:cNvSpPr/>
            <p:nvPr/>
          </p:nvSpPr>
          <p:spPr>
            <a:xfrm>
              <a:off x="11500650" y="2145175"/>
              <a:ext cx="149625" cy="223375"/>
            </a:xfrm>
            <a:custGeom>
              <a:avLst/>
              <a:gdLst/>
              <a:ahLst/>
              <a:cxnLst/>
              <a:rect l="l" t="t" r="r" b="b"/>
              <a:pathLst>
                <a:path w="5985" h="8935" extrusionOk="0">
                  <a:moveTo>
                    <a:pt x="5839" y="1"/>
                  </a:moveTo>
                  <a:lnTo>
                    <a:pt x="2993" y="229"/>
                  </a:lnTo>
                  <a:lnTo>
                    <a:pt x="2577" y="728"/>
                  </a:lnTo>
                  <a:lnTo>
                    <a:pt x="2681" y="1850"/>
                  </a:lnTo>
                  <a:lnTo>
                    <a:pt x="3408" y="1788"/>
                  </a:lnTo>
                  <a:lnTo>
                    <a:pt x="3761" y="5922"/>
                  </a:lnTo>
                  <a:lnTo>
                    <a:pt x="1123" y="2432"/>
                  </a:lnTo>
                  <a:lnTo>
                    <a:pt x="1" y="3782"/>
                  </a:lnTo>
                  <a:lnTo>
                    <a:pt x="3969" y="8935"/>
                  </a:lnTo>
                  <a:lnTo>
                    <a:pt x="5881" y="8768"/>
                  </a:lnTo>
                  <a:lnTo>
                    <a:pt x="5278" y="1642"/>
                  </a:lnTo>
                  <a:lnTo>
                    <a:pt x="5984" y="1580"/>
                  </a:lnTo>
                  <a:lnTo>
                    <a:pt x="58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g122113f33c8_2_1943"/>
          <p:cNvGrpSpPr/>
          <p:nvPr/>
        </p:nvGrpSpPr>
        <p:grpSpPr>
          <a:xfrm>
            <a:off x="25500" y="3996297"/>
            <a:ext cx="1375435" cy="1358646"/>
            <a:chOff x="5180763" y="3483322"/>
            <a:chExt cx="1375435" cy="1358646"/>
          </a:xfrm>
        </p:grpSpPr>
        <p:sp>
          <p:nvSpPr>
            <p:cNvPr id="1277" name="Google Shape;1277;g122113f33c8_2_1943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122113f33c8_2_1943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122113f33c8_2_1943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122113f33c8_2_1943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122113f33c8_2_1943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g122113f33c8_2_1943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g122113f33c8_2_1943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g122113f33c8_2_1943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g122113f33c8_2_1943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36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g122113f33c8_2_1943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g122113f33c8_2_1943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g122113f33c8_2_1943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g122113f33c8_2_1943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g122113f33c8_2_1943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g122113f33c8_2_1943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g122113f33c8_2_1943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g122113f33c8_2_1943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g122113f33c8_2_1943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g122113f33c8_2_1943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g122113f33c8_2_1943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g122113f33c8_2_1943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g122113f33c8_2_1943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g122113f33c8_2_1943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122113f33c8_2_1943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g122113f33c8_2_1943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h="12000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g122113f33c8_2_1943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g122113f33c8_2_1943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g122113f33c8_2_1943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g122113f33c8_2_1943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g122113f33c8_2_1943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g122113f33c8_2_1943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122113f33c8_2_1943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122113f33c8_2_1943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122113f33c8_2_1943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g122113f33c8_2_1943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g122113f33c8_2_1943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g122113f33c8_2_1943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g122113f33c8_2_1943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g122113f33c8_2_1943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g122113f33c8_2_1943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122113f33c8_2_1943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g122113f33c8_2_1943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g122113f33c8_2_1943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g122113f33c8_2_1943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g122113f33c8_2_1943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g122113f33c8_2_1943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g122113f33c8_2_1943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g122113f33c8_2_1943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122113f33c8_2_1943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g122113f33c8_2_1943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g122113f33c8_2_1943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g122113f33c8_2_1943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g122113f33c8_2_1943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g122113f33c8_2_1943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g122113f33c8_2_1943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g122113f33c8_2_1943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g122113f33c8_2_1943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" name="Google Shape;1335;g122113f33c8_2_2070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g122113f33c8_2_2070"/>
          <p:cNvSpPr/>
          <p:nvPr/>
        </p:nvSpPr>
        <p:spPr>
          <a:xfrm>
            <a:off x="-9300" y="1100575"/>
            <a:ext cx="1482675" cy="4048125"/>
          </a:xfrm>
          <a:custGeom>
            <a:avLst/>
            <a:gdLst/>
            <a:ahLst/>
            <a:cxnLst/>
            <a:rect l="l" t="t" r="r" b="b"/>
            <a:pathLst>
              <a:path w="59307" h="161925" extrusionOk="0">
                <a:moveTo>
                  <a:pt x="381" y="161925"/>
                </a:moveTo>
                <a:cubicBezTo>
                  <a:pt x="4156" y="155319"/>
                  <a:pt x="7109" y="147746"/>
                  <a:pt x="12954" y="142875"/>
                </a:cubicBezTo>
                <a:cubicBezTo>
                  <a:pt x="20757" y="136372"/>
                  <a:pt x="32642" y="132068"/>
                  <a:pt x="35433" y="122301"/>
                </a:cubicBezTo>
                <a:cubicBezTo>
                  <a:pt x="37038" y="116682"/>
                  <a:pt x="37866" y="110246"/>
                  <a:pt x="35814" y="104775"/>
                </a:cubicBezTo>
                <a:cubicBezTo>
                  <a:pt x="33952" y="99809"/>
                  <a:pt x="30584" y="94798"/>
                  <a:pt x="31242" y="89535"/>
                </a:cubicBezTo>
                <a:cubicBezTo>
                  <a:pt x="32348" y="80684"/>
                  <a:pt x="41652" y="74567"/>
                  <a:pt x="43815" y="65913"/>
                </a:cubicBezTo>
                <a:cubicBezTo>
                  <a:pt x="45069" y="60896"/>
                  <a:pt x="42244" y="53451"/>
                  <a:pt x="37338" y="51816"/>
                </a:cubicBezTo>
                <a:cubicBezTo>
                  <a:pt x="32572" y="50227"/>
                  <a:pt x="26076" y="52147"/>
                  <a:pt x="22860" y="56007"/>
                </a:cubicBezTo>
                <a:cubicBezTo>
                  <a:pt x="19604" y="59914"/>
                  <a:pt x="19553" y="68195"/>
                  <a:pt x="23622" y="71247"/>
                </a:cubicBezTo>
                <a:cubicBezTo>
                  <a:pt x="33423" y="78597"/>
                  <a:pt x="55703" y="72083"/>
                  <a:pt x="58674" y="60198"/>
                </a:cubicBezTo>
                <a:cubicBezTo>
                  <a:pt x="61768" y="47820"/>
                  <a:pt x="52499" y="34452"/>
                  <a:pt x="44196" y="24765"/>
                </a:cubicBezTo>
                <a:cubicBezTo>
                  <a:pt x="33206" y="11943"/>
                  <a:pt x="16887" y="0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g122113f33c8_2_2070"/>
          <p:cNvSpPr/>
          <p:nvPr/>
        </p:nvSpPr>
        <p:spPr>
          <a:xfrm>
            <a:off x="8262361" y="14725"/>
            <a:ext cx="939025" cy="3012100"/>
          </a:xfrm>
          <a:custGeom>
            <a:avLst/>
            <a:gdLst/>
            <a:ahLst/>
            <a:cxnLst/>
            <a:rect l="l" t="t" r="r" b="b"/>
            <a:pathLst>
              <a:path w="37561" h="120484" extrusionOk="0">
                <a:moveTo>
                  <a:pt x="36799" y="0"/>
                </a:moveTo>
                <a:cubicBezTo>
                  <a:pt x="29022" y="5185"/>
                  <a:pt x="15479" y="7489"/>
                  <a:pt x="14320" y="16764"/>
                </a:cubicBezTo>
                <a:cubicBezTo>
                  <a:pt x="12667" y="29988"/>
                  <a:pt x="21307" y="43164"/>
                  <a:pt x="19654" y="56388"/>
                </a:cubicBezTo>
                <a:cubicBezTo>
                  <a:pt x="18093" y="68880"/>
                  <a:pt x="-1557" y="76311"/>
                  <a:pt x="223" y="88773"/>
                </a:cubicBezTo>
                <a:cubicBezTo>
                  <a:pt x="931" y="93732"/>
                  <a:pt x="5064" y="97559"/>
                  <a:pt x="7843" y="101727"/>
                </a:cubicBezTo>
                <a:cubicBezTo>
                  <a:pt x="14222" y="111296"/>
                  <a:pt x="27275" y="124396"/>
                  <a:pt x="37561" y="119253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g122113f33c8_2_2070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g122113f33c8_2_2070"/>
          <p:cNvSpPr txBox="1">
            <a:spLocks noGrp="1"/>
          </p:cNvSpPr>
          <p:nvPr>
            <p:ph type="title"/>
          </p:nvPr>
        </p:nvSpPr>
        <p:spPr>
          <a:xfrm>
            <a:off x="2038200" y="231666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40" name="Google Shape;1340;g122113f33c8_2_2070"/>
          <p:cNvSpPr txBox="1">
            <a:spLocks noGrp="1"/>
          </p:cNvSpPr>
          <p:nvPr>
            <p:ph type="title" idx="2"/>
          </p:nvPr>
        </p:nvSpPr>
        <p:spPr>
          <a:xfrm>
            <a:off x="4035150" y="1154049"/>
            <a:ext cx="10737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41" name="Google Shape;1341;g122113f33c8_2_2070"/>
          <p:cNvSpPr txBox="1">
            <a:spLocks noGrp="1"/>
          </p:cNvSpPr>
          <p:nvPr>
            <p:ph type="subTitle" idx="1"/>
          </p:nvPr>
        </p:nvSpPr>
        <p:spPr>
          <a:xfrm>
            <a:off x="2542200" y="3506151"/>
            <a:ext cx="4059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342" name="Google Shape;1342;g122113f33c8_2_2070"/>
          <p:cNvGrpSpPr/>
          <p:nvPr/>
        </p:nvGrpSpPr>
        <p:grpSpPr>
          <a:xfrm>
            <a:off x="352894" y="261612"/>
            <a:ext cx="1612721" cy="1191278"/>
            <a:chOff x="1942875" y="4263875"/>
            <a:chExt cx="856600" cy="632750"/>
          </a:xfrm>
        </p:grpSpPr>
        <p:sp>
          <p:nvSpPr>
            <p:cNvPr id="1343" name="Google Shape;1343;g122113f33c8_2_2070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g122113f33c8_2_2070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g122113f33c8_2_2070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g122113f33c8_2_2070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g122113f33c8_2_2070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g122113f33c8_2_2070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g122113f33c8_2_2070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g122113f33c8_2_2070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g122113f33c8_2_2070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g122113f33c8_2_2070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g122113f33c8_2_2070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g122113f33c8_2_207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g122113f33c8_2_207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g122113f33c8_2_2070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g122113f33c8_2_2070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g122113f33c8_2_2070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g122113f33c8_2_2070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g122113f33c8_2_2070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g122113f33c8_2_2070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g122113f33c8_2_2070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g122113f33c8_2_2070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g122113f33c8_2_2070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g122113f33c8_2_2070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g122113f33c8_2_2070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122113f33c8_2_2070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g122113f33c8_2_207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g122113f33c8_2_207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g122113f33c8_2_2070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g122113f33c8_2_2070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g122113f33c8_2_2070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g122113f33c8_2_2070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4" name="Google Shape;1374;g122113f33c8_2_2070"/>
          <p:cNvGrpSpPr/>
          <p:nvPr/>
        </p:nvGrpSpPr>
        <p:grpSpPr>
          <a:xfrm rot="1536092">
            <a:off x="7872551" y="4262561"/>
            <a:ext cx="1073604" cy="720771"/>
            <a:chOff x="7681600" y="381950"/>
            <a:chExt cx="1073629" cy="720788"/>
          </a:xfrm>
        </p:grpSpPr>
        <p:sp>
          <p:nvSpPr>
            <p:cNvPr id="1375" name="Google Shape;1375;g122113f33c8_2_2070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g122113f33c8_2_2070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g122113f33c8_2_2070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g122113f33c8_2_2070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g122113f33c8_2_2070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g122113f33c8_2_2070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g122113f33c8_2_2070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g122113f33c8_2_2070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g122113f33c8_2_2070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g122113f33c8_2_2070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g122113f33c8_2_2070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g122113f33c8_2_2070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g122113f33c8_2_2070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g122113f33c8_2_2070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g122113f33c8_2_2070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g122113f33c8_2_2070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g122113f33c8_2_2070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g122113f33c8_2_2070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g122113f33c8_2_2070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g122113f33c8_2_2070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g122113f33c8_2_2070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g122113f33c8_2_2070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g122113f33c8_2_2070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g122113f33c8_2_2070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g122113f33c8_2_2070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g122113f33c8_2_2070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g122113f33c8_2_2070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g122113f33c8_2_2070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g122113f33c8_2_2070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4" name="Google Shape;1404;g122113f33c8_2_2070"/>
          <p:cNvGrpSpPr/>
          <p:nvPr/>
        </p:nvGrpSpPr>
        <p:grpSpPr>
          <a:xfrm rot="-8597230">
            <a:off x="8482625" y="610339"/>
            <a:ext cx="342898" cy="319098"/>
            <a:chOff x="-1003774" y="3010923"/>
            <a:chExt cx="671425" cy="624822"/>
          </a:xfrm>
        </p:grpSpPr>
        <p:sp>
          <p:nvSpPr>
            <p:cNvPr id="1405" name="Google Shape;1405;g122113f33c8_2_2070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g122113f33c8_2_2070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g122113f33c8_2_2070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g122113f33c8_2_207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g122113f33c8_2_207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g122113f33c8_2_207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g122113f33c8_2_207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g122113f33c8_2_207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g122113f33c8_2_207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g122113f33c8_2_207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g122113f33c8_2_207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g122113f33c8_2_207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g122113f33c8_2_207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g122113f33c8_2_207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g122113f33c8_2_207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g122113f33c8_2_207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g122113f33c8_2_207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g122113f33c8_2_207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g122113f33c8_2_207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g122113f33c8_2_207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g122113f33c8_2_207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g122113f33c8_2_207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g122113f33c8_2_207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g122113f33c8_2_2070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g122113f33c8_2_207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g122113f33c8_2_207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g122113f33c8_2_2070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g122113f33c8_2_207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g122113f33c8_2_207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g122113f33c8_2_207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g122113f33c8_2_207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g122113f33c8_2_207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g122113f33c8_2_207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g122113f33c8_2_207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g122113f33c8_2_207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g122113f33c8_2_207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g122113f33c8_2_207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2" name="Google Shape;1442;g122113f33c8_2_2070"/>
          <p:cNvGrpSpPr/>
          <p:nvPr/>
        </p:nvGrpSpPr>
        <p:grpSpPr>
          <a:xfrm rot="4109041">
            <a:off x="656143" y="4120687"/>
            <a:ext cx="342888" cy="319088"/>
            <a:chOff x="-1003774" y="3010923"/>
            <a:chExt cx="671425" cy="624822"/>
          </a:xfrm>
        </p:grpSpPr>
        <p:sp>
          <p:nvSpPr>
            <p:cNvPr id="1443" name="Google Shape;1443;g122113f33c8_2_2070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g122113f33c8_2_2070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g122113f33c8_2_2070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g122113f33c8_2_207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g122113f33c8_2_207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g122113f33c8_2_207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g122113f33c8_2_207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g122113f33c8_2_207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g122113f33c8_2_207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g122113f33c8_2_207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g122113f33c8_2_207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g122113f33c8_2_207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g122113f33c8_2_207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g122113f33c8_2_207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g122113f33c8_2_207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g122113f33c8_2_207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g122113f33c8_2_207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g122113f33c8_2_207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g122113f33c8_2_207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g122113f33c8_2_207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g122113f33c8_2_207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g122113f33c8_2_207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g122113f33c8_2_207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g122113f33c8_2_2070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g122113f33c8_2_207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g122113f33c8_2_207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g122113f33c8_2_2070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g122113f33c8_2_207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g122113f33c8_2_207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g122113f33c8_2_207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g122113f33c8_2_207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g122113f33c8_2_207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g122113f33c8_2_207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g122113f33c8_2_207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g122113f33c8_2_207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g122113f33c8_2_207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g122113f33c8_2_207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0" name="Google Shape;1480;g122113f33c8_2_2070"/>
          <p:cNvGrpSpPr/>
          <p:nvPr/>
        </p:nvGrpSpPr>
        <p:grpSpPr>
          <a:xfrm>
            <a:off x="120856" y="1688763"/>
            <a:ext cx="1359262" cy="1626752"/>
            <a:chOff x="6246075" y="1325325"/>
            <a:chExt cx="768075" cy="919225"/>
          </a:xfrm>
        </p:grpSpPr>
        <p:sp>
          <p:nvSpPr>
            <p:cNvPr id="1481" name="Google Shape;1481;g122113f33c8_2_2070"/>
            <p:cNvSpPr/>
            <p:nvPr/>
          </p:nvSpPr>
          <p:spPr>
            <a:xfrm>
              <a:off x="6673525" y="1325325"/>
              <a:ext cx="160725" cy="115075"/>
            </a:xfrm>
            <a:custGeom>
              <a:avLst/>
              <a:gdLst/>
              <a:ahLst/>
              <a:cxnLst/>
              <a:rect l="l" t="t" r="r" b="b"/>
              <a:pathLst>
                <a:path w="6429" h="4603" extrusionOk="0">
                  <a:moveTo>
                    <a:pt x="3564" y="1"/>
                  </a:moveTo>
                  <a:lnTo>
                    <a:pt x="3361" y="24"/>
                  </a:lnTo>
                  <a:lnTo>
                    <a:pt x="3135" y="46"/>
                  </a:lnTo>
                  <a:lnTo>
                    <a:pt x="2932" y="114"/>
                  </a:lnTo>
                  <a:lnTo>
                    <a:pt x="2752" y="181"/>
                  </a:lnTo>
                  <a:lnTo>
                    <a:pt x="2369" y="339"/>
                  </a:lnTo>
                  <a:lnTo>
                    <a:pt x="2008" y="565"/>
                  </a:lnTo>
                  <a:lnTo>
                    <a:pt x="1669" y="813"/>
                  </a:lnTo>
                  <a:lnTo>
                    <a:pt x="1353" y="1061"/>
                  </a:lnTo>
                  <a:lnTo>
                    <a:pt x="1060" y="1354"/>
                  </a:lnTo>
                  <a:lnTo>
                    <a:pt x="812" y="1625"/>
                  </a:lnTo>
                  <a:lnTo>
                    <a:pt x="587" y="1896"/>
                  </a:lnTo>
                  <a:lnTo>
                    <a:pt x="384" y="2144"/>
                  </a:lnTo>
                  <a:lnTo>
                    <a:pt x="113" y="2550"/>
                  </a:lnTo>
                  <a:lnTo>
                    <a:pt x="0" y="2730"/>
                  </a:lnTo>
                  <a:lnTo>
                    <a:pt x="925" y="3249"/>
                  </a:lnTo>
                  <a:lnTo>
                    <a:pt x="993" y="3136"/>
                  </a:lnTo>
                  <a:lnTo>
                    <a:pt x="1196" y="2843"/>
                  </a:lnTo>
                  <a:lnTo>
                    <a:pt x="1511" y="2437"/>
                  </a:lnTo>
                  <a:lnTo>
                    <a:pt x="1714" y="2211"/>
                  </a:lnTo>
                  <a:lnTo>
                    <a:pt x="1917" y="1986"/>
                  </a:lnTo>
                  <a:lnTo>
                    <a:pt x="2166" y="1760"/>
                  </a:lnTo>
                  <a:lnTo>
                    <a:pt x="2414" y="1557"/>
                  </a:lnTo>
                  <a:lnTo>
                    <a:pt x="2684" y="1377"/>
                  </a:lnTo>
                  <a:lnTo>
                    <a:pt x="2955" y="1219"/>
                  </a:lnTo>
                  <a:lnTo>
                    <a:pt x="3226" y="1129"/>
                  </a:lnTo>
                  <a:lnTo>
                    <a:pt x="3384" y="1084"/>
                  </a:lnTo>
                  <a:lnTo>
                    <a:pt x="3519" y="1061"/>
                  </a:lnTo>
                  <a:lnTo>
                    <a:pt x="3835" y="1061"/>
                  </a:lnTo>
                  <a:lnTo>
                    <a:pt x="3970" y="1084"/>
                  </a:lnTo>
                  <a:lnTo>
                    <a:pt x="4128" y="1129"/>
                  </a:lnTo>
                  <a:lnTo>
                    <a:pt x="4263" y="1174"/>
                  </a:lnTo>
                  <a:lnTo>
                    <a:pt x="4399" y="1242"/>
                  </a:lnTo>
                  <a:lnTo>
                    <a:pt x="4534" y="1332"/>
                  </a:lnTo>
                  <a:lnTo>
                    <a:pt x="4647" y="1422"/>
                  </a:lnTo>
                  <a:lnTo>
                    <a:pt x="4850" y="1625"/>
                  </a:lnTo>
                  <a:lnTo>
                    <a:pt x="5008" y="1873"/>
                  </a:lnTo>
                  <a:lnTo>
                    <a:pt x="5120" y="2121"/>
                  </a:lnTo>
                  <a:lnTo>
                    <a:pt x="5211" y="2392"/>
                  </a:lnTo>
                  <a:lnTo>
                    <a:pt x="5278" y="2685"/>
                  </a:lnTo>
                  <a:lnTo>
                    <a:pt x="5346" y="2978"/>
                  </a:lnTo>
                  <a:lnTo>
                    <a:pt x="5369" y="3249"/>
                  </a:lnTo>
                  <a:lnTo>
                    <a:pt x="5369" y="3520"/>
                  </a:lnTo>
                  <a:lnTo>
                    <a:pt x="5369" y="3993"/>
                  </a:lnTo>
                  <a:lnTo>
                    <a:pt x="5346" y="4309"/>
                  </a:lnTo>
                  <a:lnTo>
                    <a:pt x="5323" y="4445"/>
                  </a:lnTo>
                  <a:lnTo>
                    <a:pt x="6384" y="4602"/>
                  </a:lnTo>
                  <a:lnTo>
                    <a:pt x="6406" y="4399"/>
                  </a:lnTo>
                  <a:lnTo>
                    <a:pt x="6429" y="3948"/>
                  </a:lnTo>
                  <a:lnTo>
                    <a:pt x="6429" y="3655"/>
                  </a:lnTo>
                  <a:lnTo>
                    <a:pt x="6429" y="3339"/>
                  </a:lnTo>
                  <a:lnTo>
                    <a:pt x="6406" y="2978"/>
                  </a:lnTo>
                  <a:lnTo>
                    <a:pt x="6338" y="2618"/>
                  </a:lnTo>
                  <a:lnTo>
                    <a:pt x="6271" y="2234"/>
                  </a:lnTo>
                  <a:lnTo>
                    <a:pt x="6158" y="1851"/>
                  </a:lnTo>
                  <a:lnTo>
                    <a:pt x="6000" y="1490"/>
                  </a:lnTo>
                  <a:lnTo>
                    <a:pt x="5797" y="1151"/>
                  </a:lnTo>
                  <a:lnTo>
                    <a:pt x="5684" y="971"/>
                  </a:lnTo>
                  <a:lnTo>
                    <a:pt x="5549" y="836"/>
                  </a:lnTo>
                  <a:lnTo>
                    <a:pt x="5414" y="678"/>
                  </a:lnTo>
                  <a:lnTo>
                    <a:pt x="5256" y="542"/>
                  </a:lnTo>
                  <a:lnTo>
                    <a:pt x="5075" y="407"/>
                  </a:lnTo>
                  <a:lnTo>
                    <a:pt x="4895" y="317"/>
                  </a:lnTo>
                  <a:lnTo>
                    <a:pt x="4669" y="204"/>
                  </a:lnTo>
                  <a:lnTo>
                    <a:pt x="4466" y="114"/>
                  </a:lnTo>
                  <a:lnTo>
                    <a:pt x="4241" y="69"/>
                  </a:lnTo>
                  <a:lnTo>
                    <a:pt x="4015" y="24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g122113f33c8_2_2070"/>
            <p:cNvSpPr/>
            <p:nvPr/>
          </p:nvSpPr>
          <p:spPr>
            <a:xfrm>
              <a:off x="6246075" y="1329275"/>
              <a:ext cx="768075" cy="915275"/>
            </a:xfrm>
            <a:custGeom>
              <a:avLst/>
              <a:gdLst/>
              <a:ahLst/>
              <a:cxnLst/>
              <a:rect l="l" t="t" r="r" b="b"/>
              <a:pathLst>
                <a:path w="30723" h="36611" extrusionOk="0">
                  <a:moveTo>
                    <a:pt x="10624" y="1"/>
                  </a:moveTo>
                  <a:lnTo>
                    <a:pt x="10467" y="23"/>
                  </a:lnTo>
                  <a:lnTo>
                    <a:pt x="10309" y="46"/>
                  </a:lnTo>
                  <a:lnTo>
                    <a:pt x="10151" y="114"/>
                  </a:lnTo>
                  <a:lnTo>
                    <a:pt x="10015" y="159"/>
                  </a:lnTo>
                  <a:lnTo>
                    <a:pt x="9880" y="249"/>
                  </a:lnTo>
                  <a:lnTo>
                    <a:pt x="9745" y="339"/>
                  </a:lnTo>
                  <a:lnTo>
                    <a:pt x="9632" y="429"/>
                  </a:lnTo>
                  <a:lnTo>
                    <a:pt x="9519" y="565"/>
                  </a:lnTo>
                  <a:lnTo>
                    <a:pt x="9406" y="678"/>
                  </a:lnTo>
                  <a:lnTo>
                    <a:pt x="9316" y="813"/>
                  </a:lnTo>
                  <a:lnTo>
                    <a:pt x="9248" y="971"/>
                  </a:lnTo>
                  <a:lnTo>
                    <a:pt x="9181" y="1129"/>
                  </a:lnTo>
                  <a:lnTo>
                    <a:pt x="45" y="28828"/>
                  </a:lnTo>
                  <a:lnTo>
                    <a:pt x="0" y="29031"/>
                  </a:lnTo>
                  <a:lnTo>
                    <a:pt x="0" y="29234"/>
                  </a:lnTo>
                  <a:lnTo>
                    <a:pt x="45" y="29415"/>
                  </a:lnTo>
                  <a:lnTo>
                    <a:pt x="113" y="29618"/>
                  </a:lnTo>
                  <a:lnTo>
                    <a:pt x="226" y="29775"/>
                  </a:lnTo>
                  <a:lnTo>
                    <a:pt x="361" y="29911"/>
                  </a:lnTo>
                  <a:lnTo>
                    <a:pt x="519" y="30046"/>
                  </a:lnTo>
                  <a:lnTo>
                    <a:pt x="700" y="30114"/>
                  </a:lnTo>
                  <a:lnTo>
                    <a:pt x="20211" y="36542"/>
                  </a:lnTo>
                  <a:lnTo>
                    <a:pt x="20414" y="36588"/>
                  </a:lnTo>
                  <a:lnTo>
                    <a:pt x="20594" y="36610"/>
                  </a:lnTo>
                  <a:lnTo>
                    <a:pt x="20797" y="36565"/>
                  </a:lnTo>
                  <a:lnTo>
                    <a:pt x="20978" y="36497"/>
                  </a:lnTo>
                  <a:lnTo>
                    <a:pt x="21158" y="36385"/>
                  </a:lnTo>
                  <a:lnTo>
                    <a:pt x="21294" y="36249"/>
                  </a:lnTo>
                  <a:lnTo>
                    <a:pt x="21406" y="36091"/>
                  </a:lnTo>
                  <a:lnTo>
                    <a:pt x="21497" y="35888"/>
                  </a:lnTo>
                  <a:lnTo>
                    <a:pt x="30632" y="8189"/>
                  </a:lnTo>
                  <a:lnTo>
                    <a:pt x="30677" y="8031"/>
                  </a:lnTo>
                  <a:lnTo>
                    <a:pt x="30700" y="7873"/>
                  </a:lnTo>
                  <a:lnTo>
                    <a:pt x="30722" y="7715"/>
                  </a:lnTo>
                  <a:lnTo>
                    <a:pt x="30722" y="7557"/>
                  </a:lnTo>
                  <a:lnTo>
                    <a:pt x="30700" y="7399"/>
                  </a:lnTo>
                  <a:lnTo>
                    <a:pt x="30655" y="7241"/>
                  </a:lnTo>
                  <a:lnTo>
                    <a:pt x="30609" y="7084"/>
                  </a:lnTo>
                  <a:lnTo>
                    <a:pt x="30542" y="6948"/>
                  </a:lnTo>
                  <a:lnTo>
                    <a:pt x="30452" y="6813"/>
                  </a:lnTo>
                  <a:lnTo>
                    <a:pt x="30361" y="6678"/>
                  </a:lnTo>
                  <a:lnTo>
                    <a:pt x="30271" y="6542"/>
                  </a:lnTo>
                  <a:lnTo>
                    <a:pt x="30158" y="6452"/>
                  </a:lnTo>
                  <a:lnTo>
                    <a:pt x="30023" y="6339"/>
                  </a:lnTo>
                  <a:lnTo>
                    <a:pt x="29888" y="6249"/>
                  </a:lnTo>
                  <a:lnTo>
                    <a:pt x="29752" y="6181"/>
                  </a:lnTo>
                  <a:lnTo>
                    <a:pt x="29594" y="6114"/>
                  </a:lnTo>
                  <a:lnTo>
                    <a:pt x="11256" y="69"/>
                  </a:lnTo>
                  <a:lnTo>
                    <a:pt x="11098" y="23"/>
                  </a:lnTo>
                  <a:lnTo>
                    <a:pt x="10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g122113f33c8_2_2070"/>
            <p:cNvSpPr/>
            <p:nvPr/>
          </p:nvSpPr>
          <p:spPr>
            <a:xfrm>
              <a:off x="6375775" y="1329275"/>
              <a:ext cx="638375" cy="517700"/>
            </a:xfrm>
            <a:custGeom>
              <a:avLst/>
              <a:gdLst/>
              <a:ahLst/>
              <a:cxnLst/>
              <a:rect l="l" t="t" r="r" b="b"/>
              <a:pathLst>
                <a:path w="25535" h="20708" extrusionOk="0">
                  <a:moveTo>
                    <a:pt x="5436" y="1"/>
                  </a:moveTo>
                  <a:lnTo>
                    <a:pt x="5279" y="23"/>
                  </a:lnTo>
                  <a:lnTo>
                    <a:pt x="5121" y="46"/>
                  </a:lnTo>
                  <a:lnTo>
                    <a:pt x="4963" y="114"/>
                  </a:lnTo>
                  <a:lnTo>
                    <a:pt x="4827" y="159"/>
                  </a:lnTo>
                  <a:lnTo>
                    <a:pt x="4692" y="249"/>
                  </a:lnTo>
                  <a:lnTo>
                    <a:pt x="4557" y="339"/>
                  </a:lnTo>
                  <a:lnTo>
                    <a:pt x="4444" y="429"/>
                  </a:lnTo>
                  <a:lnTo>
                    <a:pt x="4331" y="565"/>
                  </a:lnTo>
                  <a:lnTo>
                    <a:pt x="4218" y="678"/>
                  </a:lnTo>
                  <a:lnTo>
                    <a:pt x="4128" y="813"/>
                  </a:lnTo>
                  <a:lnTo>
                    <a:pt x="4060" y="971"/>
                  </a:lnTo>
                  <a:lnTo>
                    <a:pt x="3993" y="1129"/>
                  </a:lnTo>
                  <a:lnTo>
                    <a:pt x="45" y="13129"/>
                  </a:lnTo>
                  <a:lnTo>
                    <a:pt x="0" y="13264"/>
                  </a:lnTo>
                  <a:lnTo>
                    <a:pt x="0" y="13422"/>
                  </a:lnTo>
                  <a:lnTo>
                    <a:pt x="23" y="13557"/>
                  </a:lnTo>
                  <a:lnTo>
                    <a:pt x="91" y="13693"/>
                  </a:lnTo>
                  <a:lnTo>
                    <a:pt x="158" y="13805"/>
                  </a:lnTo>
                  <a:lnTo>
                    <a:pt x="248" y="13918"/>
                  </a:lnTo>
                  <a:lnTo>
                    <a:pt x="384" y="14008"/>
                  </a:lnTo>
                  <a:lnTo>
                    <a:pt x="519" y="14054"/>
                  </a:lnTo>
                  <a:lnTo>
                    <a:pt x="20549" y="20663"/>
                  </a:lnTo>
                  <a:lnTo>
                    <a:pt x="20685" y="20708"/>
                  </a:lnTo>
                  <a:lnTo>
                    <a:pt x="20842" y="20708"/>
                  </a:lnTo>
                  <a:lnTo>
                    <a:pt x="20978" y="20685"/>
                  </a:lnTo>
                  <a:lnTo>
                    <a:pt x="21113" y="20618"/>
                  </a:lnTo>
                  <a:lnTo>
                    <a:pt x="21226" y="20550"/>
                  </a:lnTo>
                  <a:lnTo>
                    <a:pt x="21339" y="20460"/>
                  </a:lnTo>
                  <a:lnTo>
                    <a:pt x="21429" y="20324"/>
                  </a:lnTo>
                  <a:lnTo>
                    <a:pt x="21497" y="20189"/>
                  </a:lnTo>
                  <a:lnTo>
                    <a:pt x="25444" y="8189"/>
                  </a:lnTo>
                  <a:lnTo>
                    <a:pt x="25489" y="8031"/>
                  </a:lnTo>
                  <a:lnTo>
                    <a:pt x="25512" y="7873"/>
                  </a:lnTo>
                  <a:lnTo>
                    <a:pt x="25534" y="7715"/>
                  </a:lnTo>
                  <a:lnTo>
                    <a:pt x="25534" y="7557"/>
                  </a:lnTo>
                  <a:lnTo>
                    <a:pt x="25512" y="7399"/>
                  </a:lnTo>
                  <a:lnTo>
                    <a:pt x="25467" y="7241"/>
                  </a:lnTo>
                  <a:lnTo>
                    <a:pt x="25421" y="7084"/>
                  </a:lnTo>
                  <a:lnTo>
                    <a:pt x="25354" y="6948"/>
                  </a:lnTo>
                  <a:lnTo>
                    <a:pt x="25264" y="6813"/>
                  </a:lnTo>
                  <a:lnTo>
                    <a:pt x="25173" y="6678"/>
                  </a:lnTo>
                  <a:lnTo>
                    <a:pt x="25083" y="6542"/>
                  </a:lnTo>
                  <a:lnTo>
                    <a:pt x="24970" y="6452"/>
                  </a:lnTo>
                  <a:lnTo>
                    <a:pt x="24835" y="6339"/>
                  </a:lnTo>
                  <a:lnTo>
                    <a:pt x="24700" y="6249"/>
                  </a:lnTo>
                  <a:lnTo>
                    <a:pt x="24564" y="6181"/>
                  </a:lnTo>
                  <a:lnTo>
                    <a:pt x="24406" y="6114"/>
                  </a:lnTo>
                  <a:lnTo>
                    <a:pt x="6068" y="69"/>
                  </a:lnTo>
                  <a:lnTo>
                    <a:pt x="5910" y="23"/>
                  </a:lnTo>
                  <a:lnTo>
                    <a:pt x="5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g122113f33c8_2_2070"/>
            <p:cNvSpPr/>
            <p:nvPr/>
          </p:nvSpPr>
          <p:spPr>
            <a:xfrm>
              <a:off x="6635725" y="1570075"/>
              <a:ext cx="106600" cy="82925"/>
            </a:xfrm>
            <a:custGeom>
              <a:avLst/>
              <a:gdLst/>
              <a:ahLst/>
              <a:cxnLst/>
              <a:rect l="l" t="t" r="r" b="b"/>
              <a:pathLst>
                <a:path w="4264" h="3317" extrusionOk="0">
                  <a:moveTo>
                    <a:pt x="700" y="0"/>
                  </a:moveTo>
                  <a:lnTo>
                    <a:pt x="1" y="2143"/>
                  </a:lnTo>
                  <a:lnTo>
                    <a:pt x="3565" y="3316"/>
                  </a:lnTo>
                  <a:lnTo>
                    <a:pt x="4264" y="119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g122113f33c8_2_2070"/>
            <p:cNvSpPr/>
            <p:nvPr/>
          </p:nvSpPr>
          <p:spPr>
            <a:xfrm>
              <a:off x="6471625" y="136932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4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g122113f33c8_2_2070"/>
            <p:cNvSpPr/>
            <p:nvPr/>
          </p:nvSpPr>
          <p:spPr>
            <a:xfrm>
              <a:off x="6459225" y="1753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80" y="46"/>
                  </a:lnTo>
                  <a:lnTo>
                    <a:pt x="655" y="136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610"/>
                  </a:lnTo>
                  <a:lnTo>
                    <a:pt x="68" y="836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46" y="1535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610" y="2257"/>
                  </a:lnTo>
                  <a:lnTo>
                    <a:pt x="835" y="2347"/>
                  </a:lnTo>
                  <a:lnTo>
                    <a:pt x="1918" y="2708"/>
                  </a:lnTo>
                  <a:lnTo>
                    <a:pt x="2166" y="2753"/>
                  </a:lnTo>
                  <a:lnTo>
                    <a:pt x="2392" y="2775"/>
                  </a:lnTo>
                  <a:lnTo>
                    <a:pt x="2640" y="2730"/>
                  </a:lnTo>
                  <a:lnTo>
                    <a:pt x="2843" y="2640"/>
                  </a:lnTo>
                  <a:lnTo>
                    <a:pt x="3046" y="2527"/>
                  </a:lnTo>
                  <a:lnTo>
                    <a:pt x="3204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74" y="1242"/>
                  </a:lnTo>
                  <a:lnTo>
                    <a:pt x="3384" y="1016"/>
                  </a:lnTo>
                  <a:lnTo>
                    <a:pt x="3249" y="836"/>
                  </a:lnTo>
                  <a:lnTo>
                    <a:pt x="3091" y="655"/>
                  </a:lnTo>
                  <a:lnTo>
                    <a:pt x="2910" y="520"/>
                  </a:lnTo>
                  <a:lnTo>
                    <a:pt x="2685" y="429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g122113f33c8_2_2070"/>
            <p:cNvSpPr/>
            <p:nvPr/>
          </p:nvSpPr>
          <p:spPr>
            <a:xfrm>
              <a:off x="6471625" y="1777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6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g122113f33c8_2_2070"/>
            <p:cNvSpPr/>
            <p:nvPr/>
          </p:nvSpPr>
          <p:spPr>
            <a:xfrm>
              <a:off x="6691550" y="144207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3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g122113f33c8_2_2070"/>
            <p:cNvSpPr/>
            <p:nvPr/>
          </p:nvSpPr>
          <p:spPr>
            <a:xfrm>
              <a:off x="6679150" y="1826650"/>
              <a:ext cx="88000" cy="68825"/>
            </a:xfrm>
            <a:custGeom>
              <a:avLst/>
              <a:gdLst/>
              <a:ahLst/>
              <a:cxnLst/>
              <a:rect l="l" t="t" r="r" b="b"/>
              <a:pathLst>
                <a:path w="3520" h="2753" extrusionOk="0">
                  <a:moveTo>
                    <a:pt x="1106" y="1"/>
                  </a:moveTo>
                  <a:lnTo>
                    <a:pt x="880" y="23"/>
                  </a:lnTo>
                  <a:lnTo>
                    <a:pt x="655" y="113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587"/>
                  </a:lnTo>
                  <a:lnTo>
                    <a:pt x="68" y="813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098"/>
                  </a:lnTo>
                  <a:lnTo>
                    <a:pt x="610" y="2234"/>
                  </a:lnTo>
                  <a:lnTo>
                    <a:pt x="835" y="2347"/>
                  </a:lnTo>
                  <a:lnTo>
                    <a:pt x="1918" y="2707"/>
                  </a:lnTo>
                  <a:lnTo>
                    <a:pt x="2166" y="2753"/>
                  </a:lnTo>
                  <a:lnTo>
                    <a:pt x="2414" y="2753"/>
                  </a:lnTo>
                  <a:lnTo>
                    <a:pt x="2640" y="2707"/>
                  </a:lnTo>
                  <a:lnTo>
                    <a:pt x="2843" y="2640"/>
                  </a:lnTo>
                  <a:lnTo>
                    <a:pt x="3046" y="2504"/>
                  </a:lnTo>
                  <a:lnTo>
                    <a:pt x="3226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692"/>
                  </a:lnTo>
                  <a:lnTo>
                    <a:pt x="3519" y="1467"/>
                  </a:lnTo>
                  <a:lnTo>
                    <a:pt x="3474" y="1241"/>
                  </a:lnTo>
                  <a:lnTo>
                    <a:pt x="3384" y="1016"/>
                  </a:lnTo>
                  <a:lnTo>
                    <a:pt x="3249" y="813"/>
                  </a:lnTo>
                  <a:lnTo>
                    <a:pt x="3091" y="655"/>
                  </a:lnTo>
                  <a:lnTo>
                    <a:pt x="2910" y="519"/>
                  </a:lnTo>
                  <a:lnTo>
                    <a:pt x="2685" y="407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g122113f33c8_2_2070"/>
            <p:cNvSpPr/>
            <p:nvPr/>
          </p:nvSpPr>
          <p:spPr>
            <a:xfrm>
              <a:off x="6691550" y="1849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5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g122113f33c8_2_2070"/>
            <p:cNvSpPr/>
            <p:nvPr/>
          </p:nvSpPr>
          <p:spPr>
            <a:xfrm>
              <a:off x="6327275" y="1864425"/>
              <a:ext cx="451725" cy="319200"/>
            </a:xfrm>
            <a:custGeom>
              <a:avLst/>
              <a:gdLst/>
              <a:ahLst/>
              <a:cxnLst/>
              <a:rect l="l" t="t" r="r" b="b"/>
              <a:pathLst>
                <a:path w="18069" h="12768" extrusionOk="0">
                  <a:moveTo>
                    <a:pt x="2617" y="1"/>
                  </a:moveTo>
                  <a:lnTo>
                    <a:pt x="2549" y="46"/>
                  </a:lnTo>
                  <a:lnTo>
                    <a:pt x="2482" y="69"/>
                  </a:lnTo>
                  <a:lnTo>
                    <a:pt x="2437" y="136"/>
                  </a:lnTo>
                  <a:lnTo>
                    <a:pt x="2369" y="204"/>
                  </a:lnTo>
                  <a:lnTo>
                    <a:pt x="2346" y="272"/>
                  </a:lnTo>
                  <a:lnTo>
                    <a:pt x="23" y="7309"/>
                  </a:lnTo>
                  <a:lnTo>
                    <a:pt x="0" y="7400"/>
                  </a:lnTo>
                  <a:lnTo>
                    <a:pt x="0" y="7490"/>
                  </a:lnTo>
                  <a:lnTo>
                    <a:pt x="23" y="7557"/>
                  </a:lnTo>
                  <a:lnTo>
                    <a:pt x="46" y="7625"/>
                  </a:lnTo>
                  <a:lnTo>
                    <a:pt x="91" y="7693"/>
                  </a:lnTo>
                  <a:lnTo>
                    <a:pt x="136" y="7760"/>
                  </a:lnTo>
                  <a:lnTo>
                    <a:pt x="203" y="7806"/>
                  </a:lnTo>
                  <a:lnTo>
                    <a:pt x="294" y="7851"/>
                  </a:lnTo>
                  <a:lnTo>
                    <a:pt x="15203" y="12768"/>
                  </a:lnTo>
                  <a:lnTo>
                    <a:pt x="15429" y="12768"/>
                  </a:lnTo>
                  <a:lnTo>
                    <a:pt x="15519" y="12745"/>
                  </a:lnTo>
                  <a:lnTo>
                    <a:pt x="15587" y="12700"/>
                  </a:lnTo>
                  <a:lnTo>
                    <a:pt x="15632" y="12633"/>
                  </a:lnTo>
                  <a:lnTo>
                    <a:pt x="15700" y="12565"/>
                  </a:lnTo>
                  <a:lnTo>
                    <a:pt x="15722" y="12497"/>
                  </a:lnTo>
                  <a:lnTo>
                    <a:pt x="18046" y="5460"/>
                  </a:lnTo>
                  <a:lnTo>
                    <a:pt x="18068" y="5369"/>
                  </a:lnTo>
                  <a:lnTo>
                    <a:pt x="18068" y="5302"/>
                  </a:lnTo>
                  <a:lnTo>
                    <a:pt x="18046" y="5212"/>
                  </a:lnTo>
                  <a:lnTo>
                    <a:pt x="18023" y="5144"/>
                  </a:lnTo>
                  <a:lnTo>
                    <a:pt x="17978" y="5076"/>
                  </a:lnTo>
                  <a:lnTo>
                    <a:pt x="17933" y="5009"/>
                  </a:lnTo>
                  <a:lnTo>
                    <a:pt x="17865" y="4963"/>
                  </a:lnTo>
                  <a:lnTo>
                    <a:pt x="17775" y="4918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g122113f33c8_2_2070"/>
            <p:cNvSpPr/>
            <p:nvPr/>
          </p:nvSpPr>
          <p:spPr>
            <a:xfrm>
              <a:off x="6344200" y="1985675"/>
              <a:ext cx="396450" cy="141000"/>
            </a:xfrm>
            <a:custGeom>
              <a:avLst/>
              <a:gdLst/>
              <a:ahLst/>
              <a:cxnLst/>
              <a:rect l="l" t="t" r="r" b="b"/>
              <a:pathLst>
                <a:path w="15858" h="5640" extrusionOk="0">
                  <a:moveTo>
                    <a:pt x="158" y="1"/>
                  </a:moveTo>
                  <a:lnTo>
                    <a:pt x="0" y="452"/>
                  </a:lnTo>
                  <a:lnTo>
                    <a:pt x="15699" y="5640"/>
                  </a:lnTo>
                  <a:lnTo>
                    <a:pt x="15857" y="516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g122113f33c8_2_2070"/>
            <p:cNvSpPr/>
            <p:nvPr/>
          </p:nvSpPr>
          <p:spPr>
            <a:xfrm>
              <a:off x="6389875" y="1896025"/>
              <a:ext cx="93075" cy="188925"/>
            </a:xfrm>
            <a:custGeom>
              <a:avLst/>
              <a:gdLst/>
              <a:ahLst/>
              <a:cxnLst/>
              <a:rect l="l" t="t" r="r" b="b"/>
              <a:pathLst>
                <a:path w="3723" h="7557" extrusionOk="0">
                  <a:moveTo>
                    <a:pt x="2346" y="0"/>
                  </a:moveTo>
                  <a:lnTo>
                    <a:pt x="0" y="7105"/>
                  </a:lnTo>
                  <a:lnTo>
                    <a:pt x="1376" y="7557"/>
                  </a:lnTo>
                  <a:lnTo>
                    <a:pt x="3722" y="451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g122113f33c8_2_2070"/>
            <p:cNvSpPr/>
            <p:nvPr/>
          </p:nvSpPr>
          <p:spPr>
            <a:xfrm>
              <a:off x="6378025" y="2000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58" y="46"/>
                  </a:lnTo>
                  <a:lnTo>
                    <a:pt x="655" y="136"/>
                  </a:lnTo>
                  <a:lnTo>
                    <a:pt x="452" y="249"/>
                  </a:lnTo>
                  <a:lnTo>
                    <a:pt x="294" y="407"/>
                  </a:lnTo>
                  <a:lnTo>
                    <a:pt x="158" y="610"/>
                  </a:lnTo>
                  <a:lnTo>
                    <a:pt x="46" y="835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23" y="1535"/>
                  </a:lnTo>
                  <a:lnTo>
                    <a:pt x="113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587" y="2256"/>
                  </a:lnTo>
                  <a:lnTo>
                    <a:pt x="813" y="2347"/>
                  </a:lnTo>
                  <a:lnTo>
                    <a:pt x="1918" y="2707"/>
                  </a:lnTo>
                  <a:lnTo>
                    <a:pt x="2143" y="2775"/>
                  </a:lnTo>
                  <a:lnTo>
                    <a:pt x="2392" y="2775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27"/>
                  </a:lnTo>
                  <a:lnTo>
                    <a:pt x="3204" y="2369"/>
                  </a:lnTo>
                  <a:lnTo>
                    <a:pt x="3339" y="2166"/>
                  </a:lnTo>
                  <a:lnTo>
                    <a:pt x="3429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6"/>
                  </a:lnTo>
                  <a:lnTo>
                    <a:pt x="3249" y="835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29"/>
                  </a:lnTo>
                  <a:lnTo>
                    <a:pt x="1579" y="68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g122113f33c8_2_2070"/>
            <p:cNvSpPr/>
            <p:nvPr/>
          </p:nvSpPr>
          <p:spPr>
            <a:xfrm>
              <a:off x="6389875" y="2024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7"/>
                  </a:lnTo>
                  <a:lnTo>
                    <a:pt x="2030" y="452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g122113f33c8_2_2070"/>
            <p:cNvSpPr/>
            <p:nvPr/>
          </p:nvSpPr>
          <p:spPr>
            <a:xfrm>
              <a:off x="6609800" y="1968750"/>
              <a:ext cx="93075" cy="188950"/>
            </a:xfrm>
            <a:custGeom>
              <a:avLst/>
              <a:gdLst/>
              <a:ahLst/>
              <a:cxnLst/>
              <a:rect l="l" t="t" r="r" b="b"/>
              <a:pathLst>
                <a:path w="3723" h="7558" extrusionOk="0">
                  <a:moveTo>
                    <a:pt x="2346" y="1"/>
                  </a:moveTo>
                  <a:lnTo>
                    <a:pt x="0" y="7106"/>
                  </a:lnTo>
                  <a:lnTo>
                    <a:pt x="1376" y="7557"/>
                  </a:lnTo>
                  <a:lnTo>
                    <a:pt x="3722" y="452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g122113f33c8_2_2070"/>
            <p:cNvSpPr/>
            <p:nvPr/>
          </p:nvSpPr>
          <p:spPr>
            <a:xfrm>
              <a:off x="6597950" y="2073650"/>
              <a:ext cx="87425" cy="68825"/>
            </a:xfrm>
            <a:custGeom>
              <a:avLst/>
              <a:gdLst/>
              <a:ahLst/>
              <a:cxnLst/>
              <a:rect l="l" t="t" r="r" b="b"/>
              <a:pathLst>
                <a:path w="3497" h="2753" extrusionOk="0">
                  <a:moveTo>
                    <a:pt x="1106" y="0"/>
                  </a:moveTo>
                  <a:lnTo>
                    <a:pt x="880" y="46"/>
                  </a:lnTo>
                  <a:lnTo>
                    <a:pt x="655" y="113"/>
                  </a:lnTo>
                  <a:lnTo>
                    <a:pt x="452" y="249"/>
                  </a:lnTo>
                  <a:lnTo>
                    <a:pt x="294" y="406"/>
                  </a:lnTo>
                  <a:lnTo>
                    <a:pt x="158" y="587"/>
                  </a:lnTo>
                  <a:lnTo>
                    <a:pt x="46" y="812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13" y="1737"/>
                  </a:lnTo>
                  <a:lnTo>
                    <a:pt x="249" y="1940"/>
                  </a:lnTo>
                  <a:lnTo>
                    <a:pt x="407" y="2098"/>
                  </a:lnTo>
                  <a:lnTo>
                    <a:pt x="587" y="2234"/>
                  </a:lnTo>
                  <a:lnTo>
                    <a:pt x="813" y="2346"/>
                  </a:lnTo>
                  <a:lnTo>
                    <a:pt x="1918" y="2707"/>
                  </a:lnTo>
                  <a:lnTo>
                    <a:pt x="2166" y="2752"/>
                  </a:lnTo>
                  <a:lnTo>
                    <a:pt x="2392" y="2752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04"/>
                  </a:lnTo>
                  <a:lnTo>
                    <a:pt x="3204" y="2346"/>
                  </a:lnTo>
                  <a:lnTo>
                    <a:pt x="3339" y="2166"/>
                  </a:lnTo>
                  <a:lnTo>
                    <a:pt x="3452" y="1940"/>
                  </a:lnTo>
                  <a:lnTo>
                    <a:pt x="3497" y="1692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5"/>
                  </a:lnTo>
                  <a:lnTo>
                    <a:pt x="3249" y="812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06"/>
                  </a:lnTo>
                  <a:lnTo>
                    <a:pt x="1580" y="4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g122113f33c8_2_2070"/>
            <p:cNvSpPr/>
            <p:nvPr/>
          </p:nvSpPr>
          <p:spPr>
            <a:xfrm>
              <a:off x="6609800" y="2096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6"/>
                  </a:lnTo>
                  <a:lnTo>
                    <a:pt x="2030" y="45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9" name="Google Shape;1499;g122113f33c8_2_2070"/>
          <p:cNvGrpSpPr/>
          <p:nvPr/>
        </p:nvGrpSpPr>
        <p:grpSpPr>
          <a:xfrm>
            <a:off x="8234474" y="3044274"/>
            <a:ext cx="754593" cy="1003232"/>
            <a:chOff x="7062788" y="3483325"/>
            <a:chExt cx="558875" cy="743025"/>
          </a:xfrm>
        </p:grpSpPr>
        <p:sp>
          <p:nvSpPr>
            <p:cNvPr id="1500" name="Google Shape;1500;g122113f33c8_2_2070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g122113f33c8_2_2070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g122113f33c8_2_2070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g122113f33c8_2_2070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g122113f33c8_2_2070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g122113f33c8_2_2070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g122113f33c8_2_2070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g122113f33c8_2_2070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g122113f33c8_2_2070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g122113f33c8_2_2070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g122113f33c8_2_2070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g122113f33c8_2_2070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g122113f33c8_2_2070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g122113f33c8_2_2070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g122113f33c8_2_2070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g122113f33c8_2_2070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g122113f33c8_2_2070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122113f33c8_2_2070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g122113f33c8_2_2070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g122113f33c8_2_2070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g122113f33c8_2_2070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" name="Google Shape;1522;g122113f33c8_2_2257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g122113f33c8_2_2257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g122113f33c8_2_2257"/>
          <p:cNvSpPr txBox="1">
            <a:spLocks noGrp="1"/>
          </p:cNvSpPr>
          <p:nvPr>
            <p:ph type="title"/>
          </p:nvPr>
        </p:nvSpPr>
        <p:spPr>
          <a:xfrm>
            <a:off x="1623000" y="1645359"/>
            <a:ext cx="58980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7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525" name="Google Shape;1525;g122113f33c8_2_2257"/>
          <p:cNvSpPr txBox="1">
            <a:spLocks noGrp="1"/>
          </p:cNvSpPr>
          <p:nvPr>
            <p:ph type="subTitle" idx="1"/>
          </p:nvPr>
        </p:nvSpPr>
        <p:spPr>
          <a:xfrm>
            <a:off x="1728300" y="2711241"/>
            <a:ext cx="5687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26" name="Google Shape;1526;g122113f33c8_2_2257"/>
          <p:cNvSpPr/>
          <p:nvPr/>
        </p:nvSpPr>
        <p:spPr>
          <a:xfrm>
            <a:off x="19275" y="-71150"/>
            <a:ext cx="7829550" cy="764275"/>
          </a:xfrm>
          <a:custGeom>
            <a:avLst/>
            <a:gdLst/>
            <a:ahLst/>
            <a:cxnLst/>
            <a:rect l="l" t="t" r="r" b="b"/>
            <a:pathLst>
              <a:path w="313182" h="30571" extrusionOk="0">
                <a:moveTo>
                  <a:pt x="0" y="1905"/>
                </a:moveTo>
                <a:cubicBezTo>
                  <a:pt x="27234" y="-1986"/>
                  <a:pt x="53492" y="14810"/>
                  <a:pt x="80391" y="20574"/>
                </a:cubicBezTo>
                <a:cubicBezTo>
                  <a:pt x="96546" y="24036"/>
                  <a:pt x="113720" y="25719"/>
                  <a:pt x="129921" y="22479"/>
                </a:cubicBezTo>
                <a:cubicBezTo>
                  <a:pt x="139798" y="20504"/>
                  <a:pt x="149989" y="18900"/>
                  <a:pt x="160020" y="19812"/>
                </a:cubicBezTo>
                <a:cubicBezTo>
                  <a:pt x="185544" y="22132"/>
                  <a:pt x="212105" y="34207"/>
                  <a:pt x="236601" y="26670"/>
                </a:cubicBezTo>
                <a:cubicBezTo>
                  <a:pt x="239207" y="25868"/>
                  <a:pt x="242621" y="25299"/>
                  <a:pt x="243840" y="22860"/>
                </a:cubicBezTo>
                <a:cubicBezTo>
                  <a:pt x="245369" y="19801"/>
                  <a:pt x="242962" y="15094"/>
                  <a:pt x="240030" y="13335"/>
                </a:cubicBezTo>
                <a:cubicBezTo>
                  <a:pt x="236747" y="11365"/>
                  <a:pt x="231051" y="11536"/>
                  <a:pt x="228600" y="14478"/>
                </a:cubicBezTo>
                <a:cubicBezTo>
                  <a:pt x="226461" y="17045"/>
                  <a:pt x="227627" y="22164"/>
                  <a:pt x="230124" y="24384"/>
                </a:cubicBezTo>
                <a:cubicBezTo>
                  <a:pt x="251690" y="43554"/>
                  <a:pt x="287374" y="12904"/>
                  <a:pt x="313182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g122113f33c8_2_2257"/>
          <p:cNvSpPr/>
          <p:nvPr/>
        </p:nvSpPr>
        <p:spPr>
          <a:xfrm>
            <a:off x="3895950" y="4541749"/>
            <a:ext cx="4924425" cy="740225"/>
          </a:xfrm>
          <a:custGeom>
            <a:avLst/>
            <a:gdLst/>
            <a:ahLst/>
            <a:cxnLst/>
            <a:rect l="l" t="t" r="r" b="b"/>
            <a:pathLst>
              <a:path w="196977" h="29609" extrusionOk="0">
                <a:moveTo>
                  <a:pt x="0" y="26561"/>
                </a:moveTo>
                <a:cubicBezTo>
                  <a:pt x="664" y="18592"/>
                  <a:pt x="5321" y="8753"/>
                  <a:pt x="12954" y="6368"/>
                </a:cubicBezTo>
                <a:cubicBezTo>
                  <a:pt x="23767" y="2989"/>
                  <a:pt x="35673" y="6887"/>
                  <a:pt x="46863" y="8654"/>
                </a:cubicBezTo>
                <a:cubicBezTo>
                  <a:pt x="59919" y="10715"/>
                  <a:pt x="73308" y="11192"/>
                  <a:pt x="86487" y="10178"/>
                </a:cubicBezTo>
                <a:cubicBezTo>
                  <a:pt x="100553" y="9096"/>
                  <a:pt x="113561" y="1243"/>
                  <a:pt x="127635" y="272"/>
                </a:cubicBezTo>
                <a:cubicBezTo>
                  <a:pt x="143413" y="-816"/>
                  <a:pt x="159971" y="2724"/>
                  <a:pt x="174117" y="9797"/>
                </a:cubicBezTo>
                <a:cubicBezTo>
                  <a:pt x="183136" y="14306"/>
                  <a:pt x="193788" y="20043"/>
                  <a:pt x="196977" y="2960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g122113f33c8_2_2257"/>
          <p:cNvGrpSpPr/>
          <p:nvPr/>
        </p:nvGrpSpPr>
        <p:grpSpPr>
          <a:xfrm rot="-2864756">
            <a:off x="7544938" y="4439874"/>
            <a:ext cx="342892" cy="319092"/>
            <a:chOff x="-1003774" y="3010923"/>
            <a:chExt cx="671425" cy="624822"/>
          </a:xfrm>
        </p:grpSpPr>
        <p:sp>
          <p:nvSpPr>
            <p:cNvPr id="1529" name="Google Shape;1529;g122113f33c8_2_2257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g122113f33c8_2_2257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g122113f33c8_2_2257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g122113f33c8_2_225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g122113f33c8_2_225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g122113f33c8_2_225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g122113f33c8_2_225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g122113f33c8_2_225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g122113f33c8_2_225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g122113f33c8_2_225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g122113f33c8_2_225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g122113f33c8_2_225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g122113f33c8_2_225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122113f33c8_2_225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g122113f33c8_2_225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g122113f33c8_2_225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g122113f33c8_2_225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g122113f33c8_2_225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g122113f33c8_2_225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g122113f33c8_2_225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g122113f33c8_2_225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g122113f33c8_2_225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g122113f33c8_2_225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g122113f33c8_2_2257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g122113f33c8_2_225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g122113f33c8_2_225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g122113f33c8_2_2257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g122113f33c8_2_225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g122113f33c8_2_225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g122113f33c8_2_225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122113f33c8_2_225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g122113f33c8_2_225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g122113f33c8_2_225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g122113f33c8_2_225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g122113f33c8_2_225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g122113f33c8_2_225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g122113f33c8_2_225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6" name="Google Shape;1566;g122113f33c8_2_2257"/>
          <p:cNvGrpSpPr/>
          <p:nvPr/>
        </p:nvGrpSpPr>
        <p:grpSpPr>
          <a:xfrm>
            <a:off x="8053474" y="948774"/>
            <a:ext cx="754593" cy="1003232"/>
            <a:chOff x="7062788" y="3483325"/>
            <a:chExt cx="558875" cy="743025"/>
          </a:xfrm>
        </p:grpSpPr>
        <p:sp>
          <p:nvSpPr>
            <p:cNvPr id="1567" name="Google Shape;1567;g122113f33c8_2_2257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g122113f33c8_2_2257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122113f33c8_2_2257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g122113f33c8_2_2257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g122113f33c8_2_2257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g122113f33c8_2_2257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g122113f33c8_2_2257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g122113f33c8_2_2257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122113f33c8_2_2257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122113f33c8_2_2257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122113f33c8_2_2257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g122113f33c8_2_2257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g122113f33c8_2_2257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122113f33c8_2_2257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122113f33c8_2_2257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122113f33c8_2_2257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122113f33c8_2_2257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122113f33c8_2_2257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122113f33c8_2_2257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122113f33c8_2_2257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122113f33c8_2_2257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8" name="Google Shape;1588;g122113f33c8_2_2257"/>
          <p:cNvGrpSpPr/>
          <p:nvPr/>
        </p:nvGrpSpPr>
        <p:grpSpPr>
          <a:xfrm>
            <a:off x="234138" y="2729268"/>
            <a:ext cx="1184637" cy="2162618"/>
            <a:chOff x="5124450" y="2384375"/>
            <a:chExt cx="669400" cy="1222025"/>
          </a:xfrm>
        </p:grpSpPr>
        <p:sp>
          <p:nvSpPr>
            <p:cNvPr id="1589" name="Google Shape;1589;g122113f33c8_2_2257"/>
            <p:cNvSpPr/>
            <p:nvPr/>
          </p:nvSpPr>
          <p:spPr>
            <a:xfrm>
              <a:off x="5619000" y="3437200"/>
              <a:ext cx="115075" cy="115050"/>
            </a:xfrm>
            <a:custGeom>
              <a:avLst/>
              <a:gdLst/>
              <a:ahLst/>
              <a:cxnLst/>
              <a:rect l="l" t="t" r="r" b="b"/>
              <a:pathLst>
                <a:path w="4603" h="4602" extrusionOk="0">
                  <a:moveTo>
                    <a:pt x="2301" y="0"/>
                  </a:moveTo>
                  <a:lnTo>
                    <a:pt x="2076" y="23"/>
                  </a:lnTo>
                  <a:lnTo>
                    <a:pt x="1850" y="45"/>
                  </a:lnTo>
                  <a:lnTo>
                    <a:pt x="1625" y="113"/>
                  </a:lnTo>
                  <a:lnTo>
                    <a:pt x="1399" y="181"/>
                  </a:lnTo>
                  <a:lnTo>
                    <a:pt x="1196" y="293"/>
                  </a:lnTo>
                  <a:lnTo>
                    <a:pt x="1016" y="406"/>
                  </a:lnTo>
                  <a:lnTo>
                    <a:pt x="835" y="541"/>
                  </a:lnTo>
                  <a:lnTo>
                    <a:pt x="655" y="699"/>
                  </a:lnTo>
                  <a:lnTo>
                    <a:pt x="519" y="857"/>
                  </a:lnTo>
                  <a:lnTo>
                    <a:pt x="384" y="1038"/>
                  </a:lnTo>
                  <a:lnTo>
                    <a:pt x="271" y="1218"/>
                  </a:lnTo>
                  <a:lnTo>
                    <a:pt x="181" y="1421"/>
                  </a:lnTo>
                  <a:lnTo>
                    <a:pt x="113" y="1624"/>
                  </a:lnTo>
                  <a:lnTo>
                    <a:pt x="46" y="1850"/>
                  </a:lnTo>
                  <a:lnTo>
                    <a:pt x="23" y="2075"/>
                  </a:lnTo>
                  <a:lnTo>
                    <a:pt x="1" y="2301"/>
                  </a:lnTo>
                  <a:lnTo>
                    <a:pt x="23" y="2526"/>
                  </a:lnTo>
                  <a:lnTo>
                    <a:pt x="68" y="2775"/>
                  </a:lnTo>
                  <a:lnTo>
                    <a:pt x="113" y="3000"/>
                  </a:lnTo>
                  <a:lnTo>
                    <a:pt x="204" y="3203"/>
                  </a:lnTo>
                  <a:lnTo>
                    <a:pt x="294" y="3406"/>
                  </a:lnTo>
                  <a:lnTo>
                    <a:pt x="407" y="3609"/>
                  </a:lnTo>
                  <a:lnTo>
                    <a:pt x="542" y="3790"/>
                  </a:lnTo>
                  <a:lnTo>
                    <a:pt x="700" y="3947"/>
                  </a:lnTo>
                  <a:lnTo>
                    <a:pt x="858" y="4083"/>
                  </a:lnTo>
                  <a:lnTo>
                    <a:pt x="1038" y="4218"/>
                  </a:lnTo>
                  <a:lnTo>
                    <a:pt x="1241" y="4331"/>
                  </a:lnTo>
                  <a:lnTo>
                    <a:pt x="1444" y="4421"/>
                  </a:lnTo>
                  <a:lnTo>
                    <a:pt x="1647" y="4511"/>
                  </a:lnTo>
                  <a:lnTo>
                    <a:pt x="1873" y="4557"/>
                  </a:lnTo>
                  <a:lnTo>
                    <a:pt x="2076" y="4579"/>
                  </a:lnTo>
                  <a:lnTo>
                    <a:pt x="2301" y="4602"/>
                  </a:lnTo>
                  <a:lnTo>
                    <a:pt x="2549" y="4579"/>
                  </a:lnTo>
                  <a:lnTo>
                    <a:pt x="2775" y="4557"/>
                  </a:lnTo>
                  <a:lnTo>
                    <a:pt x="3001" y="4489"/>
                  </a:lnTo>
                  <a:lnTo>
                    <a:pt x="3226" y="4421"/>
                  </a:lnTo>
                  <a:lnTo>
                    <a:pt x="3429" y="4308"/>
                  </a:lnTo>
                  <a:lnTo>
                    <a:pt x="3610" y="4196"/>
                  </a:lnTo>
                  <a:lnTo>
                    <a:pt x="3790" y="4060"/>
                  </a:lnTo>
                  <a:lnTo>
                    <a:pt x="3948" y="3902"/>
                  </a:lnTo>
                  <a:lnTo>
                    <a:pt x="4106" y="3744"/>
                  </a:lnTo>
                  <a:lnTo>
                    <a:pt x="4241" y="3564"/>
                  </a:lnTo>
                  <a:lnTo>
                    <a:pt x="4354" y="3384"/>
                  </a:lnTo>
                  <a:lnTo>
                    <a:pt x="4444" y="3181"/>
                  </a:lnTo>
                  <a:lnTo>
                    <a:pt x="4512" y="2955"/>
                  </a:lnTo>
                  <a:lnTo>
                    <a:pt x="4557" y="2752"/>
                  </a:lnTo>
                  <a:lnTo>
                    <a:pt x="4602" y="2526"/>
                  </a:lnTo>
                  <a:lnTo>
                    <a:pt x="4602" y="2301"/>
                  </a:lnTo>
                  <a:lnTo>
                    <a:pt x="4602" y="2075"/>
                  </a:lnTo>
                  <a:lnTo>
                    <a:pt x="4557" y="1827"/>
                  </a:lnTo>
                  <a:lnTo>
                    <a:pt x="4512" y="1602"/>
                  </a:lnTo>
                  <a:lnTo>
                    <a:pt x="4422" y="1399"/>
                  </a:lnTo>
                  <a:lnTo>
                    <a:pt x="4331" y="1196"/>
                  </a:lnTo>
                  <a:lnTo>
                    <a:pt x="4196" y="993"/>
                  </a:lnTo>
                  <a:lnTo>
                    <a:pt x="4061" y="812"/>
                  </a:lnTo>
                  <a:lnTo>
                    <a:pt x="3925" y="654"/>
                  </a:lnTo>
                  <a:lnTo>
                    <a:pt x="3745" y="519"/>
                  </a:lnTo>
                  <a:lnTo>
                    <a:pt x="3564" y="384"/>
                  </a:lnTo>
                  <a:lnTo>
                    <a:pt x="3384" y="271"/>
                  </a:lnTo>
                  <a:lnTo>
                    <a:pt x="3181" y="181"/>
                  </a:lnTo>
                  <a:lnTo>
                    <a:pt x="2978" y="90"/>
                  </a:lnTo>
                  <a:lnTo>
                    <a:pt x="2752" y="45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122113f33c8_2_2257"/>
            <p:cNvSpPr/>
            <p:nvPr/>
          </p:nvSpPr>
          <p:spPr>
            <a:xfrm>
              <a:off x="5619000" y="3437200"/>
              <a:ext cx="115075" cy="115050"/>
            </a:xfrm>
            <a:custGeom>
              <a:avLst/>
              <a:gdLst/>
              <a:ahLst/>
              <a:cxnLst/>
              <a:rect l="l" t="t" r="r" b="b"/>
              <a:pathLst>
                <a:path w="4603" h="4602" fill="none" extrusionOk="0">
                  <a:moveTo>
                    <a:pt x="68" y="2775"/>
                  </a:moveTo>
                  <a:lnTo>
                    <a:pt x="68" y="2775"/>
                  </a:lnTo>
                  <a:lnTo>
                    <a:pt x="113" y="3000"/>
                  </a:lnTo>
                  <a:lnTo>
                    <a:pt x="204" y="3203"/>
                  </a:lnTo>
                  <a:lnTo>
                    <a:pt x="294" y="3406"/>
                  </a:lnTo>
                  <a:lnTo>
                    <a:pt x="407" y="3609"/>
                  </a:lnTo>
                  <a:lnTo>
                    <a:pt x="542" y="3790"/>
                  </a:lnTo>
                  <a:lnTo>
                    <a:pt x="700" y="3947"/>
                  </a:lnTo>
                  <a:lnTo>
                    <a:pt x="858" y="4083"/>
                  </a:lnTo>
                  <a:lnTo>
                    <a:pt x="1038" y="4218"/>
                  </a:lnTo>
                  <a:lnTo>
                    <a:pt x="1241" y="4331"/>
                  </a:lnTo>
                  <a:lnTo>
                    <a:pt x="1444" y="4421"/>
                  </a:lnTo>
                  <a:lnTo>
                    <a:pt x="1647" y="4511"/>
                  </a:lnTo>
                  <a:lnTo>
                    <a:pt x="1873" y="4557"/>
                  </a:lnTo>
                  <a:lnTo>
                    <a:pt x="2076" y="4579"/>
                  </a:lnTo>
                  <a:lnTo>
                    <a:pt x="2301" y="4602"/>
                  </a:lnTo>
                  <a:lnTo>
                    <a:pt x="2549" y="4579"/>
                  </a:lnTo>
                  <a:lnTo>
                    <a:pt x="2775" y="4557"/>
                  </a:lnTo>
                  <a:lnTo>
                    <a:pt x="2775" y="4557"/>
                  </a:lnTo>
                  <a:lnTo>
                    <a:pt x="3001" y="4489"/>
                  </a:lnTo>
                  <a:lnTo>
                    <a:pt x="3226" y="4421"/>
                  </a:lnTo>
                  <a:lnTo>
                    <a:pt x="3429" y="4308"/>
                  </a:lnTo>
                  <a:lnTo>
                    <a:pt x="3610" y="4196"/>
                  </a:lnTo>
                  <a:lnTo>
                    <a:pt x="3790" y="4060"/>
                  </a:lnTo>
                  <a:lnTo>
                    <a:pt x="3948" y="3902"/>
                  </a:lnTo>
                  <a:lnTo>
                    <a:pt x="4106" y="3744"/>
                  </a:lnTo>
                  <a:lnTo>
                    <a:pt x="4241" y="3564"/>
                  </a:lnTo>
                  <a:lnTo>
                    <a:pt x="4354" y="3384"/>
                  </a:lnTo>
                  <a:lnTo>
                    <a:pt x="4444" y="3181"/>
                  </a:lnTo>
                  <a:lnTo>
                    <a:pt x="4512" y="2955"/>
                  </a:lnTo>
                  <a:lnTo>
                    <a:pt x="4557" y="2752"/>
                  </a:lnTo>
                  <a:lnTo>
                    <a:pt x="4602" y="2526"/>
                  </a:lnTo>
                  <a:lnTo>
                    <a:pt x="4602" y="2301"/>
                  </a:lnTo>
                  <a:lnTo>
                    <a:pt x="4602" y="2075"/>
                  </a:lnTo>
                  <a:lnTo>
                    <a:pt x="4557" y="1827"/>
                  </a:lnTo>
                  <a:lnTo>
                    <a:pt x="4557" y="1827"/>
                  </a:lnTo>
                  <a:lnTo>
                    <a:pt x="4512" y="1602"/>
                  </a:lnTo>
                  <a:lnTo>
                    <a:pt x="4422" y="1399"/>
                  </a:lnTo>
                  <a:lnTo>
                    <a:pt x="4331" y="1196"/>
                  </a:lnTo>
                  <a:lnTo>
                    <a:pt x="4196" y="993"/>
                  </a:lnTo>
                  <a:lnTo>
                    <a:pt x="4061" y="812"/>
                  </a:lnTo>
                  <a:lnTo>
                    <a:pt x="3925" y="654"/>
                  </a:lnTo>
                  <a:lnTo>
                    <a:pt x="3745" y="519"/>
                  </a:lnTo>
                  <a:lnTo>
                    <a:pt x="3564" y="384"/>
                  </a:lnTo>
                  <a:lnTo>
                    <a:pt x="3384" y="271"/>
                  </a:lnTo>
                  <a:lnTo>
                    <a:pt x="3181" y="181"/>
                  </a:lnTo>
                  <a:lnTo>
                    <a:pt x="2978" y="90"/>
                  </a:lnTo>
                  <a:lnTo>
                    <a:pt x="2752" y="45"/>
                  </a:lnTo>
                  <a:lnTo>
                    <a:pt x="2527" y="0"/>
                  </a:lnTo>
                  <a:lnTo>
                    <a:pt x="2301" y="0"/>
                  </a:lnTo>
                  <a:lnTo>
                    <a:pt x="2076" y="23"/>
                  </a:lnTo>
                  <a:lnTo>
                    <a:pt x="1850" y="45"/>
                  </a:lnTo>
                  <a:lnTo>
                    <a:pt x="1850" y="45"/>
                  </a:lnTo>
                  <a:lnTo>
                    <a:pt x="1625" y="113"/>
                  </a:lnTo>
                  <a:lnTo>
                    <a:pt x="1399" y="181"/>
                  </a:lnTo>
                  <a:lnTo>
                    <a:pt x="1196" y="293"/>
                  </a:lnTo>
                  <a:lnTo>
                    <a:pt x="1016" y="406"/>
                  </a:lnTo>
                  <a:lnTo>
                    <a:pt x="835" y="541"/>
                  </a:lnTo>
                  <a:lnTo>
                    <a:pt x="655" y="699"/>
                  </a:lnTo>
                  <a:lnTo>
                    <a:pt x="519" y="857"/>
                  </a:lnTo>
                  <a:lnTo>
                    <a:pt x="384" y="1038"/>
                  </a:lnTo>
                  <a:lnTo>
                    <a:pt x="271" y="1218"/>
                  </a:lnTo>
                  <a:lnTo>
                    <a:pt x="181" y="1421"/>
                  </a:lnTo>
                  <a:lnTo>
                    <a:pt x="113" y="1624"/>
                  </a:lnTo>
                  <a:lnTo>
                    <a:pt x="46" y="1850"/>
                  </a:lnTo>
                  <a:lnTo>
                    <a:pt x="23" y="2075"/>
                  </a:lnTo>
                  <a:lnTo>
                    <a:pt x="1" y="2301"/>
                  </a:lnTo>
                  <a:lnTo>
                    <a:pt x="23" y="2526"/>
                  </a:lnTo>
                  <a:lnTo>
                    <a:pt x="68" y="27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122113f33c8_2_2257"/>
            <p:cNvSpPr/>
            <p:nvPr/>
          </p:nvSpPr>
          <p:spPr>
            <a:xfrm>
              <a:off x="5357900" y="3491325"/>
              <a:ext cx="115075" cy="115075"/>
            </a:xfrm>
            <a:custGeom>
              <a:avLst/>
              <a:gdLst/>
              <a:ahLst/>
              <a:cxnLst/>
              <a:rect l="l" t="t" r="r" b="b"/>
              <a:pathLst>
                <a:path w="4603" h="4603" extrusionOk="0">
                  <a:moveTo>
                    <a:pt x="2054" y="1"/>
                  </a:moveTo>
                  <a:lnTo>
                    <a:pt x="1828" y="46"/>
                  </a:lnTo>
                  <a:lnTo>
                    <a:pt x="1602" y="113"/>
                  </a:lnTo>
                  <a:lnTo>
                    <a:pt x="1377" y="181"/>
                  </a:lnTo>
                  <a:lnTo>
                    <a:pt x="1174" y="294"/>
                  </a:lnTo>
                  <a:lnTo>
                    <a:pt x="993" y="407"/>
                  </a:lnTo>
                  <a:lnTo>
                    <a:pt x="813" y="542"/>
                  </a:lnTo>
                  <a:lnTo>
                    <a:pt x="655" y="677"/>
                  </a:lnTo>
                  <a:lnTo>
                    <a:pt x="497" y="858"/>
                  </a:lnTo>
                  <a:lnTo>
                    <a:pt x="384" y="1038"/>
                  </a:lnTo>
                  <a:lnTo>
                    <a:pt x="272" y="1219"/>
                  </a:lnTo>
                  <a:lnTo>
                    <a:pt x="159" y="1422"/>
                  </a:lnTo>
                  <a:lnTo>
                    <a:pt x="91" y="1625"/>
                  </a:lnTo>
                  <a:lnTo>
                    <a:pt x="46" y="1850"/>
                  </a:lnTo>
                  <a:lnTo>
                    <a:pt x="1" y="2076"/>
                  </a:lnTo>
                  <a:lnTo>
                    <a:pt x="1" y="2301"/>
                  </a:lnTo>
                  <a:lnTo>
                    <a:pt x="1" y="2527"/>
                  </a:lnTo>
                  <a:lnTo>
                    <a:pt x="46" y="2752"/>
                  </a:lnTo>
                  <a:lnTo>
                    <a:pt x="114" y="2978"/>
                  </a:lnTo>
                  <a:lnTo>
                    <a:pt x="181" y="3204"/>
                  </a:lnTo>
                  <a:lnTo>
                    <a:pt x="294" y="3407"/>
                  </a:lnTo>
                  <a:lnTo>
                    <a:pt x="407" y="3610"/>
                  </a:lnTo>
                  <a:lnTo>
                    <a:pt x="542" y="3767"/>
                  </a:lnTo>
                  <a:lnTo>
                    <a:pt x="700" y="3948"/>
                  </a:lnTo>
                  <a:lnTo>
                    <a:pt x="858" y="4083"/>
                  </a:lnTo>
                  <a:lnTo>
                    <a:pt x="1039" y="4219"/>
                  </a:lnTo>
                  <a:lnTo>
                    <a:pt x="1219" y="4331"/>
                  </a:lnTo>
                  <a:lnTo>
                    <a:pt x="1422" y="4422"/>
                  </a:lnTo>
                  <a:lnTo>
                    <a:pt x="1625" y="4489"/>
                  </a:lnTo>
                  <a:lnTo>
                    <a:pt x="1851" y="4557"/>
                  </a:lnTo>
                  <a:lnTo>
                    <a:pt x="2076" y="4579"/>
                  </a:lnTo>
                  <a:lnTo>
                    <a:pt x="2302" y="4602"/>
                  </a:lnTo>
                  <a:lnTo>
                    <a:pt x="2527" y="4579"/>
                  </a:lnTo>
                  <a:lnTo>
                    <a:pt x="2753" y="4557"/>
                  </a:lnTo>
                  <a:lnTo>
                    <a:pt x="3001" y="4489"/>
                  </a:lnTo>
                  <a:lnTo>
                    <a:pt x="3204" y="4399"/>
                  </a:lnTo>
                  <a:lnTo>
                    <a:pt x="3407" y="4309"/>
                  </a:lnTo>
                  <a:lnTo>
                    <a:pt x="3610" y="4196"/>
                  </a:lnTo>
                  <a:lnTo>
                    <a:pt x="3768" y="4061"/>
                  </a:lnTo>
                  <a:lnTo>
                    <a:pt x="3948" y="3903"/>
                  </a:lnTo>
                  <a:lnTo>
                    <a:pt x="4084" y="3745"/>
                  </a:lnTo>
                  <a:lnTo>
                    <a:pt x="4219" y="3564"/>
                  </a:lnTo>
                  <a:lnTo>
                    <a:pt x="4332" y="3361"/>
                  </a:lnTo>
                  <a:lnTo>
                    <a:pt x="4422" y="3158"/>
                  </a:lnTo>
                  <a:lnTo>
                    <a:pt x="4490" y="2955"/>
                  </a:lnTo>
                  <a:lnTo>
                    <a:pt x="4557" y="2752"/>
                  </a:lnTo>
                  <a:lnTo>
                    <a:pt x="4580" y="2527"/>
                  </a:lnTo>
                  <a:lnTo>
                    <a:pt x="4602" y="2301"/>
                  </a:lnTo>
                  <a:lnTo>
                    <a:pt x="4580" y="2053"/>
                  </a:lnTo>
                  <a:lnTo>
                    <a:pt x="4557" y="1828"/>
                  </a:lnTo>
                  <a:lnTo>
                    <a:pt x="4490" y="1602"/>
                  </a:lnTo>
                  <a:lnTo>
                    <a:pt x="4399" y="1376"/>
                  </a:lnTo>
                  <a:lnTo>
                    <a:pt x="4309" y="1173"/>
                  </a:lnTo>
                  <a:lnTo>
                    <a:pt x="4196" y="993"/>
                  </a:lnTo>
                  <a:lnTo>
                    <a:pt x="4061" y="813"/>
                  </a:lnTo>
                  <a:lnTo>
                    <a:pt x="3903" y="655"/>
                  </a:lnTo>
                  <a:lnTo>
                    <a:pt x="3745" y="497"/>
                  </a:lnTo>
                  <a:lnTo>
                    <a:pt x="3565" y="384"/>
                  </a:lnTo>
                  <a:lnTo>
                    <a:pt x="3362" y="271"/>
                  </a:lnTo>
                  <a:lnTo>
                    <a:pt x="3159" y="158"/>
                  </a:lnTo>
                  <a:lnTo>
                    <a:pt x="2956" y="91"/>
                  </a:lnTo>
                  <a:lnTo>
                    <a:pt x="2753" y="46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122113f33c8_2_2257"/>
            <p:cNvSpPr/>
            <p:nvPr/>
          </p:nvSpPr>
          <p:spPr>
            <a:xfrm>
              <a:off x="5357900" y="3491325"/>
              <a:ext cx="115075" cy="115075"/>
            </a:xfrm>
            <a:custGeom>
              <a:avLst/>
              <a:gdLst/>
              <a:ahLst/>
              <a:cxnLst/>
              <a:rect l="l" t="t" r="r" b="b"/>
              <a:pathLst>
                <a:path w="4603" h="4603" fill="none" extrusionOk="0">
                  <a:moveTo>
                    <a:pt x="46" y="2752"/>
                  </a:moveTo>
                  <a:lnTo>
                    <a:pt x="46" y="2752"/>
                  </a:lnTo>
                  <a:lnTo>
                    <a:pt x="114" y="2978"/>
                  </a:lnTo>
                  <a:lnTo>
                    <a:pt x="181" y="3204"/>
                  </a:lnTo>
                  <a:lnTo>
                    <a:pt x="294" y="3407"/>
                  </a:lnTo>
                  <a:lnTo>
                    <a:pt x="407" y="3610"/>
                  </a:lnTo>
                  <a:lnTo>
                    <a:pt x="542" y="3767"/>
                  </a:lnTo>
                  <a:lnTo>
                    <a:pt x="700" y="3948"/>
                  </a:lnTo>
                  <a:lnTo>
                    <a:pt x="858" y="4083"/>
                  </a:lnTo>
                  <a:lnTo>
                    <a:pt x="1039" y="4219"/>
                  </a:lnTo>
                  <a:lnTo>
                    <a:pt x="1219" y="4331"/>
                  </a:lnTo>
                  <a:lnTo>
                    <a:pt x="1422" y="4422"/>
                  </a:lnTo>
                  <a:lnTo>
                    <a:pt x="1625" y="4489"/>
                  </a:lnTo>
                  <a:lnTo>
                    <a:pt x="1851" y="4557"/>
                  </a:lnTo>
                  <a:lnTo>
                    <a:pt x="2076" y="4579"/>
                  </a:lnTo>
                  <a:lnTo>
                    <a:pt x="2302" y="4602"/>
                  </a:lnTo>
                  <a:lnTo>
                    <a:pt x="2527" y="4579"/>
                  </a:lnTo>
                  <a:lnTo>
                    <a:pt x="2753" y="4557"/>
                  </a:lnTo>
                  <a:lnTo>
                    <a:pt x="2753" y="4557"/>
                  </a:lnTo>
                  <a:lnTo>
                    <a:pt x="3001" y="4489"/>
                  </a:lnTo>
                  <a:lnTo>
                    <a:pt x="3204" y="4399"/>
                  </a:lnTo>
                  <a:lnTo>
                    <a:pt x="3407" y="4309"/>
                  </a:lnTo>
                  <a:lnTo>
                    <a:pt x="3610" y="4196"/>
                  </a:lnTo>
                  <a:lnTo>
                    <a:pt x="3768" y="4061"/>
                  </a:lnTo>
                  <a:lnTo>
                    <a:pt x="3948" y="3903"/>
                  </a:lnTo>
                  <a:lnTo>
                    <a:pt x="4084" y="3745"/>
                  </a:lnTo>
                  <a:lnTo>
                    <a:pt x="4219" y="3564"/>
                  </a:lnTo>
                  <a:lnTo>
                    <a:pt x="4332" y="3361"/>
                  </a:lnTo>
                  <a:lnTo>
                    <a:pt x="4422" y="3158"/>
                  </a:lnTo>
                  <a:lnTo>
                    <a:pt x="4490" y="2955"/>
                  </a:lnTo>
                  <a:lnTo>
                    <a:pt x="4557" y="2752"/>
                  </a:lnTo>
                  <a:lnTo>
                    <a:pt x="4580" y="2527"/>
                  </a:lnTo>
                  <a:lnTo>
                    <a:pt x="4602" y="2301"/>
                  </a:lnTo>
                  <a:lnTo>
                    <a:pt x="4580" y="2053"/>
                  </a:lnTo>
                  <a:lnTo>
                    <a:pt x="4557" y="1828"/>
                  </a:lnTo>
                  <a:lnTo>
                    <a:pt x="4557" y="1828"/>
                  </a:lnTo>
                  <a:lnTo>
                    <a:pt x="4490" y="1602"/>
                  </a:lnTo>
                  <a:lnTo>
                    <a:pt x="4399" y="1376"/>
                  </a:lnTo>
                  <a:lnTo>
                    <a:pt x="4309" y="1173"/>
                  </a:lnTo>
                  <a:lnTo>
                    <a:pt x="4196" y="993"/>
                  </a:lnTo>
                  <a:lnTo>
                    <a:pt x="4061" y="813"/>
                  </a:lnTo>
                  <a:lnTo>
                    <a:pt x="3903" y="655"/>
                  </a:lnTo>
                  <a:lnTo>
                    <a:pt x="3745" y="497"/>
                  </a:lnTo>
                  <a:lnTo>
                    <a:pt x="3565" y="384"/>
                  </a:lnTo>
                  <a:lnTo>
                    <a:pt x="3362" y="271"/>
                  </a:lnTo>
                  <a:lnTo>
                    <a:pt x="3159" y="158"/>
                  </a:lnTo>
                  <a:lnTo>
                    <a:pt x="2956" y="91"/>
                  </a:lnTo>
                  <a:lnTo>
                    <a:pt x="2753" y="46"/>
                  </a:lnTo>
                  <a:lnTo>
                    <a:pt x="2527" y="1"/>
                  </a:lnTo>
                  <a:lnTo>
                    <a:pt x="2302" y="1"/>
                  </a:lnTo>
                  <a:lnTo>
                    <a:pt x="2054" y="1"/>
                  </a:lnTo>
                  <a:lnTo>
                    <a:pt x="1828" y="46"/>
                  </a:lnTo>
                  <a:lnTo>
                    <a:pt x="1828" y="46"/>
                  </a:lnTo>
                  <a:lnTo>
                    <a:pt x="1602" y="113"/>
                  </a:lnTo>
                  <a:lnTo>
                    <a:pt x="1377" y="181"/>
                  </a:lnTo>
                  <a:lnTo>
                    <a:pt x="1174" y="294"/>
                  </a:lnTo>
                  <a:lnTo>
                    <a:pt x="993" y="407"/>
                  </a:lnTo>
                  <a:lnTo>
                    <a:pt x="813" y="542"/>
                  </a:lnTo>
                  <a:lnTo>
                    <a:pt x="655" y="677"/>
                  </a:lnTo>
                  <a:lnTo>
                    <a:pt x="497" y="858"/>
                  </a:lnTo>
                  <a:lnTo>
                    <a:pt x="384" y="1038"/>
                  </a:lnTo>
                  <a:lnTo>
                    <a:pt x="272" y="1219"/>
                  </a:lnTo>
                  <a:lnTo>
                    <a:pt x="159" y="1422"/>
                  </a:lnTo>
                  <a:lnTo>
                    <a:pt x="91" y="1625"/>
                  </a:lnTo>
                  <a:lnTo>
                    <a:pt x="46" y="1850"/>
                  </a:lnTo>
                  <a:lnTo>
                    <a:pt x="1" y="2076"/>
                  </a:lnTo>
                  <a:lnTo>
                    <a:pt x="1" y="2301"/>
                  </a:lnTo>
                  <a:lnTo>
                    <a:pt x="1" y="2527"/>
                  </a:lnTo>
                  <a:lnTo>
                    <a:pt x="46" y="2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122113f33c8_2_2257"/>
            <p:cNvSpPr/>
            <p:nvPr/>
          </p:nvSpPr>
          <p:spPr>
            <a:xfrm>
              <a:off x="5163925" y="2409175"/>
              <a:ext cx="391950" cy="424100"/>
            </a:xfrm>
            <a:custGeom>
              <a:avLst/>
              <a:gdLst/>
              <a:ahLst/>
              <a:cxnLst/>
              <a:rect l="l" t="t" r="r" b="b"/>
              <a:pathLst>
                <a:path w="15678" h="16964" extrusionOk="0">
                  <a:moveTo>
                    <a:pt x="11843" y="1331"/>
                  </a:moveTo>
                  <a:lnTo>
                    <a:pt x="14346" y="13444"/>
                  </a:lnTo>
                  <a:lnTo>
                    <a:pt x="3835" y="15632"/>
                  </a:lnTo>
                  <a:lnTo>
                    <a:pt x="1331" y="3519"/>
                  </a:lnTo>
                  <a:lnTo>
                    <a:pt x="11843" y="1331"/>
                  </a:lnTo>
                  <a:close/>
                  <a:moveTo>
                    <a:pt x="12722" y="1"/>
                  </a:moveTo>
                  <a:lnTo>
                    <a:pt x="1" y="2640"/>
                  </a:lnTo>
                  <a:lnTo>
                    <a:pt x="2955" y="16963"/>
                  </a:lnTo>
                  <a:lnTo>
                    <a:pt x="15677" y="14324"/>
                  </a:lnTo>
                  <a:lnTo>
                    <a:pt x="1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122113f33c8_2_2257"/>
            <p:cNvSpPr/>
            <p:nvPr/>
          </p:nvSpPr>
          <p:spPr>
            <a:xfrm>
              <a:off x="5144750" y="2384375"/>
              <a:ext cx="362625" cy="128575"/>
            </a:xfrm>
            <a:custGeom>
              <a:avLst/>
              <a:gdLst/>
              <a:ahLst/>
              <a:cxnLst/>
              <a:rect l="l" t="t" r="r" b="b"/>
              <a:pathLst>
                <a:path w="14505" h="5143" extrusionOk="0">
                  <a:moveTo>
                    <a:pt x="13918" y="0"/>
                  </a:moveTo>
                  <a:lnTo>
                    <a:pt x="136" y="2865"/>
                  </a:lnTo>
                  <a:lnTo>
                    <a:pt x="68" y="2887"/>
                  </a:lnTo>
                  <a:lnTo>
                    <a:pt x="23" y="2932"/>
                  </a:lnTo>
                  <a:lnTo>
                    <a:pt x="1" y="2978"/>
                  </a:lnTo>
                  <a:lnTo>
                    <a:pt x="1" y="3045"/>
                  </a:lnTo>
                  <a:lnTo>
                    <a:pt x="429" y="5030"/>
                  </a:lnTo>
                  <a:lnTo>
                    <a:pt x="452" y="5075"/>
                  </a:lnTo>
                  <a:lnTo>
                    <a:pt x="497" y="5120"/>
                  </a:lnTo>
                  <a:lnTo>
                    <a:pt x="542" y="5143"/>
                  </a:lnTo>
                  <a:lnTo>
                    <a:pt x="587" y="5143"/>
                  </a:lnTo>
                  <a:lnTo>
                    <a:pt x="14392" y="2301"/>
                  </a:lnTo>
                  <a:lnTo>
                    <a:pt x="14459" y="2278"/>
                  </a:lnTo>
                  <a:lnTo>
                    <a:pt x="14482" y="2233"/>
                  </a:lnTo>
                  <a:lnTo>
                    <a:pt x="14504" y="2188"/>
                  </a:lnTo>
                  <a:lnTo>
                    <a:pt x="14504" y="2120"/>
                  </a:lnTo>
                  <a:lnTo>
                    <a:pt x="14098" y="135"/>
                  </a:lnTo>
                  <a:lnTo>
                    <a:pt x="14076" y="68"/>
                  </a:lnTo>
                  <a:lnTo>
                    <a:pt x="14031" y="23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122113f33c8_2_2257"/>
            <p:cNvSpPr/>
            <p:nvPr/>
          </p:nvSpPr>
          <p:spPr>
            <a:xfrm>
              <a:off x="5611675" y="3398850"/>
              <a:ext cx="108850" cy="75025"/>
            </a:xfrm>
            <a:custGeom>
              <a:avLst/>
              <a:gdLst/>
              <a:ahLst/>
              <a:cxnLst/>
              <a:rect l="l" t="t" r="r" b="b"/>
              <a:pathLst>
                <a:path w="4354" h="3001" extrusionOk="0">
                  <a:moveTo>
                    <a:pt x="3880" y="0"/>
                  </a:moveTo>
                  <a:lnTo>
                    <a:pt x="0" y="812"/>
                  </a:lnTo>
                  <a:lnTo>
                    <a:pt x="451" y="3000"/>
                  </a:lnTo>
                  <a:lnTo>
                    <a:pt x="587" y="2752"/>
                  </a:lnTo>
                  <a:lnTo>
                    <a:pt x="722" y="2504"/>
                  </a:lnTo>
                  <a:lnTo>
                    <a:pt x="903" y="2278"/>
                  </a:lnTo>
                  <a:lnTo>
                    <a:pt x="1106" y="2098"/>
                  </a:lnTo>
                  <a:lnTo>
                    <a:pt x="1331" y="1918"/>
                  </a:lnTo>
                  <a:lnTo>
                    <a:pt x="1579" y="1782"/>
                  </a:lnTo>
                  <a:lnTo>
                    <a:pt x="1850" y="1669"/>
                  </a:lnTo>
                  <a:lnTo>
                    <a:pt x="2143" y="1579"/>
                  </a:lnTo>
                  <a:lnTo>
                    <a:pt x="2369" y="1557"/>
                  </a:lnTo>
                  <a:lnTo>
                    <a:pt x="2617" y="1534"/>
                  </a:lnTo>
                  <a:lnTo>
                    <a:pt x="2865" y="1557"/>
                  </a:lnTo>
                  <a:lnTo>
                    <a:pt x="3113" y="1602"/>
                  </a:lnTo>
                  <a:lnTo>
                    <a:pt x="3361" y="1669"/>
                  </a:lnTo>
                  <a:lnTo>
                    <a:pt x="3587" y="1760"/>
                  </a:lnTo>
                  <a:lnTo>
                    <a:pt x="3790" y="1872"/>
                  </a:lnTo>
                  <a:lnTo>
                    <a:pt x="3993" y="2008"/>
                  </a:lnTo>
                  <a:lnTo>
                    <a:pt x="4196" y="2166"/>
                  </a:lnTo>
                  <a:lnTo>
                    <a:pt x="4354" y="2346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C3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122113f33c8_2_2257"/>
            <p:cNvSpPr/>
            <p:nvPr/>
          </p:nvSpPr>
          <p:spPr>
            <a:xfrm>
              <a:off x="5611675" y="3398850"/>
              <a:ext cx="108850" cy="75025"/>
            </a:xfrm>
            <a:custGeom>
              <a:avLst/>
              <a:gdLst/>
              <a:ahLst/>
              <a:cxnLst/>
              <a:rect l="l" t="t" r="r" b="b"/>
              <a:pathLst>
                <a:path w="4354" h="3001" fill="none" extrusionOk="0">
                  <a:moveTo>
                    <a:pt x="3880" y="0"/>
                  </a:moveTo>
                  <a:lnTo>
                    <a:pt x="0" y="812"/>
                  </a:lnTo>
                  <a:lnTo>
                    <a:pt x="451" y="3000"/>
                  </a:lnTo>
                  <a:lnTo>
                    <a:pt x="451" y="3000"/>
                  </a:lnTo>
                  <a:lnTo>
                    <a:pt x="587" y="2752"/>
                  </a:lnTo>
                  <a:lnTo>
                    <a:pt x="722" y="2504"/>
                  </a:lnTo>
                  <a:lnTo>
                    <a:pt x="903" y="2278"/>
                  </a:lnTo>
                  <a:lnTo>
                    <a:pt x="1106" y="2098"/>
                  </a:lnTo>
                  <a:lnTo>
                    <a:pt x="1331" y="1918"/>
                  </a:lnTo>
                  <a:lnTo>
                    <a:pt x="1579" y="1782"/>
                  </a:lnTo>
                  <a:lnTo>
                    <a:pt x="1850" y="1669"/>
                  </a:lnTo>
                  <a:lnTo>
                    <a:pt x="2143" y="1579"/>
                  </a:lnTo>
                  <a:lnTo>
                    <a:pt x="2143" y="1579"/>
                  </a:lnTo>
                  <a:lnTo>
                    <a:pt x="2369" y="1557"/>
                  </a:lnTo>
                  <a:lnTo>
                    <a:pt x="2617" y="1534"/>
                  </a:lnTo>
                  <a:lnTo>
                    <a:pt x="2617" y="1534"/>
                  </a:lnTo>
                  <a:lnTo>
                    <a:pt x="2865" y="1557"/>
                  </a:lnTo>
                  <a:lnTo>
                    <a:pt x="3113" y="1602"/>
                  </a:lnTo>
                  <a:lnTo>
                    <a:pt x="3361" y="1669"/>
                  </a:lnTo>
                  <a:lnTo>
                    <a:pt x="3587" y="1760"/>
                  </a:lnTo>
                  <a:lnTo>
                    <a:pt x="3790" y="1872"/>
                  </a:lnTo>
                  <a:lnTo>
                    <a:pt x="3993" y="2008"/>
                  </a:lnTo>
                  <a:lnTo>
                    <a:pt x="4196" y="2166"/>
                  </a:lnTo>
                  <a:lnTo>
                    <a:pt x="4354" y="2346"/>
                  </a:lnTo>
                  <a:lnTo>
                    <a:pt x="3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122113f33c8_2_2257"/>
            <p:cNvSpPr/>
            <p:nvPr/>
          </p:nvSpPr>
          <p:spPr>
            <a:xfrm>
              <a:off x="5622950" y="3437200"/>
              <a:ext cx="103225" cy="65425"/>
            </a:xfrm>
            <a:custGeom>
              <a:avLst/>
              <a:gdLst/>
              <a:ahLst/>
              <a:cxnLst/>
              <a:rect l="l" t="t" r="r" b="b"/>
              <a:pathLst>
                <a:path w="4129" h="2617" fill="none" extrusionOk="0">
                  <a:moveTo>
                    <a:pt x="2166" y="0"/>
                  </a:moveTo>
                  <a:lnTo>
                    <a:pt x="2166" y="0"/>
                  </a:lnTo>
                  <a:lnTo>
                    <a:pt x="1918" y="23"/>
                  </a:lnTo>
                  <a:lnTo>
                    <a:pt x="1692" y="45"/>
                  </a:lnTo>
                  <a:lnTo>
                    <a:pt x="1692" y="45"/>
                  </a:lnTo>
                  <a:lnTo>
                    <a:pt x="1399" y="135"/>
                  </a:lnTo>
                  <a:lnTo>
                    <a:pt x="1128" y="248"/>
                  </a:lnTo>
                  <a:lnTo>
                    <a:pt x="880" y="384"/>
                  </a:lnTo>
                  <a:lnTo>
                    <a:pt x="655" y="564"/>
                  </a:lnTo>
                  <a:lnTo>
                    <a:pt x="452" y="744"/>
                  </a:lnTo>
                  <a:lnTo>
                    <a:pt x="271" y="970"/>
                  </a:lnTo>
                  <a:lnTo>
                    <a:pt x="136" y="1218"/>
                  </a:lnTo>
                  <a:lnTo>
                    <a:pt x="0" y="1466"/>
                  </a:lnTo>
                  <a:lnTo>
                    <a:pt x="249" y="2617"/>
                  </a:lnTo>
                  <a:lnTo>
                    <a:pt x="4128" y="1827"/>
                  </a:lnTo>
                  <a:lnTo>
                    <a:pt x="3903" y="812"/>
                  </a:lnTo>
                  <a:lnTo>
                    <a:pt x="3903" y="812"/>
                  </a:lnTo>
                  <a:lnTo>
                    <a:pt x="3745" y="632"/>
                  </a:lnTo>
                  <a:lnTo>
                    <a:pt x="3542" y="474"/>
                  </a:lnTo>
                  <a:lnTo>
                    <a:pt x="3339" y="338"/>
                  </a:lnTo>
                  <a:lnTo>
                    <a:pt x="3136" y="226"/>
                  </a:lnTo>
                  <a:lnTo>
                    <a:pt x="2910" y="135"/>
                  </a:lnTo>
                  <a:lnTo>
                    <a:pt x="2662" y="68"/>
                  </a:lnTo>
                  <a:lnTo>
                    <a:pt x="2414" y="23"/>
                  </a:lnTo>
                  <a:lnTo>
                    <a:pt x="21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122113f33c8_2_2257"/>
            <p:cNvSpPr/>
            <p:nvPr/>
          </p:nvSpPr>
          <p:spPr>
            <a:xfrm>
              <a:off x="5350575" y="3452975"/>
              <a:ext cx="107725" cy="75025"/>
            </a:xfrm>
            <a:custGeom>
              <a:avLst/>
              <a:gdLst/>
              <a:ahLst/>
              <a:cxnLst/>
              <a:rect l="l" t="t" r="r" b="b"/>
              <a:pathLst>
                <a:path w="4309" h="3001" extrusionOk="0">
                  <a:moveTo>
                    <a:pt x="3835" y="1"/>
                  </a:moveTo>
                  <a:lnTo>
                    <a:pt x="1" y="813"/>
                  </a:lnTo>
                  <a:lnTo>
                    <a:pt x="452" y="3001"/>
                  </a:lnTo>
                  <a:lnTo>
                    <a:pt x="565" y="2730"/>
                  </a:lnTo>
                  <a:lnTo>
                    <a:pt x="723" y="2504"/>
                  </a:lnTo>
                  <a:lnTo>
                    <a:pt x="880" y="2279"/>
                  </a:lnTo>
                  <a:lnTo>
                    <a:pt x="1083" y="2076"/>
                  </a:lnTo>
                  <a:lnTo>
                    <a:pt x="1309" y="1918"/>
                  </a:lnTo>
                  <a:lnTo>
                    <a:pt x="1557" y="1760"/>
                  </a:lnTo>
                  <a:lnTo>
                    <a:pt x="1828" y="1647"/>
                  </a:lnTo>
                  <a:lnTo>
                    <a:pt x="2121" y="1580"/>
                  </a:lnTo>
                  <a:lnTo>
                    <a:pt x="2369" y="1535"/>
                  </a:lnTo>
                  <a:lnTo>
                    <a:pt x="2843" y="1535"/>
                  </a:lnTo>
                  <a:lnTo>
                    <a:pt x="3091" y="1580"/>
                  </a:lnTo>
                  <a:lnTo>
                    <a:pt x="3316" y="1647"/>
                  </a:lnTo>
                  <a:lnTo>
                    <a:pt x="3542" y="1738"/>
                  </a:lnTo>
                  <a:lnTo>
                    <a:pt x="3768" y="1850"/>
                  </a:lnTo>
                  <a:lnTo>
                    <a:pt x="3948" y="1986"/>
                  </a:lnTo>
                  <a:lnTo>
                    <a:pt x="4151" y="2144"/>
                  </a:lnTo>
                  <a:lnTo>
                    <a:pt x="4309" y="2301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C3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122113f33c8_2_2257"/>
            <p:cNvSpPr/>
            <p:nvPr/>
          </p:nvSpPr>
          <p:spPr>
            <a:xfrm>
              <a:off x="5350575" y="3452975"/>
              <a:ext cx="107725" cy="75025"/>
            </a:xfrm>
            <a:custGeom>
              <a:avLst/>
              <a:gdLst/>
              <a:ahLst/>
              <a:cxnLst/>
              <a:rect l="l" t="t" r="r" b="b"/>
              <a:pathLst>
                <a:path w="4309" h="3001" fill="none" extrusionOk="0">
                  <a:moveTo>
                    <a:pt x="3835" y="1"/>
                  </a:moveTo>
                  <a:lnTo>
                    <a:pt x="1" y="813"/>
                  </a:lnTo>
                  <a:lnTo>
                    <a:pt x="452" y="3001"/>
                  </a:lnTo>
                  <a:lnTo>
                    <a:pt x="452" y="3001"/>
                  </a:lnTo>
                  <a:lnTo>
                    <a:pt x="565" y="2730"/>
                  </a:lnTo>
                  <a:lnTo>
                    <a:pt x="723" y="2504"/>
                  </a:lnTo>
                  <a:lnTo>
                    <a:pt x="880" y="2279"/>
                  </a:lnTo>
                  <a:lnTo>
                    <a:pt x="1083" y="2076"/>
                  </a:lnTo>
                  <a:lnTo>
                    <a:pt x="1309" y="1918"/>
                  </a:lnTo>
                  <a:lnTo>
                    <a:pt x="1557" y="1760"/>
                  </a:lnTo>
                  <a:lnTo>
                    <a:pt x="1828" y="1647"/>
                  </a:lnTo>
                  <a:lnTo>
                    <a:pt x="2121" y="1580"/>
                  </a:lnTo>
                  <a:lnTo>
                    <a:pt x="2121" y="1580"/>
                  </a:lnTo>
                  <a:lnTo>
                    <a:pt x="2369" y="1535"/>
                  </a:lnTo>
                  <a:lnTo>
                    <a:pt x="2595" y="1535"/>
                  </a:lnTo>
                  <a:lnTo>
                    <a:pt x="2595" y="1535"/>
                  </a:lnTo>
                  <a:lnTo>
                    <a:pt x="2843" y="1535"/>
                  </a:lnTo>
                  <a:lnTo>
                    <a:pt x="3091" y="1580"/>
                  </a:lnTo>
                  <a:lnTo>
                    <a:pt x="3316" y="1647"/>
                  </a:lnTo>
                  <a:lnTo>
                    <a:pt x="3542" y="1738"/>
                  </a:lnTo>
                  <a:lnTo>
                    <a:pt x="3768" y="1850"/>
                  </a:lnTo>
                  <a:lnTo>
                    <a:pt x="3948" y="1986"/>
                  </a:lnTo>
                  <a:lnTo>
                    <a:pt x="4151" y="2144"/>
                  </a:lnTo>
                  <a:lnTo>
                    <a:pt x="4309" y="2301"/>
                  </a:lnTo>
                  <a:lnTo>
                    <a:pt x="38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122113f33c8_2_2257"/>
            <p:cNvSpPr/>
            <p:nvPr/>
          </p:nvSpPr>
          <p:spPr>
            <a:xfrm>
              <a:off x="5361850" y="3491325"/>
              <a:ext cx="102100" cy="65450"/>
            </a:xfrm>
            <a:custGeom>
              <a:avLst/>
              <a:gdLst/>
              <a:ahLst/>
              <a:cxnLst/>
              <a:rect l="l" t="t" r="r" b="b"/>
              <a:pathLst>
                <a:path w="4084" h="2618" fill="none" extrusionOk="0">
                  <a:moveTo>
                    <a:pt x="2144" y="1"/>
                  </a:moveTo>
                  <a:lnTo>
                    <a:pt x="2144" y="1"/>
                  </a:lnTo>
                  <a:lnTo>
                    <a:pt x="1918" y="1"/>
                  </a:lnTo>
                  <a:lnTo>
                    <a:pt x="1670" y="46"/>
                  </a:lnTo>
                  <a:lnTo>
                    <a:pt x="1670" y="46"/>
                  </a:lnTo>
                  <a:lnTo>
                    <a:pt x="1377" y="113"/>
                  </a:lnTo>
                  <a:lnTo>
                    <a:pt x="1106" y="226"/>
                  </a:lnTo>
                  <a:lnTo>
                    <a:pt x="858" y="384"/>
                  </a:lnTo>
                  <a:lnTo>
                    <a:pt x="632" y="542"/>
                  </a:lnTo>
                  <a:lnTo>
                    <a:pt x="429" y="745"/>
                  </a:lnTo>
                  <a:lnTo>
                    <a:pt x="272" y="970"/>
                  </a:lnTo>
                  <a:lnTo>
                    <a:pt x="114" y="1196"/>
                  </a:lnTo>
                  <a:lnTo>
                    <a:pt x="1" y="1467"/>
                  </a:lnTo>
                  <a:lnTo>
                    <a:pt x="226" y="2617"/>
                  </a:lnTo>
                  <a:lnTo>
                    <a:pt x="4084" y="1828"/>
                  </a:lnTo>
                  <a:lnTo>
                    <a:pt x="3858" y="767"/>
                  </a:lnTo>
                  <a:lnTo>
                    <a:pt x="3858" y="767"/>
                  </a:lnTo>
                  <a:lnTo>
                    <a:pt x="3700" y="610"/>
                  </a:lnTo>
                  <a:lnTo>
                    <a:pt x="3497" y="452"/>
                  </a:lnTo>
                  <a:lnTo>
                    <a:pt x="3317" y="316"/>
                  </a:lnTo>
                  <a:lnTo>
                    <a:pt x="3091" y="204"/>
                  </a:lnTo>
                  <a:lnTo>
                    <a:pt x="2865" y="113"/>
                  </a:lnTo>
                  <a:lnTo>
                    <a:pt x="2640" y="46"/>
                  </a:lnTo>
                  <a:lnTo>
                    <a:pt x="2392" y="1"/>
                  </a:lnTo>
                  <a:lnTo>
                    <a:pt x="21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122113f33c8_2_2257"/>
            <p:cNvSpPr/>
            <p:nvPr/>
          </p:nvSpPr>
          <p:spPr>
            <a:xfrm>
              <a:off x="5124450" y="2674775"/>
              <a:ext cx="669400" cy="854350"/>
            </a:xfrm>
            <a:custGeom>
              <a:avLst/>
              <a:gdLst/>
              <a:ahLst/>
              <a:cxnLst/>
              <a:rect l="l" t="t" r="r" b="b"/>
              <a:pathLst>
                <a:path w="26776" h="34174" extrusionOk="0">
                  <a:moveTo>
                    <a:pt x="17392" y="1"/>
                  </a:moveTo>
                  <a:lnTo>
                    <a:pt x="16895" y="23"/>
                  </a:lnTo>
                  <a:lnTo>
                    <a:pt x="16399" y="91"/>
                  </a:lnTo>
                  <a:lnTo>
                    <a:pt x="3903" y="2685"/>
                  </a:lnTo>
                  <a:lnTo>
                    <a:pt x="3429" y="2798"/>
                  </a:lnTo>
                  <a:lnTo>
                    <a:pt x="2955" y="2978"/>
                  </a:lnTo>
                  <a:lnTo>
                    <a:pt x="2527" y="3181"/>
                  </a:lnTo>
                  <a:lnTo>
                    <a:pt x="2121" y="3452"/>
                  </a:lnTo>
                  <a:lnTo>
                    <a:pt x="1737" y="3723"/>
                  </a:lnTo>
                  <a:lnTo>
                    <a:pt x="1399" y="4061"/>
                  </a:lnTo>
                  <a:lnTo>
                    <a:pt x="1083" y="4399"/>
                  </a:lnTo>
                  <a:lnTo>
                    <a:pt x="813" y="4783"/>
                  </a:lnTo>
                  <a:lnTo>
                    <a:pt x="564" y="5189"/>
                  </a:lnTo>
                  <a:lnTo>
                    <a:pt x="361" y="5617"/>
                  </a:lnTo>
                  <a:lnTo>
                    <a:pt x="204" y="6068"/>
                  </a:lnTo>
                  <a:lnTo>
                    <a:pt x="91" y="6520"/>
                  </a:lnTo>
                  <a:lnTo>
                    <a:pt x="23" y="6993"/>
                  </a:lnTo>
                  <a:lnTo>
                    <a:pt x="1" y="7489"/>
                  </a:lnTo>
                  <a:lnTo>
                    <a:pt x="23" y="7963"/>
                  </a:lnTo>
                  <a:lnTo>
                    <a:pt x="113" y="8459"/>
                  </a:lnTo>
                  <a:lnTo>
                    <a:pt x="4602" y="30272"/>
                  </a:lnTo>
                  <a:lnTo>
                    <a:pt x="4737" y="30745"/>
                  </a:lnTo>
                  <a:lnTo>
                    <a:pt x="4895" y="31219"/>
                  </a:lnTo>
                  <a:lnTo>
                    <a:pt x="5121" y="31647"/>
                  </a:lnTo>
                  <a:lnTo>
                    <a:pt x="5369" y="32054"/>
                  </a:lnTo>
                  <a:lnTo>
                    <a:pt x="5662" y="32437"/>
                  </a:lnTo>
                  <a:lnTo>
                    <a:pt x="5978" y="32775"/>
                  </a:lnTo>
                  <a:lnTo>
                    <a:pt x="6339" y="33091"/>
                  </a:lnTo>
                  <a:lnTo>
                    <a:pt x="6722" y="33362"/>
                  </a:lnTo>
                  <a:lnTo>
                    <a:pt x="7106" y="33610"/>
                  </a:lnTo>
                  <a:lnTo>
                    <a:pt x="7534" y="33813"/>
                  </a:lnTo>
                  <a:lnTo>
                    <a:pt x="7986" y="33971"/>
                  </a:lnTo>
                  <a:lnTo>
                    <a:pt x="8459" y="34084"/>
                  </a:lnTo>
                  <a:lnTo>
                    <a:pt x="8933" y="34151"/>
                  </a:lnTo>
                  <a:lnTo>
                    <a:pt x="9407" y="34174"/>
                  </a:lnTo>
                  <a:lnTo>
                    <a:pt x="9903" y="34151"/>
                  </a:lnTo>
                  <a:lnTo>
                    <a:pt x="10399" y="34061"/>
                  </a:lnTo>
                  <a:lnTo>
                    <a:pt x="22873" y="31490"/>
                  </a:lnTo>
                  <a:lnTo>
                    <a:pt x="23369" y="31354"/>
                  </a:lnTo>
                  <a:lnTo>
                    <a:pt x="23820" y="31196"/>
                  </a:lnTo>
                  <a:lnTo>
                    <a:pt x="24271" y="30971"/>
                  </a:lnTo>
                  <a:lnTo>
                    <a:pt x="24677" y="30723"/>
                  </a:lnTo>
                  <a:lnTo>
                    <a:pt x="25038" y="30429"/>
                  </a:lnTo>
                  <a:lnTo>
                    <a:pt x="25399" y="30114"/>
                  </a:lnTo>
                  <a:lnTo>
                    <a:pt x="25715" y="29753"/>
                  </a:lnTo>
                  <a:lnTo>
                    <a:pt x="25986" y="29392"/>
                  </a:lnTo>
                  <a:lnTo>
                    <a:pt x="26211" y="28986"/>
                  </a:lnTo>
                  <a:lnTo>
                    <a:pt x="26414" y="28557"/>
                  </a:lnTo>
                  <a:lnTo>
                    <a:pt x="26572" y="28106"/>
                  </a:lnTo>
                  <a:lnTo>
                    <a:pt x="26685" y="27655"/>
                  </a:lnTo>
                  <a:lnTo>
                    <a:pt x="26753" y="27181"/>
                  </a:lnTo>
                  <a:lnTo>
                    <a:pt x="26775" y="26685"/>
                  </a:lnTo>
                  <a:lnTo>
                    <a:pt x="26753" y="26189"/>
                  </a:lnTo>
                  <a:lnTo>
                    <a:pt x="26685" y="25693"/>
                  </a:lnTo>
                  <a:lnTo>
                    <a:pt x="22174" y="3903"/>
                  </a:lnTo>
                  <a:lnTo>
                    <a:pt x="22061" y="3407"/>
                  </a:lnTo>
                  <a:lnTo>
                    <a:pt x="21880" y="2956"/>
                  </a:lnTo>
                  <a:lnTo>
                    <a:pt x="21677" y="2527"/>
                  </a:lnTo>
                  <a:lnTo>
                    <a:pt x="21407" y="2121"/>
                  </a:lnTo>
                  <a:lnTo>
                    <a:pt x="21136" y="1738"/>
                  </a:lnTo>
                  <a:lnTo>
                    <a:pt x="20798" y="1399"/>
                  </a:lnTo>
                  <a:lnTo>
                    <a:pt x="20459" y="1083"/>
                  </a:lnTo>
                  <a:lnTo>
                    <a:pt x="20076" y="813"/>
                  </a:lnTo>
                  <a:lnTo>
                    <a:pt x="19670" y="565"/>
                  </a:lnTo>
                  <a:lnTo>
                    <a:pt x="19241" y="362"/>
                  </a:lnTo>
                  <a:lnTo>
                    <a:pt x="18790" y="204"/>
                  </a:lnTo>
                  <a:lnTo>
                    <a:pt x="18339" y="91"/>
                  </a:lnTo>
                  <a:lnTo>
                    <a:pt x="17865" y="23"/>
                  </a:lnTo>
                  <a:lnTo>
                    <a:pt x="173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122113f33c8_2_2257"/>
            <p:cNvSpPr/>
            <p:nvPr/>
          </p:nvSpPr>
          <p:spPr>
            <a:xfrm>
              <a:off x="5553600" y="2746950"/>
              <a:ext cx="159600" cy="637825"/>
            </a:xfrm>
            <a:custGeom>
              <a:avLst/>
              <a:gdLst/>
              <a:ahLst/>
              <a:cxnLst/>
              <a:rect l="l" t="t" r="r" b="b"/>
              <a:pathLst>
                <a:path w="6384" h="25513" extrusionOk="0">
                  <a:moveTo>
                    <a:pt x="1173" y="1"/>
                  </a:moveTo>
                  <a:lnTo>
                    <a:pt x="0" y="249"/>
                  </a:lnTo>
                  <a:lnTo>
                    <a:pt x="5233" y="25512"/>
                  </a:lnTo>
                  <a:lnTo>
                    <a:pt x="6383" y="25264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122113f33c8_2_2257"/>
            <p:cNvSpPr/>
            <p:nvPr/>
          </p:nvSpPr>
          <p:spPr>
            <a:xfrm>
              <a:off x="5437425" y="2771200"/>
              <a:ext cx="159600" cy="637825"/>
            </a:xfrm>
            <a:custGeom>
              <a:avLst/>
              <a:gdLst/>
              <a:ahLst/>
              <a:cxnLst/>
              <a:rect l="l" t="t" r="r" b="b"/>
              <a:pathLst>
                <a:path w="6384" h="25513" extrusionOk="0">
                  <a:moveTo>
                    <a:pt x="1173" y="1"/>
                  </a:moveTo>
                  <a:lnTo>
                    <a:pt x="0" y="226"/>
                  </a:lnTo>
                  <a:lnTo>
                    <a:pt x="5233" y="25512"/>
                  </a:lnTo>
                  <a:lnTo>
                    <a:pt x="6384" y="25264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122113f33c8_2_2257"/>
            <p:cNvSpPr/>
            <p:nvPr/>
          </p:nvSpPr>
          <p:spPr>
            <a:xfrm>
              <a:off x="5321250" y="2794900"/>
              <a:ext cx="159625" cy="637800"/>
            </a:xfrm>
            <a:custGeom>
              <a:avLst/>
              <a:gdLst/>
              <a:ahLst/>
              <a:cxnLst/>
              <a:rect l="l" t="t" r="r" b="b"/>
              <a:pathLst>
                <a:path w="6385" h="25512" extrusionOk="0">
                  <a:moveTo>
                    <a:pt x="1174" y="0"/>
                  </a:moveTo>
                  <a:lnTo>
                    <a:pt x="1" y="248"/>
                  </a:lnTo>
                  <a:lnTo>
                    <a:pt x="5234" y="25512"/>
                  </a:lnTo>
                  <a:lnTo>
                    <a:pt x="6384" y="25264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122113f33c8_2_2257"/>
            <p:cNvSpPr/>
            <p:nvPr/>
          </p:nvSpPr>
          <p:spPr>
            <a:xfrm>
              <a:off x="5205100" y="2819150"/>
              <a:ext cx="159600" cy="637800"/>
            </a:xfrm>
            <a:custGeom>
              <a:avLst/>
              <a:gdLst/>
              <a:ahLst/>
              <a:cxnLst/>
              <a:rect l="l" t="t" r="r" b="b"/>
              <a:pathLst>
                <a:path w="6384" h="25512" extrusionOk="0">
                  <a:moveTo>
                    <a:pt x="1173" y="0"/>
                  </a:moveTo>
                  <a:lnTo>
                    <a:pt x="0" y="226"/>
                  </a:lnTo>
                  <a:lnTo>
                    <a:pt x="5233" y="25512"/>
                  </a:lnTo>
                  <a:lnTo>
                    <a:pt x="6384" y="25263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6" name="Google Shape;1606;g122113f33c8_2_2257"/>
          <p:cNvGrpSpPr/>
          <p:nvPr/>
        </p:nvGrpSpPr>
        <p:grpSpPr>
          <a:xfrm>
            <a:off x="7990225" y="392563"/>
            <a:ext cx="962053" cy="405217"/>
            <a:chOff x="774450" y="2691700"/>
            <a:chExt cx="543625" cy="228975"/>
          </a:xfrm>
        </p:grpSpPr>
        <p:sp>
          <p:nvSpPr>
            <p:cNvPr id="1607" name="Google Shape;1607;g122113f33c8_2_2257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g122113f33c8_2_2257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122113f33c8_2_2257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122113f33c8_2_2257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122113f33c8_2_2257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122113f33c8_2_2257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g122113f33c8_2_2257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g122113f33c8_2_2257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g122113f33c8_2_2257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g122113f33c8_2_2257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122113f33c8_2_2257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713225" y="481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"/>
          </p:nvPr>
        </p:nvSpPr>
        <p:spPr>
          <a:xfrm>
            <a:off x="866454" y="2395650"/>
            <a:ext cx="36576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152721" y="356660"/>
            <a:ext cx="1288943" cy="954529"/>
            <a:chOff x="1156200" y="3428725"/>
            <a:chExt cx="684625" cy="507000"/>
          </a:xfrm>
        </p:grpSpPr>
        <p:sp>
          <p:nvSpPr>
            <p:cNvPr id="150" name="Google Shape;150;p17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7"/>
          <p:cNvGrpSpPr/>
          <p:nvPr/>
        </p:nvGrpSpPr>
        <p:grpSpPr>
          <a:xfrm flipH="1">
            <a:off x="8040590" y="3134776"/>
            <a:ext cx="925530" cy="1796832"/>
            <a:chOff x="204076" y="125826"/>
            <a:chExt cx="925530" cy="1796832"/>
          </a:xfrm>
        </p:grpSpPr>
        <p:sp>
          <p:nvSpPr>
            <p:cNvPr id="182" name="Google Shape;182;p17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17"/>
          <p:cNvSpPr/>
          <p:nvPr/>
        </p:nvSpPr>
        <p:spPr>
          <a:xfrm>
            <a:off x="9750" y="-194900"/>
            <a:ext cx="6915150" cy="673100"/>
          </a:xfrm>
          <a:custGeom>
            <a:avLst/>
            <a:gdLst/>
            <a:ahLst/>
            <a:cxnLst/>
            <a:rect l="l" t="t" r="r" b="b"/>
            <a:pathLst>
              <a:path w="276606" h="26924" extrusionOk="0">
                <a:moveTo>
                  <a:pt x="0" y="8382"/>
                </a:moveTo>
                <a:cubicBezTo>
                  <a:pt x="11818" y="13109"/>
                  <a:pt x="25233" y="12449"/>
                  <a:pt x="37338" y="16383"/>
                </a:cubicBezTo>
                <a:cubicBezTo>
                  <a:pt x="55410" y="22256"/>
                  <a:pt x="74914" y="27452"/>
                  <a:pt x="93726" y="24765"/>
                </a:cubicBezTo>
                <a:cubicBezTo>
                  <a:pt x="109929" y="22450"/>
                  <a:pt x="126349" y="16359"/>
                  <a:pt x="142494" y="19050"/>
                </a:cubicBezTo>
                <a:cubicBezTo>
                  <a:pt x="153623" y="20905"/>
                  <a:pt x="164427" y="24662"/>
                  <a:pt x="175641" y="25908"/>
                </a:cubicBezTo>
                <a:cubicBezTo>
                  <a:pt x="198864" y="28488"/>
                  <a:pt x="223197" y="26058"/>
                  <a:pt x="245364" y="18669"/>
                </a:cubicBezTo>
                <a:cubicBezTo>
                  <a:pt x="252079" y="16431"/>
                  <a:pt x="260430" y="19166"/>
                  <a:pt x="266319" y="15240"/>
                </a:cubicBezTo>
                <a:cubicBezTo>
                  <a:pt x="271419" y="11840"/>
                  <a:pt x="273865" y="5482"/>
                  <a:pt x="276606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7"/>
          <p:cNvGrpSpPr/>
          <p:nvPr/>
        </p:nvGrpSpPr>
        <p:grpSpPr>
          <a:xfrm rot="-2864756">
            <a:off x="5390036" y="291573"/>
            <a:ext cx="342893" cy="319092"/>
            <a:chOff x="-1003774" y="3010923"/>
            <a:chExt cx="671425" cy="624822"/>
          </a:xfrm>
        </p:grpSpPr>
        <p:sp>
          <p:nvSpPr>
            <p:cNvPr id="193" name="Google Shape;193;p17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8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1959300" y="1786500"/>
            <a:ext cx="5225400" cy="20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unito Light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6105750" y="-23450"/>
            <a:ext cx="3048000" cy="800100"/>
          </a:xfrm>
          <a:custGeom>
            <a:avLst/>
            <a:gdLst/>
            <a:ahLst/>
            <a:cxnLst/>
            <a:rect l="l" t="t" r="r" b="b"/>
            <a:pathLst>
              <a:path w="121920" h="32004" extrusionOk="0">
                <a:moveTo>
                  <a:pt x="121920" y="32004"/>
                </a:moveTo>
                <a:cubicBezTo>
                  <a:pt x="118070" y="26230"/>
                  <a:pt x="111672" y="20959"/>
                  <a:pt x="104775" y="20193"/>
                </a:cubicBezTo>
                <a:cubicBezTo>
                  <a:pt x="97958" y="19436"/>
                  <a:pt x="91026" y="21257"/>
                  <a:pt x="84201" y="20574"/>
                </a:cubicBezTo>
                <a:cubicBezTo>
                  <a:pt x="74929" y="19647"/>
                  <a:pt x="66669" y="14020"/>
                  <a:pt x="57531" y="12192"/>
                </a:cubicBezTo>
                <a:cubicBezTo>
                  <a:pt x="48437" y="10373"/>
                  <a:pt x="38899" y="14266"/>
                  <a:pt x="29718" y="12954"/>
                </a:cubicBezTo>
                <a:cubicBezTo>
                  <a:pt x="19020" y="11426"/>
                  <a:pt x="7641" y="7641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90604" y="2757850"/>
            <a:ext cx="471600" cy="2419350"/>
          </a:xfrm>
          <a:custGeom>
            <a:avLst/>
            <a:gdLst/>
            <a:ahLst/>
            <a:cxnLst/>
            <a:rect l="l" t="t" r="r" b="b"/>
            <a:pathLst>
              <a:path w="18864" h="96774" extrusionOk="0">
                <a:moveTo>
                  <a:pt x="12768" y="96774"/>
                </a:moveTo>
                <a:cubicBezTo>
                  <a:pt x="9012" y="89262"/>
                  <a:pt x="4932" y="81499"/>
                  <a:pt x="4005" y="73152"/>
                </a:cubicBezTo>
                <a:cubicBezTo>
                  <a:pt x="2809" y="62387"/>
                  <a:pt x="7653" y="51554"/>
                  <a:pt x="6672" y="40767"/>
                </a:cubicBezTo>
                <a:cubicBezTo>
                  <a:pt x="5955" y="32880"/>
                  <a:pt x="-1107" y="25719"/>
                  <a:pt x="195" y="17907"/>
                </a:cubicBezTo>
                <a:cubicBezTo>
                  <a:pt x="1613" y="9401"/>
                  <a:pt x="10409" y="1691"/>
                  <a:pt x="18864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 rot="-2864756">
            <a:off x="7882336" y="310623"/>
            <a:ext cx="342893" cy="319092"/>
            <a:chOff x="-1003774" y="3010923"/>
            <a:chExt cx="671425" cy="624822"/>
          </a:xfrm>
        </p:grpSpPr>
        <p:sp>
          <p:nvSpPr>
            <p:cNvPr id="238" name="Google Shape;238;p18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7373519" y="3783009"/>
            <a:ext cx="1612721" cy="1191278"/>
            <a:chOff x="1942875" y="4263875"/>
            <a:chExt cx="856600" cy="632750"/>
          </a:xfrm>
        </p:grpSpPr>
        <p:sp>
          <p:nvSpPr>
            <p:cNvPr id="276" name="Google Shape;276;p18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18"/>
          <p:cNvGrpSpPr/>
          <p:nvPr/>
        </p:nvGrpSpPr>
        <p:grpSpPr>
          <a:xfrm>
            <a:off x="97215" y="301307"/>
            <a:ext cx="959605" cy="1542141"/>
            <a:chOff x="9840651" y="2066749"/>
            <a:chExt cx="701773" cy="1127791"/>
          </a:xfrm>
        </p:grpSpPr>
        <p:sp>
          <p:nvSpPr>
            <p:cNvPr id="308" name="Google Shape;308;p18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9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9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 txBox="1">
            <a:spLocks noGrp="1"/>
          </p:cNvSpPr>
          <p:nvPr>
            <p:ph type="title"/>
          </p:nvPr>
        </p:nvSpPr>
        <p:spPr>
          <a:xfrm>
            <a:off x="713232" y="484632"/>
            <a:ext cx="771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9"/>
          <p:cNvSpPr txBox="1">
            <a:spLocks noGrp="1"/>
          </p:cNvSpPr>
          <p:nvPr>
            <p:ph type="subTitle" idx="1"/>
          </p:nvPr>
        </p:nvSpPr>
        <p:spPr>
          <a:xfrm>
            <a:off x="4627500" y="2395728"/>
            <a:ext cx="3657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44" name="Google Shape;344;p19"/>
          <p:cNvGrpSpPr/>
          <p:nvPr/>
        </p:nvGrpSpPr>
        <p:grpSpPr>
          <a:xfrm>
            <a:off x="233415" y="215582"/>
            <a:ext cx="959605" cy="1542141"/>
            <a:chOff x="9840651" y="2066749"/>
            <a:chExt cx="701773" cy="1127791"/>
          </a:xfrm>
        </p:grpSpPr>
        <p:sp>
          <p:nvSpPr>
            <p:cNvPr id="345" name="Google Shape;345;p19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19"/>
          <p:cNvGrpSpPr/>
          <p:nvPr/>
        </p:nvGrpSpPr>
        <p:grpSpPr>
          <a:xfrm>
            <a:off x="70471" y="2061620"/>
            <a:ext cx="1122562" cy="670479"/>
            <a:chOff x="7734396" y="189920"/>
            <a:chExt cx="1122562" cy="670479"/>
          </a:xfrm>
        </p:grpSpPr>
        <p:sp>
          <p:nvSpPr>
            <p:cNvPr id="377" name="Google Shape;377;p19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4129154" y="-80600"/>
            <a:ext cx="5110325" cy="1685925"/>
          </a:xfrm>
          <a:custGeom>
            <a:avLst/>
            <a:gdLst/>
            <a:ahLst/>
            <a:cxnLst/>
            <a:rect l="l" t="t" r="r" b="b"/>
            <a:pathLst>
              <a:path w="204413" h="67437" extrusionOk="0">
                <a:moveTo>
                  <a:pt x="204413" y="67437"/>
                </a:moveTo>
                <a:cubicBezTo>
                  <a:pt x="202605" y="53878"/>
                  <a:pt x="206651" y="35020"/>
                  <a:pt x="195269" y="27432"/>
                </a:cubicBezTo>
                <a:cubicBezTo>
                  <a:pt x="180472" y="17567"/>
                  <a:pt x="159625" y="28059"/>
                  <a:pt x="141929" y="26289"/>
                </a:cubicBezTo>
                <a:cubicBezTo>
                  <a:pt x="124221" y="24518"/>
                  <a:pt x="108493" y="8151"/>
                  <a:pt x="90875" y="10668"/>
                </a:cubicBezTo>
                <a:cubicBezTo>
                  <a:pt x="73570" y="13140"/>
                  <a:pt x="57985" y="27184"/>
                  <a:pt x="40583" y="25527"/>
                </a:cubicBezTo>
                <a:cubicBezTo>
                  <a:pt x="27188" y="24251"/>
                  <a:pt x="12484" y="21193"/>
                  <a:pt x="2483" y="12192"/>
                </a:cubicBezTo>
                <a:cubicBezTo>
                  <a:pt x="-590" y="9426"/>
                  <a:pt x="197" y="4135"/>
                  <a:pt x="197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 rot="-2864756">
            <a:off x="7714136" y="379948"/>
            <a:ext cx="342893" cy="319092"/>
            <a:chOff x="-1003774" y="3010923"/>
            <a:chExt cx="671425" cy="624822"/>
          </a:xfrm>
        </p:grpSpPr>
        <p:sp>
          <p:nvSpPr>
            <p:cNvPr id="400" name="Google Shape;400;p19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9"/>
          <p:cNvGrpSpPr/>
          <p:nvPr/>
        </p:nvGrpSpPr>
        <p:grpSpPr>
          <a:xfrm>
            <a:off x="7743063" y="4086548"/>
            <a:ext cx="1375434" cy="1358646"/>
            <a:chOff x="5180763" y="3483323"/>
            <a:chExt cx="1375434" cy="1358646"/>
          </a:xfrm>
        </p:grpSpPr>
        <p:sp>
          <p:nvSpPr>
            <p:cNvPr id="438" name="Google Shape;438;p19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h="12000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20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0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0"/>
          <p:cNvSpPr txBox="1">
            <a:spLocks noGrp="1"/>
          </p:cNvSpPr>
          <p:nvPr>
            <p:ph type="title"/>
          </p:nvPr>
        </p:nvSpPr>
        <p:spPr>
          <a:xfrm>
            <a:off x="715038" y="3286903"/>
            <a:ext cx="224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9" name="Google Shape;499;p20"/>
          <p:cNvSpPr txBox="1">
            <a:spLocks noGrp="1"/>
          </p:cNvSpPr>
          <p:nvPr>
            <p:ph type="subTitle" idx="1"/>
          </p:nvPr>
        </p:nvSpPr>
        <p:spPr>
          <a:xfrm>
            <a:off x="714438" y="3701948"/>
            <a:ext cx="224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20"/>
          <p:cNvSpPr txBox="1">
            <a:spLocks noGrp="1"/>
          </p:cNvSpPr>
          <p:nvPr>
            <p:ph type="title" idx="2"/>
          </p:nvPr>
        </p:nvSpPr>
        <p:spPr>
          <a:xfrm>
            <a:off x="3451800" y="3286903"/>
            <a:ext cx="224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3"/>
          </p:nvPr>
        </p:nvSpPr>
        <p:spPr>
          <a:xfrm>
            <a:off x="3451200" y="3701948"/>
            <a:ext cx="224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title" idx="4"/>
          </p:nvPr>
        </p:nvSpPr>
        <p:spPr>
          <a:xfrm>
            <a:off x="6188562" y="3286903"/>
            <a:ext cx="224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3" name="Google Shape;503;p20"/>
          <p:cNvSpPr txBox="1">
            <a:spLocks noGrp="1"/>
          </p:cNvSpPr>
          <p:nvPr>
            <p:ph type="subTitle" idx="5"/>
          </p:nvPr>
        </p:nvSpPr>
        <p:spPr>
          <a:xfrm>
            <a:off x="6187962" y="3701948"/>
            <a:ext cx="224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2329150" y="-113850"/>
            <a:ext cx="3762375" cy="515175"/>
          </a:xfrm>
          <a:custGeom>
            <a:avLst/>
            <a:gdLst/>
            <a:ahLst/>
            <a:cxnLst/>
            <a:rect l="l" t="t" r="r" b="b"/>
            <a:pathLst>
              <a:path w="150495" h="20607" extrusionOk="0">
                <a:moveTo>
                  <a:pt x="0" y="2667"/>
                </a:moveTo>
                <a:cubicBezTo>
                  <a:pt x="6648" y="2667"/>
                  <a:pt x="13702" y="2334"/>
                  <a:pt x="19812" y="4953"/>
                </a:cubicBezTo>
                <a:cubicBezTo>
                  <a:pt x="29783" y="9226"/>
                  <a:pt x="38067" y="18028"/>
                  <a:pt x="48768" y="19812"/>
                </a:cubicBezTo>
                <a:cubicBezTo>
                  <a:pt x="65440" y="22591"/>
                  <a:pt x="82158" y="13335"/>
                  <a:pt x="99060" y="13335"/>
                </a:cubicBezTo>
                <a:cubicBezTo>
                  <a:pt x="111215" y="13335"/>
                  <a:pt x="122955" y="22577"/>
                  <a:pt x="134874" y="20193"/>
                </a:cubicBezTo>
                <a:cubicBezTo>
                  <a:pt x="143219" y="18524"/>
                  <a:pt x="148431" y="8256"/>
                  <a:pt x="150495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20"/>
          <p:cNvGrpSpPr/>
          <p:nvPr/>
        </p:nvGrpSpPr>
        <p:grpSpPr>
          <a:xfrm rot="-2864756">
            <a:off x="4780436" y="74623"/>
            <a:ext cx="342893" cy="319092"/>
            <a:chOff x="-1003774" y="3010923"/>
            <a:chExt cx="671425" cy="624822"/>
          </a:xfrm>
        </p:grpSpPr>
        <p:sp>
          <p:nvSpPr>
            <p:cNvPr id="507" name="Google Shape;507;p20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1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1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1"/>
          <p:cNvSpPr/>
          <p:nvPr/>
        </p:nvSpPr>
        <p:spPr>
          <a:xfrm>
            <a:off x="-152250" y="3383267"/>
            <a:ext cx="4629150" cy="2059750"/>
          </a:xfrm>
          <a:custGeom>
            <a:avLst/>
            <a:gdLst/>
            <a:ahLst/>
            <a:cxnLst/>
            <a:rect l="l" t="t" r="r" b="b"/>
            <a:pathLst>
              <a:path w="185166" h="82390" extrusionOk="0">
                <a:moveTo>
                  <a:pt x="0" y="132"/>
                </a:moveTo>
                <a:cubicBezTo>
                  <a:pt x="8470" y="-927"/>
                  <a:pt x="17142" y="9260"/>
                  <a:pt x="18669" y="17658"/>
                </a:cubicBezTo>
                <a:cubicBezTo>
                  <a:pt x="20146" y="25780"/>
                  <a:pt x="17050" y="34328"/>
                  <a:pt x="18669" y="42423"/>
                </a:cubicBezTo>
                <a:cubicBezTo>
                  <a:pt x="19661" y="47383"/>
                  <a:pt x="23857" y="51632"/>
                  <a:pt x="28194" y="54234"/>
                </a:cubicBezTo>
                <a:cubicBezTo>
                  <a:pt x="37708" y="59943"/>
                  <a:pt x="50435" y="55237"/>
                  <a:pt x="61341" y="57282"/>
                </a:cubicBezTo>
                <a:cubicBezTo>
                  <a:pt x="72186" y="59316"/>
                  <a:pt x="82842" y="65954"/>
                  <a:pt x="93726" y="64140"/>
                </a:cubicBezTo>
                <a:cubicBezTo>
                  <a:pt x="100906" y="62943"/>
                  <a:pt x="108381" y="60089"/>
                  <a:pt x="115443" y="61854"/>
                </a:cubicBezTo>
                <a:cubicBezTo>
                  <a:pt x="125028" y="64250"/>
                  <a:pt x="134905" y="66375"/>
                  <a:pt x="143637" y="70998"/>
                </a:cubicBezTo>
                <a:cubicBezTo>
                  <a:pt x="149491" y="74097"/>
                  <a:pt x="153906" y="80367"/>
                  <a:pt x="160401" y="81666"/>
                </a:cubicBezTo>
                <a:cubicBezTo>
                  <a:pt x="168573" y="83300"/>
                  <a:pt x="177712" y="81964"/>
                  <a:pt x="185166" y="78237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1"/>
          <p:cNvSpPr/>
          <p:nvPr/>
        </p:nvSpPr>
        <p:spPr>
          <a:xfrm>
            <a:off x="5372250" y="-61475"/>
            <a:ext cx="3914775" cy="401950"/>
          </a:xfrm>
          <a:custGeom>
            <a:avLst/>
            <a:gdLst/>
            <a:ahLst/>
            <a:cxnLst/>
            <a:rect l="l" t="t" r="r" b="b"/>
            <a:pathLst>
              <a:path w="156591" h="16078" extrusionOk="0">
                <a:moveTo>
                  <a:pt x="156591" y="0"/>
                </a:moveTo>
                <a:cubicBezTo>
                  <a:pt x="152629" y="2972"/>
                  <a:pt x="147401" y="3703"/>
                  <a:pt x="142875" y="5715"/>
                </a:cubicBezTo>
                <a:cubicBezTo>
                  <a:pt x="132609" y="10278"/>
                  <a:pt x="120583" y="14706"/>
                  <a:pt x="109728" y="11811"/>
                </a:cubicBezTo>
                <a:cubicBezTo>
                  <a:pt x="106102" y="10844"/>
                  <a:pt x="100835" y="10723"/>
                  <a:pt x="99441" y="7239"/>
                </a:cubicBezTo>
                <a:cubicBezTo>
                  <a:pt x="97477" y="2330"/>
                  <a:pt x="108903" y="-910"/>
                  <a:pt x="113919" y="762"/>
                </a:cubicBezTo>
                <a:cubicBezTo>
                  <a:pt x="117821" y="2063"/>
                  <a:pt x="118733" y="10045"/>
                  <a:pt x="115824" y="12954"/>
                </a:cubicBezTo>
                <a:cubicBezTo>
                  <a:pt x="109625" y="19153"/>
                  <a:pt x="97964" y="14600"/>
                  <a:pt x="89535" y="12192"/>
                </a:cubicBezTo>
                <a:cubicBezTo>
                  <a:pt x="82488" y="10179"/>
                  <a:pt x="75125" y="9325"/>
                  <a:pt x="67818" y="8763"/>
                </a:cubicBezTo>
                <a:cubicBezTo>
                  <a:pt x="58308" y="8031"/>
                  <a:pt x="48753" y="11019"/>
                  <a:pt x="39243" y="10287"/>
                </a:cubicBezTo>
                <a:cubicBezTo>
                  <a:pt x="25760" y="9250"/>
                  <a:pt x="12095" y="6048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7929763" y="4273025"/>
            <a:ext cx="1073629" cy="720788"/>
            <a:chOff x="7681600" y="381950"/>
            <a:chExt cx="1073629" cy="720788"/>
          </a:xfrm>
        </p:grpSpPr>
        <p:sp>
          <p:nvSpPr>
            <p:cNvPr id="551" name="Google Shape;551;p21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21"/>
          <p:cNvGrpSpPr/>
          <p:nvPr/>
        </p:nvGrpSpPr>
        <p:grpSpPr>
          <a:xfrm>
            <a:off x="-100724" y="125826"/>
            <a:ext cx="925530" cy="1796832"/>
            <a:chOff x="204076" y="125826"/>
            <a:chExt cx="925530" cy="1796832"/>
          </a:xfrm>
        </p:grpSpPr>
        <p:sp>
          <p:nvSpPr>
            <p:cNvPr id="581" name="Google Shape;581;p21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1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1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1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21"/>
          <p:cNvGrpSpPr/>
          <p:nvPr/>
        </p:nvGrpSpPr>
        <p:grpSpPr>
          <a:xfrm rot="-2864756">
            <a:off x="6907236" y="34398"/>
            <a:ext cx="342893" cy="319092"/>
            <a:chOff x="-1003774" y="3010923"/>
            <a:chExt cx="671425" cy="624822"/>
          </a:xfrm>
        </p:grpSpPr>
        <p:sp>
          <p:nvSpPr>
            <p:cNvPr id="591" name="Google Shape;591;p21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22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22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grpSp>
        <p:nvGrpSpPr>
          <p:cNvPr id="632" name="Google Shape;632;p22"/>
          <p:cNvGrpSpPr/>
          <p:nvPr/>
        </p:nvGrpSpPr>
        <p:grpSpPr>
          <a:xfrm>
            <a:off x="7778063" y="347750"/>
            <a:ext cx="1073629" cy="720788"/>
            <a:chOff x="7681600" y="381950"/>
            <a:chExt cx="1073629" cy="720788"/>
          </a:xfrm>
        </p:grpSpPr>
        <p:sp>
          <p:nvSpPr>
            <p:cNvPr id="633" name="Google Shape;633;p22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22"/>
          <p:cNvGrpSpPr/>
          <p:nvPr/>
        </p:nvGrpSpPr>
        <p:grpSpPr>
          <a:xfrm>
            <a:off x="-200187" y="4367348"/>
            <a:ext cx="1375434" cy="1358646"/>
            <a:chOff x="5180763" y="3483323"/>
            <a:chExt cx="1375434" cy="1358646"/>
          </a:xfrm>
        </p:grpSpPr>
        <p:sp>
          <p:nvSpPr>
            <p:cNvPr id="663" name="Google Shape;663;p22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h="12000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22"/>
          <p:cNvGrpSpPr/>
          <p:nvPr/>
        </p:nvGrpSpPr>
        <p:grpSpPr>
          <a:xfrm>
            <a:off x="8280825" y="1124113"/>
            <a:ext cx="790736" cy="869130"/>
            <a:chOff x="7709325" y="2753025"/>
            <a:chExt cx="790736" cy="869130"/>
          </a:xfrm>
        </p:grpSpPr>
        <p:sp>
          <p:nvSpPr>
            <p:cNvPr id="721" name="Google Shape;721;p22"/>
            <p:cNvSpPr/>
            <p:nvPr/>
          </p:nvSpPr>
          <p:spPr>
            <a:xfrm>
              <a:off x="7848894" y="3275867"/>
              <a:ext cx="401401" cy="223115"/>
            </a:xfrm>
            <a:custGeom>
              <a:avLst/>
              <a:gdLst/>
              <a:ahLst/>
              <a:cxnLst/>
              <a:rect l="l" t="t" r="r" b="b"/>
              <a:pathLst>
                <a:path w="10512" h="5843" fill="none" extrusionOk="0">
                  <a:moveTo>
                    <a:pt x="9812" y="5843"/>
                  </a:moveTo>
                  <a:lnTo>
                    <a:pt x="0" y="1602"/>
                  </a:lnTo>
                  <a:lnTo>
                    <a:pt x="699" y="0"/>
                  </a:lnTo>
                  <a:lnTo>
                    <a:pt x="10511" y="4241"/>
                  </a:lnTo>
                  <a:lnTo>
                    <a:pt x="9812" y="5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7748962" y="2792662"/>
              <a:ext cx="751099" cy="829493"/>
            </a:xfrm>
            <a:custGeom>
              <a:avLst/>
              <a:gdLst/>
              <a:ahLst/>
              <a:cxnLst/>
              <a:rect l="l" t="t" r="r" b="b"/>
              <a:pathLst>
                <a:path w="19670" h="21723" fill="none" extrusionOk="0">
                  <a:moveTo>
                    <a:pt x="7128" y="0"/>
                  </a:moveTo>
                  <a:lnTo>
                    <a:pt x="1" y="16512"/>
                  </a:lnTo>
                  <a:lnTo>
                    <a:pt x="316" y="16647"/>
                  </a:lnTo>
                  <a:lnTo>
                    <a:pt x="316" y="16647"/>
                  </a:lnTo>
                  <a:lnTo>
                    <a:pt x="3271" y="17933"/>
                  </a:lnTo>
                  <a:lnTo>
                    <a:pt x="11820" y="21609"/>
                  </a:lnTo>
                  <a:lnTo>
                    <a:pt x="11820" y="21609"/>
                  </a:lnTo>
                  <a:lnTo>
                    <a:pt x="12068" y="21700"/>
                  </a:lnTo>
                  <a:lnTo>
                    <a:pt x="12294" y="21722"/>
                  </a:lnTo>
                  <a:lnTo>
                    <a:pt x="12294" y="21722"/>
                  </a:lnTo>
                  <a:lnTo>
                    <a:pt x="12474" y="21700"/>
                  </a:lnTo>
                  <a:lnTo>
                    <a:pt x="12632" y="21677"/>
                  </a:lnTo>
                  <a:lnTo>
                    <a:pt x="12790" y="21609"/>
                  </a:lnTo>
                  <a:lnTo>
                    <a:pt x="12948" y="21519"/>
                  </a:lnTo>
                  <a:lnTo>
                    <a:pt x="13083" y="21429"/>
                  </a:lnTo>
                  <a:lnTo>
                    <a:pt x="13196" y="21294"/>
                  </a:lnTo>
                  <a:lnTo>
                    <a:pt x="13309" y="21158"/>
                  </a:lnTo>
                  <a:lnTo>
                    <a:pt x="13399" y="21000"/>
                  </a:lnTo>
                  <a:lnTo>
                    <a:pt x="19579" y="6677"/>
                  </a:lnTo>
                  <a:lnTo>
                    <a:pt x="19579" y="6677"/>
                  </a:lnTo>
                  <a:lnTo>
                    <a:pt x="19647" y="6451"/>
                  </a:lnTo>
                  <a:lnTo>
                    <a:pt x="19670" y="6226"/>
                  </a:lnTo>
                  <a:lnTo>
                    <a:pt x="19647" y="6000"/>
                  </a:lnTo>
                  <a:lnTo>
                    <a:pt x="19602" y="5775"/>
                  </a:lnTo>
                  <a:lnTo>
                    <a:pt x="19489" y="5572"/>
                  </a:lnTo>
                  <a:lnTo>
                    <a:pt x="19354" y="5391"/>
                  </a:lnTo>
                  <a:lnTo>
                    <a:pt x="19173" y="5233"/>
                  </a:lnTo>
                  <a:lnTo>
                    <a:pt x="18948" y="5121"/>
                  </a:lnTo>
                  <a:lnTo>
                    <a:pt x="7805" y="293"/>
                  </a:lnTo>
                  <a:lnTo>
                    <a:pt x="71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7722270" y="2759058"/>
              <a:ext cx="737314" cy="829493"/>
            </a:xfrm>
            <a:custGeom>
              <a:avLst/>
              <a:gdLst/>
              <a:ahLst/>
              <a:cxnLst/>
              <a:rect l="l" t="t" r="r" b="b"/>
              <a:pathLst>
                <a:path w="19309" h="21723" extrusionOk="0">
                  <a:moveTo>
                    <a:pt x="7128" y="0"/>
                  </a:moveTo>
                  <a:lnTo>
                    <a:pt x="0" y="16489"/>
                  </a:lnTo>
                  <a:lnTo>
                    <a:pt x="12045" y="21700"/>
                  </a:lnTo>
                  <a:lnTo>
                    <a:pt x="12136" y="21722"/>
                  </a:lnTo>
                  <a:lnTo>
                    <a:pt x="12203" y="21700"/>
                  </a:lnTo>
                  <a:lnTo>
                    <a:pt x="12294" y="21655"/>
                  </a:lnTo>
                  <a:lnTo>
                    <a:pt x="12339" y="21587"/>
                  </a:lnTo>
                  <a:lnTo>
                    <a:pt x="19286" y="5504"/>
                  </a:lnTo>
                  <a:lnTo>
                    <a:pt x="19309" y="5414"/>
                  </a:lnTo>
                  <a:lnTo>
                    <a:pt x="19286" y="5324"/>
                  </a:lnTo>
                  <a:lnTo>
                    <a:pt x="19241" y="5256"/>
                  </a:lnTo>
                  <a:lnTo>
                    <a:pt x="19173" y="5188"/>
                  </a:lnTo>
                  <a:lnTo>
                    <a:pt x="7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1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7709325" y="2753025"/>
              <a:ext cx="737352" cy="830371"/>
            </a:xfrm>
            <a:custGeom>
              <a:avLst/>
              <a:gdLst/>
              <a:ahLst/>
              <a:cxnLst/>
              <a:rect l="l" t="t" r="r" b="b"/>
              <a:pathLst>
                <a:path w="19310" h="21746" extrusionOk="0">
                  <a:moveTo>
                    <a:pt x="7129" y="1"/>
                  </a:moveTo>
                  <a:lnTo>
                    <a:pt x="1" y="16512"/>
                  </a:lnTo>
                  <a:lnTo>
                    <a:pt x="12046" y="21723"/>
                  </a:lnTo>
                  <a:lnTo>
                    <a:pt x="12136" y="21745"/>
                  </a:lnTo>
                  <a:lnTo>
                    <a:pt x="12226" y="21723"/>
                  </a:lnTo>
                  <a:lnTo>
                    <a:pt x="12294" y="21677"/>
                  </a:lnTo>
                  <a:lnTo>
                    <a:pt x="12339" y="21587"/>
                  </a:lnTo>
                  <a:lnTo>
                    <a:pt x="19309" y="5504"/>
                  </a:lnTo>
                  <a:lnTo>
                    <a:pt x="19309" y="5437"/>
                  </a:lnTo>
                  <a:lnTo>
                    <a:pt x="19309" y="5346"/>
                  </a:lnTo>
                  <a:lnTo>
                    <a:pt x="19264" y="5279"/>
                  </a:lnTo>
                  <a:lnTo>
                    <a:pt x="19174" y="5211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7811925" y="3232300"/>
              <a:ext cx="56907" cy="59495"/>
            </a:xfrm>
            <a:custGeom>
              <a:avLst/>
              <a:gdLst/>
              <a:ahLst/>
              <a:cxnLst/>
              <a:rect l="l" t="t" r="r" b="b"/>
              <a:pathLst>
                <a:path w="1712" h="1790" extrusionOk="0">
                  <a:moveTo>
                    <a:pt x="879" y="288"/>
                  </a:moveTo>
                  <a:lnTo>
                    <a:pt x="1166" y="412"/>
                  </a:lnTo>
                  <a:cubicBezTo>
                    <a:pt x="1273" y="458"/>
                    <a:pt x="1343" y="521"/>
                    <a:pt x="1377" y="602"/>
                  </a:cubicBezTo>
                  <a:cubicBezTo>
                    <a:pt x="1412" y="682"/>
                    <a:pt x="1407" y="772"/>
                    <a:pt x="1363" y="874"/>
                  </a:cubicBezTo>
                  <a:cubicBezTo>
                    <a:pt x="1319" y="975"/>
                    <a:pt x="1256" y="1041"/>
                    <a:pt x="1174" y="1071"/>
                  </a:cubicBezTo>
                  <a:cubicBezTo>
                    <a:pt x="1142" y="1083"/>
                    <a:pt x="1108" y="1089"/>
                    <a:pt x="1072" y="1089"/>
                  </a:cubicBezTo>
                  <a:cubicBezTo>
                    <a:pt x="1016" y="1089"/>
                    <a:pt x="956" y="1075"/>
                    <a:pt x="892" y="1047"/>
                  </a:cubicBezTo>
                  <a:lnTo>
                    <a:pt x="604" y="923"/>
                  </a:lnTo>
                  <a:lnTo>
                    <a:pt x="879" y="288"/>
                  </a:lnTo>
                  <a:close/>
                  <a:moveTo>
                    <a:pt x="732" y="1"/>
                  </a:moveTo>
                  <a:lnTo>
                    <a:pt x="0" y="1691"/>
                  </a:lnTo>
                  <a:lnTo>
                    <a:pt x="229" y="1790"/>
                  </a:lnTo>
                  <a:lnTo>
                    <a:pt x="523" y="1111"/>
                  </a:lnTo>
                  <a:lnTo>
                    <a:pt x="810" y="1235"/>
                  </a:lnTo>
                  <a:cubicBezTo>
                    <a:pt x="934" y="1289"/>
                    <a:pt x="1046" y="1316"/>
                    <a:pt x="1146" y="1316"/>
                  </a:cubicBezTo>
                  <a:cubicBezTo>
                    <a:pt x="1199" y="1316"/>
                    <a:pt x="1249" y="1308"/>
                    <a:pt x="1295" y="1293"/>
                  </a:cubicBezTo>
                  <a:cubicBezTo>
                    <a:pt x="1429" y="1250"/>
                    <a:pt x="1532" y="1145"/>
                    <a:pt x="1604" y="978"/>
                  </a:cubicBezTo>
                  <a:cubicBezTo>
                    <a:pt x="1676" y="813"/>
                    <a:pt x="1682" y="666"/>
                    <a:pt x="1622" y="539"/>
                  </a:cubicBezTo>
                  <a:cubicBezTo>
                    <a:pt x="1562" y="411"/>
                    <a:pt x="1437" y="306"/>
                    <a:pt x="1248" y="224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7839447" y="3253573"/>
              <a:ext cx="270640" cy="148771"/>
            </a:xfrm>
            <a:custGeom>
              <a:avLst/>
              <a:gdLst/>
              <a:ahLst/>
              <a:cxnLst/>
              <a:rect l="l" t="t" r="r" b="b"/>
              <a:pathLst>
                <a:path w="8142" h="4476" extrusionOk="0">
                  <a:moveTo>
                    <a:pt x="1409" y="282"/>
                  </a:moveTo>
                  <a:lnTo>
                    <a:pt x="1356" y="1258"/>
                  </a:lnTo>
                  <a:lnTo>
                    <a:pt x="734" y="989"/>
                  </a:lnTo>
                  <a:lnTo>
                    <a:pt x="1409" y="282"/>
                  </a:lnTo>
                  <a:close/>
                  <a:moveTo>
                    <a:pt x="1377" y="1"/>
                  </a:moveTo>
                  <a:lnTo>
                    <a:pt x="0" y="1412"/>
                  </a:lnTo>
                  <a:lnTo>
                    <a:pt x="241" y="1516"/>
                  </a:lnTo>
                  <a:lnTo>
                    <a:pt x="583" y="1149"/>
                  </a:lnTo>
                  <a:lnTo>
                    <a:pt x="1345" y="1479"/>
                  </a:lnTo>
                  <a:lnTo>
                    <a:pt x="1311" y="1979"/>
                  </a:lnTo>
                  <a:lnTo>
                    <a:pt x="1549" y="2082"/>
                  </a:lnTo>
                  <a:lnTo>
                    <a:pt x="1636" y="113"/>
                  </a:lnTo>
                  <a:lnTo>
                    <a:pt x="1377" y="1"/>
                  </a:lnTo>
                  <a:close/>
                  <a:moveTo>
                    <a:pt x="2718" y="612"/>
                  </a:moveTo>
                  <a:cubicBezTo>
                    <a:pt x="2666" y="612"/>
                    <a:pt x="2615" y="619"/>
                    <a:pt x="2568" y="633"/>
                  </a:cubicBezTo>
                  <a:cubicBezTo>
                    <a:pt x="2425" y="673"/>
                    <a:pt x="2321" y="768"/>
                    <a:pt x="2257" y="918"/>
                  </a:cubicBezTo>
                  <a:cubicBezTo>
                    <a:pt x="2201" y="1047"/>
                    <a:pt x="2195" y="1164"/>
                    <a:pt x="2240" y="1269"/>
                  </a:cubicBezTo>
                  <a:cubicBezTo>
                    <a:pt x="2285" y="1375"/>
                    <a:pt x="2386" y="1481"/>
                    <a:pt x="2541" y="1589"/>
                  </a:cubicBezTo>
                  <a:lnTo>
                    <a:pt x="2669" y="1677"/>
                  </a:lnTo>
                  <a:cubicBezTo>
                    <a:pt x="2775" y="1750"/>
                    <a:pt x="2843" y="1822"/>
                    <a:pt x="2874" y="1890"/>
                  </a:cubicBezTo>
                  <a:cubicBezTo>
                    <a:pt x="2905" y="1959"/>
                    <a:pt x="2902" y="2035"/>
                    <a:pt x="2866" y="2118"/>
                  </a:cubicBezTo>
                  <a:cubicBezTo>
                    <a:pt x="2825" y="2213"/>
                    <a:pt x="2758" y="2271"/>
                    <a:pt x="2665" y="2292"/>
                  </a:cubicBezTo>
                  <a:cubicBezTo>
                    <a:pt x="2640" y="2297"/>
                    <a:pt x="2614" y="2300"/>
                    <a:pt x="2586" y="2300"/>
                  </a:cubicBezTo>
                  <a:cubicBezTo>
                    <a:pt x="2510" y="2300"/>
                    <a:pt x="2425" y="2279"/>
                    <a:pt x="2329" y="2238"/>
                  </a:cubicBezTo>
                  <a:cubicBezTo>
                    <a:pt x="2243" y="2201"/>
                    <a:pt x="2161" y="2150"/>
                    <a:pt x="2084" y="2085"/>
                  </a:cubicBezTo>
                  <a:cubicBezTo>
                    <a:pt x="2006" y="2020"/>
                    <a:pt x="1932" y="1941"/>
                    <a:pt x="1862" y="1849"/>
                  </a:cubicBezTo>
                  <a:lnTo>
                    <a:pt x="1760" y="2084"/>
                  </a:lnTo>
                  <a:cubicBezTo>
                    <a:pt x="1841" y="2162"/>
                    <a:pt x="1923" y="2229"/>
                    <a:pt x="2005" y="2286"/>
                  </a:cubicBezTo>
                  <a:cubicBezTo>
                    <a:pt x="2088" y="2343"/>
                    <a:pt x="2169" y="2389"/>
                    <a:pt x="2249" y="2424"/>
                  </a:cubicBezTo>
                  <a:cubicBezTo>
                    <a:pt x="2400" y="2489"/>
                    <a:pt x="2534" y="2522"/>
                    <a:pt x="2652" y="2522"/>
                  </a:cubicBezTo>
                  <a:cubicBezTo>
                    <a:pt x="2700" y="2522"/>
                    <a:pt x="2745" y="2516"/>
                    <a:pt x="2787" y="2506"/>
                  </a:cubicBezTo>
                  <a:cubicBezTo>
                    <a:pt x="2933" y="2469"/>
                    <a:pt x="3042" y="2368"/>
                    <a:pt x="3112" y="2205"/>
                  </a:cubicBezTo>
                  <a:cubicBezTo>
                    <a:pt x="3172" y="2067"/>
                    <a:pt x="3179" y="1940"/>
                    <a:pt x="3133" y="1823"/>
                  </a:cubicBezTo>
                  <a:cubicBezTo>
                    <a:pt x="3087" y="1706"/>
                    <a:pt x="2986" y="1594"/>
                    <a:pt x="2830" y="1488"/>
                  </a:cubicBezTo>
                  <a:lnTo>
                    <a:pt x="2704" y="1400"/>
                  </a:lnTo>
                  <a:cubicBezTo>
                    <a:pt x="2589" y="1322"/>
                    <a:pt x="2517" y="1255"/>
                    <a:pt x="2489" y="1197"/>
                  </a:cubicBezTo>
                  <a:cubicBezTo>
                    <a:pt x="2460" y="1140"/>
                    <a:pt x="2462" y="1074"/>
                    <a:pt x="2494" y="999"/>
                  </a:cubicBezTo>
                  <a:cubicBezTo>
                    <a:pt x="2533" y="910"/>
                    <a:pt x="2596" y="856"/>
                    <a:pt x="2685" y="837"/>
                  </a:cubicBezTo>
                  <a:cubicBezTo>
                    <a:pt x="2708" y="832"/>
                    <a:pt x="2732" y="829"/>
                    <a:pt x="2758" y="829"/>
                  </a:cubicBezTo>
                  <a:cubicBezTo>
                    <a:pt x="2830" y="829"/>
                    <a:pt x="2912" y="849"/>
                    <a:pt x="3004" y="889"/>
                  </a:cubicBezTo>
                  <a:cubicBezTo>
                    <a:pt x="3076" y="920"/>
                    <a:pt x="3146" y="962"/>
                    <a:pt x="3214" y="1016"/>
                  </a:cubicBezTo>
                  <a:cubicBezTo>
                    <a:pt x="3282" y="1070"/>
                    <a:pt x="3351" y="1136"/>
                    <a:pt x="3420" y="1215"/>
                  </a:cubicBezTo>
                  <a:lnTo>
                    <a:pt x="3516" y="992"/>
                  </a:lnTo>
                  <a:cubicBezTo>
                    <a:pt x="3443" y="926"/>
                    <a:pt x="3368" y="868"/>
                    <a:pt x="3292" y="818"/>
                  </a:cubicBezTo>
                  <a:cubicBezTo>
                    <a:pt x="3216" y="768"/>
                    <a:pt x="3138" y="726"/>
                    <a:pt x="3059" y="692"/>
                  </a:cubicBezTo>
                  <a:cubicBezTo>
                    <a:pt x="2936" y="639"/>
                    <a:pt x="2822" y="612"/>
                    <a:pt x="2718" y="612"/>
                  </a:cubicBezTo>
                  <a:close/>
                  <a:moveTo>
                    <a:pt x="5617" y="2058"/>
                  </a:moveTo>
                  <a:lnTo>
                    <a:pt x="5904" y="2183"/>
                  </a:lnTo>
                  <a:cubicBezTo>
                    <a:pt x="6011" y="2229"/>
                    <a:pt x="6081" y="2292"/>
                    <a:pt x="6115" y="2372"/>
                  </a:cubicBezTo>
                  <a:cubicBezTo>
                    <a:pt x="6149" y="2452"/>
                    <a:pt x="6145" y="2543"/>
                    <a:pt x="6101" y="2644"/>
                  </a:cubicBezTo>
                  <a:cubicBezTo>
                    <a:pt x="6057" y="2746"/>
                    <a:pt x="5994" y="2812"/>
                    <a:pt x="5912" y="2842"/>
                  </a:cubicBezTo>
                  <a:cubicBezTo>
                    <a:pt x="5880" y="2854"/>
                    <a:pt x="5845" y="2860"/>
                    <a:pt x="5809" y="2860"/>
                  </a:cubicBezTo>
                  <a:cubicBezTo>
                    <a:pt x="5754" y="2860"/>
                    <a:pt x="5694" y="2846"/>
                    <a:pt x="5629" y="2818"/>
                  </a:cubicBezTo>
                  <a:lnTo>
                    <a:pt x="5342" y="2693"/>
                  </a:lnTo>
                  <a:lnTo>
                    <a:pt x="5617" y="2058"/>
                  </a:lnTo>
                  <a:close/>
                  <a:moveTo>
                    <a:pt x="4190" y="1249"/>
                  </a:moveTo>
                  <a:cubicBezTo>
                    <a:pt x="4137" y="1249"/>
                    <a:pt x="4087" y="1256"/>
                    <a:pt x="4039" y="1269"/>
                  </a:cubicBezTo>
                  <a:cubicBezTo>
                    <a:pt x="3896" y="1310"/>
                    <a:pt x="3793" y="1405"/>
                    <a:pt x="3728" y="1554"/>
                  </a:cubicBezTo>
                  <a:cubicBezTo>
                    <a:pt x="3672" y="1683"/>
                    <a:pt x="3667" y="1800"/>
                    <a:pt x="3711" y="1906"/>
                  </a:cubicBezTo>
                  <a:cubicBezTo>
                    <a:pt x="3756" y="2011"/>
                    <a:pt x="3857" y="2118"/>
                    <a:pt x="4013" y="2226"/>
                  </a:cubicBezTo>
                  <a:lnTo>
                    <a:pt x="4140" y="2313"/>
                  </a:lnTo>
                  <a:cubicBezTo>
                    <a:pt x="4246" y="2387"/>
                    <a:pt x="4315" y="2458"/>
                    <a:pt x="4345" y="2527"/>
                  </a:cubicBezTo>
                  <a:cubicBezTo>
                    <a:pt x="4376" y="2596"/>
                    <a:pt x="4373" y="2672"/>
                    <a:pt x="4337" y="2755"/>
                  </a:cubicBezTo>
                  <a:cubicBezTo>
                    <a:pt x="4296" y="2850"/>
                    <a:pt x="4229" y="2908"/>
                    <a:pt x="4136" y="2928"/>
                  </a:cubicBezTo>
                  <a:cubicBezTo>
                    <a:pt x="4111" y="2934"/>
                    <a:pt x="4085" y="2937"/>
                    <a:pt x="4057" y="2937"/>
                  </a:cubicBezTo>
                  <a:cubicBezTo>
                    <a:pt x="3982" y="2937"/>
                    <a:pt x="3896" y="2916"/>
                    <a:pt x="3800" y="2874"/>
                  </a:cubicBezTo>
                  <a:cubicBezTo>
                    <a:pt x="3714" y="2837"/>
                    <a:pt x="3633" y="2786"/>
                    <a:pt x="3555" y="2721"/>
                  </a:cubicBezTo>
                  <a:cubicBezTo>
                    <a:pt x="3477" y="2656"/>
                    <a:pt x="3403" y="2578"/>
                    <a:pt x="3333" y="2485"/>
                  </a:cubicBezTo>
                  <a:lnTo>
                    <a:pt x="3231" y="2721"/>
                  </a:lnTo>
                  <a:cubicBezTo>
                    <a:pt x="3312" y="2798"/>
                    <a:pt x="3394" y="2865"/>
                    <a:pt x="3477" y="2923"/>
                  </a:cubicBezTo>
                  <a:cubicBezTo>
                    <a:pt x="3559" y="2980"/>
                    <a:pt x="3640" y="3026"/>
                    <a:pt x="3720" y="3060"/>
                  </a:cubicBezTo>
                  <a:cubicBezTo>
                    <a:pt x="3871" y="3126"/>
                    <a:pt x="4006" y="3158"/>
                    <a:pt x="4123" y="3158"/>
                  </a:cubicBezTo>
                  <a:cubicBezTo>
                    <a:pt x="4171" y="3158"/>
                    <a:pt x="4216" y="3153"/>
                    <a:pt x="4258" y="3142"/>
                  </a:cubicBezTo>
                  <a:cubicBezTo>
                    <a:pt x="4404" y="3105"/>
                    <a:pt x="4513" y="3005"/>
                    <a:pt x="4584" y="2841"/>
                  </a:cubicBezTo>
                  <a:cubicBezTo>
                    <a:pt x="4643" y="2704"/>
                    <a:pt x="4650" y="2577"/>
                    <a:pt x="4604" y="2460"/>
                  </a:cubicBezTo>
                  <a:cubicBezTo>
                    <a:pt x="4559" y="2343"/>
                    <a:pt x="4457" y="2231"/>
                    <a:pt x="4301" y="2125"/>
                  </a:cubicBezTo>
                  <a:lnTo>
                    <a:pt x="4175" y="2037"/>
                  </a:lnTo>
                  <a:cubicBezTo>
                    <a:pt x="4060" y="1959"/>
                    <a:pt x="3988" y="1891"/>
                    <a:pt x="3960" y="1834"/>
                  </a:cubicBezTo>
                  <a:cubicBezTo>
                    <a:pt x="3931" y="1776"/>
                    <a:pt x="3933" y="1710"/>
                    <a:pt x="3966" y="1636"/>
                  </a:cubicBezTo>
                  <a:cubicBezTo>
                    <a:pt x="4004" y="1546"/>
                    <a:pt x="4068" y="1492"/>
                    <a:pt x="4156" y="1473"/>
                  </a:cubicBezTo>
                  <a:cubicBezTo>
                    <a:pt x="4179" y="1468"/>
                    <a:pt x="4204" y="1466"/>
                    <a:pt x="4229" y="1466"/>
                  </a:cubicBezTo>
                  <a:cubicBezTo>
                    <a:pt x="4301" y="1466"/>
                    <a:pt x="4384" y="1486"/>
                    <a:pt x="4476" y="1526"/>
                  </a:cubicBezTo>
                  <a:cubicBezTo>
                    <a:pt x="4547" y="1557"/>
                    <a:pt x="4617" y="1599"/>
                    <a:pt x="4685" y="1653"/>
                  </a:cubicBezTo>
                  <a:cubicBezTo>
                    <a:pt x="4753" y="1706"/>
                    <a:pt x="4822" y="1773"/>
                    <a:pt x="4891" y="1852"/>
                  </a:cubicBezTo>
                  <a:lnTo>
                    <a:pt x="4987" y="1629"/>
                  </a:lnTo>
                  <a:cubicBezTo>
                    <a:pt x="4914" y="1563"/>
                    <a:pt x="4839" y="1505"/>
                    <a:pt x="4763" y="1455"/>
                  </a:cubicBezTo>
                  <a:cubicBezTo>
                    <a:pt x="4687" y="1405"/>
                    <a:pt x="4609" y="1363"/>
                    <a:pt x="4530" y="1329"/>
                  </a:cubicBezTo>
                  <a:cubicBezTo>
                    <a:pt x="4407" y="1275"/>
                    <a:pt x="4294" y="1249"/>
                    <a:pt x="4190" y="1249"/>
                  </a:cubicBezTo>
                  <a:close/>
                  <a:moveTo>
                    <a:pt x="5469" y="1771"/>
                  </a:moveTo>
                  <a:lnTo>
                    <a:pt x="4738" y="3462"/>
                  </a:lnTo>
                  <a:lnTo>
                    <a:pt x="4967" y="3561"/>
                  </a:lnTo>
                  <a:lnTo>
                    <a:pt x="5260" y="2881"/>
                  </a:lnTo>
                  <a:lnTo>
                    <a:pt x="5548" y="3006"/>
                  </a:lnTo>
                  <a:cubicBezTo>
                    <a:pt x="5672" y="3059"/>
                    <a:pt x="5784" y="3086"/>
                    <a:pt x="5884" y="3086"/>
                  </a:cubicBezTo>
                  <a:cubicBezTo>
                    <a:pt x="5937" y="3086"/>
                    <a:pt x="5987" y="3079"/>
                    <a:pt x="6033" y="3064"/>
                  </a:cubicBezTo>
                  <a:cubicBezTo>
                    <a:pt x="6167" y="3020"/>
                    <a:pt x="6270" y="2915"/>
                    <a:pt x="6342" y="2749"/>
                  </a:cubicBezTo>
                  <a:cubicBezTo>
                    <a:pt x="6414" y="2583"/>
                    <a:pt x="6419" y="2437"/>
                    <a:pt x="6359" y="2309"/>
                  </a:cubicBezTo>
                  <a:cubicBezTo>
                    <a:pt x="6300" y="2182"/>
                    <a:pt x="6175" y="2077"/>
                    <a:pt x="5985" y="1995"/>
                  </a:cubicBezTo>
                  <a:lnTo>
                    <a:pt x="5469" y="1771"/>
                  </a:lnTo>
                  <a:close/>
                  <a:moveTo>
                    <a:pt x="7257" y="2778"/>
                  </a:moveTo>
                  <a:cubicBezTo>
                    <a:pt x="7332" y="2778"/>
                    <a:pt x="7408" y="2795"/>
                    <a:pt x="7486" y="2828"/>
                  </a:cubicBezTo>
                  <a:cubicBezTo>
                    <a:pt x="7652" y="2900"/>
                    <a:pt x="7757" y="3019"/>
                    <a:pt x="7800" y="3185"/>
                  </a:cubicBezTo>
                  <a:cubicBezTo>
                    <a:pt x="7843" y="3350"/>
                    <a:pt x="7819" y="3540"/>
                    <a:pt x="7727" y="3754"/>
                  </a:cubicBezTo>
                  <a:cubicBezTo>
                    <a:pt x="7634" y="3966"/>
                    <a:pt x="7513" y="4114"/>
                    <a:pt x="7363" y="4196"/>
                  </a:cubicBezTo>
                  <a:cubicBezTo>
                    <a:pt x="7282" y="4239"/>
                    <a:pt x="7200" y="4261"/>
                    <a:pt x="7116" y="4261"/>
                  </a:cubicBezTo>
                  <a:cubicBezTo>
                    <a:pt x="7041" y="4261"/>
                    <a:pt x="6965" y="4244"/>
                    <a:pt x="6888" y="4211"/>
                  </a:cubicBezTo>
                  <a:cubicBezTo>
                    <a:pt x="6722" y="4139"/>
                    <a:pt x="6617" y="4020"/>
                    <a:pt x="6572" y="3854"/>
                  </a:cubicBezTo>
                  <a:cubicBezTo>
                    <a:pt x="6528" y="3688"/>
                    <a:pt x="6552" y="3498"/>
                    <a:pt x="6644" y="3285"/>
                  </a:cubicBezTo>
                  <a:cubicBezTo>
                    <a:pt x="6737" y="3072"/>
                    <a:pt x="6859" y="2924"/>
                    <a:pt x="7010" y="2843"/>
                  </a:cubicBezTo>
                  <a:cubicBezTo>
                    <a:pt x="7090" y="2799"/>
                    <a:pt x="7173" y="2778"/>
                    <a:pt x="7257" y="2778"/>
                  </a:cubicBezTo>
                  <a:close/>
                  <a:moveTo>
                    <a:pt x="7210" y="2563"/>
                  </a:moveTo>
                  <a:cubicBezTo>
                    <a:pt x="7101" y="2563"/>
                    <a:pt x="6996" y="2587"/>
                    <a:pt x="6893" y="2634"/>
                  </a:cubicBezTo>
                  <a:cubicBezTo>
                    <a:pt x="6682" y="2732"/>
                    <a:pt x="6519" y="2914"/>
                    <a:pt x="6403" y="3181"/>
                  </a:cubicBezTo>
                  <a:cubicBezTo>
                    <a:pt x="6288" y="3448"/>
                    <a:pt x="6267" y="3692"/>
                    <a:pt x="6340" y="3912"/>
                  </a:cubicBezTo>
                  <a:cubicBezTo>
                    <a:pt x="6414" y="4132"/>
                    <a:pt x="6570" y="4293"/>
                    <a:pt x="6807" y="4396"/>
                  </a:cubicBezTo>
                  <a:cubicBezTo>
                    <a:pt x="6929" y="4449"/>
                    <a:pt x="7047" y="4475"/>
                    <a:pt x="7162" y="4475"/>
                  </a:cubicBezTo>
                  <a:cubicBezTo>
                    <a:pt x="7270" y="4475"/>
                    <a:pt x="7376" y="4451"/>
                    <a:pt x="7479" y="4404"/>
                  </a:cubicBezTo>
                  <a:cubicBezTo>
                    <a:pt x="7689" y="4306"/>
                    <a:pt x="7852" y="4124"/>
                    <a:pt x="7968" y="3858"/>
                  </a:cubicBezTo>
                  <a:cubicBezTo>
                    <a:pt x="8083" y="3591"/>
                    <a:pt x="8105" y="3347"/>
                    <a:pt x="8031" y="3127"/>
                  </a:cubicBezTo>
                  <a:cubicBezTo>
                    <a:pt x="7958" y="2907"/>
                    <a:pt x="7803" y="2745"/>
                    <a:pt x="7566" y="2643"/>
                  </a:cubicBezTo>
                  <a:cubicBezTo>
                    <a:pt x="7444" y="2590"/>
                    <a:pt x="7325" y="2563"/>
                    <a:pt x="7210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8104277" y="3359695"/>
              <a:ext cx="57140" cy="75150"/>
            </a:xfrm>
            <a:custGeom>
              <a:avLst/>
              <a:gdLst/>
              <a:ahLst/>
              <a:cxnLst/>
              <a:rect l="l" t="t" r="r" b="b"/>
              <a:pathLst>
                <a:path w="1719" h="2261" extrusionOk="0">
                  <a:moveTo>
                    <a:pt x="879" y="287"/>
                  </a:moveTo>
                  <a:lnTo>
                    <a:pt x="1167" y="412"/>
                  </a:lnTo>
                  <a:cubicBezTo>
                    <a:pt x="1277" y="460"/>
                    <a:pt x="1349" y="521"/>
                    <a:pt x="1384" y="595"/>
                  </a:cubicBezTo>
                  <a:cubicBezTo>
                    <a:pt x="1418" y="670"/>
                    <a:pt x="1414" y="756"/>
                    <a:pt x="1371" y="855"/>
                  </a:cubicBezTo>
                  <a:cubicBezTo>
                    <a:pt x="1329" y="954"/>
                    <a:pt x="1268" y="1017"/>
                    <a:pt x="1190" y="1043"/>
                  </a:cubicBezTo>
                  <a:cubicBezTo>
                    <a:pt x="1162" y="1053"/>
                    <a:pt x="1132" y="1058"/>
                    <a:pt x="1100" y="1058"/>
                  </a:cubicBezTo>
                  <a:cubicBezTo>
                    <a:pt x="1042" y="1058"/>
                    <a:pt x="978" y="1042"/>
                    <a:pt x="907" y="1012"/>
                  </a:cubicBezTo>
                  <a:lnTo>
                    <a:pt x="620" y="887"/>
                  </a:lnTo>
                  <a:lnTo>
                    <a:pt x="879" y="287"/>
                  </a:lnTo>
                  <a:close/>
                  <a:moveTo>
                    <a:pt x="732" y="0"/>
                  </a:moveTo>
                  <a:lnTo>
                    <a:pt x="1" y="1691"/>
                  </a:lnTo>
                  <a:lnTo>
                    <a:pt x="229" y="1790"/>
                  </a:lnTo>
                  <a:lnTo>
                    <a:pt x="538" y="1075"/>
                  </a:lnTo>
                  <a:lnTo>
                    <a:pt x="787" y="1183"/>
                  </a:lnTo>
                  <a:cubicBezTo>
                    <a:pt x="878" y="1222"/>
                    <a:pt x="941" y="1272"/>
                    <a:pt x="978" y="1331"/>
                  </a:cubicBezTo>
                  <a:cubicBezTo>
                    <a:pt x="1014" y="1391"/>
                    <a:pt x="1036" y="1490"/>
                    <a:pt x="1043" y="1627"/>
                  </a:cubicBezTo>
                  <a:lnTo>
                    <a:pt x="1071" y="2154"/>
                  </a:lnTo>
                  <a:lnTo>
                    <a:pt x="1317" y="2260"/>
                  </a:lnTo>
                  <a:lnTo>
                    <a:pt x="1285" y="1698"/>
                  </a:lnTo>
                  <a:cubicBezTo>
                    <a:pt x="1279" y="1583"/>
                    <a:pt x="1265" y="1488"/>
                    <a:pt x="1242" y="1413"/>
                  </a:cubicBezTo>
                  <a:cubicBezTo>
                    <a:pt x="1219" y="1339"/>
                    <a:pt x="1187" y="1283"/>
                    <a:pt x="1145" y="1245"/>
                  </a:cubicBezTo>
                  <a:lnTo>
                    <a:pt x="1145" y="1245"/>
                  </a:lnTo>
                  <a:cubicBezTo>
                    <a:pt x="1168" y="1248"/>
                    <a:pt x="1191" y="1250"/>
                    <a:pt x="1213" y="1250"/>
                  </a:cubicBezTo>
                  <a:cubicBezTo>
                    <a:pt x="1291" y="1250"/>
                    <a:pt x="1361" y="1230"/>
                    <a:pt x="1424" y="1192"/>
                  </a:cubicBezTo>
                  <a:cubicBezTo>
                    <a:pt x="1504" y="1144"/>
                    <a:pt x="1567" y="1066"/>
                    <a:pt x="1613" y="960"/>
                  </a:cubicBezTo>
                  <a:cubicBezTo>
                    <a:pt x="1683" y="797"/>
                    <a:pt x="1688" y="654"/>
                    <a:pt x="1628" y="532"/>
                  </a:cubicBezTo>
                  <a:cubicBezTo>
                    <a:pt x="1568" y="410"/>
                    <a:pt x="1441" y="307"/>
                    <a:pt x="1248" y="224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8161406" y="3378697"/>
              <a:ext cx="51921" cy="68137"/>
            </a:xfrm>
            <a:custGeom>
              <a:avLst/>
              <a:gdLst/>
              <a:ahLst/>
              <a:cxnLst/>
              <a:rect l="l" t="t" r="r" b="b"/>
              <a:pathLst>
                <a:path w="1562" h="2050" extrusionOk="0">
                  <a:moveTo>
                    <a:pt x="132" y="0"/>
                  </a:moveTo>
                  <a:lnTo>
                    <a:pt x="48" y="192"/>
                  </a:lnTo>
                  <a:lnTo>
                    <a:pt x="648" y="452"/>
                  </a:lnTo>
                  <a:lnTo>
                    <a:pt x="0" y="1950"/>
                  </a:lnTo>
                  <a:lnTo>
                    <a:pt x="230" y="2049"/>
                  </a:lnTo>
                  <a:lnTo>
                    <a:pt x="878" y="552"/>
                  </a:lnTo>
                  <a:lnTo>
                    <a:pt x="1478" y="811"/>
                  </a:lnTo>
                  <a:lnTo>
                    <a:pt x="1562" y="61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8017713" y="3082073"/>
              <a:ext cx="84427" cy="93897"/>
            </a:xfrm>
            <a:custGeom>
              <a:avLst/>
              <a:gdLst/>
              <a:ahLst/>
              <a:cxnLst/>
              <a:rect l="l" t="t" r="r" b="b"/>
              <a:pathLst>
                <a:path w="2211" h="2459" extrusionOk="0">
                  <a:moveTo>
                    <a:pt x="541" y="0"/>
                  </a:moveTo>
                  <a:lnTo>
                    <a:pt x="361" y="429"/>
                  </a:lnTo>
                  <a:lnTo>
                    <a:pt x="226" y="835"/>
                  </a:lnTo>
                  <a:lnTo>
                    <a:pt x="113" y="1263"/>
                  </a:lnTo>
                  <a:lnTo>
                    <a:pt x="0" y="1692"/>
                  </a:lnTo>
                  <a:lnTo>
                    <a:pt x="722" y="2098"/>
                  </a:lnTo>
                  <a:lnTo>
                    <a:pt x="1466" y="2459"/>
                  </a:lnTo>
                  <a:lnTo>
                    <a:pt x="2211" y="72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8009083" y="3163906"/>
              <a:ext cx="57736" cy="57736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136" y="0"/>
                  </a:moveTo>
                  <a:lnTo>
                    <a:pt x="91" y="271"/>
                  </a:lnTo>
                  <a:lnTo>
                    <a:pt x="23" y="519"/>
                  </a:lnTo>
                  <a:lnTo>
                    <a:pt x="1" y="519"/>
                  </a:lnTo>
                  <a:lnTo>
                    <a:pt x="249" y="812"/>
                  </a:lnTo>
                  <a:lnTo>
                    <a:pt x="519" y="1083"/>
                  </a:lnTo>
                  <a:lnTo>
                    <a:pt x="835" y="1308"/>
                  </a:lnTo>
                  <a:lnTo>
                    <a:pt x="1173" y="1511"/>
                  </a:lnTo>
                  <a:lnTo>
                    <a:pt x="1512" y="722"/>
                  </a:lnTo>
                  <a:lnTo>
                    <a:pt x="813" y="38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8088318" y="3116517"/>
              <a:ext cx="88780" cy="86184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768" y="0"/>
                  </a:moveTo>
                  <a:lnTo>
                    <a:pt x="1" y="1737"/>
                  </a:lnTo>
                  <a:lnTo>
                    <a:pt x="745" y="2008"/>
                  </a:lnTo>
                  <a:lnTo>
                    <a:pt x="1489" y="2256"/>
                  </a:lnTo>
                  <a:lnTo>
                    <a:pt x="1941" y="1489"/>
                  </a:lnTo>
                  <a:lnTo>
                    <a:pt x="2144" y="1083"/>
                  </a:lnTo>
                  <a:lnTo>
                    <a:pt x="2324" y="67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8198561" y="3082073"/>
              <a:ext cx="44829" cy="67206"/>
            </a:xfrm>
            <a:custGeom>
              <a:avLst/>
              <a:gdLst/>
              <a:ahLst/>
              <a:cxnLst/>
              <a:rect l="l" t="t" r="r" b="b"/>
              <a:pathLst>
                <a:path w="1174" h="1760" extrusionOk="0">
                  <a:moveTo>
                    <a:pt x="520" y="0"/>
                  </a:moveTo>
                  <a:lnTo>
                    <a:pt x="272" y="677"/>
                  </a:lnTo>
                  <a:lnTo>
                    <a:pt x="1" y="1354"/>
                  </a:lnTo>
                  <a:lnTo>
                    <a:pt x="971" y="1760"/>
                  </a:lnTo>
                  <a:lnTo>
                    <a:pt x="1061" y="1444"/>
                  </a:lnTo>
                  <a:lnTo>
                    <a:pt x="1129" y="1105"/>
                  </a:lnTo>
                  <a:lnTo>
                    <a:pt x="1174" y="767"/>
                  </a:lnTo>
                  <a:lnTo>
                    <a:pt x="1174" y="451"/>
                  </a:lnTo>
                  <a:lnTo>
                    <a:pt x="836" y="22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8082285" y="2975267"/>
              <a:ext cx="74995" cy="45669"/>
            </a:xfrm>
            <a:custGeom>
              <a:avLst/>
              <a:gdLst/>
              <a:ahLst/>
              <a:cxnLst/>
              <a:rect l="l" t="t" r="r" b="b"/>
              <a:pathLst>
                <a:path w="1964" h="1196" extrusionOk="0">
                  <a:moveTo>
                    <a:pt x="813" y="0"/>
                  </a:moveTo>
                  <a:lnTo>
                    <a:pt x="452" y="23"/>
                  </a:lnTo>
                  <a:lnTo>
                    <a:pt x="204" y="339"/>
                  </a:lnTo>
                  <a:lnTo>
                    <a:pt x="1" y="677"/>
                  </a:lnTo>
                  <a:lnTo>
                    <a:pt x="384" y="790"/>
                  </a:lnTo>
                  <a:lnTo>
                    <a:pt x="768" y="902"/>
                  </a:lnTo>
                  <a:lnTo>
                    <a:pt x="1535" y="1196"/>
                  </a:lnTo>
                  <a:lnTo>
                    <a:pt x="1963" y="203"/>
                  </a:lnTo>
                  <a:lnTo>
                    <a:pt x="1580" y="90"/>
                  </a:lnTo>
                  <a:lnTo>
                    <a:pt x="1196" y="23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8123640" y="3042436"/>
              <a:ext cx="80150" cy="84465"/>
            </a:xfrm>
            <a:custGeom>
              <a:avLst/>
              <a:gdLst/>
              <a:ahLst/>
              <a:cxnLst/>
              <a:rect l="l" t="t" r="r" b="b"/>
              <a:pathLst>
                <a:path w="2099" h="2212" extrusionOk="0">
                  <a:moveTo>
                    <a:pt x="677" y="1"/>
                  </a:moveTo>
                  <a:lnTo>
                    <a:pt x="1" y="1534"/>
                  </a:lnTo>
                  <a:lnTo>
                    <a:pt x="1580" y="2211"/>
                  </a:lnTo>
                  <a:lnTo>
                    <a:pt x="1850" y="1512"/>
                  </a:lnTo>
                  <a:lnTo>
                    <a:pt x="2098" y="768"/>
                  </a:lnTo>
                  <a:lnTo>
                    <a:pt x="1760" y="564"/>
                  </a:lnTo>
                  <a:lnTo>
                    <a:pt x="1399" y="361"/>
                  </a:lnTo>
                  <a:lnTo>
                    <a:pt x="1038" y="18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8044405" y="3015744"/>
              <a:ext cx="89620" cy="79272"/>
            </a:xfrm>
            <a:custGeom>
              <a:avLst/>
              <a:gdLst/>
              <a:ahLst/>
              <a:cxnLst/>
              <a:rect l="l" t="t" r="r" b="b"/>
              <a:pathLst>
                <a:path w="2347" h="2076" extrusionOk="0">
                  <a:moveTo>
                    <a:pt x="722" y="0"/>
                  </a:moveTo>
                  <a:lnTo>
                    <a:pt x="339" y="654"/>
                  </a:lnTo>
                  <a:lnTo>
                    <a:pt x="0" y="1331"/>
                  </a:lnTo>
                  <a:lnTo>
                    <a:pt x="1692" y="2076"/>
                  </a:lnTo>
                  <a:lnTo>
                    <a:pt x="2346" y="519"/>
                  </a:lnTo>
                  <a:lnTo>
                    <a:pt x="1940" y="384"/>
                  </a:lnTo>
                  <a:lnTo>
                    <a:pt x="1557" y="226"/>
                  </a:lnTo>
                  <a:lnTo>
                    <a:pt x="1128" y="11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8069378" y="3197471"/>
              <a:ext cx="67206" cy="37956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339" y="1"/>
                  </a:moveTo>
                  <a:lnTo>
                    <a:pt x="0" y="813"/>
                  </a:lnTo>
                  <a:lnTo>
                    <a:pt x="361" y="903"/>
                  </a:lnTo>
                  <a:lnTo>
                    <a:pt x="745" y="971"/>
                  </a:lnTo>
                  <a:lnTo>
                    <a:pt x="1128" y="993"/>
                  </a:lnTo>
                  <a:lnTo>
                    <a:pt x="1489" y="993"/>
                  </a:lnTo>
                  <a:lnTo>
                    <a:pt x="1489" y="971"/>
                  </a:lnTo>
                  <a:lnTo>
                    <a:pt x="1760" y="520"/>
                  </a:lnTo>
                  <a:lnTo>
                    <a:pt x="1038" y="2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8147773" y="3221605"/>
              <a:ext cx="17260" cy="9508"/>
            </a:xfrm>
            <a:custGeom>
              <a:avLst/>
              <a:gdLst/>
              <a:ahLst/>
              <a:cxnLst/>
              <a:rect l="l" t="t" r="r" b="b"/>
              <a:pathLst>
                <a:path w="452" h="249" extrusionOk="0">
                  <a:moveTo>
                    <a:pt x="135" y="0"/>
                  </a:moveTo>
                  <a:lnTo>
                    <a:pt x="0" y="248"/>
                  </a:lnTo>
                  <a:lnTo>
                    <a:pt x="226" y="181"/>
                  </a:lnTo>
                  <a:lnTo>
                    <a:pt x="451" y="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7990143" y="3149242"/>
              <a:ext cx="9508" cy="15541"/>
            </a:xfrm>
            <a:custGeom>
              <a:avLst/>
              <a:gdLst/>
              <a:ahLst/>
              <a:cxnLst/>
              <a:rect l="l" t="t" r="r" b="b"/>
              <a:pathLst>
                <a:path w="249" h="407" extrusionOk="0">
                  <a:moveTo>
                    <a:pt x="0" y="1"/>
                  </a:moveTo>
                  <a:lnTo>
                    <a:pt x="91" y="204"/>
                  </a:lnTo>
                  <a:lnTo>
                    <a:pt x="181" y="407"/>
                  </a:lnTo>
                  <a:lnTo>
                    <a:pt x="248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7982391" y="3061376"/>
              <a:ext cx="40514" cy="76714"/>
            </a:xfrm>
            <a:custGeom>
              <a:avLst/>
              <a:gdLst/>
              <a:ahLst/>
              <a:cxnLst/>
              <a:rect l="l" t="t" r="r" b="b"/>
              <a:pathLst>
                <a:path w="1061" h="2009" extrusionOk="0">
                  <a:moveTo>
                    <a:pt x="203" y="1"/>
                  </a:moveTo>
                  <a:lnTo>
                    <a:pt x="91" y="429"/>
                  </a:lnTo>
                  <a:lnTo>
                    <a:pt x="23" y="858"/>
                  </a:lnTo>
                  <a:lnTo>
                    <a:pt x="0" y="1264"/>
                  </a:lnTo>
                  <a:lnTo>
                    <a:pt x="45" y="1693"/>
                  </a:lnTo>
                  <a:lnTo>
                    <a:pt x="542" y="2008"/>
                  </a:lnTo>
                  <a:lnTo>
                    <a:pt x="654" y="1580"/>
                  </a:lnTo>
                  <a:lnTo>
                    <a:pt x="767" y="1174"/>
                  </a:lnTo>
                  <a:lnTo>
                    <a:pt x="903" y="768"/>
                  </a:lnTo>
                  <a:lnTo>
                    <a:pt x="1060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8162399" y="3148402"/>
              <a:ext cx="66366" cy="65487"/>
            </a:xfrm>
            <a:custGeom>
              <a:avLst/>
              <a:gdLst/>
              <a:ahLst/>
              <a:cxnLst/>
              <a:rect l="l" t="t" r="r" b="b"/>
              <a:pathLst>
                <a:path w="1738" h="1715" extrusionOk="0">
                  <a:moveTo>
                    <a:pt x="790" y="0"/>
                  </a:moveTo>
                  <a:lnTo>
                    <a:pt x="407" y="790"/>
                  </a:lnTo>
                  <a:lnTo>
                    <a:pt x="1" y="1534"/>
                  </a:lnTo>
                  <a:lnTo>
                    <a:pt x="632" y="1714"/>
                  </a:lnTo>
                  <a:lnTo>
                    <a:pt x="790" y="1579"/>
                  </a:lnTo>
                  <a:lnTo>
                    <a:pt x="971" y="1444"/>
                  </a:lnTo>
                  <a:lnTo>
                    <a:pt x="1106" y="1308"/>
                  </a:lnTo>
                  <a:lnTo>
                    <a:pt x="1264" y="1150"/>
                  </a:lnTo>
                  <a:lnTo>
                    <a:pt x="1399" y="970"/>
                  </a:lnTo>
                  <a:lnTo>
                    <a:pt x="1534" y="812"/>
                  </a:lnTo>
                  <a:lnTo>
                    <a:pt x="1647" y="609"/>
                  </a:lnTo>
                  <a:lnTo>
                    <a:pt x="1737" y="429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7997016" y="3006274"/>
              <a:ext cx="57774" cy="54299"/>
            </a:xfrm>
            <a:custGeom>
              <a:avLst/>
              <a:gdLst/>
              <a:ahLst/>
              <a:cxnLst/>
              <a:rect l="l" t="t" r="r" b="b"/>
              <a:pathLst>
                <a:path w="1513" h="1422" extrusionOk="0">
                  <a:moveTo>
                    <a:pt x="813" y="0"/>
                  </a:moveTo>
                  <a:lnTo>
                    <a:pt x="587" y="226"/>
                  </a:lnTo>
                  <a:lnTo>
                    <a:pt x="362" y="474"/>
                  </a:lnTo>
                  <a:lnTo>
                    <a:pt x="181" y="745"/>
                  </a:lnTo>
                  <a:lnTo>
                    <a:pt x="1" y="1060"/>
                  </a:lnTo>
                  <a:lnTo>
                    <a:pt x="835" y="1421"/>
                  </a:lnTo>
                  <a:lnTo>
                    <a:pt x="1151" y="767"/>
                  </a:lnTo>
                  <a:lnTo>
                    <a:pt x="1512" y="158"/>
                  </a:lnTo>
                  <a:lnTo>
                    <a:pt x="1174" y="6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8155525" y="2989052"/>
              <a:ext cx="61172" cy="66327"/>
            </a:xfrm>
            <a:custGeom>
              <a:avLst/>
              <a:gdLst/>
              <a:ahLst/>
              <a:cxnLst/>
              <a:rect l="l" t="t" r="r" b="b"/>
              <a:pathLst>
                <a:path w="1602" h="1737" extrusionOk="0">
                  <a:moveTo>
                    <a:pt x="429" y="0"/>
                  </a:moveTo>
                  <a:lnTo>
                    <a:pt x="0" y="993"/>
                  </a:lnTo>
                  <a:lnTo>
                    <a:pt x="699" y="1353"/>
                  </a:lnTo>
                  <a:lnTo>
                    <a:pt x="1399" y="1737"/>
                  </a:lnTo>
                  <a:lnTo>
                    <a:pt x="1489" y="1353"/>
                  </a:lnTo>
                  <a:lnTo>
                    <a:pt x="1602" y="970"/>
                  </a:lnTo>
                  <a:lnTo>
                    <a:pt x="1354" y="699"/>
                  </a:lnTo>
                  <a:lnTo>
                    <a:pt x="1083" y="429"/>
                  </a:lnTo>
                  <a:lnTo>
                    <a:pt x="767" y="2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8046123" y="2980422"/>
              <a:ext cx="30166" cy="17260"/>
            </a:xfrm>
            <a:custGeom>
              <a:avLst/>
              <a:gdLst/>
              <a:ahLst/>
              <a:cxnLst/>
              <a:rect l="l" t="t" r="r" b="b"/>
              <a:pathLst>
                <a:path w="790" h="452" extrusionOk="0">
                  <a:moveTo>
                    <a:pt x="790" y="1"/>
                  </a:moveTo>
                  <a:lnTo>
                    <a:pt x="384" y="158"/>
                  </a:lnTo>
                  <a:lnTo>
                    <a:pt x="203" y="249"/>
                  </a:lnTo>
                  <a:lnTo>
                    <a:pt x="0" y="339"/>
                  </a:lnTo>
                  <a:lnTo>
                    <a:pt x="474" y="452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8222694" y="3045033"/>
              <a:ext cx="18138" cy="31884"/>
            </a:xfrm>
            <a:custGeom>
              <a:avLst/>
              <a:gdLst/>
              <a:ahLst/>
              <a:cxnLst/>
              <a:rect l="l" t="t" r="r" b="b"/>
              <a:pathLst>
                <a:path w="475" h="835" extrusionOk="0">
                  <a:moveTo>
                    <a:pt x="158" y="0"/>
                  </a:moveTo>
                  <a:lnTo>
                    <a:pt x="1" y="519"/>
                  </a:lnTo>
                  <a:lnTo>
                    <a:pt x="474" y="835"/>
                  </a:lnTo>
                  <a:lnTo>
                    <a:pt x="474" y="835"/>
                  </a:lnTo>
                  <a:lnTo>
                    <a:pt x="407" y="632"/>
                  </a:lnTo>
                  <a:lnTo>
                    <a:pt x="339" y="406"/>
                  </a:lnTo>
                  <a:lnTo>
                    <a:pt x="249" y="20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5" name="Google Shape;745;p22"/>
          <p:cNvSpPr/>
          <p:nvPr/>
        </p:nvSpPr>
        <p:spPr>
          <a:xfrm>
            <a:off x="-9300" y="-109175"/>
            <a:ext cx="4743450" cy="819150"/>
          </a:xfrm>
          <a:custGeom>
            <a:avLst/>
            <a:gdLst/>
            <a:ahLst/>
            <a:cxnLst/>
            <a:rect l="l" t="t" r="r" b="b"/>
            <a:pathLst>
              <a:path w="189738" h="32766" extrusionOk="0">
                <a:moveTo>
                  <a:pt x="0" y="32766"/>
                </a:moveTo>
                <a:cubicBezTo>
                  <a:pt x="3819" y="27419"/>
                  <a:pt x="7319" y="21288"/>
                  <a:pt x="12954" y="17907"/>
                </a:cubicBezTo>
                <a:cubicBezTo>
                  <a:pt x="17642" y="15094"/>
                  <a:pt x="23893" y="16650"/>
                  <a:pt x="29337" y="17145"/>
                </a:cubicBezTo>
                <a:cubicBezTo>
                  <a:pt x="33941" y="17564"/>
                  <a:pt x="42291" y="17475"/>
                  <a:pt x="42291" y="22098"/>
                </a:cubicBezTo>
                <a:cubicBezTo>
                  <a:pt x="42291" y="26588"/>
                  <a:pt x="32764" y="26383"/>
                  <a:pt x="28956" y="24003"/>
                </a:cubicBezTo>
                <a:cubicBezTo>
                  <a:pt x="25718" y="21979"/>
                  <a:pt x="26095" y="13781"/>
                  <a:pt x="29718" y="12573"/>
                </a:cubicBezTo>
                <a:cubicBezTo>
                  <a:pt x="44682" y="7585"/>
                  <a:pt x="61254" y="13812"/>
                  <a:pt x="76962" y="15240"/>
                </a:cubicBezTo>
                <a:cubicBezTo>
                  <a:pt x="96635" y="17028"/>
                  <a:pt x="116263" y="10287"/>
                  <a:pt x="136017" y="10287"/>
                </a:cubicBezTo>
                <a:cubicBezTo>
                  <a:pt x="154249" y="10287"/>
                  <a:pt x="181584" y="16308"/>
                  <a:pt x="189738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2"/>
          <p:cNvSpPr/>
          <p:nvPr/>
        </p:nvSpPr>
        <p:spPr>
          <a:xfrm>
            <a:off x="8924877" y="2986450"/>
            <a:ext cx="352700" cy="2238375"/>
          </a:xfrm>
          <a:custGeom>
            <a:avLst/>
            <a:gdLst/>
            <a:ahLst/>
            <a:cxnLst/>
            <a:rect l="l" t="t" r="r" b="b"/>
            <a:pathLst>
              <a:path w="14108" h="89535" extrusionOk="0">
                <a:moveTo>
                  <a:pt x="8012" y="89535"/>
                </a:moveTo>
                <a:cubicBezTo>
                  <a:pt x="5246" y="82746"/>
                  <a:pt x="3200" y="75511"/>
                  <a:pt x="2678" y="68199"/>
                </a:cubicBezTo>
                <a:cubicBezTo>
                  <a:pt x="2260" y="62350"/>
                  <a:pt x="4929" y="56492"/>
                  <a:pt x="4202" y="50673"/>
                </a:cubicBezTo>
                <a:cubicBezTo>
                  <a:pt x="2916" y="40388"/>
                  <a:pt x="-1074" y="30073"/>
                  <a:pt x="392" y="19812"/>
                </a:cubicBezTo>
                <a:cubicBezTo>
                  <a:pt x="1528" y="11861"/>
                  <a:pt x="7425" y="4455"/>
                  <a:pt x="14108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22"/>
          <p:cNvGrpSpPr/>
          <p:nvPr/>
        </p:nvGrpSpPr>
        <p:grpSpPr>
          <a:xfrm rot="-2864756">
            <a:off x="2585686" y="67873"/>
            <a:ext cx="342893" cy="319092"/>
            <a:chOff x="-1003774" y="3010923"/>
            <a:chExt cx="671425" cy="624822"/>
          </a:xfrm>
        </p:grpSpPr>
        <p:sp>
          <p:nvSpPr>
            <p:cNvPr id="748" name="Google Shape;748;p22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22"/>
          <p:cNvGrpSpPr/>
          <p:nvPr/>
        </p:nvGrpSpPr>
        <p:grpSpPr>
          <a:xfrm>
            <a:off x="-118951" y="3234772"/>
            <a:ext cx="754593" cy="1003232"/>
            <a:chOff x="7062788" y="3483325"/>
            <a:chExt cx="558875" cy="743025"/>
          </a:xfrm>
        </p:grpSpPr>
        <p:sp>
          <p:nvSpPr>
            <p:cNvPr id="786" name="Google Shape;786;p22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23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23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grpSp>
        <p:nvGrpSpPr>
          <p:cNvPr id="811" name="Google Shape;811;p23"/>
          <p:cNvGrpSpPr/>
          <p:nvPr/>
        </p:nvGrpSpPr>
        <p:grpSpPr>
          <a:xfrm>
            <a:off x="8204646" y="4668657"/>
            <a:ext cx="1122562" cy="670479"/>
            <a:chOff x="7734396" y="189920"/>
            <a:chExt cx="1122562" cy="670479"/>
          </a:xfrm>
        </p:grpSpPr>
        <p:sp>
          <p:nvSpPr>
            <p:cNvPr id="812" name="Google Shape;812;p23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23"/>
          <p:cNvGrpSpPr/>
          <p:nvPr/>
        </p:nvGrpSpPr>
        <p:grpSpPr>
          <a:xfrm>
            <a:off x="126821" y="290835"/>
            <a:ext cx="1288943" cy="954529"/>
            <a:chOff x="1156200" y="3428725"/>
            <a:chExt cx="684625" cy="507000"/>
          </a:xfrm>
        </p:grpSpPr>
        <p:sp>
          <p:nvSpPr>
            <p:cNvPr id="834" name="Google Shape;834;p23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23"/>
          <p:cNvSpPr/>
          <p:nvPr/>
        </p:nvSpPr>
        <p:spPr>
          <a:xfrm>
            <a:off x="5400900" y="-61550"/>
            <a:ext cx="3895725" cy="1419225"/>
          </a:xfrm>
          <a:custGeom>
            <a:avLst/>
            <a:gdLst/>
            <a:ahLst/>
            <a:cxnLst/>
            <a:rect l="l" t="t" r="r" b="b"/>
            <a:pathLst>
              <a:path w="155829" h="56769" extrusionOk="0">
                <a:moveTo>
                  <a:pt x="155829" y="56769"/>
                </a:moveTo>
                <a:cubicBezTo>
                  <a:pt x="152089" y="44304"/>
                  <a:pt x="148800" y="28299"/>
                  <a:pt x="137160" y="22479"/>
                </a:cubicBezTo>
                <a:cubicBezTo>
                  <a:pt x="126461" y="17129"/>
                  <a:pt x="113249" y="21383"/>
                  <a:pt x="101346" y="20193"/>
                </a:cubicBezTo>
                <a:cubicBezTo>
                  <a:pt x="92427" y="19301"/>
                  <a:pt x="85041" y="12142"/>
                  <a:pt x="76200" y="10668"/>
                </a:cubicBezTo>
                <a:cubicBezTo>
                  <a:pt x="67180" y="9165"/>
                  <a:pt x="58238" y="14230"/>
                  <a:pt x="49149" y="15240"/>
                </a:cubicBezTo>
                <a:cubicBezTo>
                  <a:pt x="32101" y="17134"/>
                  <a:pt x="7671" y="15342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3"/>
          <p:cNvSpPr/>
          <p:nvPr/>
        </p:nvSpPr>
        <p:spPr>
          <a:xfrm>
            <a:off x="-180750" y="1270325"/>
            <a:ext cx="762000" cy="3954500"/>
          </a:xfrm>
          <a:custGeom>
            <a:avLst/>
            <a:gdLst/>
            <a:ahLst/>
            <a:cxnLst/>
            <a:rect l="l" t="t" r="r" b="b"/>
            <a:pathLst>
              <a:path w="30480" h="158180" extrusionOk="0">
                <a:moveTo>
                  <a:pt x="30480" y="158180"/>
                </a:moveTo>
                <a:cubicBezTo>
                  <a:pt x="26589" y="152344"/>
                  <a:pt x="20100" y="148507"/>
                  <a:pt x="16383" y="142559"/>
                </a:cubicBezTo>
                <a:cubicBezTo>
                  <a:pt x="13018" y="137174"/>
                  <a:pt x="11947" y="130557"/>
                  <a:pt x="11049" y="124271"/>
                </a:cubicBezTo>
                <a:cubicBezTo>
                  <a:pt x="8736" y="108082"/>
                  <a:pt x="13695" y="91633"/>
                  <a:pt x="16383" y="75503"/>
                </a:cubicBezTo>
                <a:cubicBezTo>
                  <a:pt x="18004" y="65779"/>
                  <a:pt x="10696" y="56594"/>
                  <a:pt x="8763" y="46928"/>
                </a:cubicBezTo>
                <a:cubicBezTo>
                  <a:pt x="6150" y="33861"/>
                  <a:pt x="18574" y="20829"/>
                  <a:pt x="16383" y="7685"/>
                </a:cubicBezTo>
                <a:cubicBezTo>
                  <a:pt x="15953" y="5105"/>
                  <a:pt x="14912" y="1997"/>
                  <a:pt x="12573" y="827"/>
                </a:cubicBezTo>
                <a:cubicBezTo>
                  <a:pt x="8782" y="-1069"/>
                  <a:pt x="3791" y="836"/>
                  <a:pt x="0" y="273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23"/>
          <p:cNvGrpSpPr/>
          <p:nvPr/>
        </p:nvGrpSpPr>
        <p:grpSpPr>
          <a:xfrm rot="-2864756">
            <a:off x="8190386" y="272523"/>
            <a:ext cx="342893" cy="319092"/>
            <a:chOff x="-1003774" y="3010923"/>
            <a:chExt cx="671425" cy="624822"/>
          </a:xfrm>
        </p:grpSpPr>
        <p:sp>
          <p:nvSpPr>
            <p:cNvPr id="868" name="Google Shape;868;p23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hewy"/>
              <a:buNone/>
              <a:defRPr sz="3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●"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○"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■"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●"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○"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■"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●"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○"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■"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6C44-40E5-410C-B010-711EBF948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554" y="2268031"/>
            <a:ext cx="6507712" cy="1680000"/>
          </a:xfrm>
        </p:spPr>
        <p:txBody>
          <a:bodyPr/>
          <a:lstStyle/>
          <a:p>
            <a:r>
              <a:rPr lang="en-US" dirty="0"/>
              <a:t>SWD 392 - Software Architecture and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639654-B9D6-4ADD-88AD-1B42282E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8" y="94060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8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22113f33c8_2_208"/>
          <p:cNvSpPr/>
          <p:nvPr/>
        </p:nvSpPr>
        <p:spPr>
          <a:xfrm>
            <a:off x="1216025" y="421640"/>
            <a:ext cx="6529200" cy="6006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Software Design Activities</a:t>
            </a:r>
            <a:endParaRPr sz="37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839" name="Google Shape;1839;g122113f33c8_2_208"/>
          <p:cNvSpPr txBox="1">
            <a:spLocks noGrp="1"/>
          </p:cNvSpPr>
          <p:nvPr>
            <p:ph type="subTitle" idx="1"/>
          </p:nvPr>
        </p:nvSpPr>
        <p:spPr>
          <a:xfrm>
            <a:off x="1077595" y="1417955"/>
            <a:ext cx="6805800" cy="28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• Architectural Design   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– Structure system into components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– Define the interfaces between components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• Detailed Design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– Define internal logic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– Define internal data structures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22113f33c8_2_213"/>
          <p:cNvSpPr/>
          <p:nvPr/>
        </p:nvSpPr>
        <p:spPr>
          <a:xfrm>
            <a:off x="1264920" y="421640"/>
            <a:ext cx="6529200" cy="6006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Context of Software Design</a:t>
            </a:r>
            <a:endParaRPr sz="37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1845" name="Google Shape;1845;g122113f33c8_2_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140" y="1390015"/>
            <a:ext cx="6913245" cy="2659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122113f33c8_2_218"/>
          <p:cNvSpPr/>
          <p:nvPr/>
        </p:nvSpPr>
        <p:spPr>
          <a:xfrm>
            <a:off x="1264920" y="421640"/>
            <a:ext cx="6529200" cy="6006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Inputs To Software Design</a:t>
            </a:r>
            <a:endParaRPr sz="37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851" name="Google Shape;1851;g122113f33c8_2_218"/>
          <p:cNvSpPr txBox="1">
            <a:spLocks noGrp="1"/>
          </p:cNvSpPr>
          <p:nvPr>
            <p:ph type="body" idx="1"/>
          </p:nvPr>
        </p:nvSpPr>
        <p:spPr>
          <a:xfrm>
            <a:off x="1051403" y="1424764"/>
            <a:ext cx="6806100" cy="25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Software requirements specification Inputs To Software Design 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Describes </a:t>
            </a:r>
            <a:r>
              <a:rPr lang="en-US" sz="1600" b="1"/>
              <a:t>WHAT</a:t>
            </a:r>
            <a:r>
              <a:rPr lang="en-US" sz="1600"/>
              <a:t> system shall do not </a:t>
            </a:r>
            <a:r>
              <a:rPr lang="en-US" sz="1600" b="1"/>
              <a:t>HOW</a:t>
            </a:r>
            <a:r>
              <a:rPr lang="en-US" sz="1600"/>
              <a:t> 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External view of system to be developed 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Environmental constraints 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Hardware, language, system usage 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Design constraints 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Design method  	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Design notation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22113f33c8_2_223"/>
          <p:cNvSpPr/>
          <p:nvPr/>
        </p:nvSpPr>
        <p:spPr>
          <a:xfrm>
            <a:off x="1307465" y="421640"/>
            <a:ext cx="6529200" cy="6006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Software Design Process</a:t>
            </a:r>
            <a:endParaRPr sz="37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857" name="Google Shape;1857;g122113f33c8_2_223"/>
          <p:cNvSpPr txBox="1">
            <a:spLocks noGrp="1"/>
          </p:cNvSpPr>
          <p:nvPr>
            <p:ph type="body" idx="4294967295"/>
          </p:nvPr>
        </p:nvSpPr>
        <p:spPr>
          <a:xfrm>
            <a:off x="1051403" y="1424764"/>
            <a:ext cx="68061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Software life cycle(a.k.a. software process)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Phased approach to software development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Software life cycle (a.k.a. process) models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Waterfall – limitations of Waterfall Model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Incremental - evolutionary prototyping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Exploratory - throwaway prototyping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Exploratory - throwaway prototyping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Spiral model – risk driven process model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122113f33c8_2_228"/>
          <p:cNvSpPr/>
          <p:nvPr/>
        </p:nvSpPr>
        <p:spPr>
          <a:xfrm>
            <a:off x="4035150" y="1154049"/>
            <a:ext cx="1073700" cy="107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63" name="Google Shape;1863;g122113f33c8_2_228"/>
          <p:cNvSpPr txBox="1">
            <a:spLocks noGrp="1"/>
          </p:cNvSpPr>
          <p:nvPr>
            <p:ph type="title"/>
          </p:nvPr>
        </p:nvSpPr>
        <p:spPr>
          <a:xfrm>
            <a:off x="2038200" y="261701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Overview of the UML Notation</a:t>
            </a:r>
            <a:endParaRPr/>
          </a:p>
        </p:txBody>
      </p:sp>
      <p:sp>
        <p:nvSpPr>
          <p:cNvPr id="1864" name="Google Shape;1864;g122113f33c8_2_228"/>
          <p:cNvSpPr txBox="1">
            <a:spLocks noGrp="1"/>
          </p:cNvSpPr>
          <p:nvPr>
            <p:ph type="title" idx="2"/>
          </p:nvPr>
        </p:nvSpPr>
        <p:spPr>
          <a:xfrm>
            <a:off x="4035150" y="1154049"/>
            <a:ext cx="10737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22113f33c8_2_234"/>
          <p:cNvSpPr/>
          <p:nvPr/>
        </p:nvSpPr>
        <p:spPr>
          <a:xfrm>
            <a:off x="1645350" y="2655741"/>
            <a:ext cx="5853300" cy="8424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g122113f33c8_2_234"/>
          <p:cNvSpPr txBox="1">
            <a:spLocks noGrp="1"/>
          </p:cNvSpPr>
          <p:nvPr>
            <p:ph type="title"/>
          </p:nvPr>
        </p:nvSpPr>
        <p:spPr>
          <a:xfrm>
            <a:off x="1623000" y="1645359"/>
            <a:ext cx="58980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71" name="Google Shape;1871;g122113f33c8_2_234"/>
          <p:cNvSpPr txBox="1">
            <a:spLocks noGrp="1"/>
          </p:cNvSpPr>
          <p:nvPr>
            <p:ph type="subTitle" idx="1"/>
          </p:nvPr>
        </p:nvSpPr>
        <p:spPr>
          <a:xfrm>
            <a:off x="1728300" y="2711241"/>
            <a:ext cx="5687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22113f33c8_2_240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g122113f33c8_2_240"/>
          <p:cNvSpPr txBox="1">
            <a:spLocks noGrp="1"/>
          </p:cNvSpPr>
          <p:nvPr>
            <p:ph type="body" idx="1"/>
          </p:nvPr>
        </p:nvSpPr>
        <p:spPr>
          <a:xfrm>
            <a:off x="1339650" y="1483808"/>
            <a:ext cx="6464700" cy="2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latin typeface="Hind"/>
                <a:ea typeface="Hind"/>
                <a:cs typeface="Hind"/>
                <a:sym typeface="Hind"/>
              </a:rPr>
              <a:t>Use-case Diagram: Defines a sequence of interactions between actors and the system.</a:t>
            </a:r>
            <a:endParaRPr sz="1600">
              <a:latin typeface="Hind"/>
              <a:ea typeface="Hind"/>
              <a:cs typeface="Hind"/>
              <a:sym typeface="Hind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latin typeface="Hind"/>
                <a:ea typeface="Hind"/>
                <a:cs typeface="Hind"/>
                <a:sym typeface="Hind"/>
              </a:rPr>
              <a:t>Class Diagram: Depicts classes as boxes and relationships between classes as arrows</a:t>
            </a:r>
            <a:endParaRPr sz="1600">
              <a:latin typeface="Hind"/>
              <a:ea typeface="Hind"/>
              <a:cs typeface="Hind"/>
              <a:sym typeface="Hind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latin typeface="Hind"/>
                <a:ea typeface="Hind"/>
                <a:cs typeface="Hind"/>
                <a:sym typeface="Hind"/>
              </a:rPr>
              <a:t>Communication Diagram: Shows how cooperating objects dynamically interact with each other by messages</a:t>
            </a:r>
            <a:endParaRPr sz="1600">
              <a:latin typeface="Hind"/>
              <a:ea typeface="Hind"/>
              <a:cs typeface="Hind"/>
              <a:sym typeface="Hind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latin typeface="Hind"/>
                <a:ea typeface="Hind"/>
                <a:cs typeface="Hind"/>
                <a:sym typeface="Hind"/>
              </a:rPr>
              <a:t>Sequence Diagram: Shows objects’ interactions arranged in time sequences</a:t>
            </a:r>
            <a:endParaRPr sz="1600">
              <a:latin typeface="Hind"/>
              <a:ea typeface="Hind"/>
              <a:cs typeface="Hind"/>
              <a:sym typeface="Hind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latin typeface="Hind"/>
                <a:ea typeface="Hind"/>
                <a:cs typeface="Hind"/>
                <a:sym typeface="Hind"/>
              </a:rPr>
              <a:t>State Machine Diagram: Represent the change of state in the system when an event occurred.</a:t>
            </a:r>
            <a:endParaRPr sz="1600">
              <a:latin typeface="Hind"/>
              <a:ea typeface="Hind"/>
              <a:cs typeface="Hind"/>
              <a:sym typeface="Hind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latin typeface="Hind"/>
                <a:ea typeface="Hind"/>
                <a:cs typeface="Hind"/>
                <a:sym typeface="Hind"/>
              </a:rPr>
              <a:t>Deployment Diagram: </a:t>
            </a:r>
            <a:r>
              <a:rPr lang="en-US" sz="1600" b="0" i="0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shows the physical configuration of the system in terms of physical nodes and physical connections between the nodes, such as network connections</a:t>
            </a:r>
            <a:r>
              <a:rPr lang="en-US" sz="1600">
                <a:latin typeface="Hind"/>
                <a:ea typeface="Hind"/>
                <a:cs typeface="Hind"/>
                <a:sym typeface="Hind"/>
              </a:rPr>
              <a:t> </a:t>
            </a:r>
            <a:br>
              <a:rPr lang="en-US" sz="1600">
                <a:latin typeface="Hind"/>
                <a:ea typeface="Hind"/>
                <a:cs typeface="Hind"/>
                <a:sym typeface="Hind"/>
              </a:rPr>
            </a:br>
            <a:endParaRPr sz="16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78" name="Google Shape;1878;g122113f33c8_2_2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About UML Diagrams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"/>
          <p:cNvSpPr/>
          <p:nvPr/>
        </p:nvSpPr>
        <p:spPr>
          <a:xfrm>
            <a:off x="3181818" y="3342595"/>
            <a:ext cx="1137600" cy="1137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84" name="Google Shape;1884;p1"/>
          <p:cNvSpPr/>
          <p:nvPr/>
        </p:nvSpPr>
        <p:spPr>
          <a:xfrm>
            <a:off x="4835389" y="1464645"/>
            <a:ext cx="1500868" cy="1137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85" name="Google Shape;1885;p1"/>
          <p:cNvSpPr/>
          <p:nvPr/>
        </p:nvSpPr>
        <p:spPr>
          <a:xfrm>
            <a:off x="3132589" y="1485288"/>
            <a:ext cx="1137600" cy="1137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86" name="Google Shape;1886;p1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1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0"/>
              <a:t>SLC Models &amp; Processes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8" name="Google Shape;1888;p1"/>
          <p:cNvSpPr txBox="1">
            <a:spLocks noGrp="1"/>
          </p:cNvSpPr>
          <p:nvPr>
            <p:ph type="title" idx="6"/>
          </p:nvPr>
        </p:nvSpPr>
        <p:spPr>
          <a:xfrm>
            <a:off x="3156973" y="1881383"/>
            <a:ext cx="114404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Software Life Cycle Model</a:t>
            </a:r>
            <a:endParaRPr/>
          </a:p>
        </p:txBody>
      </p:sp>
      <p:sp>
        <p:nvSpPr>
          <p:cNvPr id="1889" name="Google Shape;1889;p1"/>
          <p:cNvSpPr txBox="1">
            <a:spLocks noGrp="1"/>
          </p:cNvSpPr>
          <p:nvPr>
            <p:ph type="title" idx="7"/>
          </p:nvPr>
        </p:nvSpPr>
        <p:spPr>
          <a:xfrm>
            <a:off x="4778087" y="1862787"/>
            <a:ext cx="1594746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DESIGN VERIFICATION AND VALIDATION</a:t>
            </a:r>
            <a:endParaRPr/>
          </a:p>
        </p:txBody>
      </p:sp>
      <p:sp>
        <p:nvSpPr>
          <p:cNvPr id="1890" name="Google Shape;1890;p1"/>
          <p:cNvSpPr txBox="1">
            <a:spLocks noGrp="1"/>
          </p:cNvSpPr>
          <p:nvPr>
            <p:ph type="title" idx="8"/>
          </p:nvPr>
        </p:nvSpPr>
        <p:spPr>
          <a:xfrm>
            <a:off x="3088193" y="3738690"/>
            <a:ext cx="13248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SOFTWARE LIFE CYCLE ACTIVITIES</a:t>
            </a:r>
            <a:endParaRPr/>
          </a:p>
        </p:txBody>
      </p:sp>
      <p:sp>
        <p:nvSpPr>
          <p:cNvPr id="1891" name="Google Shape;1891;p1"/>
          <p:cNvSpPr/>
          <p:nvPr/>
        </p:nvSpPr>
        <p:spPr>
          <a:xfrm>
            <a:off x="4941702" y="3316376"/>
            <a:ext cx="1114644" cy="1137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92" name="Google Shape;1892;p1"/>
          <p:cNvSpPr txBox="1"/>
          <p:nvPr/>
        </p:nvSpPr>
        <p:spPr>
          <a:xfrm>
            <a:off x="4849966" y="3702326"/>
            <a:ext cx="129811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SOFTWARE TESTING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2"/>
          <p:cNvSpPr txBox="1">
            <a:spLocks noGrp="1"/>
          </p:cNvSpPr>
          <p:nvPr>
            <p:ph type="subTitle" idx="1"/>
          </p:nvPr>
        </p:nvSpPr>
        <p:spPr>
          <a:xfrm>
            <a:off x="1439056" y="1357153"/>
            <a:ext cx="3987383" cy="30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400"/>
              <a:t>Waterfall</a:t>
            </a:r>
            <a:r>
              <a:rPr lang="en-US"/>
              <a:t> </a:t>
            </a:r>
            <a:r>
              <a:rPr lang="en-US" sz="2400"/>
              <a:t>Model Definition </a:t>
            </a:r>
            <a:endParaRPr/>
          </a:p>
        </p:txBody>
      </p:sp>
      <p:grpSp>
        <p:nvGrpSpPr>
          <p:cNvPr id="1898" name="Google Shape;1898;p2"/>
          <p:cNvGrpSpPr/>
          <p:nvPr/>
        </p:nvGrpSpPr>
        <p:grpSpPr>
          <a:xfrm>
            <a:off x="5073152" y="1773585"/>
            <a:ext cx="3096774" cy="2420629"/>
            <a:chOff x="4794566" y="1229221"/>
            <a:chExt cx="3492864" cy="2730238"/>
          </a:xfrm>
        </p:grpSpPr>
        <p:sp>
          <p:nvSpPr>
            <p:cNvPr id="1899" name="Google Shape;1899;p2"/>
            <p:cNvSpPr/>
            <p:nvPr/>
          </p:nvSpPr>
          <p:spPr>
            <a:xfrm>
              <a:off x="6010192" y="3526822"/>
              <a:ext cx="1061612" cy="432637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4794566" y="1229221"/>
              <a:ext cx="3492864" cy="2297606"/>
            </a:xfrm>
            <a:custGeom>
              <a:avLst/>
              <a:gdLst/>
              <a:ahLst/>
              <a:cxnLst/>
              <a:rect l="l" t="t" r="r" b="b"/>
              <a:pathLst>
                <a:path w="49474" h="32544" extrusionOk="0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6472417" y="3323532"/>
              <a:ext cx="137163" cy="13716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2" name="Google Shape;1902;p2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2"/>
          <p:cNvSpPr txBox="1">
            <a:spLocks noGrp="1"/>
          </p:cNvSpPr>
          <p:nvPr>
            <p:ph type="title"/>
          </p:nvPr>
        </p:nvSpPr>
        <p:spPr>
          <a:xfrm>
            <a:off x="713225" y="481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Software Life Cycle Model</a:t>
            </a:r>
            <a:endParaRPr/>
          </a:p>
        </p:txBody>
      </p:sp>
      <p:pic>
        <p:nvPicPr>
          <p:cNvPr id="1904" name="Google Shape;19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8909" y="1865085"/>
            <a:ext cx="2165260" cy="171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2"/>
          <p:cNvSpPr txBox="1"/>
          <p:nvPr/>
        </p:nvSpPr>
        <p:spPr>
          <a:xfrm>
            <a:off x="593387" y="1947586"/>
            <a:ext cx="4406635" cy="224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It is generally considered the conventional or “classical” software life cycle.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The waterfall model is an idealized process model in which each phase is completed before the next phase is started, and a project moves from one phase to the next without iteration or overlap</a:t>
            </a:r>
            <a:r>
              <a:rPr lang="en-US" sz="105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105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Requirements Analysis and Specification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Analysis of user's problem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Specification of "what" system shall provide user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Architectural Design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Specification of "how" system shall be structured into components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Specification of interfaces between components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br>
              <a:rPr lang="en-US"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endParaRPr sz="15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"/>
          <p:cNvSpPr/>
          <p:nvPr/>
        </p:nvSpPr>
        <p:spPr>
          <a:xfrm>
            <a:off x="1536492" y="467650"/>
            <a:ext cx="6093501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3"/>
          <p:cNvSpPr txBox="1">
            <a:spLocks noGrp="1"/>
          </p:cNvSpPr>
          <p:nvPr>
            <p:ph type="body" idx="1"/>
          </p:nvPr>
        </p:nvSpPr>
        <p:spPr>
          <a:xfrm>
            <a:off x="1536492" y="1441174"/>
            <a:ext cx="5225400" cy="20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/>
              <a:t>Does not show iteration in software life cycle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/>
              <a:t>Does not show overlap between phases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/>
              <a:t>Software requirements are tested late in life cycle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400"/>
              <a:t>Operational system available late in life cycle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2" name="Google Shape;1912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Limitations of Waterfall Model</a:t>
            </a:r>
            <a:endParaRPr/>
          </a:p>
        </p:txBody>
      </p:sp>
      <p:sp>
        <p:nvSpPr>
          <p:cNvPr id="1913" name="Google Shape;1913;p3"/>
          <p:cNvSpPr txBox="1"/>
          <p:nvPr/>
        </p:nvSpPr>
        <p:spPr>
          <a:xfrm>
            <a:off x="4849966" y="3702326"/>
            <a:ext cx="129811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SOFTWARE TESTING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22113f33c8_2_0"/>
          <p:cNvSpPr txBox="1">
            <a:spLocks noGrp="1"/>
          </p:cNvSpPr>
          <p:nvPr>
            <p:ph type="ctrTitle"/>
          </p:nvPr>
        </p:nvSpPr>
        <p:spPr>
          <a:xfrm>
            <a:off x="1280795" y="1400810"/>
            <a:ext cx="6438900" cy="26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 sz="5800"/>
              <a:t>Software Modeling and Architectural Design</a:t>
            </a:r>
            <a:r>
              <a:rPr lang="en-US" sz="5800">
                <a:solidFill>
                  <a:schemeClr val="dk1"/>
                </a:solidFill>
              </a:rPr>
              <a:t> </a:t>
            </a:r>
            <a:endParaRPr sz="5800">
              <a:solidFill>
                <a:schemeClr val="dk1"/>
              </a:solidFill>
            </a:endParaRPr>
          </a:p>
        </p:txBody>
      </p:sp>
      <p:grpSp>
        <p:nvGrpSpPr>
          <p:cNvPr id="1623" name="Google Shape;1623;g122113f33c8_2_0"/>
          <p:cNvGrpSpPr/>
          <p:nvPr/>
        </p:nvGrpSpPr>
        <p:grpSpPr>
          <a:xfrm>
            <a:off x="7449019" y="3859362"/>
            <a:ext cx="1612721" cy="1191278"/>
            <a:chOff x="1942875" y="4263875"/>
            <a:chExt cx="856600" cy="632750"/>
          </a:xfrm>
        </p:grpSpPr>
        <p:sp>
          <p:nvSpPr>
            <p:cNvPr id="1624" name="Google Shape;1624;g122113f33c8_2_0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122113f33c8_2_0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122113f33c8_2_0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122113f33c8_2_0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122113f33c8_2_0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122113f33c8_2_0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122113f33c8_2_0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122113f33c8_2_0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122113f33c8_2_0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g122113f33c8_2_0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122113f33c8_2_0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122113f33c8_2_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g122113f33c8_2_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g122113f33c8_2_0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g122113f33c8_2_0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g122113f33c8_2_0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g122113f33c8_2_0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g122113f33c8_2_0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g122113f33c8_2_0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g122113f33c8_2_0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g122113f33c8_2_0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g122113f33c8_2_0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g122113f33c8_2_0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g122113f33c8_2_0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g122113f33c8_2_0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g122113f33c8_2_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g122113f33c8_2_0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g122113f33c8_2_0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g122113f33c8_2_0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g122113f33c8_2_0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g122113f33c8_2_0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5" name="Google Shape;1655;g122113f33c8_2_0"/>
          <p:cNvGrpSpPr/>
          <p:nvPr/>
        </p:nvGrpSpPr>
        <p:grpSpPr>
          <a:xfrm>
            <a:off x="7785525" y="2829225"/>
            <a:ext cx="790736" cy="869130"/>
            <a:chOff x="7709325" y="2753025"/>
            <a:chExt cx="790736" cy="869130"/>
          </a:xfrm>
        </p:grpSpPr>
        <p:sp>
          <p:nvSpPr>
            <p:cNvPr id="1656" name="Google Shape;1656;g122113f33c8_2_0"/>
            <p:cNvSpPr/>
            <p:nvPr/>
          </p:nvSpPr>
          <p:spPr>
            <a:xfrm>
              <a:off x="7848894" y="3275867"/>
              <a:ext cx="401401" cy="223115"/>
            </a:xfrm>
            <a:custGeom>
              <a:avLst/>
              <a:gdLst/>
              <a:ahLst/>
              <a:cxnLst/>
              <a:rect l="l" t="t" r="r" b="b"/>
              <a:pathLst>
                <a:path w="10512" h="5843" fill="none" extrusionOk="0">
                  <a:moveTo>
                    <a:pt x="9812" y="5843"/>
                  </a:moveTo>
                  <a:lnTo>
                    <a:pt x="0" y="1602"/>
                  </a:lnTo>
                  <a:lnTo>
                    <a:pt x="699" y="0"/>
                  </a:lnTo>
                  <a:lnTo>
                    <a:pt x="10511" y="4241"/>
                  </a:lnTo>
                  <a:lnTo>
                    <a:pt x="9812" y="5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g122113f33c8_2_0"/>
            <p:cNvSpPr/>
            <p:nvPr/>
          </p:nvSpPr>
          <p:spPr>
            <a:xfrm>
              <a:off x="7748962" y="2792662"/>
              <a:ext cx="751099" cy="829493"/>
            </a:xfrm>
            <a:custGeom>
              <a:avLst/>
              <a:gdLst/>
              <a:ahLst/>
              <a:cxnLst/>
              <a:rect l="l" t="t" r="r" b="b"/>
              <a:pathLst>
                <a:path w="19670" h="21723" fill="none" extrusionOk="0">
                  <a:moveTo>
                    <a:pt x="7128" y="0"/>
                  </a:moveTo>
                  <a:lnTo>
                    <a:pt x="1" y="16512"/>
                  </a:lnTo>
                  <a:lnTo>
                    <a:pt x="316" y="16647"/>
                  </a:lnTo>
                  <a:lnTo>
                    <a:pt x="316" y="16647"/>
                  </a:lnTo>
                  <a:lnTo>
                    <a:pt x="3271" y="17933"/>
                  </a:lnTo>
                  <a:lnTo>
                    <a:pt x="11820" y="21609"/>
                  </a:lnTo>
                  <a:lnTo>
                    <a:pt x="11820" y="21609"/>
                  </a:lnTo>
                  <a:lnTo>
                    <a:pt x="12068" y="21700"/>
                  </a:lnTo>
                  <a:lnTo>
                    <a:pt x="12294" y="21722"/>
                  </a:lnTo>
                  <a:lnTo>
                    <a:pt x="12294" y="21722"/>
                  </a:lnTo>
                  <a:lnTo>
                    <a:pt x="12474" y="21700"/>
                  </a:lnTo>
                  <a:lnTo>
                    <a:pt x="12632" y="21677"/>
                  </a:lnTo>
                  <a:lnTo>
                    <a:pt x="12790" y="21609"/>
                  </a:lnTo>
                  <a:lnTo>
                    <a:pt x="12948" y="21519"/>
                  </a:lnTo>
                  <a:lnTo>
                    <a:pt x="13083" y="21429"/>
                  </a:lnTo>
                  <a:lnTo>
                    <a:pt x="13196" y="21294"/>
                  </a:lnTo>
                  <a:lnTo>
                    <a:pt x="13309" y="21158"/>
                  </a:lnTo>
                  <a:lnTo>
                    <a:pt x="13399" y="21000"/>
                  </a:lnTo>
                  <a:lnTo>
                    <a:pt x="19579" y="6677"/>
                  </a:lnTo>
                  <a:lnTo>
                    <a:pt x="19579" y="6677"/>
                  </a:lnTo>
                  <a:lnTo>
                    <a:pt x="19647" y="6451"/>
                  </a:lnTo>
                  <a:lnTo>
                    <a:pt x="19670" y="6226"/>
                  </a:lnTo>
                  <a:lnTo>
                    <a:pt x="19647" y="6000"/>
                  </a:lnTo>
                  <a:lnTo>
                    <a:pt x="19602" y="5775"/>
                  </a:lnTo>
                  <a:lnTo>
                    <a:pt x="19489" y="5572"/>
                  </a:lnTo>
                  <a:lnTo>
                    <a:pt x="19354" y="5391"/>
                  </a:lnTo>
                  <a:lnTo>
                    <a:pt x="19173" y="5233"/>
                  </a:lnTo>
                  <a:lnTo>
                    <a:pt x="18948" y="5121"/>
                  </a:lnTo>
                  <a:lnTo>
                    <a:pt x="7805" y="293"/>
                  </a:lnTo>
                  <a:lnTo>
                    <a:pt x="71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g122113f33c8_2_0"/>
            <p:cNvSpPr/>
            <p:nvPr/>
          </p:nvSpPr>
          <p:spPr>
            <a:xfrm>
              <a:off x="7722270" y="2759058"/>
              <a:ext cx="737314" cy="829493"/>
            </a:xfrm>
            <a:custGeom>
              <a:avLst/>
              <a:gdLst/>
              <a:ahLst/>
              <a:cxnLst/>
              <a:rect l="l" t="t" r="r" b="b"/>
              <a:pathLst>
                <a:path w="19309" h="21723" extrusionOk="0">
                  <a:moveTo>
                    <a:pt x="7128" y="0"/>
                  </a:moveTo>
                  <a:lnTo>
                    <a:pt x="0" y="16489"/>
                  </a:lnTo>
                  <a:lnTo>
                    <a:pt x="12045" y="21700"/>
                  </a:lnTo>
                  <a:lnTo>
                    <a:pt x="12136" y="21722"/>
                  </a:lnTo>
                  <a:lnTo>
                    <a:pt x="12203" y="21700"/>
                  </a:lnTo>
                  <a:lnTo>
                    <a:pt x="12294" y="21655"/>
                  </a:lnTo>
                  <a:lnTo>
                    <a:pt x="12339" y="21587"/>
                  </a:lnTo>
                  <a:lnTo>
                    <a:pt x="19286" y="5504"/>
                  </a:lnTo>
                  <a:lnTo>
                    <a:pt x="19309" y="5414"/>
                  </a:lnTo>
                  <a:lnTo>
                    <a:pt x="19286" y="5324"/>
                  </a:lnTo>
                  <a:lnTo>
                    <a:pt x="19241" y="5256"/>
                  </a:lnTo>
                  <a:lnTo>
                    <a:pt x="19173" y="5188"/>
                  </a:lnTo>
                  <a:lnTo>
                    <a:pt x="7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1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g122113f33c8_2_0"/>
            <p:cNvSpPr/>
            <p:nvPr/>
          </p:nvSpPr>
          <p:spPr>
            <a:xfrm>
              <a:off x="7709325" y="2753025"/>
              <a:ext cx="737352" cy="830371"/>
            </a:xfrm>
            <a:custGeom>
              <a:avLst/>
              <a:gdLst/>
              <a:ahLst/>
              <a:cxnLst/>
              <a:rect l="l" t="t" r="r" b="b"/>
              <a:pathLst>
                <a:path w="19310" h="21746" extrusionOk="0">
                  <a:moveTo>
                    <a:pt x="7129" y="1"/>
                  </a:moveTo>
                  <a:lnTo>
                    <a:pt x="1" y="16512"/>
                  </a:lnTo>
                  <a:lnTo>
                    <a:pt x="12046" y="21723"/>
                  </a:lnTo>
                  <a:lnTo>
                    <a:pt x="12136" y="21745"/>
                  </a:lnTo>
                  <a:lnTo>
                    <a:pt x="12226" y="21723"/>
                  </a:lnTo>
                  <a:lnTo>
                    <a:pt x="12294" y="21677"/>
                  </a:lnTo>
                  <a:lnTo>
                    <a:pt x="12339" y="21587"/>
                  </a:lnTo>
                  <a:lnTo>
                    <a:pt x="19309" y="5504"/>
                  </a:lnTo>
                  <a:lnTo>
                    <a:pt x="19309" y="5437"/>
                  </a:lnTo>
                  <a:lnTo>
                    <a:pt x="19309" y="5346"/>
                  </a:lnTo>
                  <a:lnTo>
                    <a:pt x="19264" y="5279"/>
                  </a:lnTo>
                  <a:lnTo>
                    <a:pt x="19174" y="5211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g122113f33c8_2_0"/>
            <p:cNvSpPr/>
            <p:nvPr/>
          </p:nvSpPr>
          <p:spPr>
            <a:xfrm>
              <a:off x="7811925" y="3232300"/>
              <a:ext cx="56907" cy="59495"/>
            </a:xfrm>
            <a:custGeom>
              <a:avLst/>
              <a:gdLst/>
              <a:ahLst/>
              <a:cxnLst/>
              <a:rect l="l" t="t" r="r" b="b"/>
              <a:pathLst>
                <a:path w="1712" h="1790" extrusionOk="0">
                  <a:moveTo>
                    <a:pt x="879" y="288"/>
                  </a:moveTo>
                  <a:lnTo>
                    <a:pt x="1166" y="412"/>
                  </a:lnTo>
                  <a:cubicBezTo>
                    <a:pt x="1273" y="458"/>
                    <a:pt x="1343" y="521"/>
                    <a:pt x="1377" y="602"/>
                  </a:cubicBezTo>
                  <a:cubicBezTo>
                    <a:pt x="1412" y="682"/>
                    <a:pt x="1407" y="772"/>
                    <a:pt x="1363" y="874"/>
                  </a:cubicBezTo>
                  <a:cubicBezTo>
                    <a:pt x="1319" y="975"/>
                    <a:pt x="1256" y="1041"/>
                    <a:pt x="1174" y="1071"/>
                  </a:cubicBezTo>
                  <a:cubicBezTo>
                    <a:pt x="1142" y="1083"/>
                    <a:pt x="1108" y="1089"/>
                    <a:pt x="1072" y="1089"/>
                  </a:cubicBezTo>
                  <a:cubicBezTo>
                    <a:pt x="1016" y="1089"/>
                    <a:pt x="956" y="1075"/>
                    <a:pt x="892" y="1047"/>
                  </a:cubicBezTo>
                  <a:lnTo>
                    <a:pt x="604" y="923"/>
                  </a:lnTo>
                  <a:lnTo>
                    <a:pt x="879" y="288"/>
                  </a:lnTo>
                  <a:close/>
                  <a:moveTo>
                    <a:pt x="732" y="1"/>
                  </a:moveTo>
                  <a:lnTo>
                    <a:pt x="0" y="1691"/>
                  </a:lnTo>
                  <a:lnTo>
                    <a:pt x="229" y="1790"/>
                  </a:lnTo>
                  <a:lnTo>
                    <a:pt x="523" y="1111"/>
                  </a:lnTo>
                  <a:lnTo>
                    <a:pt x="810" y="1235"/>
                  </a:lnTo>
                  <a:cubicBezTo>
                    <a:pt x="934" y="1289"/>
                    <a:pt x="1046" y="1316"/>
                    <a:pt x="1146" y="1316"/>
                  </a:cubicBezTo>
                  <a:cubicBezTo>
                    <a:pt x="1199" y="1316"/>
                    <a:pt x="1249" y="1308"/>
                    <a:pt x="1295" y="1293"/>
                  </a:cubicBezTo>
                  <a:cubicBezTo>
                    <a:pt x="1429" y="1250"/>
                    <a:pt x="1532" y="1145"/>
                    <a:pt x="1604" y="978"/>
                  </a:cubicBezTo>
                  <a:cubicBezTo>
                    <a:pt x="1676" y="813"/>
                    <a:pt x="1682" y="666"/>
                    <a:pt x="1622" y="539"/>
                  </a:cubicBezTo>
                  <a:cubicBezTo>
                    <a:pt x="1562" y="411"/>
                    <a:pt x="1437" y="306"/>
                    <a:pt x="1248" y="224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g122113f33c8_2_0"/>
            <p:cNvSpPr/>
            <p:nvPr/>
          </p:nvSpPr>
          <p:spPr>
            <a:xfrm>
              <a:off x="7839447" y="3253573"/>
              <a:ext cx="270640" cy="148771"/>
            </a:xfrm>
            <a:custGeom>
              <a:avLst/>
              <a:gdLst/>
              <a:ahLst/>
              <a:cxnLst/>
              <a:rect l="l" t="t" r="r" b="b"/>
              <a:pathLst>
                <a:path w="8142" h="4476" extrusionOk="0">
                  <a:moveTo>
                    <a:pt x="1409" y="282"/>
                  </a:moveTo>
                  <a:lnTo>
                    <a:pt x="1356" y="1258"/>
                  </a:lnTo>
                  <a:lnTo>
                    <a:pt x="734" y="989"/>
                  </a:lnTo>
                  <a:lnTo>
                    <a:pt x="1409" y="282"/>
                  </a:lnTo>
                  <a:close/>
                  <a:moveTo>
                    <a:pt x="1377" y="1"/>
                  </a:moveTo>
                  <a:lnTo>
                    <a:pt x="0" y="1412"/>
                  </a:lnTo>
                  <a:lnTo>
                    <a:pt x="241" y="1516"/>
                  </a:lnTo>
                  <a:lnTo>
                    <a:pt x="583" y="1149"/>
                  </a:lnTo>
                  <a:lnTo>
                    <a:pt x="1345" y="1479"/>
                  </a:lnTo>
                  <a:lnTo>
                    <a:pt x="1311" y="1979"/>
                  </a:lnTo>
                  <a:lnTo>
                    <a:pt x="1549" y="2082"/>
                  </a:lnTo>
                  <a:lnTo>
                    <a:pt x="1636" y="113"/>
                  </a:lnTo>
                  <a:lnTo>
                    <a:pt x="1377" y="1"/>
                  </a:lnTo>
                  <a:close/>
                  <a:moveTo>
                    <a:pt x="2718" y="612"/>
                  </a:moveTo>
                  <a:cubicBezTo>
                    <a:pt x="2666" y="612"/>
                    <a:pt x="2615" y="619"/>
                    <a:pt x="2568" y="633"/>
                  </a:cubicBezTo>
                  <a:cubicBezTo>
                    <a:pt x="2425" y="673"/>
                    <a:pt x="2321" y="768"/>
                    <a:pt x="2257" y="918"/>
                  </a:cubicBezTo>
                  <a:cubicBezTo>
                    <a:pt x="2201" y="1047"/>
                    <a:pt x="2195" y="1164"/>
                    <a:pt x="2240" y="1269"/>
                  </a:cubicBezTo>
                  <a:cubicBezTo>
                    <a:pt x="2285" y="1375"/>
                    <a:pt x="2386" y="1481"/>
                    <a:pt x="2541" y="1589"/>
                  </a:cubicBezTo>
                  <a:lnTo>
                    <a:pt x="2669" y="1677"/>
                  </a:lnTo>
                  <a:cubicBezTo>
                    <a:pt x="2775" y="1750"/>
                    <a:pt x="2843" y="1822"/>
                    <a:pt x="2874" y="1890"/>
                  </a:cubicBezTo>
                  <a:cubicBezTo>
                    <a:pt x="2905" y="1959"/>
                    <a:pt x="2902" y="2035"/>
                    <a:pt x="2866" y="2118"/>
                  </a:cubicBezTo>
                  <a:cubicBezTo>
                    <a:pt x="2825" y="2213"/>
                    <a:pt x="2758" y="2271"/>
                    <a:pt x="2665" y="2292"/>
                  </a:cubicBezTo>
                  <a:cubicBezTo>
                    <a:pt x="2640" y="2297"/>
                    <a:pt x="2614" y="2300"/>
                    <a:pt x="2586" y="2300"/>
                  </a:cubicBezTo>
                  <a:cubicBezTo>
                    <a:pt x="2510" y="2300"/>
                    <a:pt x="2425" y="2279"/>
                    <a:pt x="2329" y="2238"/>
                  </a:cubicBezTo>
                  <a:cubicBezTo>
                    <a:pt x="2243" y="2201"/>
                    <a:pt x="2161" y="2150"/>
                    <a:pt x="2084" y="2085"/>
                  </a:cubicBezTo>
                  <a:cubicBezTo>
                    <a:pt x="2006" y="2020"/>
                    <a:pt x="1932" y="1941"/>
                    <a:pt x="1862" y="1849"/>
                  </a:cubicBezTo>
                  <a:lnTo>
                    <a:pt x="1760" y="2084"/>
                  </a:lnTo>
                  <a:cubicBezTo>
                    <a:pt x="1841" y="2162"/>
                    <a:pt x="1923" y="2229"/>
                    <a:pt x="2005" y="2286"/>
                  </a:cubicBezTo>
                  <a:cubicBezTo>
                    <a:pt x="2088" y="2343"/>
                    <a:pt x="2169" y="2389"/>
                    <a:pt x="2249" y="2424"/>
                  </a:cubicBezTo>
                  <a:cubicBezTo>
                    <a:pt x="2400" y="2489"/>
                    <a:pt x="2534" y="2522"/>
                    <a:pt x="2652" y="2522"/>
                  </a:cubicBezTo>
                  <a:cubicBezTo>
                    <a:pt x="2700" y="2522"/>
                    <a:pt x="2745" y="2516"/>
                    <a:pt x="2787" y="2506"/>
                  </a:cubicBezTo>
                  <a:cubicBezTo>
                    <a:pt x="2933" y="2469"/>
                    <a:pt x="3042" y="2368"/>
                    <a:pt x="3112" y="2205"/>
                  </a:cubicBezTo>
                  <a:cubicBezTo>
                    <a:pt x="3172" y="2067"/>
                    <a:pt x="3179" y="1940"/>
                    <a:pt x="3133" y="1823"/>
                  </a:cubicBezTo>
                  <a:cubicBezTo>
                    <a:pt x="3087" y="1706"/>
                    <a:pt x="2986" y="1594"/>
                    <a:pt x="2830" y="1488"/>
                  </a:cubicBezTo>
                  <a:lnTo>
                    <a:pt x="2704" y="1400"/>
                  </a:lnTo>
                  <a:cubicBezTo>
                    <a:pt x="2589" y="1322"/>
                    <a:pt x="2517" y="1255"/>
                    <a:pt x="2489" y="1197"/>
                  </a:cubicBezTo>
                  <a:cubicBezTo>
                    <a:pt x="2460" y="1140"/>
                    <a:pt x="2462" y="1074"/>
                    <a:pt x="2494" y="999"/>
                  </a:cubicBezTo>
                  <a:cubicBezTo>
                    <a:pt x="2533" y="910"/>
                    <a:pt x="2596" y="856"/>
                    <a:pt x="2685" y="837"/>
                  </a:cubicBezTo>
                  <a:cubicBezTo>
                    <a:pt x="2708" y="832"/>
                    <a:pt x="2732" y="829"/>
                    <a:pt x="2758" y="829"/>
                  </a:cubicBezTo>
                  <a:cubicBezTo>
                    <a:pt x="2830" y="829"/>
                    <a:pt x="2912" y="849"/>
                    <a:pt x="3004" y="889"/>
                  </a:cubicBezTo>
                  <a:cubicBezTo>
                    <a:pt x="3076" y="920"/>
                    <a:pt x="3146" y="962"/>
                    <a:pt x="3214" y="1016"/>
                  </a:cubicBezTo>
                  <a:cubicBezTo>
                    <a:pt x="3282" y="1070"/>
                    <a:pt x="3351" y="1136"/>
                    <a:pt x="3420" y="1215"/>
                  </a:cubicBezTo>
                  <a:lnTo>
                    <a:pt x="3516" y="992"/>
                  </a:lnTo>
                  <a:cubicBezTo>
                    <a:pt x="3443" y="926"/>
                    <a:pt x="3368" y="868"/>
                    <a:pt x="3292" y="818"/>
                  </a:cubicBezTo>
                  <a:cubicBezTo>
                    <a:pt x="3216" y="768"/>
                    <a:pt x="3138" y="726"/>
                    <a:pt x="3059" y="692"/>
                  </a:cubicBezTo>
                  <a:cubicBezTo>
                    <a:pt x="2936" y="639"/>
                    <a:pt x="2822" y="612"/>
                    <a:pt x="2718" y="612"/>
                  </a:cubicBezTo>
                  <a:close/>
                  <a:moveTo>
                    <a:pt x="5617" y="2058"/>
                  </a:moveTo>
                  <a:lnTo>
                    <a:pt x="5904" y="2183"/>
                  </a:lnTo>
                  <a:cubicBezTo>
                    <a:pt x="6011" y="2229"/>
                    <a:pt x="6081" y="2292"/>
                    <a:pt x="6115" y="2372"/>
                  </a:cubicBezTo>
                  <a:cubicBezTo>
                    <a:pt x="6149" y="2452"/>
                    <a:pt x="6145" y="2543"/>
                    <a:pt x="6101" y="2644"/>
                  </a:cubicBezTo>
                  <a:cubicBezTo>
                    <a:pt x="6057" y="2746"/>
                    <a:pt x="5994" y="2812"/>
                    <a:pt x="5912" y="2842"/>
                  </a:cubicBezTo>
                  <a:cubicBezTo>
                    <a:pt x="5880" y="2854"/>
                    <a:pt x="5845" y="2860"/>
                    <a:pt x="5809" y="2860"/>
                  </a:cubicBezTo>
                  <a:cubicBezTo>
                    <a:pt x="5754" y="2860"/>
                    <a:pt x="5694" y="2846"/>
                    <a:pt x="5629" y="2818"/>
                  </a:cubicBezTo>
                  <a:lnTo>
                    <a:pt x="5342" y="2693"/>
                  </a:lnTo>
                  <a:lnTo>
                    <a:pt x="5617" y="2058"/>
                  </a:lnTo>
                  <a:close/>
                  <a:moveTo>
                    <a:pt x="4190" y="1249"/>
                  </a:moveTo>
                  <a:cubicBezTo>
                    <a:pt x="4137" y="1249"/>
                    <a:pt x="4087" y="1256"/>
                    <a:pt x="4039" y="1269"/>
                  </a:cubicBezTo>
                  <a:cubicBezTo>
                    <a:pt x="3896" y="1310"/>
                    <a:pt x="3793" y="1405"/>
                    <a:pt x="3728" y="1554"/>
                  </a:cubicBezTo>
                  <a:cubicBezTo>
                    <a:pt x="3672" y="1683"/>
                    <a:pt x="3667" y="1800"/>
                    <a:pt x="3711" y="1906"/>
                  </a:cubicBezTo>
                  <a:cubicBezTo>
                    <a:pt x="3756" y="2011"/>
                    <a:pt x="3857" y="2118"/>
                    <a:pt x="4013" y="2226"/>
                  </a:cubicBezTo>
                  <a:lnTo>
                    <a:pt x="4140" y="2313"/>
                  </a:lnTo>
                  <a:cubicBezTo>
                    <a:pt x="4246" y="2387"/>
                    <a:pt x="4315" y="2458"/>
                    <a:pt x="4345" y="2527"/>
                  </a:cubicBezTo>
                  <a:cubicBezTo>
                    <a:pt x="4376" y="2596"/>
                    <a:pt x="4373" y="2672"/>
                    <a:pt x="4337" y="2755"/>
                  </a:cubicBezTo>
                  <a:cubicBezTo>
                    <a:pt x="4296" y="2850"/>
                    <a:pt x="4229" y="2908"/>
                    <a:pt x="4136" y="2928"/>
                  </a:cubicBezTo>
                  <a:cubicBezTo>
                    <a:pt x="4111" y="2934"/>
                    <a:pt x="4085" y="2937"/>
                    <a:pt x="4057" y="2937"/>
                  </a:cubicBezTo>
                  <a:cubicBezTo>
                    <a:pt x="3982" y="2937"/>
                    <a:pt x="3896" y="2916"/>
                    <a:pt x="3800" y="2874"/>
                  </a:cubicBezTo>
                  <a:cubicBezTo>
                    <a:pt x="3714" y="2837"/>
                    <a:pt x="3633" y="2786"/>
                    <a:pt x="3555" y="2721"/>
                  </a:cubicBezTo>
                  <a:cubicBezTo>
                    <a:pt x="3477" y="2656"/>
                    <a:pt x="3403" y="2578"/>
                    <a:pt x="3333" y="2485"/>
                  </a:cubicBezTo>
                  <a:lnTo>
                    <a:pt x="3231" y="2721"/>
                  </a:lnTo>
                  <a:cubicBezTo>
                    <a:pt x="3312" y="2798"/>
                    <a:pt x="3394" y="2865"/>
                    <a:pt x="3477" y="2923"/>
                  </a:cubicBezTo>
                  <a:cubicBezTo>
                    <a:pt x="3559" y="2980"/>
                    <a:pt x="3640" y="3026"/>
                    <a:pt x="3720" y="3060"/>
                  </a:cubicBezTo>
                  <a:cubicBezTo>
                    <a:pt x="3871" y="3126"/>
                    <a:pt x="4006" y="3158"/>
                    <a:pt x="4123" y="3158"/>
                  </a:cubicBezTo>
                  <a:cubicBezTo>
                    <a:pt x="4171" y="3158"/>
                    <a:pt x="4216" y="3153"/>
                    <a:pt x="4258" y="3142"/>
                  </a:cubicBezTo>
                  <a:cubicBezTo>
                    <a:pt x="4404" y="3105"/>
                    <a:pt x="4513" y="3005"/>
                    <a:pt x="4584" y="2841"/>
                  </a:cubicBezTo>
                  <a:cubicBezTo>
                    <a:pt x="4643" y="2704"/>
                    <a:pt x="4650" y="2577"/>
                    <a:pt x="4604" y="2460"/>
                  </a:cubicBezTo>
                  <a:cubicBezTo>
                    <a:pt x="4559" y="2343"/>
                    <a:pt x="4457" y="2231"/>
                    <a:pt x="4301" y="2125"/>
                  </a:cubicBezTo>
                  <a:lnTo>
                    <a:pt x="4175" y="2037"/>
                  </a:lnTo>
                  <a:cubicBezTo>
                    <a:pt x="4060" y="1959"/>
                    <a:pt x="3988" y="1891"/>
                    <a:pt x="3960" y="1834"/>
                  </a:cubicBezTo>
                  <a:cubicBezTo>
                    <a:pt x="3931" y="1776"/>
                    <a:pt x="3933" y="1710"/>
                    <a:pt x="3966" y="1636"/>
                  </a:cubicBezTo>
                  <a:cubicBezTo>
                    <a:pt x="4004" y="1546"/>
                    <a:pt x="4068" y="1492"/>
                    <a:pt x="4156" y="1473"/>
                  </a:cubicBezTo>
                  <a:cubicBezTo>
                    <a:pt x="4179" y="1468"/>
                    <a:pt x="4204" y="1466"/>
                    <a:pt x="4229" y="1466"/>
                  </a:cubicBezTo>
                  <a:cubicBezTo>
                    <a:pt x="4301" y="1466"/>
                    <a:pt x="4384" y="1486"/>
                    <a:pt x="4476" y="1526"/>
                  </a:cubicBezTo>
                  <a:cubicBezTo>
                    <a:pt x="4547" y="1557"/>
                    <a:pt x="4617" y="1599"/>
                    <a:pt x="4685" y="1653"/>
                  </a:cubicBezTo>
                  <a:cubicBezTo>
                    <a:pt x="4753" y="1706"/>
                    <a:pt x="4822" y="1773"/>
                    <a:pt x="4891" y="1852"/>
                  </a:cubicBezTo>
                  <a:lnTo>
                    <a:pt x="4987" y="1629"/>
                  </a:lnTo>
                  <a:cubicBezTo>
                    <a:pt x="4914" y="1563"/>
                    <a:pt x="4839" y="1505"/>
                    <a:pt x="4763" y="1455"/>
                  </a:cubicBezTo>
                  <a:cubicBezTo>
                    <a:pt x="4687" y="1405"/>
                    <a:pt x="4609" y="1363"/>
                    <a:pt x="4530" y="1329"/>
                  </a:cubicBezTo>
                  <a:cubicBezTo>
                    <a:pt x="4407" y="1275"/>
                    <a:pt x="4294" y="1249"/>
                    <a:pt x="4190" y="1249"/>
                  </a:cubicBezTo>
                  <a:close/>
                  <a:moveTo>
                    <a:pt x="5469" y="1771"/>
                  </a:moveTo>
                  <a:lnTo>
                    <a:pt x="4738" y="3462"/>
                  </a:lnTo>
                  <a:lnTo>
                    <a:pt x="4967" y="3561"/>
                  </a:lnTo>
                  <a:lnTo>
                    <a:pt x="5260" y="2881"/>
                  </a:lnTo>
                  <a:lnTo>
                    <a:pt x="5548" y="3006"/>
                  </a:lnTo>
                  <a:cubicBezTo>
                    <a:pt x="5672" y="3059"/>
                    <a:pt x="5784" y="3086"/>
                    <a:pt x="5884" y="3086"/>
                  </a:cubicBezTo>
                  <a:cubicBezTo>
                    <a:pt x="5937" y="3086"/>
                    <a:pt x="5987" y="3079"/>
                    <a:pt x="6033" y="3064"/>
                  </a:cubicBezTo>
                  <a:cubicBezTo>
                    <a:pt x="6167" y="3020"/>
                    <a:pt x="6270" y="2915"/>
                    <a:pt x="6342" y="2749"/>
                  </a:cubicBezTo>
                  <a:cubicBezTo>
                    <a:pt x="6414" y="2583"/>
                    <a:pt x="6419" y="2437"/>
                    <a:pt x="6359" y="2309"/>
                  </a:cubicBezTo>
                  <a:cubicBezTo>
                    <a:pt x="6300" y="2182"/>
                    <a:pt x="6175" y="2077"/>
                    <a:pt x="5985" y="1995"/>
                  </a:cubicBezTo>
                  <a:lnTo>
                    <a:pt x="5469" y="1771"/>
                  </a:lnTo>
                  <a:close/>
                  <a:moveTo>
                    <a:pt x="7257" y="2778"/>
                  </a:moveTo>
                  <a:cubicBezTo>
                    <a:pt x="7332" y="2778"/>
                    <a:pt x="7408" y="2795"/>
                    <a:pt x="7486" y="2828"/>
                  </a:cubicBezTo>
                  <a:cubicBezTo>
                    <a:pt x="7652" y="2900"/>
                    <a:pt x="7757" y="3019"/>
                    <a:pt x="7800" y="3185"/>
                  </a:cubicBezTo>
                  <a:cubicBezTo>
                    <a:pt x="7843" y="3350"/>
                    <a:pt x="7819" y="3540"/>
                    <a:pt x="7727" y="3754"/>
                  </a:cubicBezTo>
                  <a:cubicBezTo>
                    <a:pt x="7634" y="3966"/>
                    <a:pt x="7513" y="4114"/>
                    <a:pt x="7363" y="4196"/>
                  </a:cubicBezTo>
                  <a:cubicBezTo>
                    <a:pt x="7282" y="4239"/>
                    <a:pt x="7200" y="4261"/>
                    <a:pt x="7116" y="4261"/>
                  </a:cubicBezTo>
                  <a:cubicBezTo>
                    <a:pt x="7041" y="4261"/>
                    <a:pt x="6965" y="4244"/>
                    <a:pt x="6888" y="4211"/>
                  </a:cubicBezTo>
                  <a:cubicBezTo>
                    <a:pt x="6722" y="4139"/>
                    <a:pt x="6617" y="4020"/>
                    <a:pt x="6572" y="3854"/>
                  </a:cubicBezTo>
                  <a:cubicBezTo>
                    <a:pt x="6528" y="3688"/>
                    <a:pt x="6552" y="3498"/>
                    <a:pt x="6644" y="3285"/>
                  </a:cubicBezTo>
                  <a:cubicBezTo>
                    <a:pt x="6737" y="3072"/>
                    <a:pt x="6859" y="2924"/>
                    <a:pt x="7010" y="2843"/>
                  </a:cubicBezTo>
                  <a:cubicBezTo>
                    <a:pt x="7090" y="2799"/>
                    <a:pt x="7173" y="2778"/>
                    <a:pt x="7257" y="2778"/>
                  </a:cubicBezTo>
                  <a:close/>
                  <a:moveTo>
                    <a:pt x="7210" y="2563"/>
                  </a:moveTo>
                  <a:cubicBezTo>
                    <a:pt x="7101" y="2563"/>
                    <a:pt x="6996" y="2587"/>
                    <a:pt x="6893" y="2634"/>
                  </a:cubicBezTo>
                  <a:cubicBezTo>
                    <a:pt x="6682" y="2732"/>
                    <a:pt x="6519" y="2914"/>
                    <a:pt x="6403" y="3181"/>
                  </a:cubicBezTo>
                  <a:cubicBezTo>
                    <a:pt x="6288" y="3448"/>
                    <a:pt x="6267" y="3692"/>
                    <a:pt x="6340" y="3912"/>
                  </a:cubicBezTo>
                  <a:cubicBezTo>
                    <a:pt x="6414" y="4132"/>
                    <a:pt x="6570" y="4293"/>
                    <a:pt x="6807" y="4396"/>
                  </a:cubicBezTo>
                  <a:cubicBezTo>
                    <a:pt x="6929" y="4449"/>
                    <a:pt x="7047" y="4475"/>
                    <a:pt x="7162" y="4475"/>
                  </a:cubicBezTo>
                  <a:cubicBezTo>
                    <a:pt x="7270" y="4475"/>
                    <a:pt x="7376" y="4451"/>
                    <a:pt x="7479" y="4404"/>
                  </a:cubicBezTo>
                  <a:cubicBezTo>
                    <a:pt x="7689" y="4306"/>
                    <a:pt x="7852" y="4124"/>
                    <a:pt x="7968" y="3858"/>
                  </a:cubicBezTo>
                  <a:cubicBezTo>
                    <a:pt x="8083" y="3591"/>
                    <a:pt x="8105" y="3347"/>
                    <a:pt x="8031" y="3127"/>
                  </a:cubicBezTo>
                  <a:cubicBezTo>
                    <a:pt x="7958" y="2907"/>
                    <a:pt x="7803" y="2745"/>
                    <a:pt x="7566" y="2643"/>
                  </a:cubicBezTo>
                  <a:cubicBezTo>
                    <a:pt x="7444" y="2590"/>
                    <a:pt x="7325" y="2563"/>
                    <a:pt x="7210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g122113f33c8_2_0"/>
            <p:cNvSpPr/>
            <p:nvPr/>
          </p:nvSpPr>
          <p:spPr>
            <a:xfrm>
              <a:off x="8104277" y="3359695"/>
              <a:ext cx="57140" cy="75150"/>
            </a:xfrm>
            <a:custGeom>
              <a:avLst/>
              <a:gdLst/>
              <a:ahLst/>
              <a:cxnLst/>
              <a:rect l="l" t="t" r="r" b="b"/>
              <a:pathLst>
                <a:path w="1719" h="2261" extrusionOk="0">
                  <a:moveTo>
                    <a:pt x="879" y="287"/>
                  </a:moveTo>
                  <a:lnTo>
                    <a:pt x="1167" y="412"/>
                  </a:lnTo>
                  <a:cubicBezTo>
                    <a:pt x="1277" y="460"/>
                    <a:pt x="1349" y="521"/>
                    <a:pt x="1384" y="595"/>
                  </a:cubicBezTo>
                  <a:cubicBezTo>
                    <a:pt x="1418" y="670"/>
                    <a:pt x="1414" y="756"/>
                    <a:pt x="1371" y="855"/>
                  </a:cubicBezTo>
                  <a:cubicBezTo>
                    <a:pt x="1329" y="954"/>
                    <a:pt x="1268" y="1017"/>
                    <a:pt x="1190" y="1043"/>
                  </a:cubicBezTo>
                  <a:cubicBezTo>
                    <a:pt x="1162" y="1053"/>
                    <a:pt x="1132" y="1058"/>
                    <a:pt x="1100" y="1058"/>
                  </a:cubicBezTo>
                  <a:cubicBezTo>
                    <a:pt x="1042" y="1058"/>
                    <a:pt x="978" y="1042"/>
                    <a:pt x="907" y="1012"/>
                  </a:cubicBezTo>
                  <a:lnTo>
                    <a:pt x="620" y="887"/>
                  </a:lnTo>
                  <a:lnTo>
                    <a:pt x="879" y="287"/>
                  </a:lnTo>
                  <a:close/>
                  <a:moveTo>
                    <a:pt x="732" y="0"/>
                  </a:moveTo>
                  <a:lnTo>
                    <a:pt x="1" y="1691"/>
                  </a:lnTo>
                  <a:lnTo>
                    <a:pt x="229" y="1790"/>
                  </a:lnTo>
                  <a:lnTo>
                    <a:pt x="538" y="1075"/>
                  </a:lnTo>
                  <a:lnTo>
                    <a:pt x="787" y="1183"/>
                  </a:lnTo>
                  <a:cubicBezTo>
                    <a:pt x="878" y="1222"/>
                    <a:pt x="941" y="1272"/>
                    <a:pt x="978" y="1331"/>
                  </a:cubicBezTo>
                  <a:cubicBezTo>
                    <a:pt x="1014" y="1391"/>
                    <a:pt x="1036" y="1490"/>
                    <a:pt x="1043" y="1627"/>
                  </a:cubicBezTo>
                  <a:lnTo>
                    <a:pt x="1071" y="2154"/>
                  </a:lnTo>
                  <a:lnTo>
                    <a:pt x="1317" y="2260"/>
                  </a:lnTo>
                  <a:lnTo>
                    <a:pt x="1285" y="1698"/>
                  </a:lnTo>
                  <a:cubicBezTo>
                    <a:pt x="1279" y="1583"/>
                    <a:pt x="1265" y="1488"/>
                    <a:pt x="1242" y="1413"/>
                  </a:cubicBezTo>
                  <a:cubicBezTo>
                    <a:pt x="1219" y="1339"/>
                    <a:pt x="1187" y="1283"/>
                    <a:pt x="1145" y="1245"/>
                  </a:cubicBezTo>
                  <a:lnTo>
                    <a:pt x="1145" y="1245"/>
                  </a:lnTo>
                  <a:cubicBezTo>
                    <a:pt x="1168" y="1248"/>
                    <a:pt x="1191" y="1250"/>
                    <a:pt x="1213" y="1250"/>
                  </a:cubicBezTo>
                  <a:cubicBezTo>
                    <a:pt x="1291" y="1250"/>
                    <a:pt x="1361" y="1230"/>
                    <a:pt x="1424" y="1192"/>
                  </a:cubicBezTo>
                  <a:cubicBezTo>
                    <a:pt x="1504" y="1144"/>
                    <a:pt x="1567" y="1066"/>
                    <a:pt x="1613" y="960"/>
                  </a:cubicBezTo>
                  <a:cubicBezTo>
                    <a:pt x="1683" y="797"/>
                    <a:pt x="1688" y="654"/>
                    <a:pt x="1628" y="532"/>
                  </a:cubicBezTo>
                  <a:cubicBezTo>
                    <a:pt x="1568" y="410"/>
                    <a:pt x="1441" y="307"/>
                    <a:pt x="1248" y="224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g122113f33c8_2_0"/>
            <p:cNvSpPr/>
            <p:nvPr/>
          </p:nvSpPr>
          <p:spPr>
            <a:xfrm>
              <a:off x="8161406" y="3378697"/>
              <a:ext cx="51921" cy="68137"/>
            </a:xfrm>
            <a:custGeom>
              <a:avLst/>
              <a:gdLst/>
              <a:ahLst/>
              <a:cxnLst/>
              <a:rect l="l" t="t" r="r" b="b"/>
              <a:pathLst>
                <a:path w="1562" h="2050" extrusionOk="0">
                  <a:moveTo>
                    <a:pt x="132" y="0"/>
                  </a:moveTo>
                  <a:lnTo>
                    <a:pt x="48" y="192"/>
                  </a:lnTo>
                  <a:lnTo>
                    <a:pt x="648" y="452"/>
                  </a:lnTo>
                  <a:lnTo>
                    <a:pt x="0" y="1950"/>
                  </a:lnTo>
                  <a:lnTo>
                    <a:pt x="230" y="2049"/>
                  </a:lnTo>
                  <a:lnTo>
                    <a:pt x="878" y="552"/>
                  </a:lnTo>
                  <a:lnTo>
                    <a:pt x="1478" y="811"/>
                  </a:lnTo>
                  <a:lnTo>
                    <a:pt x="1562" y="61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g122113f33c8_2_0"/>
            <p:cNvSpPr/>
            <p:nvPr/>
          </p:nvSpPr>
          <p:spPr>
            <a:xfrm>
              <a:off x="8017713" y="3082073"/>
              <a:ext cx="84427" cy="93897"/>
            </a:xfrm>
            <a:custGeom>
              <a:avLst/>
              <a:gdLst/>
              <a:ahLst/>
              <a:cxnLst/>
              <a:rect l="l" t="t" r="r" b="b"/>
              <a:pathLst>
                <a:path w="2211" h="2459" extrusionOk="0">
                  <a:moveTo>
                    <a:pt x="541" y="0"/>
                  </a:moveTo>
                  <a:lnTo>
                    <a:pt x="361" y="429"/>
                  </a:lnTo>
                  <a:lnTo>
                    <a:pt x="226" y="835"/>
                  </a:lnTo>
                  <a:lnTo>
                    <a:pt x="113" y="1263"/>
                  </a:lnTo>
                  <a:lnTo>
                    <a:pt x="0" y="1692"/>
                  </a:lnTo>
                  <a:lnTo>
                    <a:pt x="722" y="2098"/>
                  </a:lnTo>
                  <a:lnTo>
                    <a:pt x="1466" y="2459"/>
                  </a:lnTo>
                  <a:lnTo>
                    <a:pt x="2211" y="72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g122113f33c8_2_0"/>
            <p:cNvSpPr/>
            <p:nvPr/>
          </p:nvSpPr>
          <p:spPr>
            <a:xfrm>
              <a:off x="8009083" y="3163906"/>
              <a:ext cx="57736" cy="57736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136" y="0"/>
                  </a:moveTo>
                  <a:lnTo>
                    <a:pt x="91" y="271"/>
                  </a:lnTo>
                  <a:lnTo>
                    <a:pt x="23" y="519"/>
                  </a:lnTo>
                  <a:lnTo>
                    <a:pt x="1" y="519"/>
                  </a:lnTo>
                  <a:lnTo>
                    <a:pt x="249" y="812"/>
                  </a:lnTo>
                  <a:lnTo>
                    <a:pt x="519" y="1083"/>
                  </a:lnTo>
                  <a:lnTo>
                    <a:pt x="835" y="1308"/>
                  </a:lnTo>
                  <a:lnTo>
                    <a:pt x="1173" y="1511"/>
                  </a:lnTo>
                  <a:lnTo>
                    <a:pt x="1512" y="722"/>
                  </a:lnTo>
                  <a:lnTo>
                    <a:pt x="813" y="38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g122113f33c8_2_0"/>
            <p:cNvSpPr/>
            <p:nvPr/>
          </p:nvSpPr>
          <p:spPr>
            <a:xfrm>
              <a:off x="8088318" y="3116517"/>
              <a:ext cx="88780" cy="86184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768" y="0"/>
                  </a:moveTo>
                  <a:lnTo>
                    <a:pt x="1" y="1737"/>
                  </a:lnTo>
                  <a:lnTo>
                    <a:pt x="745" y="2008"/>
                  </a:lnTo>
                  <a:lnTo>
                    <a:pt x="1489" y="2256"/>
                  </a:lnTo>
                  <a:lnTo>
                    <a:pt x="1941" y="1489"/>
                  </a:lnTo>
                  <a:lnTo>
                    <a:pt x="2144" y="1083"/>
                  </a:lnTo>
                  <a:lnTo>
                    <a:pt x="2324" y="67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g122113f33c8_2_0"/>
            <p:cNvSpPr/>
            <p:nvPr/>
          </p:nvSpPr>
          <p:spPr>
            <a:xfrm>
              <a:off x="8198561" y="3082073"/>
              <a:ext cx="44829" cy="67206"/>
            </a:xfrm>
            <a:custGeom>
              <a:avLst/>
              <a:gdLst/>
              <a:ahLst/>
              <a:cxnLst/>
              <a:rect l="l" t="t" r="r" b="b"/>
              <a:pathLst>
                <a:path w="1174" h="1760" extrusionOk="0">
                  <a:moveTo>
                    <a:pt x="520" y="0"/>
                  </a:moveTo>
                  <a:lnTo>
                    <a:pt x="272" y="677"/>
                  </a:lnTo>
                  <a:lnTo>
                    <a:pt x="1" y="1354"/>
                  </a:lnTo>
                  <a:lnTo>
                    <a:pt x="971" y="1760"/>
                  </a:lnTo>
                  <a:lnTo>
                    <a:pt x="1061" y="1444"/>
                  </a:lnTo>
                  <a:lnTo>
                    <a:pt x="1129" y="1105"/>
                  </a:lnTo>
                  <a:lnTo>
                    <a:pt x="1174" y="767"/>
                  </a:lnTo>
                  <a:lnTo>
                    <a:pt x="1174" y="451"/>
                  </a:lnTo>
                  <a:lnTo>
                    <a:pt x="836" y="22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g122113f33c8_2_0"/>
            <p:cNvSpPr/>
            <p:nvPr/>
          </p:nvSpPr>
          <p:spPr>
            <a:xfrm>
              <a:off x="8082285" y="2975267"/>
              <a:ext cx="74995" cy="45669"/>
            </a:xfrm>
            <a:custGeom>
              <a:avLst/>
              <a:gdLst/>
              <a:ahLst/>
              <a:cxnLst/>
              <a:rect l="l" t="t" r="r" b="b"/>
              <a:pathLst>
                <a:path w="1964" h="1196" extrusionOk="0">
                  <a:moveTo>
                    <a:pt x="813" y="0"/>
                  </a:moveTo>
                  <a:lnTo>
                    <a:pt x="452" y="23"/>
                  </a:lnTo>
                  <a:lnTo>
                    <a:pt x="204" y="339"/>
                  </a:lnTo>
                  <a:lnTo>
                    <a:pt x="1" y="677"/>
                  </a:lnTo>
                  <a:lnTo>
                    <a:pt x="384" y="790"/>
                  </a:lnTo>
                  <a:lnTo>
                    <a:pt x="768" y="902"/>
                  </a:lnTo>
                  <a:lnTo>
                    <a:pt x="1535" y="1196"/>
                  </a:lnTo>
                  <a:lnTo>
                    <a:pt x="1963" y="203"/>
                  </a:lnTo>
                  <a:lnTo>
                    <a:pt x="1580" y="90"/>
                  </a:lnTo>
                  <a:lnTo>
                    <a:pt x="1196" y="23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g122113f33c8_2_0"/>
            <p:cNvSpPr/>
            <p:nvPr/>
          </p:nvSpPr>
          <p:spPr>
            <a:xfrm>
              <a:off x="8123640" y="3042436"/>
              <a:ext cx="80150" cy="84465"/>
            </a:xfrm>
            <a:custGeom>
              <a:avLst/>
              <a:gdLst/>
              <a:ahLst/>
              <a:cxnLst/>
              <a:rect l="l" t="t" r="r" b="b"/>
              <a:pathLst>
                <a:path w="2099" h="2212" extrusionOk="0">
                  <a:moveTo>
                    <a:pt x="677" y="1"/>
                  </a:moveTo>
                  <a:lnTo>
                    <a:pt x="1" y="1534"/>
                  </a:lnTo>
                  <a:lnTo>
                    <a:pt x="1580" y="2211"/>
                  </a:lnTo>
                  <a:lnTo>
                    <a:pt x="1850" y="1512"/>
                  </a:lnTo>
                  <a:lnTo>
                    <a:pt x="2098" y="768"/>
                  </a:lnTo>
                  <a:lnTo>
                    <a:pt x="1760" y="564"/>
                  </a:lnTo>
                  <a:lnTo>
                    <a:pt x="1399" y="361"/>
                  </a:lnTo>
                  <a:lnTo>
                    <a:pt x="1038" y="18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g122113f33c8_2_0"/>
            <p:cNvSpPr/>
            <p:nvPr/>
          </p:nvSpPr>
          <p:spPr>
            <a:xfrm>
              <a:off x="8044405" y="3015744"/>
              <a:ext cx="89620" cy="79272"/>
            </a:xfrm>
            <a:custGeom>
              <a:avLst/>
              <a:gdLst/>
              <a:ahLst/>
              <a:cxnLst/>
              <a:rect l="l" t="t" r="r" b="b"/>
              <a:pathLst>
                <a:path w="2347" h="2076" extrusionOk="0">
                  <a:moveTo>
                    <a:pt x="722" y="0"/>
                  </a:moveTo>
                  <a:lnTo>
                    <a:pt x="339" y="654"/>
                  </a:lnTo>
                  <a:lnTo>
                    <a:pt x="0" y="1331"/>
                  </a:lnTo>
                  <a:lnTo>
                    <a:pt x="1692" y="2076"/>
                  </a:lnTo>
                  <a:lnTo>
                    <a:pt x="2346" y="519"/>
                  </a:lnTo>
                  <a:lnTo>
                    <a:pt x="1940" y="384"/>
                  </a:lnTo>
                  <a:lnTo>
                    <a:pt x="1557" y="226"/>
                  </a:lnTo>
                  <a:lnTo>
                    <a:pt x="1128" y="11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g122113f33c8_2_0"/>
            <p:cNvSpPr/>
            <p:nvPr/>
          </p:nvSpPr>
          <p:spPr>
            <a:xfrm>
              <a:off x="8069378" y="3197471"/>
              <a:ext cx="67206" cy="37956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339" y="1"/>
                  </a:moveTo>
                  <a:lnTo>
                    <a:pt x="0" y="813"/>
                  </a:lnTo>
                  <a:lnTo>
                    <a:pt x="361" y="903"/>
                  </a:lnTo>
                  <a:lnTo>
                    <a:pt x="745" y="971"/>
                  </a:lnTo>
                  <a:lnTo>
                    <a:pt x="1128" y="993"/>
                  </a:lnTo>
                  <a:lnTo>
                    <a:pt x="1489" y="993"/>
                  </a:lnTo>
                  <a:lnTo>
                    <a:pt x="1489" y="971"/>
                  </a:lnTo>
                  <a:lnTo>
                    <a:pt x="1760" y="520"/>
                  </a:lnTo>
                  <a:lnTo>
                    <a:pt x="1038" y="2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g122113f33c8_2_0"/>
            <p:cNvSpPr/>
            <p:nvPr/>
          </p:nvSpPr>
          <p:spPr>
            <a:xfrm>
              <a:off x="8147773" y="3221605"/>
              <a:ext cx="17260" cy="9508"/>
            </a:xfrm>
            <a:custGeom>
              <a:avLst/>
              <a:gdLst/>
              <a:ahLst/>
              <a:cxnLst/>
              <a:rect l="l" t="t" r="r" b="b"/>
              <a:pathLst>
                <a:path w="452" h="249" extrusionOk="0">
                  <a:moveTo>
                    <a:pt x="135" y="0"/>
                  </a:moveTo>
                  <a:lnTo>
                    <a:pt x="0" y="248"/>
                  </a:lnTo>
                  <a:lnTo>
                    <a:pt x="226" y="181"/>
                  </a:lnTo>
                  <a:lnTo>
                    <a:pt x="451" y="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g122113f33c8_2_0"/>
            <p:cNvSpPr/>
            <p:nvPr/>
          </p:nvSpPr>
          <p:spPr>
            <a:xfrm>
              <a:off x="7990143" y="3149242"/>
              <a:ext cx="9508" cy="15541"/>
            </a:xfrm>
            <a:custGeom>
              <a:avLst/>
              <a:gdLst/>
              <a:ahLst/>
              <a:cxnLst/>
              <a:rect l="l" t="t" r="r" b="b"/>
              <a:pathLst>
                <a:path w="249" h="407" extrusionOk="0">
                  <a:moveTo>
                    <a:pt x="0" y="1"/>
                  </a:moveTo>
                  <a:lnTo>
                    <a:pt x="91" y="204"/>
                  </a:lnTo>
                  <a:lnTo>
                    <a:pt x="181" y="407"/>
                  </a:lnTo>
                  <a:lnTo>
                    <a:pt x="248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g122113f33c8_2_0"/>
            <p:cNvSpPr/>
            <p:nvPr/>
          </p:nvSpPr>
          <p:spPr>
            <a:xfrm>
              <a:off x="7982391" y="3061376"/>
              <a:ext cx="40514" cy="76714"/>
            </a:xfrm>
            <a:custGeom>
              <a:avLst/>
              <a:gdLst/>
              <a:ahLst/>
              <a:cxnLst/>
              <a:rect l="l" t="t" r="r" b="b"/>
              <a:pathLst>
                <a:path w="1061" h="2009" extrusionOk="0">
                  <a:moveTo>
                    <a:pt x="203" y="1"/>
                  </a:moveTo>
                  <a:lnTo>
                    <a:pt x="91" y="429"/>
                  </a:lnTo>
                  <a:lnTo>
                    <a:pt x="23" y="858"/>
                  </a:lnTo>
                  <a:lnTo>
                    <a:pt x="0" y="1264"/>
                  </a:lnTo>
                  <a:lnTo>
                    <a:pt x="45" y="1693"/>
                  </a:lnTo>
                  <a:lnTo>
                    <a:pt x="542" y="2008"/>
                  </a:lnTo>
                  <a:lnTo>
                    <a:pt x="654" y="1580"/>
                  </a:lnTo>
                  <a:lnTo>
                    <a:pt x="767" y="1174"/>
                  </a:lnTo>
                  <a:lnTo>
                    <a:pt x="903" y="768"/>
                  </a:lnTo>
                  <a:lnTo>
                    <a:pt x="1060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g122113f33c8_2_0"/>
            <p:cNvSpPr/>
            <p:nvPr/>
          </p:nvSpPr>
          <p:spPr>
            <a:xfrm>
              <a:off x="8162399" y="3148402"/>
              <a:ext cx="66366" cy="65487"/>
            </a:xfrm>
            <a:custGeom>
              <a:avLst/>
              <a:gdLst/>
              <a:ahLst/>
              <a:cxnLst/>
              <a:rect l="l" t="t" r="r" b="b"/>
              <a:pathLst>
                <a:path w="1738" h="1715" extrusionOk="0">
                  <a:moveTo>
                    <a:pt x="790" y="0"/>
                  </a:moveTo>
                  <a:lnTo>
                    <a:pt x="407" y="790"/>
                  </a:lnTo>
                  <a:lnTo>
                    <a:pt x="1" y="1534"/>
                  </a:lnTo>
                  <a:lnTo>
                    <a:pt x="632" y="1714"/>
                  </a:lnTo>
                  <a:lnTo>
                    <a:pt x="790" y="1579"/>
                  </a:lnTo>
                  <a:lnTo>
                    <a:pt x="971" y="1444"/>
                  </a:lnTo>
                  <a:lnTo>
                    <a:pt x="1106" y="1308"/>
                  </a:lnTo>
                  <a:lnTo>
                    <a:pt x="1264" y="1150"/>
                  </a:lnTo>
                  <a:lnTo>
                    <a:pt x="1399" y="970"/>
                  </a:lnTo>
                  <a:lnTo>
                    <a:pt x="1534" y="812"/>
                  </a:lnTo>
                  <a:lnTo>
                    <a:pt x="1647" y="609"/>
                  </a:lnTo>
                  <a:lnTo>
                    <a:pt x="1737" y="429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g122113f33c8_2_0"/>
            <p:cNvSpPr/>
            <p:nvPr/>
          </p:nvSpPr>
          <p:spPr>
            <a:xfrm>
              <a:off x="7997016" y="3006274"/>
              <a:ext cx="57774" cy="54299"/>
            </a:xfrm>
            <a:custGeom>
              <a:avLst/>
              <a:gdLst/>
              <a:ahLst/>
              <a:cxnLst/>
              <a:rect l="l" t="t" r="r" b="b"/>
              <a:pathLst>
                <a:path w="1513" h="1422" extrusionOk="0">
                  <a:moveTo>
                    <a:pt x="813" y="0"/>
                  </a:moveTo>
                  <a:lnTo>
                    <a:pt x="587" y="226"/>
                  </a:lnTo>
                  <a:lnTo>
                    <a:pt x="362" y="474"/>
                  </a:lnTo>
                  <a:lnTo>
                    <a:pt x="181" y="745"/>
                  </a:lnTo>
                  <a:lnTo>
                    <a:pt x="1" y="1060"/>
                  </a:lnTo>
                  <a:lnTo>
                    <a:pt x="835" y="1421"/>
                  </a:lnTo>
                  <a:lnTo>
                    <a:pt x="1151" y="767"/>
                  </a:lnTo>
                  <a:lnTo>
                    <a:pt x="1512" y="158"/>
                  </a:lnTo>
                  <a:lnTo>
                    <a:pt x="1174" y="6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g122113f33c8_2_0"/>
            <p:cNvSpPr/>
            <p:nvPr/>
          </p:nvSpPr>
          <p:spPr>
            <a:xfrm>
              <a:off x="8155525" y="2989052"/>
              <a:ext cx="61172" cy="66327"/>
            </a:xfrm>
            <a:custGeom>
              <a:avLst/>
              <a:gdLst/>
              <a:ahLst/>
              <a:cxnLst/>
              <a:rect l="l" t="t" r="r" b="b"/>
              <a:pathLst>
                <a:path w="1602" h="1737" extrusionOk="0">
                  <a:moveTo>
                    <a:pt x="429" y="0"/>
                  </a:moveTo>
                  <a:lnTo>
                    <a:pt x="0" y="993"/>
                  </a:lnTo>
                  <a:lnTo>
                    <a:pt x="699" y="1353"/>
                  </a:lnTo>
                  <a:lnTo>
                    <a:pt x="1399" y="1737"/>
                  </a:lnTo>
                  <a:lnTo>
                    <a:pt x="1489" y="1353"/>
                  </a:lnTo>
                  <a:lnTo>
                    <a:pt x="1602" y="970"/>
                  </a:lnTo>
                  <a:lnTo>
                    <a:pt x="1354" y="699"/>
                  </a:lnTo>
                  <a:lnTo>
                    <a:pt x="1083" y="429"/>
                  </a:lnTo>
                  <a:lnTo>
                    <a:pt x="767" y="2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g122113f33c8_2_0"/>
            <p:cNvSpPr/>
            <p:nvPr/>
          </p:nvSpPr>
          <p:spPr>
            <a:xfrm>
              <a:off x="8046123" y="2980422"/>
              <a:ext cx="30166" cy="17260"/>
            </a:xfrm>
            <a:custGeom>
              <a:avLst/>
              <a:gdLst/>
              <a:ahLst/>
              <a:cxnLst/>
              <a:rect l="l" t="t" r="r" b="b"/>
              <a:pathLst>
                <a:path w="790" h="452" extrusionOk="0">
                  <a:moveTo>
                    <a:pt x="790" y="1"/>
                  </a:moveTo>
                  <a:lnTo>
                    <a:pt x="384" y="158"/>
                  </a:lnTo>
                  <a:lnTo>
                    <a:pt x="203" y="249"/>
                  </a:lnTo>
                  <a:lnTo>
                    <a:pt x="0" y="339"/>
                  </a:lnTo>
                  <a:lnTo>
                    <a:pt x="474" y="452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g122113f33c8_2_0"/>
            <p:cNvSpPr/>
            <p:nvPr/>
          </p:nvSpPr>
          <p:spPr>
            <a:xfrm>
              <a:off x="8222694" y="3045033"/>
              <a:ext cx="18138" cy="31884"/>
            </a:xfrm>
            <a:custGeom>
              <a:avLst/>
              <a:gdLst/>
              <a:ahLst/>
              <a:cxnLst/>
              <a:rect l="l" t="t" r="r" b="b"/>
              <a:pathLst>
                <a:path w="475" h="835" extrusionOk="0">
                  <a:moveTo>
                    <a:pt x="158" y="0"/>
                  </a:moveTo>
                  <a:lnTo>
                    <a:pt x="1" y="519"/>
                  </a:lnTo>
                  <a:lnTo>
                    <a:pt x="474" y="835"/>
                  </a:lnTo>
                  <a:lnTo>
                    <a:pt x="474" y="835"/>
                  </a:lnTo>
                  <a:lnTo>
                    <a:pt x="407" y="632"/>
                  </a:lnTo>
                  <a:lnTo>
                    <a:pt x="339" y="406"/>
                  </a:lnTo>
                  <a:lnTo>
                    <a:pt x="249" y="20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0" name="Google Shape;1680;g122113f33c8_2_0"/>
          <p:cNvGrpSpPr/>
          <p:nvPr/>
        </p:nvGrpSpPr>
        <p:grpSpPr>
          <a:xfrm>
            <a:off x="249222" y="235996"/>
            <a:ext cx="1288943" cy="954529"/>
            <a:chOff x="1156200" y="3428725"/>
            <a:chExt cx="684625" cy="507000"/>
          </a:xfrm>
        </p:grpSpPr>
        <p:sp>
          <p:nvSpPr>
            <p:cNvPr id="1681" name="Google Shape;1681;g122113f33c8_2_0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g122113f33c8_2_0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g122113f33c8_2_0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g122113f33c8_2_0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g122113f33c8_2_0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g122113f33c8_2_0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g122113f33c8_2_0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g122113f33c8_2_0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g122113f33c8_2_0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g122113f33c8_2_0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g122113f33c8_2_0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g122113f33c8_2_0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g122113f33c8_2_0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g122113f33c8_2_0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g122113f33c8_2_0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g122113f33c8_2_0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g122113f33c8_2_0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g122113f33c8_2_0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g122113f33c8_2_0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g122113f33c8_2_0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g122113f33c8_2_0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g122113f33c8_2_0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g122113f33c8_2_0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g122113f33c8_2_0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g122113f33c8_2_0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g122113f33c8_2_0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g122113f33c8_2_0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g122113f33c8_2_0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g122113f33c8_2_0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g122113f33c8_2_0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g122113f33c8_2_0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2" name="Google Shape;1712;g122113f33c8_2_0"/>
          <p:cNvGrpSpPr/>
          <p:nvPr/>
        </p:nvGrpSpPr>
        <p:grpSpPr>
          <a:xfrm>
            <a:off x="176413" y="1372550"/>
            <a:ext cx="1073629" cy="720788"/>
            <a:chOff x="7681600" y="381950"/>
            <a:chExt cx="1073629" cy="720788"/>
          </a:xfrm>
        </p:grpSpPr>
        <p:sp>
          <p:nvSpPr>
            <p:cNvPr id="1713" name="Google Shape;1713;g122113f33c8_2_0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g122113f33c8_2_0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g122113f33c8_2_0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g122113f33c8_2_0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g122113f33c8_2_0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g122113f33c8_2_0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g122113f33c8_2_0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g122113f33c8_2_0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g122113f33c8_2_0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g122113f33c8_2_0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g122113f33c8_2_0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g122113f33c8_2_0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g122113f33c8_2_0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g122113f33c8_2_0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g122113f33c8_2_0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g122113f33c8_2_0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g122113f33c8_2_0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g122113f33c8_2_0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g122113f33c8_2_0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g122113f33c8_2_0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g122113f33c8_2_0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g122113f33c8_2_0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g122113f33c8_2_0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g122113f33c8_2_0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g122113f33c8_2_0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g122113f33c8_2_0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g122113f33c8_2_0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g122113f33c8_2_0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g122113f33c8_2_0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2" name="Google Shape;1742;g122113f33c8_2_0"/>
          <p:cNvGrpSpPr/>
          <p:nvPr/>
        </p:nvGrpSpPr>
        <p:grpSpPr>
          <a:xfrm>
            <a:off x="278182" y="2227032"/>
            <a:ext cx="959604" cy="1542141"/>
            <a:chOff x="9840651" y="2066749"/>
            <a:chExt cx="701773" cy="1127791"/>
          </a:xfrm>
        </p:grpSpPr>
        <p:sp>
          <p:nvSpPr>
            <p:cNvPr id="1743" name="Google Shape;1743;g122113f33c8_2_0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g122113f33c8_2_0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g122113f33c8_2_0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g122113f33c8_2_0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g122113f33c8_2_0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g122113f33c8_2_0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g122113f33c8_2_0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g122113f33c8_2_0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g122113f33c8_2_0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g122113f33c8_2_0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g122113f33c8_2_0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g122113f33c8_2_0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g122113f33c8_2_0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g122113f33c8_2_0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498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g122113f33c8_2_0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g122113f33c8_2_0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g122113f33c8_2_0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g122113f33c8_2_0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g122113f33c8_2_0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g122113f33c8_2_0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g122113f33c8_2_0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g122113f33c8_2_0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g122113f33c8_2_0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g122113f33c8_2_0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g122113f33c8_2_0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g122113f33c8_2_0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g122113f33c8_2_0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g122113f33c8_2_0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g122113f33c8_2_0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g122113f33c8_2_0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g122113f33c8_2_0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4" name="Google Shape;1774;g122113f33c8_2_0"/>
          <p:cNvSpPr txBox="1"/>
          <p:nvPr/>
        </p:nvSpPr>
        <p:spPr>
          <a:xfrm>
            <a:off x="3667125" y="1103630"/>
            <a:ext cx="1530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SWD392</a:t>
            </a:r>
            <a:endParaRPr sz="2300" b="0" i="0" u="none" strike="noStrike" cap="none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4"/>
          <p:cNvSpPr/>
          <p:nvPr/>
        </p:nvSpPr>
        <p:spPr>
          <a:xfrm>
            <a:off x="518160" y="459731"/>
            <a:ext cx="8107680" cy="806937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4"/>
          <p:cNvSpPr txBox="1">
            <a:spLocks noGrp="1"/>
          </p:cNvSpPr>
          <p:nvPr>
            <p:ph type="title"/>
          </p:nvPr>
        </p:nvSpPr>
        <p:spPr>
          <a:xfrm>
            <a:off x="454050" y="725219"/>
            <a:ext cx="8352671" cy="27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000"/>
              <a:t>Impact of Throwaway prototyping and its revolution</a:t>
            </a:r>
            <a:endParaRPr sz="3000"/>
          </a:p>
        </p:txBody>
      </p:sp>
      <p:sp>
        <p:nvSpPr>
          <p:cNvPr id="1920" name="Google Shape;1920;p4"/>
          <p:cNvSpPr txBox="1">
            <a:spLocks noGrp="1"/>
          </p:cNvSpPr>
          <p:nvPr>
            <p:ph type="subTitle" idx="1"/>
          </p:nvPr>
        </p:nvSpPr>
        <p:spPr>
          <a:xfrm>
            <a:off x="3230880" y="2026040"/>
            <a:ext cx="5181600" cy="153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100"/>
              <a:t>Particularly useful for getting feedback on the User Interface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100"/>
              <a:t>Is developed after a preliminary requirements specification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100"/>
              <a:t>Is an effective solution to the problem of specifying the requirements for interactive information system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100"/>
              <a:t>Helps overcome the communication barrier that existed between the users and the developers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100"/>
              <a:t>evolutionary prototyping approach is a form of incremental development in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100"/>
              <a:t>which the prototype evolves through several intermediate operational systems into the delivered system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100"/>
              <a:t>Evolutionary prototyping approach is to have a subset of the system working early, which is then gradually built on</a:t>
            </a:r>
            <a:endParaRPr sz="1100"/>
          </a:p>
        </p:txBody>
      </p:sp>
      <p:grpSp>
        <p:nvGrpSpPr>
          <p:cNvPr id="1921" name="Google Shape;1921;p4"/>
          <p:cNvGrpSpPr/>
          <p:nvPr/>
        </p:nvGrpSpPr>
        <p:grpSpPr>
          <a:xfrm>
            <a:off x="1465155" y="1776597"/>
            <a:ext cx="1554702" cy="2363922"/>
            <a:chOff x="1724135" y="1120426"/>
            <a:chExt cx="1909015" cy="2902655"/>
          </a:xfrm>
        </p:grpSpPr>
        <p:sp>
          <p:nvSpPr>
            <p:cNvPr id="1922" name="Google Shape;1922;p4"/>
            <p:cNvSpPr/>
            <p:nvPr/>
          </p:nvSpPr>
          <p:spPr>
            <a:xfrm>
              <a:off x="1724135" y="1120426"/>
              <a:ext cx="1909015" cy="2902655"/>
            </a:xfrm>
            <a:custGeom>
              <a:avLst/>
              <a:gdLst/>
              <a:ahLst/>
              <a:cxnLst/>
              <a:rect l="l" t="t" r="r" b="b"/>
              <a:pathLst>
                <a:path w="33758" h="51329" extrusionOk="0">
                  <a:moveTo>
                    <a:pt x="2587" y="0"/>
                  </a:moveTo>
                  <a:cubicBezTo>
                    <a:pt x="1162" y="0"/>
                    <a:pt x="0" y="1163"/>
                    <a:pt x="0" y="2600"/>
                  </a:cubicBezTo>
                  <a:lnTo>
                    <a:pt x="0" y="48730"/>
                  </a:lnTo>
                  <a:cubicBezTo>
                    <a:pt x="0" y="50167"/>
                    <a:pt x="1162" y="51329"/>
                    <a:pt x="2587" y="51329"/>
                  </a:cubicBezTo>
                  <a:lnTo>
                    <a:pt x="31158" y="51329"/>
                  </a:lnTo>
                  <a:cubicBezTo>
                    <a:pt x="32595" y="51329"/>
                    <a:pt x="33758" y="50167"/>
                    <a:pt x="33758" y="48730"/>
                  </a:cubicBezTo>
                  <a:lnTo>
                    <a:pt x="33758" y="2600"/>
                  </a:lnTo>
                  <a:cubicBezTo>
                    <a:pt x="33758" y="1163"/>
                    <a:pt x="32595" y="0"/>
                    <a:pt x="3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4"/>
            <p:cNvSpPr/>
            <p:nvPr/>
          </p:nvSpPr>
          <p:spPr>
            <a:xfrm>
              <a:off x="2593676" y="3695332"/>
              <a:ext cx="169933" cy="17078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24" name="Google Shape;1924;p4"/>
          <p:cNvPicPr preferRelativeResize="0"/>
          <p:nvPr/>
        </p:nvPicPr>
        <p:blipFill rotWithShape="1">
          <a:blip r:embed="rId3">
            <a:alphaModFix/>
          </a:blip>
          <a:srcRect l="45485" r="11948"/>
          <a:stretch/>
        </p:blipFill>
        <p:spPr>
          <a:xfrm>
            <a:off x="1552884" y="1871212"/>
            <a:ext cx="1379100" cy="1824900"/>
          </a:xfrm>
          <a:prstGeom prst="roundRect">
            <a:avLst>
              <a:gd name="adj" fmla="val 10456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5"/>
          <p:cNvSpPr txBox="1">
            <a:spLocks noGrp="1"/>
          </p:cNvSpPr>
          <p:nvPr>
            <p:ph type="body" idx="1"/>
          </p:nvPr>
        </p:nvSpPr>
        <p:spPr>
          <a:xfrm>
            <a:off x="1339650" y="921895"/>
            <a:ext cx="6464700" cy="37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/>
          </a:p>
        </p:txBody>
      </p:sp>
      <p:sp>
        <p:nvSpPr>
          <p:cNvPr id="1930" name="Google Shape;1930;p5"/>
          <p:cNvSpPr txBox="1">
            <a:spLocks noGrp="1"/>
          </p:cNvSpPr>
          <p:nvPr>
            <p:ph type="title"/>
          </p:nvPr>
        </p:nvSpPr>
        <p:spPr>
          <a:xfrm>
            <a:off x="-391950" y="7681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About UML Diagrams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31" name="Google Shape;19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651" y="921895"/>
            <a:ext cx="5972400" cy="338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6"/>
          <p:cNvSpPr txBox="1">
            <a:spLocks noGrp="1"/>
          </p:cNvSpPr>
          <p:nvPr>
            <p:ph type="subTitle" idx="1"/>
          </p:nvPr>
        </p:nvSpPr>
        <p:spPr>
          <a:xfrm>
            <a:off x="1416571" y="1390013"/>
            <a:ext cx="3987383" cy="30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937" name="Google Shape;1937;p6"/>
          <p:cNvSpPr/>
          <p:nvPr/>
        </p:nvSpPr>
        <p:spPr>
          <a:xfrm>
            <a:off x="1522058" y="521030"/>
            <a:ext cx="7102187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6"/>
          <p:cNvSpPr txBox="1">
            <a:spLocks noGrp="1"/>
          </p:cNvSpPr>
          <p:nvPr>
            <p:ph type="title"/>
          </p:nvPr>
        </p:nvSpPr>
        <p:spPr>
          <a:xfrm>
            <a:off x="1076955" y="500804"/>
            <a:ext cx="7846134" cy="64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000"/>
              <a:t>Incremental Development Software Life Cycle</a:t>
            </a:r>
            <a:endParaRPr/>
          </a:p>
        </p:txBody>
      </p:sp>
      <p:sp>
        <p:nvSpPr>
          <p:cNvPr id="1939" name="Google Shape;1939;p6"/>
          <p:cNvSpPr txBox="1"/>
          <p:nvPr/>
        </p:nvSpPr>
        <p:spPr>
          <a:xfrm>
            <a:off x="593387" y="1947586"/>
            <a:ext cx="7179013" cy="224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br>
              <a:rPr lang="en-US"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endParaRPr sz="15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940" name="Google Shape;19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571" y="1322119"/>
            <a:ext cx="6096309" cy="349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7"/>
          <p:cNvSpPr/>
          <p:nvPr/>
        </p:nvSpPr>
        <p:spPr>
          <a:xfrm>
            <a:off x="1558977" y="467650"/>
            <a:ext cx="7202774" cy="946622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7"/>
          <p:cNvSpPr txBox="1">
            <a:spLocks noGrp="1"/>
          </p:cNvSpPr>
          <p:nvPr>
            <p:ph type="title"/>
          </p:nvPr>
        </p:nvSpPr>
        <p:spPr>
          <a:xfrm>
            <a:off x="1426500" y="65461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000"/>
              <a:t>Combined Throwaway Prototyping / Incremental Development Software Life Cycle Model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947" name="Google Shape;1947;p7"/>
          <p:cNvSpPr txBox="1">
            <a:spLocks noGrp="1"/>
          </p:cNvSpPr>
          <p:nvPr>
            <p:ph type="subTitle" idx="1"/>
          </p:nvPr>
        </p:nvSpPr>
        <p:spPr>
          <a:xfrm>
            <a:off x="681249" y="1414272"/>
            <a:ext cx="7833163" cy="324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1948" name="Google Shape;19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6708" y="1543987"/>
            <a:ext cx="6910466" cy="311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8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8"/>
          <p:cNvSpPr txBox="1">
            <a:spLocks noGrp="1"/>
          </p:cNvSpPr>
          <p:nvPr>
            <p:ph type="title"/>
          </p:nvPr>
        </p:nvSpPr>
        <p:spPr>
          <a:xfrm>
            <a:off x="713225" y="481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Spiral Process Model (SPM)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5" name="Google Shape;1955;p8"/>
          <p:cNvSpPr txBox="1">
            <a:spLocks noGrp="1"/>
          </p:cNvSpPr>
          <p:nvPr>
            <p:ph type="subTitle" idx="1"/>
          </p:nvPr>
        </p:nvSpPr>
        <p:spPr>
          <a:xfrm>
            <a:off x="681250" y="1414272"/>
            <a:ext cx="3842804" cy="324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/>
              <a:t>Define objectives, alternatives, and constraints. Detailed planning for this cycle: identify goals and alternative approaches to achieving them.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/>
              <a:t>Analyze risks. Detailed assessment of current project risks; plan activities to be performed to alleviate these risks.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/>
              <a:t>Develop product. Work on developing product, such as requirements analysis, design, or coding.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/>
              <a:t>Plan next cycle. Assess progress made on this cycle and start planning for next cycle.</a:t>
            </a:r>
            <a:endParaRPr/>
          </a:p>
        </p:txBody>
      </p:sp>
      <p:pic>
        <p:nvPicPr>
          <p:cNvPr id="1956" name="Google Shape;19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948" y="1208577"/>
            <a:ext cx="3842802" cy="237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9"/>
          <p:cNvSpPr/>
          <p:nvPr/>
        </p:nvSpPr>
        <p:spPr>
          <a:xfrm>
            <a:off x="1356617" y="467650"/>
            <a:ext cx="6622895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9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Design verification and validation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3" name="Google Shape;1963;p9"/>
          <p:cNvSpPr txBox="1">
            <a:spLocks noGrp="1"/>
          </p:cNvSpPr>
          <p:nvPr>
            <p:ph type="title"/>
          </p:nvPr>
        </p:nvSpPr>
        <p:spPr>
          <a:xfrm>
            <a:off x="1106766" y="2461838"/>
            <a:ext cx="253019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Software quality Assurance</a:t>
            </a:r>
            <a:endParaRPr/>
          </a:p>
        </p:txBody>
      </p:sp>
      <p:sp>
        <p:nvSpPr>
          <p:cNvPr id="1964" name="Google Shape;1964;p9"/>
          <p:cNvSpPr txBox="1">
            <a:spLocks noGrp="1"/>
          </p:cNvSpPr>
          <p:nvPr>
            <p:ph type="subTitle" idx="1"/>
          </p:nvPr>
        </p:nvSpPr>
        <p:spPr>
          <a:xfrm>
            <a:off x="1103956" y="3361331"/>
            <a:ext cx="2758636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quality assurance is a name given to a set of activities whose goal is to ensure the quality of the software product</a:t>
            </a:r>
            <a:endParaRPr/>
          </a:p>
        </p:txBody>
      </p:sp>
      <p:sp>
        <p:nvSpPr>
          <p:cNvPr id="1965" name="Google Shape;1965;p9"/>
          <p:cNvSpPr txBox="1">
            <a:spLocks noGrp="1"/>
          </p:cNvSpPr>
          <p:nvPr>
            <p:ph type="title" idx="2"/>
          </p:nvPr>
        </p:nvSpPr>
        <p:spPr>
          <a:xfrm>
            <a:off x="5130116" y="2463450"/>
            <a:ext cx="258448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Software Life Cycle Activities</a:t>
            </a:r>
            <a:endParaRPr/>
          </a:p>
        </p:txBody>
      </p:sp>
      <p:sp>
        <p:nvSpPr>
          <p:cNvPr id="1966" name="Google Shape;1966;p9"/>
          <p:cNvSpPr txBox="1">
            <a:spLocks noGrp="1"/>
          </p:cNvSpPr>
          <p:nvPr>
            <p:ph type="subTitle" idx="3"/>
          </p:nvPr>
        </p:nvSpPr>
        <p:spPr>
          <a:xfrm>
            <a:off x="5130116" y="3449055"/>
            <a:ext cx="275863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Analyzing the performance of a software design before implementation is necessary to estimate whether the design will meet its performance goals</a:t>
            </a:r>
            <a:endParaRPr/>
          </a:p>
        </p:txBody>
      </p:sp>
      <p:sp>
        <p:nvSpPr>
          <p:cNvPr id="1967" name="Google Shape;1967;p9"/>
          <p:cNvSpPr/>
          <p:nvPr/>
        </p:nvSpPr>
        <p:spPr>
          <a:xfrm>
            <a:off x="2120746" y="1668407"/>
            <a:ext cx="600900" cy="600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68" name="Google Shape;1968;p9"/>
          <p:cNvSpPr/>
          <p:nvPr/>
        </p:nvSpPr>
        <p:spPr>
          <a:xfrm>
            <a:off x="5949180" y="1670038"/>
            <a:ext cx="600900" cy="600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969" name="Google Shape;1969;p9"/>
          <p:cNvGrpSpPr/>
          <p:nvPr/>
        </p:nvGrpSpPr>
        <p:grpSpPr>
          <a:xfrm>
            <a:off x="2214803" y="1763121"/>
            <a:ext cx="412786" cy="411472"/>
            <a:chOff x="1630061" y="3405942"/>
            <a:chExt cx="485687" cy="485685"/>
          </a:xfrm>
        </p:grpSpPr>
        <p:sp>
          <p:nvSpPr>
            <p:cNvPr id="1970" name="Google Shape;1970;p9"/>
            <p:cNvSpPr/>
            <p:nvPr/>
          </p:nvSpPr>
          <p:spPr>
            <a:xfrm>
              <a:off x="1873535" y="3515325"/>
              <a:ext cx="132145" cy="126814"/>
            </a:xfrm>
            <a:custGeom>
              <a:avLst/>
              <a:gdLst/>
              <a:ahLst/>
              <a:cxnLst/>
              <a:rect l="l" t="t" r="r" b="b"/>
              <a:pathLst>
                <a:path w="3867" h="3711" extrusionOk="0">
                  <a:moveTo>
                    <a:pt x="1641" y="1"/>
                  </a:moveTo>
                  <a:lnTo>
                    <a:pt x="1563" y="20"/>
                  </a:lnTo>
                  <a:lnTo>
                    <a:pt x="1504" y="59"/>
                  </a:lnTo>
                  <a:lnTo>
                    <a:pt x="1465" y="118"/>
                  </a:lnTo>
                  <a:lnTo>
                    <a:pt x="1446" y="196"/>
                  </a:lnTo>
                  <a:lnTo>
                    <a:pt x="1446" y="1914"/>
                  </a:lnTo>
                  <a:lnTo>
                    <a:pt x="60" y="3359"/>
                  </a:lnTo>
                  <a:lnTo>
                    <a:pt x="21" y="3417"/>
                  </a:lnTo>
                  <a:lnTo>
                    <a:pt x="1" y="3495"/>
                  </a:lnTo>
                  <a:lnTo>
                    <a:pt x="21" y="3573"/>
                  </a:lnTo>
                  <a:lnTo>
                    <a:pt x="79" y="3652"/>
                  </a:lnTo>
                  <a:lnTo>
                    <a:pt x="138" y="3691"/>
                  </a:lnTo>
                  <a:lnTo>
                    <a:pt x="216" y="3710"/>
                  </a:lnTo>
                  <a:lnTo>
                    <a:pt x="294" y="3691"/>
                  </a:lnTo>
                  <a:lnTo>
                    <a:pt x="372" y="3632"/>
                  </a:lnTo>
                  <a:lnTo>
                    <a:pt x="1758" y="2187"/>
                  </a:lnTo>
                  <a:lnTo>
                    <a:pt x="3691" y="1953"/>
                  </a:lnTo>
                  <a:lnTo>
                    <a:pt x="3769" y="1914"/>
                  </a:lnTo>
                  <a:lnTo>
                    <a:pt x="3827" y="1875"/>
                  </a:lnTo>
                  <a:lnTo>
                    <a:pt x="3866" y="1797"/>
                  </a:lnTo>
                  <a:lnTo>
                    <a:pt x="3866" y="1719"/>
                  </a:lnTo>
                  <a:lnTo>
                    <a:pt x="3847" y="1641"/>
                  </a:lnTo>
                  <a:lnTo>
                    <a:pt x="3788" y="1582"/>
                  </a:lnTo>
                  <a:lnTo>
                    <a:pt x="3710" y="1543"/>
                  </a:lnTo>
                  <a:lnTo>
                    <a:pt x="3632" y="1543"/>
                  </a:lnTo>
                  <a:lnTo>
                    <a:pt x="1856" y="1758"/>
                  </a:lnTo>
                  <a:lnTo>
                    <a:pt x="1856" y="196"/>
                  </a:lnTo>
                  <a:lnTo>
                    <a:pt x="1836" y="118"/>
                  </a:lnTo>
                  <a:lnTo>
                    <a:pt x="1797" y="59"/>
                  </a:lnTo>
                  <a:lnTo>
                    <a:pt x="1738" y="2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C6A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9"/>
            <p:cNvSpPr/>
            <p:nvPr/>
          </p:nvSpPr>
          <p:spPr>
            <a:xfrm>
              <a:off x="1630061" y="3762182"/>
              <a:ext cx="129445" cy="129445"/>
            </a:xfrm>
            <a:custGeom>
              <a:avLst/>
              <a:gdLst/>
              <a:ahLst/>
              <a:cxnLst/>
              <a:rect l="l" t="t" r="r" b="b"/>
              <a:pathLst>
                <a:path w="3788" h="3788" extrusionOk="0">
                  <a:moveTo>
                    <a:pt x="1699" y="0"/>
                  </a:moveTo>
                  <a:lnTo>
                    <a:pt x="1504" y="39"/>
                  </a:lnTo>
                  <a:lnTo>
                    <a:pt x="1328" y="78"/>
                  </a:lnTo>
                  <a:lnTo>
                    <a:pt x="1152" y="137"/>
                  </a:lnTo>
                  <a:lnTo>
                    <a:pt x="996" y="215"/>
                  </a:lnTo>
                  <a:lnTo>
                    <a:pt x="820" y="312"/>
                  </a:lnTo>
                  <a:lnTo>
                    <a:pt x="664" y="430"/>
                  </a:lnTo>
                  <a:lnTo>
                    <a:pt x="528" y="566"/>
                  </a:lnTo>
                  <a:lnTo>
                    <a:pt x="410" y="703"/>
                  </a:lnTo>
                  <a:lnTo>
                    <a:pt x="293" y="859"/>
                  </a:lnTo>
                  <a:lnTo>
                    <a:pt x="196" y="1035"/>
                  </a:lnTo>
                  <a:lnTo>
                    <a:pt x="118" y="1191"/>
                  </a:lnTo>
                  <a:lnTo>
                    <a:pt x="59" y="1367"/>
                  </a:lnTo>
                  <a:lnTo>
                    <a:pt x="20" y="1542"/>
                  </a:lnTo>
                  <a:lnTo>
                    <a:pt x="0" y="1718"/>
                  </a:lnTo>
                  <a:lnTo>
                    <a:pt x="0" y="1913"/>
                  </a:lnTo>
                  <a:lnTo>
                    <a:pt x="0" y="2089"/>
                  </a:lnTo>
                  <a:lnTo>
                    <a:pt x="20" y="2265"/>
                  </a:lnTo>
                  <a:lnTo>
                    <a:pt x="79" y="2440"/>
                  </a:lnTo>
                  <a:lnTo>
                    <a:pt x="137" y="2616"/>
                  </a:lnTo>
                  <a:lnTo>
                    <a:pt x="215" y="2792"/>
                  </a:lnTo>
                  <a:lnTo>
                    <a:pt x="313" y="2948"/>
                  </a:lnTo>
                  <a:lnTo>
                    <a:pt x="430" y="3104"/>
                  </a:lnTo>
                  <a:lnTo>
                    <a:pt x="567" y="3260"/>
                  </a:lnTo>
                  <a:lnTo>
                    <a:pt x="703" y="3377"/>
                  </a:lnTo>
                  <a:lnTo>
                    <a:pt x="859" y="3495"/>
                  </a:lnTo>
                  <a:lnTo>
                    <a:pt x="1016" y="3592"/>
                  </a:lnTo>
                  <a:lnTo>
                    <a:pt x="1191" y="3651"/>
                  </a:lnTo>
                  <a:lnTo>
                    <a:pt x="1367" y="3709"/>
                  </a:lnTo>
                  <a:lnTo>
                    <a:pt x="1543" y="3768"/>
                  </a:lnTo>
                  <a:lnTo>
                    <a:pt x="1718" y="3787"/>
                  </a:lnTo>
                  <a:lnTo>
                    <a:pt x="2089" y="3787"/>
                  </a:lnTo>
                  <a:lnTo>
                    <a:pt x="2265" y="3748"/>
                  </a:lnTo>
                  <a:lnTo>
                    <a:pt x="2441" y="3709"/>
                  </a:lnTo>
                  <a:lnTo>
                    <a:pt x="2616" y="3651"/>
                  </a:lnTo>
                  <a:lnTo>
                    <a:pt x="2792" y="3573"/>
                  </a:lnTo>
                  <a:lnTo>
                    <a:pt x="2948" y="3475"/>
                  </a:lnTo>
                  <a:lnTo>
                    <a:pt x="3104" y="3358"/>
                  </a:lnTo>
                  <a:lnTo>
                    <a:pt x="3241" y="3221"/>
                  </a:lnTo>
                  <a:lnTo>
                    <a:pt x="3378" y="3085"/>
                  </a:lnTo>
                  <a:lnTo>
                    <a:pt x="3475" y="2928"/>
                  </a:lnTo>
                  <a:lnTo>
                    <a:pt x="3573" y="2772"/>
                  </a:lnTo>
                  <a:lnTo>
                    <a:pt x="3651" y="2596"/>
                  </a:lnTo>
                  <a:lnTo>
                    <a:pt x="3710" y="2421"/>
                  </a:lnTo>
                  <a:lnTo>
                    <a:pt x="3749" y="2245"/>
                  </a:lnTo>
                  <a:lnTo>
                    <a:pt x="3768" y="2069"/>
                  </a:lnTo>
                  <a:lnTo>
                    <a:pt x="3788" y="1894"/>
                  </a:lnTo>
                  <a:lnTo>
                    <a:pt x="3768" y="1698"/>
                  </a:lnTo>
                  <a:lnTo>
                    <a:pt x="3749" y="1523"/>
                  </a:lnTo>
                  <a:lnTo>
                    <a:pt x="3710" y="1347"/>
                  </a:lnTo>
                  <a:lnTo>
                    <a:pt x="3632" y="1171"/>
                  </a:lnTo>
                  <a:lnTo>
                    <a:pt x="3553" y="996"/>
                  </a:lnTo>
                  <a:lnTo>
                    <a:pt x="3456" y="840"/>
                  </a:lnTo>
                  <a:lnTo>
                    <a:pt x="3339" y="683"/>
                  </a:lnTo>
                  <a:lnTo>
                    <a:pt x="3202" y="527"/>
                  </a:lnTo>
                  <a:lnTo>
                    <a:pt x="3065" y="410"/>
                  </a:lnTo>
                  <a:lnTo>
                    <a:pt x="2909" y="293"/>
                  </a:lnTo>
                  <a:lnTo>
                    <a:pt x="2753" y="215"/>
                  </a:lnTo>
                  <a:lnTo>
                    <a:pt x="2597" y="137"/>
                  </a:lnTo>
                  <a:lnTo>
                    <a:pt x="2421" y="78"/>
                  </a:lnTo>
                  <a:lnTo>
                    <a:pt x="2245" y="39"/>
                  </a:lnTo>
                  <a:lnTo>
                    <a:pt x="2050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9"/>
            <p:cNvSpPr/>
            <p:nvPr/>
          </p:nvSpPr>
          <p:spPr>
            <a:xfrm>
              <a:off x="1680089" y="3762182"/>
              <a:ext cx="79417" cy="129445"/>
            </a:xfrm>
            <a:custGeom>
              <a:avLst/>
              <a:gdLst/>
              <a:ahLst/>
              <a:cxnLst/>
              <a:rect l="l" t="t" r="r" b="b"/>
              <a:pathLst>
                <a:path w="2324" h="3788" extrusionOk="0">
                  <a:moveTo>
                    <a:pt x="254" y="0"/>
                  </a:moveTo>
                  <a:lnTo>
                    <a:pt x="1" y="39"/>
                  </a:lnTo>
                  <a:lnTo>
                    <a:pt x="137" y="78"/>
                  </a:lnTo>
                  <a:lnTo>
                    <a:pt x="274" y="137"/>
                  </a:lnTo>
                  <a:lnTo>
                    <a:pt x="411" y="195"/>
                  </a:lnTo>
                  <a:lnTo>
                    <a:pt x="547" y="273"/>
                  </a:lnTo>
                  <a:lnTo>
                    <a:pt x="684" y="351"/>
                  </a:lnTo>
                  <a:lnTo>
                    <a:pt x="801" y="449"/>
                  </a:lnTo>
                  <a:lnTo>
                    <a:pt x="918" y="566"/>
                  </a:lnTo>
                  <a:lnTo>
                    <a:pt x="1016" y="683"/>
                  </a:lnTo>
                  <a:lnTo>
                    <a:pt x="1133" y="840"/>
                  </a:lnTo>
                  <a:lnTo>
                    <a:pt x="1230" y="996"/>
                  </a:lnTo>
                  <a:lnTo>
                    <a:pt x="1309" y="1171"/>
                  </a:lnTo>
                  <a:lnTo>
                    <a:pt x="1387" y="1347"/>
                  </a:lnTo>
                  <a:lnTo>
                    <a:pt x="1426" y="1523"/>
                  </a:lnTo>
                  <a:lnTo>
                    <a:pt x="1445" y="1698"/>
                  </a:lnTo>
                  <a:lnTo>
                    <a:pt x="1465" y="1894"/>
                  </a:lnTo>
                  <a:lnTo>
                    <a:pt x="1465" y="2069"/>
                  </a:lnTo>
                  <a:lnTo>
                    <a:pt x="1426" y="2245"/>
                  </a:lnTo>
                  <a:lnTo>
                    <a:pt x="1387" y="2421"/>
                  </a:lnTo>
                  <a:lnTo>
                    <a:pt x="1328" y="2596"/>
                  </a:lnTo>
                  <a:lnTo>
                    <a:pt x="1250" y="2772"/>
                  </a:lnTo>
                  <a:lnTo>
                    <a:pt x="1152" y="2928"/>
                  </a:lnTo>
                  <a:lnTo>
                    <a:pt x="1055" y="3085"/>
                  </a:lnTo>
                  <a:lnTo>
                    <a:pt x="918" y="3221"/>
                  </a:lnTo>
                  <a:lnTo>
                    <a:pt x="781" y="3358"/>
                  </a:lnTo>
                  <a:lnTo>
                    <a:pt x="606" y="3495"/>
                  </a:lnTo>
                  <a:lnTo>
                    <a:pt x="411" y="3592"/>
                  </a:lnTo>
                  <a:lnTo>
                    <a:pt x="215" y="3690"/>
                  </a:lnTo>
                  <a:lnTo>
                    <a:pt x="1" y="3748"/>
                  </a:lnTo>
                  <a:lnTo>
                    <a:pt x="215" y="3787"/>
                  </a:lnTo>
                  <a:lnTo>
                    <a:pt x="645" y="3787"/>
                  </a:lnTo>
                  <a:lnTo>
                    <a:pt x="860" y="3748"/>
                  </a:lnTo>
                  <a:lnTo>
                    <a:pt x="1055" y="3690"/>
                  </a:lnTo>
                  <a:lnTo>
                    <a:pt x="1270" y="3592"/>
                  </a:lnTo>
                  <a:lnTo>
                    <a:pt x="1465" y="3495"/>
                  </a:lnTo>
                  <a:lnTo>
                    <a:pt x="1640" y="3358"/>
                  </a:lnTo>
                  <a:lnTo>
                    <a:pt x="1777" y="3221"/>
                  </a:lnTo>
                  <a:lnTo>
                    <a:pt x="1914" y="3085"/>
                  </a:lnTo>
                  <a:lnTo>
                    <a:pt x="2011" y="2928"/>
                  </a:lnTo>
                  <a:lnTo>
                    <a:pt x="2109" y="2772"/>
                  </a:lnTo>
                  <a:lnTo>
                    <a:pt x="2187" y="2596"/>
                  </a:lnTo>
                  <a:lnTo>
                    <a:pt x="2246" y="2421"/>
                  </a:lnTo>
                  <a:lnTo>
                    <a:pt x="2285" y="2245"/>
                  </a:lnTo>
                  <a:lnTo>
                    <a:pt x="2304" y="2069"/>
                  </a:lnTo>
                  <a:lnTo>
                    <a:pt x="2324" y="1894"/>
                  </a:lnTo>
                  <a:lnTo>
                    <a:pt x="2304" y="1698"/>
                  </a:lnTo>
                  <a:lnTo>
                    <a:pt x="2285" y="1523"/>
                  </a:lnTo>
                  <a:lnTo>
                    <a:pt x="2246" y="1347"/>
                  </a:lnTo>
                  <a:lnTo>
                    <a:pt x="2168" y="1171"/>
                  </a:lnTo>
                  <a:lnTo>
                    <a:pt x="2089" y="996"/>
                  </a:lnTo>
                  <a:lnTo>
                    <a:pt x="1992" y="840"/>
                  </a:lnTo>
                  <a:lnTo>
                    <a:pt x="1875" y="683"/>
                  </a:lnTo>
                  <a:lnTo>
                    <a:pt x="1699" y="488"/>
                  </a:lnTo>
                  <a:lnTo>
                    <a:pt x="1484" y="312"/>
                  </a:lnTo>
                  <a:lnTo>
                    <a:pt x="1250" y="195"/>
                  </a:lnTo>
                  <a:lnTo>
                    <a:pt x="1016" y="98"/>
                  </a:lnTo>
                  <a:lnTo>
                    <a:pt x="762" y="2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54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9"/>
            <p:cNvSpPr/>
            <p:nvPr/>
          </p:nvSpPr>
          <p:spPr>
            <a:xfrm>
              <a:off x="1724785" y="3736827"/>
              <a:ext cx="130129" cy="129445"/>
            </a:xfrm>
            <a:custGeom>
              <a:avLst/>
              <a:gdLst/>
              <a:ahLst/>
              <a:cxnLst/>
              <a:rect l="l" t="t" r="r" b="b"/>
              <a:pathLst>
                <a:path w="3808" h="3788" extrusionOk="0">
                  <a:moveTo>
                    <a:pt x="1719" y="0"/>
                  </a:moveTo>
                  <a:lnTo>
                    <a:pt x="1523" y="39"/>
                  </a:lnTo>
                  <a:lnTo>
                    <a:pt x="1348" y="78"/>
                  </a:lnTo>
                  <a:lnTo>
                    <a:pt x="1172" y="137"/>
                  </a:lnTo>
                  <a:lnTo>
                    <a:pt x="1016" y="215"/>
                  </a:lnTo>
                  <a:lnTo>
                    <a:pt x="840" y="313"/>
                  </a:lnTo>
                  <a:lnTo>
                    <a:pt x="684" y="430"/>
                  </a:lnTo>
                  <a:lnTo>
                    <a:pt x="547" y="566"/>
                  </a:lnTo>
                  <a:lnTo>
                    <a:pt x="411" y="703"/>
                  </a:lnTo>
                  <a:lnTo>
                    <a:pt x="313" y="859"/>
                  </a:lnTo>
                  <a:lnTo>
                    <a:pt x="215" y="1015"/>
                  </a:lnTo>
                  <a:lnTo>
                    <a:pt x="137" y="1191"/>
                  </a:lnTo>
                  <a:lnTo>
                    <a:pt x="79" y="1367"/>
                  </a:lnTo>
                  <a:lnTo>
                    <a:pt x="40" y="1542"/>
                  </a:lnTo>
                  <a:lnTo>
                    <a:pt x="20" y="1718"/>
                  </a:lnTo>
                  <a:lnTo>
                    <a:pt x="1" y="1913"/>
                  </a:lnTo>
                  <a:lnTo>
                    <a:pt x="20" y="2089"/>
                  </a:lnTo>
                  <a:lnTo>
                    <a:pt x="40" y="2265"/>
                  </a:lnTo>
                  <a:lnTo>
                    <a:pt x="98" y="2440"/>
                  </a:lnTo>
                  <a:lnTo>
                    <a:pt x="157" y="2616"/>
                  </a:lnTo>
                  <a:lnTo>
                    <a:pt x="235" y="2792"/>
                  </a:lnTo>
                  <a:lnTo>
                    <a:pt x="332" y="2948"/>
                  </a:lnTo>
                  <a:lnTo>
                    <a:pt x="450" y="3104"/>
                  </a:lnTo>
                  <a:lnTo>
                    <a:pt x="586" y="3260"/>
                  </a:lnTo>
                  <a:lnTo>
                    <a:pt x="723" y="3378"/>
                  </a:lnTo>
                  <a:lnTo>
                    <a:pt x="879" y="3495"/>
                  </a:lnTo>
                  <a:lnTo>
                    <a:pt x="1035" y="3573"/>
                  </a:lnTo>
                  <a:lnTo>
                    <a:pt x="1211" y="3651"/>
                  </a:lnTo>
                  <a:lnTo>
                    <a:pt x="1387" y="3709"/>
                  </a:lnTo>
                  <a:lnTo>
                    <a:pt x="1562" y="3768"/>
                  </a:lnTo>
                  <a:lnTo>
                    <a:pt x="1738" y="3787"/>
                  </a:lnTo>
                  <a:lnTo>
                    <a:pt x="2109" y="3787"/>
                  </a:lnTo>
                  <a:lnTo>
                    <a:pt x="2285" y="3748"/>
                  </a:lnTo>
                  <a:lnTo>
                    <a:pt x="2460" y="3709"/>
                  </a:lnTo>
                  <a:lnTo>
                    <a:pt x="2636" y="3651"/>
                  </a:lnTo>
                  <a:lnTo>
                    <a:pt x="2812" y="3573"/>
                  </a:lnTo>
                  <a:lnTo>
                    <a:pt x="2968" y="3475"/>
                  </a:lnTo>
                  <a:lnTo>
                    <a:pt x="3124" y="3358"/>
                  </a:lnTo>
                  <a:lnTo>
                    <a:pt x="3261" y="3221"/>
                  </a:lnTo>
                  <a:lnTo>
                    <a:pt x="3397" y="3085"/>
                  </a:lnTo>
                  <a:lnTo>
                    <a:pt x="3495" y="2929"/>
                  </a:lnTo>
                  <a:lnTo>
                    <a:pt x="3593" y="2772"/>
                  </a:lnTo>
                  <a:lnTo>
                    <a:pt x="3671" y="2597"/>
                  </a:lnTo>
                  <a:lnTo>
                    <a:pt x="3729" y="2421"/>
                  </a:lnTo>
                  <a:lnTo>
                    <a:pt x="3768" y="2245"/>
                  </a:lnTo>
                  <a:lnTo>
                    <a:pt x="3788" y="2070"/>
                  </a:lnTo>
                  <a:lnTo>
                    <a:pt x="3807" y="1874"/>
                  </a:lnTo>
                  <a:lnTo>
                    <a:pt x="3788" y="1699"/>
                  </a:lnTo>
                  <a:lnTo>
                    <a:pt x="3768" y="1523"/>
                  </a:lnTo>
                  <a:lnTo>
                    <a:pt x="3729" y="1347"/>
                  </a:lnTo>
                  <a:lnTo>
                    <a:pt x="3651" y="1172"/>
                  </a:lnTo>
                  <a:lnTo>
                    <a:pt x="3573" y="996"/>
                  </a:lnTo>
                  <a:lnTo>
                    <a:pt x="3475" y="840"/>
                  </a:lnTo>
                  <a:lnTo>
                    <a:pt x="3358" y="683"/>
                  </a:lnTo>
                  <a:lnTo>
                    <a:pt x="3222" y="527"/>
                  </a:lnTo>
                  <a:lnTo>
                    <a:pt x="3085" y="410"/>
                  </a:lnTo>
                  <a:lnTo>
                    <a:pt x="2929" y="293"/>
                  </a:lnTo>
                  <a:lnTo>
                    <a:pt x="2773" y="215"/>
                  </a:lnTo>
                  <a:lnTo>
                    <a:pt x="2597" y="137"/>
                  </a:lnTo>
                  <a:lnTo>
                    <a:pt x="2441" y="78"/>
                  </a:lnTo>
                  <a:lnTo>
                    <a:pt x="2246" y="20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9"/>
            <p:cNvSpPr/>
            <p:nvPr/>
          </p:nvSpPr>
          <p:spPr>
            <a:xfrm>
              <a:off x="1774813" y="3736827"/>
              <a:ext cx="80100" cy="129445"/>
            </a:xfrm>
            <a:custGeom>
              <a:avLst/>
              <a:gdLst/>
              <a:ahLst/>
              <a:cxnLst/>
              <a:rect l="l" t="t" r="r" b="b"/>
              <a:pathLst>
                <a:path w="2344" h="3788" extrusionOk="0">
                  <a:moveTo>
                    <a:pt x="274" y="0"/>
                  </a:moveTo>
                  <a:lnTo>
                    <a:pt x="1" y="39"/>
                  </a:lnTo>
                  <a:lnTo>
                    <a:pt x="157" y="78"/>
                  </a:lnTo>
                  <a:lnTo>
                    <a:pt x="294" y="137"/>
                  </a:lnTo>
                  <a:lnTo>
                    <a:pt x="430" y="195"/>
                  </a:lnTo>
                  <a:lnTo>
                    <a:pt x="567" y="274"/>
                  </a:lnTo>
                  <a:lnTo>
                    <a:pt x="704" y="352"/>
                  </a:lnTo>
                  <a:lnTo>
                    <a:pt x="821" y="449"/>
                  </a:lnTo>
                  <a:lnTo>
                    <a:pt x="938" y="566"/>
                  </a:lnTo>
                  <a:lnTo>
                    <a:pt x="1035" y="683"/>
                  </a:lnTo>
                  <a:lnTo>
                    <a:pt x="1153" y="840"/>
                  </a:lnTo>
                  <a:lnTo>
                    <a:pt x="1250" y="996"/>
                  </a:lnTo>
                  <a:lnTo>
                    <a:pt x="1328" y="1172"/>
                  </a:lnTo>
                  <a:lnTo>
                    <a:pt x="1406" y="1347"/>
                  </a:lnTo>
                  <a:lnTo>
                    <a:pt x="1445" y="1523"/>
                  </a:lnTo>
                  <a:lnTo>
                    <a:pt x="1465" y="1699"/>
                  </a:lnTo>
                  <a:lnTo>
                    <a:pt x="1484" y="1874"/>
                  </a:lnTo>
                  <a:lnTo>
                    <a:pt x="1484" y="2070"/>
                  </a:lnTo>
                  <a:lnTo>
                    <a:pt x="1445" y="2245"/>
                  </a:lnTo>
                  <a:lnTo>
                    <a:pt x="1406" y="2421"/>
                  </a:lnTo>
                  <a:lnTo>
                    <a:pt x="1348" y="2597"/>
                  </a:lnTo>
                  <a:lnTo>
                    <a:pt x="1270" y="2772"/>
                  </a:lnTo>
                  <a:lnTo>
                    <a:pt x="1172" y="2929"/>
                  </a:lnTo>
                  <a:lnTo>
                    <a:pt x="1074" y="3085"/>
                  </a:lnTo>
                  <a:lnTo>
                    <a:pt x="938" y="3221"/>
                  </a:lnTo>
                  <a:lnTo>
                    <a:pt x="801" y="3358"/>
                  </a:lnTo>
                  <a:lnTo>
                    <a:pt x="625" y="3495"/>
                  </a:lnTo>
                  <a:lnTo>
                    <a:pt x="430" y="3592"/>
                  </a:lnTo>
                  <a:lnTo>
                    <a:pt x="215" y="3690"/>
                  </a:lnTo>
                  <a:lnTo>
                    <a:pt x="20" y="3748"/>
                  </a:lnTo>
                  <a:lnTo>
                    <a:pt x="235" y="3787"/>
                  </a:lnTo>
                  <a:lnTo>
                    <a:pt x="664" y="3787"/>
                  </a:lnTo>
                  <a:lnTo>
                    <a:pt x="879" y="3748"/>
                  </a:lnTo>
                  <a:lnTo>
                    <a:pt x="1074" y="3690"/>
                  </a:lnTo>
                  <a:lnTo>
                    <a:pt x="1289" y="3592"/>
                  </a:lnTo>
                  <a:lnTo>
                    <a:pt x="1484" y="3495"/>
                  </a:lnTo>
                  <a:lnTo>
                    <a:pt x="1660" y="3358"/>
                  </a:lnTo>
                  <a:lnTo>
                    <a:pt x="1797" y="3221"/>
                  </a:lnTo>
                  <a:lnTo>
                    <a:pt x="1933" y="3085"/>
                  </a:lnTo>
                  <a:lnTo>
                    <a:pt x="2031" y="2929"/>
                  </a:lnTo>
                  <a:lnTo>
                    <a:pt x="2129" y="2772"/>
                  </a:lnTo>
                  <a:lnTo>
                    <a:pt x="2207" y="2597"/>
                  </a:lnTo>
                  <a:lnTo>
                    <a:pt x="2265" y="2421"/>
                  </a:lnTo>
                  <a:lnTo>
                    <a:pt x="2304" y="2245"/>
                  </a:lnTo>
                  <a:lnTo>
                    <a:pt x="2324" y="2070"/>
                  </a:lnTo>
                  <a:lnTo>
                    <a:pt x="2343" y="1874"/>
                  </a:lnTo>
                  <a:lnTo>
                    <a:pt x="2324" y="1699"/>
                  </a:lnTo>
                  <a:lnTo>
                    <a:pt x="2304" y="1523"/>
                  </a:lnTo>
                  <a:lnTo>
                    <a:pt x="2265" y="1347"/>
                  </a:lnTo>
                  <a:lnTo>
                    <a:pt x="2187" y="1172"/>
                  </a:lnTo>
                  <a:lnTo>
                    <a:pt x="2109" y="996"/>
                  </a:lnTo>
                  <a:lnTo>
                    <a:pt x="2011" y="840"/>
                  </a:lnTo>
                  <a:lnTo>
                    <a:pt x="1894" y="683"/>
                  </a:lnTo>
                  <a:lnTo>
                    <a:pt x="1699" y="488"/>
                  </a:lnTo>
                  <a:lnTo>
                    <a:pt x="1504" y="313"/>
                  </a:lnTo>
                  <a:lnTo>
                    <a:pt x="1270" y="195"/>
                  </a:lnTo>
                  <a:lnTo>
                    <a:pt x="1035" y="98"/>
                  </a:lnTo>
                  <a:lnTo>
                    <a:pt x="782" y="2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54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9"/>
            <p:cNvSpPr/>
            <p:nvPr/>
          </p:nvSpPr>
          <p:spPr>
            <a:xfrm>
              <a:off x="1834203" y="3627409"/>
              <a:ext cx="130095" cy="129445"/>
            </a:xfrm>
            <a:custGeom>
              <a:avLst/>
              <a:gdLst/>
              <a:ahLst/>
              <a:cxnLst/>
              <a:rect l="l" t="t" r="r" b="b"/>
              <a:pathLst>
                <a:path w="3807" h="3788" extrusionOk="0">
                  <a:moveTo>
                    <a:pt x="1699" y="1"/>
                  </a:moveTo>
                  <a:lnTo>
                    <a:pt x="1523" y="40"/>
                  </a:lnTo>
                  <a:lnTo>
                    <a:pt x="1347" y="79"/>
                  </a:lnTo>
                  <a:lnTo>
                    <a:pt x="1172" y="137"/>
                  </a:lnTo>
                  <a:lnTo>
                    <a:pt x="996" y="215"/>
                  </a:lnTo>
                  <a:lnTo>
                    <a:pt x="840" y="332"/>
                  </a:lnTo>
                  <a:lnTo>
                    <a:pt x="683" y="430"/>
                  </a:lnTo>
                  <a:lnTo>
                    <a:pt x="547" y="567"/>
                  </a:lnTo>
                  <a:lnTo>
                    <a:pt x="410" y="723"/>
                  </a:lnTo>
                  <a:lnTo>
                    <a:pt x="313" y="860"/>
                  </a:lnTo>
                  <a:lnTo>
                    <a:pt x="215" y="1035"/>
                  </a:lnTo>
                  <a:lnTo>
                    <a:pt x="137" y="1191"/>
                  </a:lnTo>
                  <a:lnTo>
                    <a:pt x="78" y="1367"/>
                  </a:lnTo>
                  <a:lnTo>
                    <a:pt x="39" y="1543"/>
                  </a:lnTo>
                  <a:lnTo>
                    <a:pt x="20" y="1719"/>
                  </a:lnTo>
                  <a:lnTo>
                    <a:pt x="0" y="1914"/>
                  </a:lnTo>
                  <a:lnTo>
                    <a:pt x="20" y="2089"/>
                  </a:lnTo>
                  <a:lnTo>
                    <a:pt x="39" y="2265"/>
                  </a:lnTo>
                  <a:lnTo>
                    <a:pt x="78" y="2441"/>
                  </a:lnTo>
                  <a:lnTo>
                    <a:pt x="156" y="2617"/>
                  </a:lnTo>
                  <a:lnTo>
                    <a:pt x="234" y="2792"/>
                  </a:lnTo>
                  <a:lnTo>
                    <a:pt x="332" y="2948"/>
                  </a:lnTo>
                  <a:lnTo>
                    <a:pt x="449" y="3105"/>
                  </a:lnTo>
                  <a:lnTo>
                    <a:pt x="586" y="3261"/>
                  </a:lnTo>
                  <a:lnTo>
                    <a:pt x="722" y="3378"/>
                  </a:lnTo>
                  <a:lnTo>
                    <a:pt x="879" y="3495"/>
                  </a:lnTo>
                  <a:lnTo>
                    <a:pt x="1035" y="3593"/>
                  </a:lnTo>
                  <a:lnTo>
                    <a:pt x="1211" y="3651"/>
                  </a:lnTo>
                  <a:lnTo>
                    <a:pt x="1386" y="3729"/>
                  </a:lnTo>
                  <a:lnTo>
                    <a:pt x="1562" y="3768"/>
                  </a:lnTo>
                  <a:lnTo>
                    <a:pt x="1738" y="3788"/>
                  </a:lnTo>
                  <a:lnTo>
                    <a:pt x="2109" y="3788"/>
                  </a:lnTo>
                  <a:lnTo>
                    <a:pt x="2284" y="3749"/>
                  </a:lnTo>
                  <a:lnTo>
                    <a:pt x="2460" y="3710"/>
                  </a:lnTo>
                  <a:lnTo>
                    <a:pt x="2636" y="3651"/>
                  </a:lnTo>
                  <a:lnTo>
                    <a:pt x="2811" y="3573"/>
                  </a:lnTo>
                  <a:lnTo>
                    <a:pt x="2968" y="3476"/>
                  </a:lnTo>
                  <a:lnTo>
                    <a:pt x="3124" y="3358"/>
                  </a:lnTo>
                  <a:lnTo>
                    <a:pt x="3260" y="3222"/>
                  </a:lnTo>
                  <a:lnTo>
                    <a:pt x="3397" y="3085"/>
                  </a:lnTo>
                  <a:lnTo>
                    <a:pt x="3495" y="2929"/>
                  </a:lnTo>
                  <a:lnTo>
                    <a:pt x="3592" y="2773"/>
                  </a:lnTo>
                  <a:lnTo>
                    <a:pt x="3670" y="2597"/>
                  </a:lnTo>
                  <a:lnTo>
                    <a:pt x="3729" y="2421"/>
                  </a:lnTo>
                  <a:lnTo>
                    <a:pt x="3768" y="2246"/>
                  </a:lnTo>
                  <a:lnTo>
                    <a:pt x="3787" y="2070"/>
                  </a:lnTo>
                  <a:lnTo>
                    <a:pt x="3807" y="1894"/>
                  </a:lnTo>
                  <a:lnTo>
                    <a:pt x="3787" y="1699"/>
                  </a:lnTo>
                  <a:lnTo>
                    <a:pt x="3768" y="1523"/>
                  </a:lnTo>
                  <a:lnTo>
                    <a:pt x="3709" y="1348"/>
                  </a:lnTo>
                  <a:lnTo>
                    <a:pt x="3651" y="1172"/>
                  </a:lnTo>
                  <a:lnTo>
                    <a:pt x="3573" y="996"/>
                  </a:lnTo>
                  <a:lnTo>
                    <a:pt x="3475" y="840"/>
                  </a:lnTo>
                  <a:lnTo>
                    <a:pt x="3358" y="684"/>
                  </a:lnTo>
                  <a:lnTo>
                    <a:pt x="3221" y="547"/>
                  </a:lnTo>
                  <a:lnTo>
                    <a:pt x="3085" y="411"/>
                  </a:lnTo>
                  <a:lnTo>
                    <a:pt x="2928" y="293"/>
                  </a:lnTo>
                  <a:lnTo>
                    <a:pt x="2772" y="215"/>
                  </a:lnTo>
                  <a:lnTo>
                    <a:pt x="2597" y="137"/>
                  </a:lnTo>
                  <a:lnTo>
                    <a:pt x="2421" y="79"/>
                  </a:lnTo>
                  <a:lnTo>
                    <a:pt x="2245" y="40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9"/>
            <p:cNvSpPr/>
            <p:nvPr/>
          </p:nvSpPr>
          <p:spPr>
            <a:xfrm>
              <a:off x="1884231" y="3627409"/>
              <a:ext cx="80066" cy="129445"/>
            </a:xfrm>
            <a:custGeom>
              <a:avLst/>
              <a:gdLst/>
              <a:ahLst/>
              <a:cxnLst/>
              <a:rect l="l" t="t" r="r" b="b"/>
              <a:pathLst>
                <a:path w="2343" h="3788" extrusionOk="0">
                  <a:moveTo>
                    <a:pt x="254" y="1"/>
                  </a:moveTo>
                  <a:lnTo>
                    <a:pt x="0" y="40"/>
                  </a:lnTo>
                  <a:lnTo>
                    <a:pt x="157" y="79"/>
                  </a:lnTo>
                  <a:lnTo>
                    <a:pt x="293" y="137"/>
                  </a:lnTo>
                  <a:lnTo>
                    <a:pt x="430" y="196"/>
                  </a:lnTo>
                  <a:lnTo>
                    <a:pt x="566" y="274"/>
                  </a:lnTo>
                  <a:lnTo>
                    <a:pt x="684" y="352"/>
                  </a:lnTo>
                  <a:lnTo>
                    <a:pt x="820" y="450"/>
                  </a:lnTo>
                  <a:lnTo>
                    <a:pt x="937" y="567"/>
                  </a:lnTo>
                  <a:lnTo>
                    <a:pt x="1035" y="684"/>
                  </a:lnTo>
                  <a:lnTo>
                    <a:pt x="1152" y="840"/>
                  </a:lnTo>
                  <a:lnTo>
                    <a:pt x="1250" y="996"/>
                  </a:lnTo>
                  <a:lnTo>
                    <a:pt x="1328" y="1172"/>
                  </a:lnTo>
                  <a:lnTo>
                    <a:pt x="1406" y="1348"/>
                  </a:lnTo>
                  <a:lnTo>
                    <a:pt x="1445" y="1523"/>
                  </a:lnTo>
                  <a:lnTo>
                    <a:pt x="1464" y="1699"/>
                  </a:lnTo>
                  <a:lnTo>
                    <a:pt x="1484" y="1894"/>
                  </a:lnTo>
                  <a:lnTo>
                    <a:pt x="1464" y="2070"/>
                  </a:lnTo>
                  <a:lnTo>
                    <a:pt x="1445" y="2246"/>
                  </a:lnTo>
                  <a:lnTo>
                    <a:pt x="1406" y="2421"/>
                  </a:lnTo>
                  <a:lnTo>
                    <a:pt x="1347" y="2597"/>
                  </a:lnTo>
                  <a:lnTo>
                    <a:pt x="1269" y="2773"/>
                  </a:lnTo>
                  <a:lnTo>
                    <a:pt x="1172" y="2929"/>
                  </a:lnTo>
                  <a:lnTo>
                    <a:pt x="1074" y="3085"/>
                  </a:lnTo>
                  <a:lnTo>
                    <a:pt x="937" y="3222"/>
                  </a:lnTo>
                  <a:lnTo>
                    <a:pt x="801" y="3358"/>
                  </a:lnTo>
                  <a:lnTo>
                    <a:pt x="625" y="3495"/>
                  </a:lnTo>
                  <a:lnTo>
                    <a:pt x="430" y="3593"/>
                  </a:lnTo>
                  <a:lnTo>
                    <a:pt x="215" y="3690"/>
                  </a:lnTo>
                  <a:lnTo>
                    <a:pt x="20" y="3749"/>
                  </a:lnTo>
                  <a:lnTo>
                    <a:pt x="235" y="3788"/>
                  </a:lnTo>
                  <a:lnTo>
                    <a:pt x="645" y="3788"/>
                  </a:lnTo>
                  <a:lnTo>
                    <a:pt x="859" y="3749"/>
                  </a:lnTo>
                  <a:lnTo>
                    <a:pt x="1074" y="3690"/>
                  </a:lnTo>
                  <a:lnTo>
                    <a:pt x="1269" y="3593"/>
                  </a:lnTo>
                  <a:lnTo>
                    <a:pt x="1464" y="3495"/>
                  </a:lnTo>
                  <a:lnTo>
                    <a:pt x="1660" y="3358"/>
                  </a:lnTo>
                  <a:lnTo>
                    <a:pt x="1796" y="3222"/>
                  </a:lnTo>
                  <a:lnTo>
                    <a:pt x="1933" y="3085"/>
                  </a:lnTo>
                  <a:lnTo>
                    <a:pt x="2031" y="2929"/>
                  </a:lnTo>
                  <a:lnTo>
                    <a:pt x="2128" y="2773"/>
                  </a:lnTo>
                  <a:lnTo>
                    <a:pt x="2206" y="2597"/>
                  </a:lnTo>
                  <a:lnTo>
                    <a:pt x="2265" y="2421"/>
                  </a:lnTo>
                  <a:lnTo>
                    <a:pt x="2304" y="2246"/>
                  </a:lnTo>
                  <a:lnTo>
                    <a:pt x="2323" y="2070"/>
                  </a:lnTo>
                  <a:lnTo>
                    <a:pt x="2343" y="1894"/>
                  </a:lnTo>
                  <a:lnTo>
                    <a:pt x="2323" y="1699"/>
                  </a:lnTo>
                  <a:lnTo>
                    <a:pt x="2304" y="1523"/>
                  </a:lnTo>
                  <a:lnTo>
                    <a:pt x="2245" y="1348"/>
                  </a:lnTo>
                  <a:lnTo>
                    <a:pt x="2187" y="1172"/>
                  </a:lnTo>
                  <a:lnTo>
                    <a:pt x="2109" y="996"/>
                  </a:lnTo>
                  <a:lnTo>
                    <a:pt x="2011" y="840"/>
                  </a:lnTo>
                  <a:lnTo>
                    <a:pt x="1894" y="684"/>
                  </a:lnTo>
                  <a:lnTo>
                    <a:pt x="1699" y="489"/>
                  </a:lnTo>
                  <a:lnTo>
                    <a:pt x="1504" y="313"/>
                  </a:lnTo>
                  <a:lnTo>
                    <a:pt x="1269" y="196"/>
                  </a:lnTo>
                  <a:lnTo>
                    <a:pt x="1035" y="98"/>
                  </a:lnTo>
                  <a:lnTo>
                    <a:pt x="781" y="40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E54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9"/>
            <p:cNvSpPr/>
            <p:nvPr/>
          </p:nvSpPr>
          <p:spPr>
            <a:xfrm>
              <a:off x="1758137" y="3548677"/>
              <a:ext cx="129445" cy="129480"/>
            </a:xfrm>
            <a:custGeom>
              <a:avLst/>
              <a:gdLst/>
              <a:ahLst/>
              <a:cxnLst/>
              <a:rect l="l" t="t" r="r" b="b"/>
              <a:pathLst>
                <a:path w="3788" h="3789" extrusionOk="0">
                  <a:moveTo>
                    <a:pt x="1699" y="1"/>
                  </a:moveTo>
                  <a:lnTo>
                    <a:pt x="1523" y="40"/>
                  </a:lnTo>
                  <a:lnTo>
                    <a:pt x="1348" y="79"/>
                  </a:lnTo>
                  <a:lnTo>
                    <a:pt x="1172" y="138"/>
                  </a:lnTo>
                  <a:lnTo>
                    <a:pt x="996" y="216"/>
                  </a:lnTo>
                  <a:lnTo>
                    <a:pt x="840" y="333"/>
                  </a:lnTo>
                  <a:lnTo>
                    <a:pt x="684" y="450"/>
                  </a:lnTo>
                  <a:lnTo>
                    <a:pt x="547" y="567"/>
                  </a:lnTo>
                  <a:lnTo>
                    <a:pt x="411" y="723"/>
                  </a:lnTo>
                  <a:lnTo>
                    <a:pt x="294" y="860"/>
                  </a:lnTo>
                  <a:lnTo>
                    <a:pt x="215" y="1036"/>
                  </a:lnTo>
                  <a:lnTo>
                    <a:pt x="137" y="1192"/>
                  </a:lnTo>
                  <a:lnTo>
                    <a:pt x="79" y="1368"/>
                  </a:lnTo>
                  <a:lnTo>
                    <a:pt x="40" y="1543"/>
                  </a:lnTo>
                  <a:lnTo>
                    <a:pt x="1" y="1719"/>
                  </a:lnTo>
                  <a:lnTo>
                    <a:pt x="1" y="1914"/>
                  </a:lnTo>
                  <a:lnTo>
                    <a:pt x="20" y="2090"/>
                  </a:lnTo>
                  <a:lnTo>
                    <a:pt x="40" y="2266"/>
                  </a:lnTo>
                  <a:lnTo>
                    <a:pt x="79" y="2441"/>
                  </a:lnTo>
                  <a:lnTo>
                    <a:pt x="137" y="2617"/>
                  </a:lnTo>
                  <a:lnTo>
                    <a:pt x="235" y="2793"/>
                  </a:lnTo>
                  <a:lnTo>
                    <a:pt x="333" y="2949"/>
                  </a:lnTo>
                  <a:lnTo>
                    <a:pt x="450" y="3105"/>
                  </a:lnTo>
                  <a:lnTo>
                    <a:pt x="567" y="3261"/>
                  </a:lnTo>
                  <a:lnTo>
                    <a:pt x="723" y="3378"/>
                  </a:lnTo>
                  <a:lnTo>
                    <a:pt x="879" y="3495"/>
                  </a:lnTo>
                  <a:lnTo>
                    <a:pt x="1035" y="3593"/>
                  </a:lnTo>
                  <a:lnTo>
                    <a:pt x="1192" y="3671"/>
                  </a:lnTo>
                  <a:lnTo>
                    <a:pt x="1367" y="3730"/>
                  </a:lnTo>
                  <a:lnTo>
                    <a:pt x="1543" y="3769"/>
                  </a:lnTo>
                  <a:lnTo>
                    <a:pt x="1738" y="3788"/>
                  </a:lnTo>
                  <a:lnTo>
                    <a:pt x="2090" y="3788"/>
                  </a:lnTo>
                  <a:lnTo>
                    <a:pt x="2285" y="3769"/>
                  </a:lnTo>
                  <a:lnTo>
                    <a:pt x="2460" y="3710"/>
                  </a:lnTo>
                  <a:lnTo>
                    <a:pt x="2636" y="3652"/>
                  </a:lnTo>
                  <a:lnTo>
                    <a:pt x="2792" y="3574"/>
                  </a:lnTo>
                  <a:lnTo>
                    <a:pt x="2968" y="3476"/>
                  </a:lnTo>
                  <a:lnTo>
                    <a:pt x="3124" y="3359"/>
                  </a:lnTo>
                  <a:lnTo>
                    <a:pt x="3261" y="3222"/>
                  </a:lnTo>
                  <a:lnTo>
                    <a:pt x="3378" y="3085"/>
                  </a:lnTo>
                  <a:lnTo>
                    <a:pt x="3495" y="2929"/>
                  </a:lnTo>
                  <a:lnTo>
                    <a:pt x="3593" y="2773"/>
                  </a:lnTo>
                  <a:lnTo>
                    <a:pt x="3671" y="2597"/>
                  </a:lnTo>
                  <a:lnTo>
                    <a:pt x="3729" y="2422"/>
                  </a:lnTo>
                  <a:lnTo>
                    <a:pt x="3768" y="2246"/>
                  </a:lnTo>
                  <a:lnTo>
                    <a:pt x="3788" y="2070"/>
                  </a:lnTo>
                  <a:lnTo>
                    <a:pt x="3788" y="1895"/>
                  </a:lnTo>
                  <a:lnTo>
                    <a:pt x="3788" y="1699"/>
                  </a:lnTo>
                  <a:lnTo>
                    <a:pt x="3768" y="1524"/>
                  </a:lnTo>
                  <a:lnTo>
                    <a:pt x="3710" y="1348"/>
                  </a:lnTo>
                  <a:lnTo>
                    <a:pt x="3651" y="1172"/>
                  </a:lnTo>
                  <a:lnTo>
                    <a:pt x="3573" y="997"/>
                  </a:lnTo>
                  <a:lnTo>
                    <a:pt x="3476" y="840"/>
                  </a:lnTo>
                  <a:lnTo>
                    <a:pt x="3358" y="684"/>
                  </a:lnTo>
                  <a:lnTo>
                    <a:pt x="3222" y="548"/>
                  </a:lnTo>
                  <a:lnTo>
                    <a:pt x="3085" y="411"/>
                  </a:lnTo>
                  <a:lnTo>
                    <a:pt x="2929" y="313"/>
                  </a:lnTo>
                  <a:lnTo>
                    <a:pt x="2773" y="216"/>
                  </a:lnTo>
                  <a:lnTo>
                    <a:pt x="2597" y="138"/>
                  </a:lnTo>
                  <a:lnTo>
                    <a:pt x="2421" y="79"/>
                  </a:lnTo>
                  <a:lnTo>
                    <a:pt x="2246" y="40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9"/>
            <p:cNvSpPr/>
            <p:nvPr/>
          </p:nvSpPr>
          <p:spPr>
            <a:xfrm>
              <a:off x="1808165" y="3548677"/>
              <a:ext cx="79417" cy="129480"/>
            </a:xfrm>
            <a:custGeom>
              <a:avLst/>
              <a:gdLst/>
              <a:ahLst/>
              <a:cxnLst/>
              <a:rect l="l" t="t" r="r" b="b"/>
              <a:pathLst>
                <a:path w="2324" h="3789" extrusionOk="0">
                  <a:moveTo>
                    <a:pt x="255" y="1"/>
                  </a:moveTo>
                  <a:lnTo>
                    <a:pt x="1" y="40"/>
                  </a:lnTo>
                  <a:lnTo>
                    <a:pt x="137" y="99"/>
                  </a:lnTo>
                  <a:lnTo>
                    <a:pt x="294" y="138"/>
                  </a:lnTo>
                  <a:lnTo>
                    <a:pt x="430" y="196"/>
                  </a:lnTo>
                  <a:lnTo>
                    <a:pt x="567" y="274"/>
                  </a:lnTo>
                  <a:lnTo>
                    <a:pt x="684" y="352"/>
                  </a:lnTo>
                  <a:lnTo>
                    <a:pt x="801" y="450"/>
                  </a:lnTo>
                  <a:lnTo>
                    <a:pt x="918" y="567"/>
                  </a:lnTo>
                  <a:lnTo>
                    <a:pt x="1035" y="684"/>
                  </a:lnTo>
                  <a:lnTo>
                    <a:pt x="1153" y="840"/>
                  </a:lnTo>
                  <a:lnTo>
                    <a:pt x="1250" y="997"/>
                  </a:lnTo>
                  <a:lnTo>
                    <a:pt x="1328" y="1172"/>
                  </a:lnTo>
                  <a:lnTo>
                    <a:pt x="1387" y="1348"/>
                  </a:lnTo>
                  <a:lnTo>
                    <a:pt x="1445" y="1524"/>
                  </a:lnTo>
                  <a:lnTo>
                    <a:pt x="1465" y="1699"/>
                  </a:lnTo>
                  <a:lnTo>
                    <a:pt x="1465" y="1895"/>
                  </a:lnTo>
                  <a:lnTo>
                    <a:pt x="1465" y="2070"/>
                  </a:lnTo>
                  <a:lnTo>
                    <a:pt x="1445" y="2246"/>
                  </a:lnTo>
                  <a:lnTo>
                    <a:pt x="1406" y="2422"/>
                  </a:lnTo>
                  <a:lnTo>
                    <a:pt x="1348" y="2597"/>
                  </a:lnTo>
                  <a:lnTo>
                    <a:pt x="1270" y="2773"/>
                  </a:lnTo>
                  <a:lnTo>
                    <a:pt x="1172" y="2929"/>
                  </a:lnTo>
                  <a:lnTo>
                    <a:pt x="1055" y="3085"/>
                  </a:lnTo>
                  <a:lnTo>
                    <a:pt x="938" y="3222"/>
                  </a:lnTo>
                  <a:lnTo>
                    <a:pt x="801" y="3359"/>
                  </a:lnTo>
                  <a:lnTo>
                    <a:pt x="606" y="3495"/>
                  </a:lnTo>
                  <a:lnTo>
                    <a:pt x="411" y="3593"/>
                  </a:lnTo>
                  <a:lnTo>
                    <a:pt x="216" y="3691"/>
                  </a:lnTo>
                  <a:lnTo>
                    <a:pt x="1" y="3749"/>
                  </a:lnTo>
                  <a:lnTo>
                    <a:pt x="216" y="3788"/>
                  </a:lnTo>
                  <a:lnTo>
                    <a:pt x="645" y="3788"/>
                  </a:lnTo>
                  <a:lnTo>
                    <a:pt x="860" y="3749"/>
                  </a:lnTo>
                  <a:lnTo>
                    <a:pt x="1075" y="3691"/>
                  </a:lnTo>
                  <a:lnTo>
                    <a:pt x="1270" y="3593"/>
                  </a:lnTo>
                  <a:lnTo>
                    <a:pt x="1465" y="3495"/>
                  </a:lnTo>
                  <a:lnTo>
                    <a:pt x="1660" y="3359"/>
                  </a:lnTo>
                  <a:lnTo>
                    <a:pt x="1797" y="3222"/>
                  </a:lnTo>
                  <a:lnTo>
                    <a:pt x="1914" y="3085"/>
                  </a:lnTo>
                  <a:lnTo>
                    <a:pt x="2031" y="2929"/>
                  </a:lnTo>
                  <a:lnTo>
                    <a:pt x="2129" y="2773"/>
                  </a:lnTo>
                  <a:lnTo>
                    <a:pt x="2207" y="2597"/>
                  </a:lnTo>
                  <a:lnTo>
                    <a:pt x="2265" y="2422"/>
                  </a:lnTo>
                  <a:lnTo>
                    <a:pt x="2304" y="2246"/>
                  </a:lnTo>
                  <a:lnTo>
                    <a:pt x="2324" y="2070"/>
                  </a:lnTo>
                  <a:lnTo>
                    <a:pt x="2324" y="1895"/>
                  </a:lnTo>
                  <a:lnTo>
                    <a:pt x="2324" y="1699"/>
                  </a:lnTo>
                  <a:lnTo>
                    <a:pt x="2304" y="1524"/>
                  </a:lnTo>
                  <a:lnTo>
                    <a:pt x="2246" y="1348"/>
                  </a:lnTo>
                  <a:lnTo>
                    <a:pt x="2187" y="1172"/>
                  </a:lnTo>
                  <a:lnTo>
                    <a:pt x="2109" y="997"/>
                  </a:lnTo>
                  <a:lnTo>
                    <a:pt x="2012" y="840"/>
                  </a:lnTo>
                  <a:lnTo>
                    <a:pt x="1894" y="684"/>
                  </a:lnTo>
                  <a:lnTo>
                    <a:pt x="1699" y="489"/>
                  </a:lnTo>
                  <a:lnTo>
                    <a:pt x="1484" y="313"/>
                  </a:lnTo>
                  <a:lnTo>
                    <a:pt x="1270" y="196"/>
                  </a:lnTo>
                  <a:lnTo>
                    <a:pt x="1016" y="99"/>
                  </a:lnTo>
                  <a:lnTo>
                    <a:pt x="762" y="40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E54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9"/>
            <p:cNvSpPr/>
            <p:nvPr/>
          </p:nvSpPr>
          <p:spPr>
            <a:xfrm>
              <a:off x="1647420" y="3659428"/>
              <a:ext cx="130095" cy="129445"/>
            </a:xfrm>
            <a:custGeom>
              <a:avLst/>
              <a:gdLst/>
              <a:ahLst/>
              <a:cxnLst/>
              <a:rect l="l" t="t" r="r" b="b"/>
              <a:pathLst>
                <a:path w="3807" h="3788" extrusionOk="0">
                  <a:moveTo>
                    <a:pt x="1698" y="1"/>
                  </a:moveTo>
                  <a:lnTo>
                    <a:pt x="1523" y="40"/>
                  </a:lnTo>
                  <a:lnTo>
                    <a:pt x="1347" y="79"/>
                  </a:lnTo>
                  <a:lnTo>
                    <a:pt x="1171" y="137"/>
                  </a:lnTo>
                  <a:lnTo>
                    <a:pt x="996" y="215"/>
                  </a:lnTo>
                  <a:lnTo>
                    <a:pt x="839" y="313"/>
                  </a:lnTo>
                  <a:lnTo>
                    <a:pt x="683" y="430"/>
                  </a:lnTo>
                  <a:lnTo>
                    <a:pt x="547" y="567"/>
                  </a:lnTo>
                  <a:lnTo>
                    <a:pt x="410" y="703"/>
                  </a:lnTo>
                  <a:lnTo>
                    <a:pt x="312" y="860"/>
                  </a:lnTo>
                  <a:lnTo>
                    <a:pt x="215" y="1016"/>
                  </a:lnTo>
                  <a:lnTo>
                    <a:pt x="137" y="1191"/>
                  </a:lnTo>
                  <a:lnTo>
                    <a:pt x="78" y="1367"/>
                  </a:lnTo>
                  <a:lnTo>
                    <a:pt x="39" y="1543"/>
                  </a:lnTo>
                  <a:lnTo>
                    <a:pt x="20" y="1719"/>
                  </a:lnTo>
                  <a:lnTo>
                    <a:pt x="0" y="1894"/>
                  </a:lnTo>
                  <a:lnTo>
                    <a:pt x="20" y="2090"/>
                  </a:lnTo>
                  <a:lnTo>
                    <a:pt x="39" y="2265"/>
                  </a:lnTo>
                  <a:lnTo>
                    <a:pt x="98" y="2441"/>
                  </a:lnTo>
                  <a:lnTo>
                    <a:pt x="156" y="2617"/>
                  </a:lnTo>
                  <a:lnTo>
                    <a:pt x="234" y="2792"/>
                  </a:lnTo>
                  <a:lnTo>
                    <a:pt x="332" y="2948"/>
                  </a:lnTo>
                  <a:lnTo>
                    <a:pt x="449" y="3105"/>
                  </a:lnTo>
                  <a:lnTo>
                    <a:pt x="586" y="3241"/>
                  </a:lnTo>
                  <a:lnTo>
                    <a:pt x="722" y="3378"/>
                  </a:lnTo>
                  <a:lnTo>
                    <a:pt x="879" y="3495"/>
                  </a:lnTo>
                  <a:lnTo>
                    <a:pt x="1035" y="3573"/>
                  </a:lnTo>
                  <a:lnTo>
                    <a:pt x="1210" y="3651"/>
                  </a:lnTo>
                  <a:lnTo>
                    <a:pt x="1386" y="3710"/>
                  </a:lnTo>
                  <a:lnTo>
                    <a:pt x="1562" y="3749"/>
                  </a:lnTo>
                  <a:lnTo>
                    <a:pt x="1737" y="3788"/>
                  </a:lnTo>
                  <a:lnTo>
                    <a:pt x="2108" y="3788"/>
                  </a:lnTo>
                  <a:lnTo>
                    <a:pt x="2284" y="3749"/>
                  </a:lnTo>
                  <a:lnTo>
                    <a:pt x="2460" y="3710"/>
                  </a:lnTo>
                  <a:lnTo>
                    <a:pt x="2635" y="3651"/>
                  </a:lnTo>
                  <a:lnTo>
                    <a:pt x="2811" y="3573"/>
                  </a:lnTo>
                  <a:lnTo>
                    <a:pt x="2967" y="3476"/>
                  </a:lnTo>
                  <a:lnTo>
                    <a:pt x="3124" y="3358"/>
                  </a:lnTo>
                  <a:lnTo>
                    <a:pt x="3260" y="3222"/>
                  </a:lnTo>
                  <a:lnTo>
                    <a:pt x="3397" y="3066"/>
                  </a:lnTo>
                  <a:lnTo>
                    <a:pt x="3494" y="2929"/>
                  </a:lnTo>
                  <a:lnTo>
                    <a:pt x="3592" y="2753"/>
                  </a:lnTo>
                  <a:lnTo>
                    <a:pt x="3670" y="2597"/>
                  </a:lnTo>
                  <a:lnTo>
                    <a:pt x="3729" y="2421"/>
                  </a:lnTo>
                  <a:lnTo>
                    <a:pt x="3768" y="2246"/>
                  </a:lnTo>
                  <a:lnTo>
                    <a:pt x="3787" y="2070"/>
                  </a:lnTo>
                  <a:lnTo>
                    <a:pt x="3807" y="1875"/>
                  </a:lnTo>
                  <a:lnTo>
                    <a:pt x="3787" y="1699"/>
                  </a:lnTo>
                  <a:lnTo>
                    <a:pt x="3768" y="1523"/>
                  </a:lnTo>
                  <a:lnTo>
                    <a:pt x="3729" y="1348"/>
                  </a:lnTo>
                  <a:lnTo>
                    <a:pt x="3651" y="1172"/>
                  </a:lnTo>
                  <a:lnTo>
                    <a:pt x="3573" y="996"/>
                  </a:lnTo>
                  <a:lnTo>
                    <a:pt x="3475" y="840"/>
                  </a:lnTo>
                  <a:lnTo>
                    <a:pt x="3358" y="684"/>
                  </a:lnTo>
                  <a:lnTo>
                    <a:pt x="3221" y="528"/>
                  </a:lnTo>
                  <a:lnTo>
                    <a:pt x="3084" y="411"/>
                  </a:lnTo>
                  <a:lnTo>
                    <a:pt x="2928" y="293"/>
                  </a:lnTo>
                  <a:lnTo>
                    <a:pt x="2772" y="196"/>
                  </a:lnTo>
                  <a:lnTo>
                    <a:pt x="2596" y="137"/>
                  </a:lnTo>
                  <a:lnTo>
                    <a:pt x="2421" y="79"/>
                  </a:lnTo>
                  <a:lnTo>
                    <a:pt x="2245" y="20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9"/>
            <p:cNvSpPr/>
            <p:nvPr/>
          </p:nvSpPr>
          <p:spPr>
            <a:xfrm>
              <a:off x="1697448" y="3659428"/>
              <a:ext cx="80066" cy="129445"/>
            </a:xfrm>
            <a:custGeom>
              <a:avLst/>
              <a:gdLst/>
              <a:ahLst/>
              <a:cxnLst/>
              <a:rect l="l" t="t" r="r" b="b"/>
              <a:pathLst>
                <a:path w="2343" h="3788" extrusionOk="0">
                  <a:moveTo>
                    <a:pt x="254" y="1"/>
                  </a:moveTo>
                  <a:lnTo>
                    <a:pt x="0" y="40"/>
                  </a:lnTo>
                  <a:lnTo>
                    <a:pt x="156" y="79"/>
                  </a:lnTo>
                  <a:lnTo>
                    <a:pt x="293" y="137"/>
                  </a:lnTo>
                  <a:lnTo>
                    <a:pt x="430" y="196"/>
                  </a:lnTo>
                  <a:lnTo>
                    <a:pt x="566" y="274"/>
                  </a:lnTo>
                  <a:lnTo>
                    <a:pt x="683" y="352"/>
                  </a:lnTo>
                  <a:lnTo>
                    <a:pt x="820" y="450"/>
                  </a:lnTo>
                  <a:lnTo>
                    <a:pt x="937" y="567"/>
                  </a:lnTo>
                  <a:lnTo>
                    <a:pt x="1035" y="684"/>
                  </a:lnTo>
                  <a:lnTo>
                    <a:pt x="1152" y="840"/>
                  </a:lnTo>
                  <a:lnTo>
                    <a:pt x="1250" y="996"/>
                  </a:lnTo>
                  <a:lnTo>
                    <a:pt x="1328" y="1172"/>
                  </a:lnTo>
                  <a:lnTo>
                    <a:pt x="1406" y="1348"/>
                  </a:lnTo>
                  <a:lnTo>
                    <a:pt x="1445" y="1523"/>
                  </a:lnTo>
                  <a:lnTo>
                    <a:pt x="1464" y="1699"/>
                  </a:lnTo>
                  <a:lnTo>
                    <a:pt x="1484" y="1875"/>
                  </a:lnTo>
                  <a:lnTo>
                    <a:pt x="1464" y="2070"/>
                  </a:lnTo>
                  <a:lnTo>
                    <a:pt x="1445" y="2246"/>
                  </a:lnTo>
                  <a:lnTo>
                    <a:pt x="1406" y="2421"/>
                  </a:lnTo>
                  <a:lnTo>
                    <a:pt x="1347" y="2597"/>
                  </a:lnTo>
                  <a:lnTo>
                    <a:pt x="1269" y="2753"/>
                  </a:lnTo>
                  <a:lnTo>
                    <a:pt x="1171" y="2929"/>
                  </a:lnTo>
                  <a:lnTo>
                    <a:pt x="1074" y="3066"/>
                  </a:lnTo>
                  <a:lnTo>
                    <a:pt x="937" y="3222"/>
                  </a:lnTo>
                  <a:lnTo>
                    <a:pt x="801" y="3358"/>
                  </a:lnTo>
                  <a:lnTo>
                    <a:pt x="625" y="3476"/>
                  </a:lnTo>
                  <a:lnTo>
                    <a:pt x="430" y="3593"/>
                  </a:lnTo>
                  <a:lnTo>
                    <a:pt x="215" y="3671"/>
                  </a:lnTo>
                  <a:lnTo>
                    <a:pt x="20" y="3749"/>
                  </a:lnTo>
                  <a:lnTo>
                    <a:pt x="234" y="3768"/>
                  </a:lnTo>
                  <a:lnTo>
                    <a:pt x="449" y="3788"/>
                  </a:lnTo>
                  <a:lnTo>
                    <a:pt x="664" y="3788"/>
                  </a:lnTo>
                  <a:lnTo>
                    <a:pt x="859" y="3749"/>
                  </a:lnTo>
                  <a:lnTo>
                    <a:pt x="1074" y="3690"/>
                  </a:lnTo>
                  <a:lnTo>
                    <a:pt x="1289" y="3593"/>
                  </a:lnTo>
                  <a:lnTo>
                    <a:pt x="1464" y="3495"/>
                  </a:lnTo>
                  <a:lnTo>
                    <a:pt x="1660" y="3358"/>
                  </a:lnTo>
                  <a:lnTo>
                    <a:pt x="1796" y="3222"/>
                  </a:lnTo>
                  <a:lnTo>
                    <a:pt x="1933" y="3066"/>
                  </a:lnTo>
                  <a:lnTo>
                    <a:pt x="2030" y="2929"/>
                  </a:lnTo>
                  <a:lnTo>
                    <a:pt x="2128" y="2753"/>
                  </a:lnTo>
                  <a:lnTo>
                    <a:pt x="2206" y="2597"/>
                  </a:lnTo>
                  <a:lnTo>
                    <a:pt x="2265" y="2421"/>
                  </a:lnTo>
                  <a:lnTo>
                    <a:pt x="2304" y="2246"/>
                  </a:lnTo>
                  <a:lnTo>
                    <a:pt x="2323" y="2070"/>
                  </a:lnTo>
                  <a:lnTo>
                    <a:pt x="2343" y="1875"/>
                  </a:lnTo>
                  <a:lnTo>
                    <a:pt x="2323" y="1699"/>
                  </a:lnTo>
                  <a:lnTo>
                    <a:pt x="2304" y="1523"/>
                  </a:lnTo>
                  <a:lnTo>
                    <a:pt x="2265" y="1348"/>
                  </a:lnTo>
                  <a:lnTo>
                    <a:pt x="2187" y="1172"/>
                  </a:lnTo>
                  <a:lnTo>
                    <a:pt x="2109" y="996"/>
                  </a:lnTo>
                  <a:lnTo>
                    <a:pt x="2011" y="840"/>
                  </a:lnTo>
                  <a:lnTo>
                    <a:pt x="1894" y="684"/>
                  </a:lnTo>
                  <a:lnTo>
                    <a:pt x="1699" y="489"/>
                  </a:lnTo>
                  <a:lnTo>
                    <a:pt x="1503" y="313"/>
                  </a:lnTo>
                  <a:lnTo>
                    <a:pt x="1269" y="176"/>
                  </a:lnTo>
                  <a:lnTo>
                    <a:pt x="1035" y="79"/>
                  </a:lnTo>
                  <a:lnTo>
                    <a:pt x="781" y="20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E54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9"/>
            <p:cNvSpPr/>
            <p:nvPr/>
          </p:nvSpPr>
          <p:spPr>
            <a:xfrm>
              <a:off x="1810181" y="3716153"/>
              <a:ext cx="130129" cy="130095"/>
            </a:xfrm>
            <a:custGeom>
              <a:avLst/>
              <a:gdLst/>
              <a:ahLst/>
              <a:cxnLst/>
              <a:rect l="l" t="t" r="r" b="b"/>
              <a:pathLst>
                <a:path w="3808" h="3807" extrusionOk="0">
                  <a:moveTo>
                    <a:pt x="1894" y="0"/>
                  </a:moveTo>
                  <a:lnTo>
                    <a:pt x="1718" y="20"/>
                  </a:lnTo>
                  <a:lnTo>
                    <a:pt x="1523" y="39"/>
                  </a:lnTo>
                  <a:lnTo>
                    <a:pt x="1347" y="78"/>
                  </a:lnTo>
                  <a:lnTo>
                    <a:pt x="1172" y="137"/>
                  </a:lnTo>
                  <a:lnTo>
                    <a:pt x="1016" y="234"/>
                  </a:lnTo>
                  <a:lnTo>
                    <a:pt x="840" y="332"/>
                  </a:lnTo>
                  <a:lnTo>
                    <a:pt x="684" y="449"/>
                  </a:lnTo>
                  <a:lnTo>
                    <a:pt x="547" y="566"/>
                  </a:lnTo>
                  <a:lnTo>
                    <a:pt x="430" y="722"/>
                  </a:lnTo>
                  <a:lnTo>
                    <a:pt x="313" y="859"/>
                  </a:lnTo>
                  <a:lnTo>
                    <a:pt x="215" y="1035"/>
                  </a:lnTo>
                  <a:lnTo>
                    <a:pt x="137" y="1191"/>
                  </a:lnTo>
                  <a:lnTo>
                    <a:pt x="78" y="1367"/>
                  </a:lnTo>
                  <a:lnTo>
                    <a:pt x="39" y="1542"/>
                  </a:lnTo>
                  <a:lnTo>
                    <a:pt x="20" y="1737"/>
                  </a:lnTo>
                  <a:lnTo>
                    <a:pt x="0" y="1913"/>
                  </a:lnTo>
                  <a:lnTo>
                    <a:pt x="20" y="2089"/>
                  </a:lnTo>
                  <a:lnTo>
                    <a:pt x="39" y="2265"/>
                  </a:lnTo>
                  <a:lnTo>
                    <a:pt x="98" y="2460"/>
                  </a:lnTo>
                  <a:lnTo>
                    <a:pt x="157" y="2636"/>
                  </a:lnTo>
                  <a:lnTo>
                    <a:pt x="235" y="2792"/>
                  </a:lnTo>
                  <a:lnTo>
                    <a:pt x="332" y="2967"/>
                  </a:lnTo>
                  <a:lnTo>
                    <a:pt x="449" y="3124"/>
                  </a:lnTo>
                  <a:lnTo>
                    <a:pt x="586" y="3260"/>
                  </a:lnTo>
                  <a:lnTo>
                    <a:pt x="723" y="3377"/>
                  </a:lnTo>
                  <a:lnTo>
                    <a:pt x="879" y="3494"/>
                  </a:lnTo>
                  <a:lnTo>
                    <a:pt x="1035" y="3592"/>
                  </a:lnTo>
                  <a:lnTo>
                    <a:pt x="1211" y="3670"/>
                  </a:lnTo>
                  <a:lnTo>
                    <a:pt x="1386" y="3729"/>
                  </a:lnTo>
                  <a:lnTo>
                    <a:pt x="1562" y="3768"/>
                  </a:lnTo>
                  <a:lnTo>
                    <a:pt x="1738" y="3787"/>
                  </a:lnTo>
                  <a:lnTo>
                    <a:pt x="1914" y="3807"/>
                  </a:lnTo>
                  <a:lnTo>
                    <a:pt x="2109" y="3787"/>
                  </a:lnTo>
                  <a:lnTo>
                    <a:pt x="2284" y="3768"/>
                  </a:lnTo>
                  <a:lnTo>
                    <a:pt x="2460" y="3709"/>
                  </a:lnTo>
                  <a:lnTo>
                    <a:pt x="2636" y="3651"/>
                  </a:lnTo>
                  <a:lnTo>
                    <a:pt x="2812" y="3573"/>
                  </a:lnTo>
                  <a:lnTo>
                    <a:pt x="2968" y="3475"/>
                  </a:lnTo>
                  <a:lnTo>
                    <a:pt x="3124" y="3358"/>
                  </a:lnTo>
                  <a:lnTo>
                    <a:pt x="3261" y="3221"/>
                  </a:lnTo>
                  <a:lnTo>
                    <a:pt x="3397" y="3085"/>
                  </a:lnTo>
                  <a:lnTo>
                    <a:pt x="3495" y="2928"/>
                  </a:lnTo>
                  <a:lnTo>
                    <a:pt x="3592" y="2772"/>
                  </a:lnTo>
                  <a:lnTo>
                    <a:pt x="3671" y="2596"/>
                  </a:lnTo>
                  <a:lnTo>
                    <a:pt x="3729" y="2421"/>
                  </a:lnTo>
                  <a:lnTo>
                    <a:pt x="3768" y="2245"/>
                  </a:lnTo>
                  <a:lnTo>
                    <a:pt x="3807" y="2069"/>
                  </a:lnTo>
                  <a:lnTo>
                    <a:pt x="3807" y="1894"/>
                  </a:lnTo>
                  <a:lnTo>
                    <a:pt x="3788" y="1698"/>
                  </a:lnTo>
                  <a:lnTo>
                    <a:pt x="3768" y="1523"/>
                  </a:lnTo>
                  <a:lnTo>
                    <a:pt x="3729" y="1347"/>
                  </a:lnTo>
                  <a:lnTo>
                    <a:pt x="3651" y="1171"/>
                  </a:lnTo>
                  <a:lnTo>
                    <a:pt x="3573" y="996"/>
                  </a:lnTo>
                  <a:lnTo>
                    <a:pt x="3475" y="839"/>
                  </a:lnTo>
                  <a:lnTo>
                    <a:pt x="3358" y="683"/>
                  </a:lnTo>
                  <a:lnTo>
                    <a:pt x="3222" y="547"/>
                  </a:lnTo>
                  <a:lnTo>
                    <a:pt x="3085" y="410"/>
                  </a:lnTo>
                  <a:lnTo>
                    <a:pt x="2929" y="312"/>
                  </a:lnTo>
                  <a:lnTo>
                    <a:pt x="2773" y="215"/>
                  </a:lnTo>
                  <a:lnTo>
                    <a:pt x="2597" y="137"/>
                  </a:lnTo>
                  <a:lnTo>
                    <a:pt x="2441" y="78"/>
                  </a:lnTo>
                  <a:lnTo>
                    <a:pt x="2265" y="3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9"/>
            <p:cNvSpPr/>
            <p:nvPr/>
          </p:nvSpPr>
          <p:spPr>
            <a:xfrm>
              <a:off x="1860892" y="3716153"/>
              <a:ext cx="79417" cy="129445"/>
            </a:xfrm>
            <a:custGeom>
              <a:avLst/>
              <a:gdLst/>
              <a:ahLst/>
              <a:cxnLst/>
              <a:rect l="l" t="t" r="r" b="b"/>
              <a:pathLst>
                <a:path w="2324" h="3788" extrusionOk="0">
                  <a:moveTo>
                    <a:pt x="254" y="0"/>
                  </a:moveTo>
                  <a:lnTo>
                    <a:pt x="0" y="59"/>
                  </a:lnTo>
                  <a:lnTo>
                    <a:pt x="137" y="98"/>
                  </a:lnTo>
                  <a:lnTo>
                    <a:pt x="273" y="137"/>
                  </a:lnTo>
                  <a:lnTo>
                    <a:pt x="410" y="195"/>
                  </a:lnTo>
                  <a:lnTo>
                    <a:pt x="547" y="273"/>
                  </a:lnTo>
                  <a:lnTo>
                    <a:pt x="683" y="371"/>
                  </a:lnTo>
                  <a:lnTo>
                    <a:pt x="800" y="449"/>
                  </a:lnTo>
                  <a:lnTo>
                    <a:pt x="918" y="566"/>
                  </a:lnTo>
                  <a:lnTo>
                    <a:pt x="1015" y="683"/>
                  </a:lnTo>
                  <a:lnTo>
                    <a:pt x="1132" y="839"/>
                  </a:lnTo>
                  <a:lnTo>
                    <a:pt x="1230" y="996"/>
                  </a:lnTo>
                  <a:lnTo>
                    <a:pt x="1308" y="1171"/>
                  </a:lnTo>
                  <a:lnTo>
                    <a:pt x="1386" y="1347"/>
                  </a:lnTo>
                  <a:lnTo>
                    <a:pt x="1425" y="1523"/>
                  </a:lnTo>
                  <a:lnTo>
                    <a:pt x="1445" y="1698"/>
                  </a:lnTo>
                  <a:lnTo>
                    <a:pt x="1464" y="1894"/>
                  </a:lnTo>
                  <a:lnTo>
                    <a:pt x="1464" y="2069"/>
                  </a:lnTo>
                  <a:lnTo>
                    <a:pt x="1425" y="2245"/>
                  </a:lnTo>
                  <a:lnTo>
                    <a:pt x="1386" y="2421"/>
                  </a:lnTo>
                  <a:lnTo>
                    <a:pt x="1328" y="2596"/>
                  </a:lnTo>
                  <a:lnTo>
                    <a:pt x="1249" y="2772"/>
                  </a:lnTo>
                  <a:lnTo>
                    <a:pt x="1152" y="2928"/>
                  </a:lnTo>
                  <a:lnTo>
                    <a:pt x="1054" y="3085"/>
                  </a:lnTo>
                  <a:lnTo>
                    <a:pt x="918" y="3221"/>
                  </a:lnTo>
                  <a:lnTo>
                    <a:pt x="781" y="3358"/>
                  </a:lnTo>
                  <a:lnTo>
                    <a:pt x="605" y="3494"/>
                  </a:lnTo>
                  <a:lnTo>
                    <a:pt x="410" y="3592"/>
                  </a:lnTo>
                  <a:lnTo>
                    <a:pt x="195" y="3690"/>
                  </a:lnTo>
                  <a:lnTo>
                    <a:pt x="0" y="3748"/>
                  </a:lnTo>
                  <a:lnTo>
                    <a:pt x="215" y="3787"/>
                  </a:lnTo>
                  <a:lnTo>
                    <a:pt x="644" y="3787"/>
                  </a:lnTo>
                  <a:lnTo>
                    <a:pt x="859" y="3748"/>
                  </a:lnTo>
                  <a:lnTo>
                    <a:pt x="1054" y="3690"/>
                  </a:lnTo>
                  <a:lnTo>
                    <a:pt x="1269" y="3612"/>
                  </a:lnTo>
                  <a:lnTo>
                    <a:pt x="1464" y="3494"/>
                  </a:lnTo>
                  <a:lnTo>
                    <a:pt x="1640" y="3358"/>
                  </a:lnTo>
                  <a:lnTo>
                    <a:pt x="1777" y="3221"/>
                  </a:lnTo>
                  <a:lnTo>
                    <a:pt x="1913" y="3085"/>
                  </a:lnTo>
                  <a:lnTo>
                    <a:pt x="2011" y="2928"/>
                  </a:lnTo>
                  <a:lnTo>
                    <a:pt x="2108" y="2772"/>
                  </a:lnTo>
                  <a:lnTo>
                    <a:pt x="2187" y="2596"/>
                  </a:lnTo>
                  <a:lnTo>
                    <a:pt x="2245" y="2421"/>
                  </a:lnTo>
                  <a:lnTo>
                    <a:pt x="2284" y="2245"/>
                  </a:lnTo>
                  <a:lnTo>
                    <a:pt x="2323" y="2069"/>
                  </a:lnTo>
                  <a:lnTo>
                    <a:pt x="2323" y="1894"/>
                  </a:lnTo>
                  <a:lnTo>
                    <a:pt x="2304" y="1698"/>
                  </a:lnTo>
                  <a:lnTo>
                    <a:pt x="2284" y="1523"/>
                  </a:lnTo>
                  <a:lnTo>
                    <a:pt x="2245" y="1347"/>
                  </a:lnTo>
                  <a:lnTo>
                    <a:pt x="2167" y="1171"/>
                  </a:lnTo>
                  <a:lnTo>
                    <a:pt x="2089" y="996"/>
                  </a:lnTo>
                  <a:lnTo>
                    <a:pt x="1991" y="839"/>
                  </a:lnTo>
                  <a:lnTo>
                    <a:pt x="1874" y="683"/>
                  </a:lnTo>
                  <a:lnTo>
                    <a:pt x="1698" y="488"/>
                  </a:lnTo>
                  <a:lnTo>
                    <a:pt x="1484" y="332"/>
                  </a:lnTo>
                  <a:lnTo>
                    <a:pt x="1249" y="195"/>
                  </a:lnTo>
                  <a:lnTo>
                    <a:pt x="1015" y="98"/>
                  </a:lnTo>
                  <a:lnTo>
                    <a:pt x="761" y="39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54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9"/>
            <p:cNvSpPr/>
            <p:nvPr/>
          </p:nvSpPr>
          <p:spPr>
            <a:xfrm>
              <a:off x="1664096" y="3570034"/>
              <a:ext cx="130095" cy="129445"/>
            </a:xfrm>
            <a:custGeom>
              <a:avLst/>
              <a:gdLst/>
              <a:ahLst/>
              <a:cxnLst/>
              <a:rect l="l" t="t" r="r" b="b"/>
              <a:pathLst>
                <a:path w="3807" h="3788" extrusionOk="0">
                  <a:moveTo>
                    <a:pt x="1698" y="1"/>
                  </a:moveTo>
                  <a:lnTo>
                    <a:pt x="1523" y="40"/>
                  </a:lnTo>
                  <a:lnTo>
                    <a:pt x="1347" y="79"/>
                  </a:lnTo>
                  <a:lnTo>
                    <a:pt x="1171" y="137"/>
                  </a:lnTo>
                  <a:lnTo>
                    <a:pt x="996" y="215"/>
                  </a:lnTo>
                  <a:lnTo>
                    <a:pt x="840" y="313"/>
                  </a:lnTo>
                  <a:lnTo>
                    <a:pt x="683" y="430"/>
                  </a:lnTo>
                  <a:lnTo>
                    <a:pt x="547" y="567"/>
                  </a:lnTo>
                  <a:lnTo>
                    <a:pt x="410" y="703"/>
                  </a:lnTo>
                  <a:lnTo>
                    <a:pt x="312" y="860"/>
                  </a:lnTo>
                  <a:lnTo>
                    <a:pt x="215" y="1035"/>
                  </a:lnTo>
                  <a:lnTo>
                    <a:pt x="137" y="1192"/>
                  </a:lnTo>
                  <a:lnTo>
                    <a:pt x="78" y="1367"/>
                  </a:lnTo>
                  <a:lnTo>
                    <a:pt x="39" y="1543"/>
                  </a:lnTo>
                  <a:lnTo>
                    <a:pt x="20" y="1719"/>
                  </a:lnTo>
                  <a:lnTo>
                    <a:pt x="0" y="1914"/>
                  </a:lnTo>
                  <a:lnTo>
                    <a:pt x="20" y="2090"/>
                  </a:lnTo>
                  <a:lnTo>
                    <a:pt x="39" y="2265"/>
                  </a:lnTo>
                  <a:lnTo>
                    <a:pt x="78" y="2441"/>
                  </a:lnTo>
                  <a:lnTo>
                    <a:pt x="156" y="2617"/>
                  </a:lnTo>
                  <a:lnTo>
                    <a:pt x="234" y="2792"/>
                  </a:lnTo>
                  <a:lnTo>
                    <a:pt x="332" y="2949"/>
                  </a:lnTo>
                  <a:lnTo>
                    <a:pt x="449" y="3105"/>
                  </a:lnTo>
                  <a:lnTo>
                    <a:pt x="586" y="3261"/>
                  </a:lnTo>
                  <a:lnTo>
                    <a:pt x="722" y="3378"/>
                  </a:lnTo>
                  <a:lnTo>
                    <a:pt x="879" y="3495"/>
                  </a:lnTo>
                  <a:lnTo>
                    <a:pt x="1035" y="3593"/>
                  </a:lnTo>
                  <a:lnTo>
                    <a:pt x="1210" y="3651"/>
                  </a:lnTo>
                  <a:lnTo>
                    <a:pt x="1386" y="3710"/>
                  </a:lnTo>
                  <a:lnTo>
                    <a:pt x="1562" y="3768"/>
                  </a:lnTo>
                  <a:lnTo>
                    <a:pt x="1738" y="3788"/>
                  </a:lnTo>
                  <a:lnTo>
                    <a:pt x="2108" y="3788"/>
                  </a:lnTo>
                  <a:lnTo>
                    <a:pt x="2284" y="3749"/>
                  </a:lnTo>
                  <a:lnTo>
                    <a:pt x="2460" y="3710"/>
                  </a:lnTo>
                  <a:lnTo>
                    <a:pt x="2636" y="3651"/>
                  </a:lnTo>
                  <a:lnTo>
                    <a:pt x="2811" y="3573"/>
                  </a:lnTo>
                  <a:lnTo>
                    <a:pt x="2967" y="3476"/>
                  </a:lnTo>
                  <a:lnTo>
                    <a:pt x="3124" y="3358"/>
                  </a:lnTo>
                  <a:lnTo>
                    <a:pt x="3260" y="3222"/>
                  </a:lnTo>
                  <a:lnTo>
                    <a:pt x="3397" y="3085"/>
                  </a:lnTo>
                  <a:lnTo>
                    <a:pt x="3495" y="2929"/>
                  </a:lnTo>
                  <a:lnTo>
                    <a:pt x="3592" y="2773"/>
                  </a:lnTo>
                  <a:lnTo>
                    <a:pt x="3670" y="2597"/>
                  </a:lnTo>
                  <a:lnTo>
                    <a:pt x="3729" y="2421"/>
                  </a:lnTo>
                  <a:lnTo>
                    <a:pt x="3768" y="2246"/>
                  </a:lnTo>
                  <a:lnTo>
                    <a:pt x="3787" y="2070"/>
                  </a:lnTo>
                  <a:lnTo>
                    <a:pt x="3807" y="1894"/>
                  </a:lnTo>
                  <a:lnTo>
                    <a:pt x="3787" y="1699"/>
                  </a:lnTo>
                  <a:lnTo>
                    <a:pt x="3768" y="1523"/>
                  </a:lnTo>
                  <a:lnTo>
                    <a:pt x="3709" y="1348"/>
                  </a:lnTo>
                  <a:lnTo>
                    <a:pt x="3651" y="1172"/>
                  </a:lnTo>
                  <a:lnTo>
                    <a:pt x="3573" y="996"/>
                  </a:lnTo>
                  <a:lnTo>
                    <a:pt x="3475" y="840"/>
                  </a:lnTo>
                  <a:lnTo>
                    <a:pt x="3358" y="684"/>
                  </a:lnTo>
                  <a:lnTo>
                    <a:pt x="3221" y="547"/>
                  </a:lnTo>
                  <a:lnTo>
                    <a:pt x="3085" y="411"/>
                  </a:lnTo>
                  <a:lnTo>
                    <a:pt x="2928" y="294"/>
                  </a:lnTo>
                  <a:lnTo>
                    <a:pt x="2772" y="215"/>
                  </a:lnTo>
                  <a:lnTo>
                    <a:pt x="2596" y="137"/>
                  </a:lnTo>
                  <a:lnTo>
                    <a:pt x="2421" y="79"/>
                  </a:lnTo>
                  <a:lnTo>
                    <a:pt x="2245" y="40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9"/>
            <p:cNvSpPr/>
            <p:nvPr/>
          </p:nvSpPr>
          <p:spPr>
            <a:xfrm>
              <a:off x="1714124" y="3570034"/>
              <a:ext cx="80066" cy="129445"/>
            </a:xfrm>
            <a:custGeom>
              <a:avLst/>
              <a:gdLst/>
              <a:ahLst/>
              <a:cxnLst/>
              <a:rect l="l" t="t" r="r" b="b"/>
              <a:pathLst>
                <a:path w="2343" h="3788" extrusionOk="0">
                  <a:moveTo>
                    <a:pt x="254" y="1"/>
                  </a:moveTo>
                  <a:lnTo>
                    <a:pt x="0" y="40"/>
                  </a:lnTo>
                  <a:lnTo>
                    <a:pt x="156" y="79"/>
                  </a:lnTo>
                  <a:lnTo>
                    <a:pt x="293" y="137"/>
                  </a:lnTo>
                  <a:lnTo>
                    <a:pt x="430" y="196"/>
                  </a:lnTo>
                  <a:lnTo>
                    <a:pt x="566" y="274"/>
                  </a:lnTo>
                  <a:lnTo>
                    <a:pt x="683" y="352"/>
                  </a:lnTo>
                  <a:lnTo>
                    <a:pt x="820" y="450"/>
                  </a:lnTo>
                  <a:lnTo>
                    <a:pt x="937" y="567"/>
                  </a:lnTo>
                  <a:lnTo>
                    <a:pt x="1035" y="684"/>
                  </a:lnTo>
                  <a:lnTo>
                    <a:pt x="1152" y="840"/>
                  </a:lnTo>
                  <a:lnTo>
                    <a:pt x="1250" y="996"/>
                  </a:lnTo>
                  <a:lnTo>
                    <a:pt x="1328" y="1172"/>
                  </a:lnTo>
                  <a:lnTo>
                    <a:pt x="1406" y="1348"/>
                  </a:lnTo>
                  <a:lnTo>
                    <a:pt x="1445" y="1523"/>
                  </a:lnTo>
                  <a:lnTo>
                    <a:pt x="1464" y="1699"/>
                  </a:lnTo>
                  <a:lnTo>
                    <a:pt x="1484" y="1894"/>
                  </a:lnTo>
                  <a:lnTo>
                    <a:pt x="1464" y="2070"/>
                  </a:lnTo>
                  <a:lnTo>
                    <a:pt x="1445" y="2246"/>
                  </a:lnTo>
                  <a:lnTo>
                    <a:pt x="1406" y="2421"/>
                  </a:lnTo>
                  <a:lnTo>
                    <a:pt x="1347" y="2597"/>
                  </a:lnTo>
                  <a:lnTo>
                    <a:pt x="1269" y="2773"/>
                  </a:lnTo>
                  <a:lnTo>
                    <a:pt x="1172" y="2929"/>
                  </a:lnTo>
                  <a:lnTo>
                    <a:pt x="1074" y="3085"/>
                  </a:lnTo>
                  <a:lnTo>
                    <a:pt x="937" y="3222"/>
                  </a:lnTo>
                  <a:lnTo>
                    <a:pt x="801" y="3358"/>
                  </a:lnTo>
                  <a:lnTo>
                    <a:pt x="625" y="3495"/>
                  </a:lnTo>
                  <a:lnTo>
                    <a:pt x="430" y="3593"/>
                  </a:lnTo>
                  <a:lnTo>
                    <a:pt x="215" y="3690"/>
                  </a:lnTo>
                  <a:lnTo>
                    <a:pt x="20" y="3749"/>
                  </a:lnTo>
                  <a:lnTo>
                    <a:pt x="234" y="3788"/>
                  </a:lnTo>
                  <a:lnTo>
                    <a:pt x="644" y="3788"/>
                  </a:lnTo>
                  <a:lnTo>
                    <a:pt x="859" y="3749"/>
                  </a:lnTo>
                  <a:lnTo>
                    <a:pt x="1074" y="3690"/>
                  </a:lnTo>
                  <a:lnTo>
                    <a:pt x="1269" y="3593"/>
                  </a:lnTo>
                  <a:lnTo>
                    <a:pt x="1464" y="3495"/>
                  </a:lnTo>
                  <a:lnTo>
                    <a:pt x="1660" y="3358"/>
                  </a:lnTo>
                  <a:lnTo>
                    <a:pt x="1796" y="3222"/>
                  </a:lnTo>
                  <a:lnTo>
                    <a:pt x="1933" y="3085"/>
                  </a:lnTo>
                  <a:lnTo>
                    <a:pt x="2031" y="2929"/>
                  </a:lnTo>
                  <a:lnTo>
                    <a:pt x="2128" y="2773"/>
                  </a:lnTo>
                  <a:lnTo>
                    <a:pt x="2206" y="2597"/>
                  </a:lnTo>
                  <a:lnTo>
                    <a:pt x="2265" y="2421"/>
                  </a:lnTo>
                  <a:lnTo>
                    <a:pt x="2304" y="2246"/>
                  </a:lnTo>
                  <a:lnTo>
                    <a:pt x="2323" y="2070"/>
                  </a:lnTo>
                  <a:lnTo>
                    <a:pt x="2343" y="1894"/>
                  </a:lnTo>
                  <a:lnTo>
                    <a:pt x="2323" y="1699"/>
                  </a:lnTo>
                  <a:lnTo>
                    <a:pt x="2304" y="1523"/>
                  </a:lnTo>
                  <a:lnTo>
                    <a:pt x="2245" y="1348"/>
                  </a:lnTo>
                  <a:lnTo>
                    <a:pt x="2187" y="1172"/>
                  </a:lnTo>
                  <a:lnTo>
                    <a:pt x="2109" y="996"/>
                  </a:lnTo>
                  <a:lnTo>
                    <a:pt x="2011" y="840"/>
                  </a:lnTo>
                  <a:lnTo>
                    <a:pt x="1894" y="684"/>
                  </a:lnTo>
                  <a:lnTo>
                    <a:pt x="1699" y="489"/>
                  </a:lnTo>
                  <a:lnTo>
                    <a:pt x="1503" y="313"/>
                  </a:lnTo>
                  <a:lnTo>
                    <a:pt x="1269" y="196"/>
                  </a:lnTo>
                  <a:lnTo>
                    <a:pt x="1035" y="98"/>
                  </a:lnTo>
                  <a:lnTo>
                    <a:pt x="781" y="20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E54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9"/>
            <p:cNvSpPr/>
            <p:nvPr/>
          </p:nvSpPr>
          <p:spPr>
            <a:xfrm>
              <a:off x="1739479" y="3644768"/>
              <a:ext cx="129445" cy="130095"/>
            </a:xfrm>
            <a:custGeom>
              <a:avLst/>
              <a:gdLst/>
              <a:ahLst/>
              <a:cxnLst/>
              <a:rect l="l" t="t" r="r" b="b"/>
              <a:pathLst>
                <a:path w="3788" h="3807" extrusionOk="0">
                  <a:moveTo>
                    <a:pt x="1874" y="0"/>
                  </a:moveTo>
                  <a:lnTo>
                    <a:pt x="1698" y="20"/>
                  </a:lnTo>
                  <a:lnTo>
                    <a:pt x="1523" y="39"/>
                  </a:lnTo>
                  <a:lnTo>
                    <a:pt x="1328" y="98"/>
                  </a:lnTo>
                  <a:lnTo>
                    <a:pt x="1171" y="156"/>
                  </a:lnTo>
                  <a:lnTo>
                    <a:pt x="996" y="234"/>
                  </a:lnTo>
                  <a:lnTo>
                    <a:pt x="840" y="332"/>
                  </a:lnTo>
                  <a:lnTo>
                    <a:pt x="683" y="449"/>
                  </a:lnTo>
                  <a:lnTo>
                    <a:pt x="527" y="586"/>
                  </a:lnTo>
                  <a:lnTo>
                    <a:pt x="410" y="722"/>
                  </a:lnTo>
                  <a:lnTo>
                    <a:pt x="293" y="879"/>
                  </a:lnTo>
                  <a:lnTo>
                    <a:pt x="195" y="1035"/>
                  </a:lnTo>
                  <a:lnTo>
                    <a:pt x="137" y="1211"/>
                  </a:lnTo>
                  <a:lnTo>
                    <a:pt x="78" y="1367"/>
                  </a:lnTo>
                  <a:lnTo>
                    <a:pt x="20" y="1562"/>
                  </a:lnTo>
                  <a:lnTo>
                    <a:pt x="0" y="1738"/>
                  </a:lnTo>
                  <a:lnTo>
                    <a:pt x="0" y="1913"/>
                  </a:lnTo>
                  <a:lnTo>
                    <a:pt x="0" y="2089"/>
                  </a:lnTo>
                  <a:lnTo>
                    <a:pt x="39" y="2284"/>
                  </a:lnTo>
                  <a:lnTo>
                    <a:pt x="78" y="2460"/>
                  </a:lnTo>
                  <a:lnTo>
                    <a:pt x="137" y="2636"/>
                  </a:lnTo>
                  <a:lnTo>
                    <a:pt x="215" y="2811"/>
                  </a:lnTo>
                  <a:lnTo>
                    <a:pt x="312" y="2968"/>
                  </a:lnTo>
                  <a:lnTo>
                    <a:pt x="430" y="3124"/>
                  </a:lnTo>
                  <a:lnTo>
                    <a:pt x="566" y="3260"/>
                  </a:lnTo>
                  <a:lnTo>
                    <a:pt x="703" y="3397"/>
                  </a:lnTo>
                  <a:lnTo>
                    <a:pt x="859" y="3495"/>
                  </a:lnTo>
                  <a:lnTo>
                    <a:pt x="1035" y="3592"/>
                  </a:lnTo>
                  <a:lnTo>
                    <a:pt x="1191" y="3670"/>
                  </a:lnTo>
                  <a:lnTo>
                    <a:pt x="1367" y="3729"/>
                  </a:lnTo>
                  <a:lnTo>
                    <a:pt x="1542" y="3768"/>
                  </a:lnTo>
                  <a:lnTo>
                    <a:pt x="1718" y="3787"/>
                  </a:lnTo>
                  <a:lnTo>
                    <a:pt x="1913" y="3807"/>
                  </a:lnTo>
                  <a:lnTo>
                    <a:pt x="2089" y="3787"/>
                  </a:lnTo>
                  <a:lnTo>
                    <a:pt x="2265" y="3768"/>
                  </a:lnTo>
                  <a:lnTo>
                    <a:pt x="2440" y="3729"/>
                  </a:lnTo>
                  <a:lnTo>
                    <a:pt x="2616" y="3651"/>
                  </a:lnTo>
                  <a:lnTo>
                    <a:pt x="2792" y="3573"/>
                  </a:lnTo>
                  <a:lnTo>
                    <a:pt x="2948" y="3475"/>
                  </a:lnTo>
                  <a:lnTo>
                    <a:pt x="3104" y="3358"/>
                  </a:lnTo>
                  <a:lnTo>
                    <a:pt x="3260" y="3221"/>
                  </a:lnTo>
                  <a:lnTo>
                    <a:pt x="3377" y="3085"/>
                  </a:lnTo>
                  <a:lnTo>
                    <a:pt x="3494" y="2928"/>
                  </a:lnTo>
                  <a:lnTo>
                    <a:pt x="3573" y="2772"/>
                  </a:lnTo>
                  <a:lnTo>
                    <a:pt x="3651" y="2616"/>
                  </a:lnTo>
                  <a:lnTo>
                    <a:pt x="3709" y="2440"/>
                  </a:lnTo>
                  <a:lnTo>
                    <a:pt x="3768" y="2265"/>
                  </a:lnTo>
                  <a:lnTo>
                    <a:pt x="3787" y="2070"/>
                  </a:lnTo>
                  <a:lnTo>
                    <a:pt x="3787" y="1894"/>
                  </a:lnTo>
                  <a:lnTo>
                    <a:pt x="3787" y="1718"/>
                  </a:lnTo>
                  <a:lnTo>
                    <a:pt x="3748" y="1523"/>
                  </a:lnTo>
                  <a:lnTo>
                    <a:pt x="3709" y="1347"/>
                  </a:lnTo>
                  <a:lnTo>
                    <a:pt x="3651" y="1171"/>
                  </a:lnTo>
                  <a:lnTo>
                    <a:pt x="3573" y="1015"/>
                  </a:lnTo>
                  <a:lnTo>
                    <a:pt x="3475" y="840"/>
                  </a:lnTo>
                  <a:lnTo>
                    <a:pt x="3358" y="683"/>
                  </a:lnTo>
                  <a:lnTo>
                    <a:pt x="3221" y="547"/>
                  </a:lnTo>
                  <a:lnTo>
                    <a:pt x="3065" y="430"/>
                  </a:lnTo>
                  <a:lnTo>
                    <a:pt x="2928" y="313"/>
                  </a:lnTo>
                  <a:lnTo>
                    <a:pt x="2753" y="215"/>
                  </a:lnTo>
                  <a:lnTo>
                    <a:pt x="2596" y="137"/>
                  </a:lnTo>
                  <a:lnTo>
                    <a:pt x="2421" y="78"/>
                  </a:lnTo>
                  <a:lnTo>
                    <a:pt x="2245" y="39"/>
                  </a:lnTo>
                  <a:lnTo>
                    <a:pt x="2069" y="20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9"/>
            <p:cNvSpPr/>
            <p:nvPr/>
          </p:nvSpPr>
          <p:spPr>
            <a:xfrm>
              <a:off x="1789507" y="3644768"/>
              <a:ext cx="79417" cy="130095"/>
            </a:xfrm>
            <a:custGeom>
              <a:avLst/>
              <a:gdLst/>
              <a:ahLst/>
              <a:cxnLst/>
              <a:rect l="l" t="t" r="r" b="b"/>
              <a:pathLst>
                <a:path w="2324" h="3807" extrusionOk="0">
                  <a:moveTo>
                    <a:pt x="508" y="0"/>
                  </a:moveTo>
                  <a:lnTo>
                    <a:pt x="254" y="20"/>
                  </a:lnTo>
                  <a:lnTo>
                    <a:pt x="0" y="59"/>
                  </a:lnTo>
                  <a:lnTo>
                    <a:pt x="137" y="98"/>
                  </a:lnTo>
                  <a:lnTo>
                    <a:pt x="274" y="137"/>
                  </a:lnTo>
                  <a:lnTo>
                    <a:pt x="430" y="215"/>
                  </a:lnTo>
                  <a:lnTo>
                    <a:pt x="547" y="273"/>
                  </a:lnTo>
                  <a:lnTo>
                    <a:pt x="683" y="371"/>
                  </a:lnTo>
                  <a:lnTo>
                    <a:pt x="801" y="469"/>
                  </a:lnTo>
                  <a:lnTo>
                    <a:pt x="918" y="566"/>
                  </a:lnTo>
                  <a:lnTo>
                    <a:pt x="1035" y="683"/>
                  </a:lnTo>
                  <a:lnTo>
                    <a:pt x="1152" y="840"/>
                  </a:lnTo>
                  <a:lnTo>
                    <a:pt x="1250" y="1015"/>
                  </a:lnTo>
                  <a:lnTo>
                    <a:pt x="1328" y="1171"/>
                  </a:lnTo>
                  <a:lnTo>
                    <a:pt x="1386" y="1347"/>
                  </a:lnTo>
                  <a:lnTo>
                    <a:pt x="1425" y="1523"/>
                  </a:lnTo>
                  <a:lnTo>
                    <a:pt x="1464" y="1718"/>
                  </a:lnTo>
                  <a:lnTo>
                    <a:pt x="1464" y="1894"/>
                  </a:lnTo>
                  <a:lnTo>
                    <a:pt x="1464" y="2070"/>
                  </a:lnTo>
                  <a:lnTo>
                    <a:pt x="1445" y="2265"/>
                  </a:lnTo>
                  <a:lnTo>
                    <a:pt x="1386" y="2440"/>
                  </a:lnTo>
                  <a:lnTo>
                    <a:pt x="1328" y="2616"/>
                  </a:lnTo>
                  <a:lnTo>
                    <a:pt x="1250" y="2772"/>
                  </a:lnTo>
                  <a:lnTo>
                    <a:pt x="1172" y="2928"/>
                  </a:lnTo>
                  <a:lnTo>
                    <a:pt x="1054" y="3085"/>
                  </a:lnTo>
                  <a:lnTo>
                    <a:pt x="937" y="3221"/>
                  </a:lnTo>
                  <a:lnTo>
                    <a:pt x="781" y="3358"/>
                  </a:lnTo>
                  <a:lnTo>
                    <a:pt x="605" y="3495"/>
                  </a:lnTo>
                  <a:lnTo>
                    <a:pt x="410" y="3612"/>
                  </a:lnTo>
                  <a:lnTo>
                    <a:pt x="215" y="3690"/>
                  </a:lnTo>
                  <a:lnTo>
                    <a:pt x="0" y="3748"/>
                  </a:lnTo>
                  <a:lnTo>
                    <a:pt x="215" y="3787"/>
                  </a:lnTo>
                  <a:lnTo>
                    <a:pt x="430" y="3807"/>
                  </a:lnTo>
                  <a:lnTo>
                    <a:pt x="644" y="3787"/>
                  </a:lnTo>
                  <a:lnTo>
                    <a:pt x="859" y="3748"/>
                  </a:lnTo>
                  <a:lnTo>
                    <a:pt x="1074" y="3690"/>
                  </a:lnTo>
                  <a:lnTo>
                    <a:pt x="1269" y="3612"/>
                  </a:lnTo>
                  <a:lnTo>
                    <a:pt x="1464" y="3495"/>
                  </a:lnTo>
                  <a:lnTo>
                    <a:pt x="1640" y="3358"/>
                  </a:lnTo>
                  <a:lnTo>
                    <a:pt x="1796" y="3221"/>
                  </a:lnTo>
                  <a:lnTo>
                    <a:pt x="1913" y="3085"/>
                  </a:lnTo>
                  <a:lnTo>
                    <a:pt x="2030" y="2928"/>
                  </a:lnTo>
                  <a:lnTo>
                    <a:pt x="2109" y="2772"/>
                  </a:lnTo>
                  <a:lnTo>
                    <a:pt x="2187" y="2616"/>
                  </a:lnTo>
                  <a:lnTo>
                    <a:pt x="2245" y="2440"/>
                  </a:lnTo>
                  <a:lnTo>
                    <a:pt x="2304" y="2265"/>
                  </a:lnTo>
                  <a:lnTo>
                    <a:pt x="2323" y="2070"/>
                  </a:lnTo>
                  <a:lnTo>
                    <a:pt x="2323" y="1894"/>
                  </a:lnTo>
                  <a:lnTo>
                    <a:pt x="2323" y="1718"/>
                  </a:lnTo>
                  <a:lnTo>
                    <a:pt x="2284" y="1523"/>
                  </a:lnTo>
                  <a:lnTo>
                    <a:pt x="2245" y="1347"/>
                  </a:lnTo>
                  <a:lnTo>
                    <a:pt x="2187" y="1171"/>
                  </a:lnTo>
                  <a:lnTo>
                    <a:pt x="2109" y="1015"/>
                  </a:lnTo>
                  <a:lnTo>
                    <a:pt x="2011" y="840"/>
                  </a:lnTo>
                  <a:lnTo>
                    <a:pt x="1894" y="683"/>
                  </a:lnTo>
                  <a:lnTo>
                    <a:pt x="1699" y="488"/>
                  </a:lnTo>
                  <a:lnTo>
                    <a:pt x="1484" y="332"/>
                  </a:lnTo>
                  <a:lnTo>
                    <a:pt x="1250" y="195"/>
                  </a:lnTo>
                  <a:lnTo>
                    <a:pt x="1015" y="98"/>
                  </a:lnTo>
                  <a:lnTo>
                    <a:pt x="762" y="39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54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9"/>
            <p:cNvSpPr/>
            <p:nvPr/>
          </p:nvSpPr>
          <p:spPr>
            <a:xfrm>
              <a:off x="1880882" y="3405942"/>
              <a:ext cx="98109" cy="136793"/>
            </a:xfrm>
            <a:custGeom>
              <a:avLst/>
              <a:gdLst/>
              <a:ahLst/>
              <a:cxnLst/>
              <a:rect l="l" t="t" r="r" b="b"/>
              <a:pathLst>
                <a:path w="2871" h="4003" extrusionOk="0">
                  <a:moveTo>
                    <a:pt x="1328" y="0"/>
                  </a:moveTo>
                  <a:lnTo>
                    <a:pt x="1289" y="20"/>
                  </a:lnTo>
                  <a:lnTo>
                    <a:pt x="1250" y="39"/>
                  </a:lnTo>
                  <a:lnTo>
                    <a:pt x="918" y="430"/>
                  </a:lnTo>
                  <a:lnTo>
                    <a:pt x="704" y="703"/>
                  </a:lnTo>
                  <a:lnTo>
                    <a:pt x="489" y="1015"/>
                  </a:lnTo>
                  <a:lnTo>
                    <a:pt x="294" y="1367"/>
                  </a:lnTo>
                  <a:lnTo>
                    <a:pt x="215" y="1543"/>
                  </a:lnTo>
                  <a:lnTo>
                    <a:pt x="137" y="1738"/>
                  </a:lnTo>
                  <a:lnTo>
                    <a:pt x="79" y="1913"/>
                  </a:lnTo>
                  <a:lnTo>
                    <a:pt x="20" y="2109"/>
                  </a:lnTo>
                  <a:lnTo>
                    <a:pt x="1" y="2284"/>
                  </a:lnTo>
                  <a:lnTo>
                    <a:pt x="1" y="2480"/>
                  </a:lnTo>
                  <a:lnTo>
                    <a:pt x="20" y="2772"/>
                  </a:lnTo>
                  <a:lnTo>
                    <a:pt x="79" y="3026"/>
                  </a:lnTo>
                  <a:lnTo>
                    <a:pt x="157" y="3241"/>
                  </a:lnTo>
                  <a:lnTo>
                    <a:pt x="255" y="3436"/>
                  </a:lnTo>
                  <a:lnTo>
                    <a:pt x="372" y="3573"/>
                  </a:lnTo>
                  <a:lnTo>
                    <a:pt x="508" y="3709"/>
                  </a:lnTo>
                  <a:lnTo>
                    <a:pt x="645" y="3807"/>
                  </a:lnTo>
                  <a:lnTo>
                    <a:pt x="782" y="3866"/>
                  </a:lnTo>
                  <a:lnTo>
                    <a:pt x="918" y="3924"/>
                  </a:lnTo>
                  <a:lnTo>
                    <a:pt x="1035" y="3963"/>
                  </a:lnTo>
                  <a:lnTo>
                    <a:pt x="1270" y="4002"/>
                  </a:lnTo>
                  <a:lnTo>
                    <a:pt x="1562" y="4002"/>
                  </a:lnTo>
                  <a:lnTo>
                    <a:pt x="1719" y="3983"/>
                  </a:lnTo>
                  <a:lnTo>
                    <a:pt x="1953" y="3924"/>
                  </a:lnTo>
                  <a:lnTo>
                    <a:pt x="2070" y="3885"/>
                  </a:lnTo>
                  <a:lnTo>
                    <a:pt x="2207" y="3807"/>
                  </a:lnTo>
                  <a:lnTo>
                    <a:pt x="2343" y="3729"/>
                  </a:lnTo>
                  <a:lnTo>
                    <a:pt x="2460" y="3631"/>
                  </a:lnTo>
                  <a:lnTo>
                    <a:pt x="2578" y="3495"/>
                  </a:lnTo>
                  <a:lnTo>
                    <a:pt x="2675" y="3339"/>
                  </a:lnTo>
                  <a:lnTo>
                    <a:pt x="2773" y="3143"/>
                  </a:lnTo>
                  <a:lnTo>
                    <a:pt x="2831" y="2909"/>
                  </a:lnTo>
                  <a:lnTo>
                    <a:pt x="2870" y="2655"/>
                  </a:lnTo>
                  <a:lnTo>
                    <a:pt x="2870" y="2362"/>
                  </a:lnTo>
                  <a:lnTo>
                    <a:pt x="2851" y="2187"/>
                  </a:lnTo>
                  <a:lnTo>
                    <a:pt x="2812" y="1992"/>
                  </a:lnTo>
                  <a:lnTo>
                    <a:pt x="2753" y="1816"/>
                  </a:lnTo>
                  <a:lnTo>
                    <a:pt x="2675" y="1621"/>
                  </a:lnTo>
                  <a:lnTo>
                    <a:pt x="2578" y="1445"/>
                  </a:lnTo>
                  <a:lnTo>
                    <a:pt x="2480" y="1269"/>
                  </a:lnTo>
                  <a:lnTo>
                    <a:pt x="2265" y="937"/>
                  </a:lnTo>
                  <a:lnTo>
                    <a:pt x="2031" y="644"/>
                  </a:lnTo>
                  <a:lnTo>
                    <a:pt x="1797" y="391"/>
                  </a:lnTo>
                  <a:lnTo>
                    <a:pt x="1426" y="39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9DC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9"/>
            <p:cNvSpPr/>
            <p:nvPr/>
          </p:nvSpPr>
          <p:spPr>
            <a:xfrm>
              <a:off x="1912901" y="3405942"/>
              <a:ext cx="66090" cy="136793"/>
            </a:xfrm>
            <a:custGeom>
              <a:avLst/>
              <a:gdLst/>
              <a:ahLst/>
              <a:cxnLst/>
              <a:rect l="l" t="t" r="r" b="b"/>
              <a:pathLst>
                <a:path w="1934" h="4003" extrusionOk="0">
                  <a:moveTo>
                    <a:pt x="391" y="0"/>
                  </a:moveTo>
                  <a:lnTo>
                    <a:pt x="352" y="20"/>
                  </a:lnTo>
                  <a:lnTo>
                    <a:pt x="313" y="39"/>
                  </a:lnTo>
                  <a:lnTo>
                    <a:pt x="1" y="391"/>
                  </a:lnTo>
                  <a:lnTo>
                    <a:pt x="176" y="586"/>
                  </a:lnTo>
                  <a:lnTo>
                    <a:pt x="352" y="801"/>
                  </a:lnTo>
                  <a:lnTo>
                    <a:pt x="528" y="1035"/>
                  </a:lnTo>
                  <a:lnTo>
                    <a:pt x="684" y="1269"/>
                  </a:lnTo>
                  <a:lnTo>
                    <a:pt x="840" y="1543"/>
                  </a:lnTo>
                  <a:lnTo>
                    <a:pt x="957" y="1816"/>
                  </a:lnTo>
                  <a:lnTo>
                    <a:pt x="1035" y="2089"/>
                  </a:lnTo>
                  <a:lnTo>
                    <a:pt x="1055" y="2226"/>
                  </a:lnTo>
                  <a:lnTo>
                    <a:pt x="1074" y="2362"/>
                  </a:lnTo>
                  <a:lnTo>
                    <a:pt x="1074" y="2558"/>
                  </a:lnTo>
                  <a:lnTo>
                    <a:pt x="1055" y="2753"/>
                  </a:lnTo>
                  <a:lnTo>
                    <a:pt x="1035" y="2929"/>
                  </a:lnTo>
                  <a:lnTo>
                    <a:pt x="996" y="3065"/>
                  </a:lnTo>
                  <a:lnTo>
                    <a:pt x="938" y="3202"/>
                  </a:lnTo>
                  <a:lnTo>
                    <a:pt x="879" y="3339"/>
                  </a:lnTo>
                  <a:lnTo>
                    <a:pt x="821" y="3436"/>
                  </a:lnTo>
                  <a:lnTo>
                    <a:pt x="743" y="3534"/>
                  </a:lnTo>
                  <a:lnTo>
                    <a:pt x="586" y="3709"/>
                  </a:lnTo>
                  <a:lnTo>
                    <a:pt x="411" y="3827"/>
                  </a:lnTo>
                  <a:lnTo>
                    <a:pt x="235" y="3905"/>
                  </a:lnTo>
                  <a:lnTo>
                    <a:pt x="59" y="3963"/>
                  </a:lnTo>
                  <a:lnTo>
                    <a:pt x="255" y="4002"/>
                  </a:lnTo>
                  <a:lnTo>
                    <a:pt x="625" y="4002"/>
                  </a:lnTo>
                  <a:lnTo>
                    <a:pt x="782" y="3983"/>
                  </a:lnTo>
                  <a:lnTo>
                    <a:pt x="1016" y="3924"/>
                  </a:lnTo>
                  <a:lnTo>
                    <a:pt x="1133" y="3885"/>
                  </a:lnTo>
                  <a:lnTo>
                    <a:pt x="1270" y="3807"/>
                  </a:lnTo>
                  <a:lnTo>
                    <a:pt x="1406" y="3729"/>
                  </a:lnTo>
                  <a:lnTo>
                    <a:pt x="1523" y="3631"/>
                  </a:lnTo>
                  <a:lnTo>
                    <a:pt x="1641" y="3495"/>
                  </a:lnTo>
                  <a:lnTo>
                    <a:pt x="1738" y="3339"/>
                  </a:lnTo>
                  <a:lnTo>
                    <a:pt x="1836" y="3143"/>
                  </a:lnTo>
                  <a:lnTo>
                    <a:pt x="1894" y="2909"/>
                  </a:lnTo>
                  <a:lnTo>
                    <a:pt x="1933" y="2655"/>
                  </a:lnTo>
                  <a:lnTo>
                    <a:pt x="1933" y="2362"/>
                  </a:lnTo>
                  <a:lnTo>
                    <a:pt x="1914" y="2187"/>
                  </a:lnTo>
                  <a:lnTo>
                    <a:pt x="1875" y="1992"/>
                  </a:lnTo>
                  <a:lnTo>
                    <a:pt x="1816" y="1816"/>
                  </a:lnTo>
                  <a:lnTo>
                    <a:pt x="1738" y="1621"/>
                  </a:lnTo>
                  <a:lnTo>
                    <a:pt x="1641" y="1445"/>
                  </a:lnTo>
                  <a:lnTo>
                    <a:pt x="1543" y="1269"/>
                  </a:lnTo>
                  <a:lnTo>
                    <a:pt x="1328" y="937"/>
                  </a:lnTo>
                  <a:lnTo>
                    <a:pt x="1094" y="644"/>
                  </a:lnTo>
                  <a:lnTo>
                    <a:pt x="860" y="391"/>
                  </a:lnTo>
                  <a:lnTo>
                    <a:pt x="489" y="3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84A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9"/>
            <p:cNvSpPr/>
            <p:nvPr/>
          </p:nvSpPr>
          <p:spPr>
            <a:xfrm>
              <a:off x="1978955" y="3524688"/>
              <a:ext cx="136793" cy="98075"/>
            </a:xfrm>
            <a:custGeom>
              <a:avLst/>
              <a:gdLst/>
              <a:ahLst/>
              <a:cxnLst/>
              <a:rect l="l" t="t" r="r" b="b"/>
              <a:pathLst>
                <a:path w="4003" h="2870" extrusionOk="0">
                  <a:moveTo>
                    <a:pt x="1484" y="0"/>
                  </a:moveTo>
                  <a:lnTo>
                    <a:pt x="1191" y="39"/>
                  </a:lnTo>
                  <a:lnTo>
                    <a:pt x="938" y="98"/>
                  </a:lnTo>
                  <a:lnTo>
                    <a:pt x="723" y="176"/>
                  </a:lnTo>
                  <a:lnTo>
                    <a:pt x="547" y="293"/>
                  </a:lnTo>
                  <a:lnTo>
                    <a:pt x="410" y="410"/>
                  </a:lnTo>
                  <a:lnTo>
                    <a:pt x="274" y="527"/>
                  </a:lnTo>
                  <a:lnTo>
                    <a:pt x="196" y="664"/>
                  </a:lnTo>
                  <a:lnTo>
                    <a:pt x="118" y="801"/>
                  </a:lnTo>
                  <a:lnTo>
                    <a:pt x="59" y="937"/>
                  </a:lnTo>
                  <a:lnTo>
                    <a:pt x="40" y="1074"/>
                  </a:lnTo>
                  <a:lnTo>
                    <a:pt x="0" y="1308"/>
                  </a:lnTo>
                  <a:lnTo>
                    <a:pt x="0" y="1464"/>
                  </a:lnTo>
                  <a:lnTo>
                    <a:pt x="0" y="1542"/>
                  </a:lnTo>
                  <a:lnTo>
                    <a:pt x="0" y="1601"/>
                  </a:lnTo>
                  <a:lnTo>
                    <a:pt x="20" y="1757"/>
                  </a:lnTo>
                  <a:lnTo>
                    <a:pt x="98" y="1991"/>
                  </a:lnTo>
                  <a:lnTo>
                    <a:pt x="137" y="2109"/>
                  </a:lnTo>
                  <a:lnTo>
                    <a:pt x="215" y="2245"/>
                  </a:lnTo>
                  <a:lnTo>
                    <a:pt x="293" y="2362"/>
                  </a:lnTo>
                  <a:lnTo>
                    <a:pt x="410" y="2499"/>
                  </a:lnTo>
                  <a:lnTo>
                    <a:pt x="547" y="2597"/>
                  </a:lnTo>
                  <a:lnTo>
                    <a:pt x="703" y="2694"/>
                  </a:lnTo>
                  <a:lnTo>
                    <a:pt x="898" y="2772"/>
                  </a:lnTo>
                  <a:lnTo>
                    <a:pt x="1133" y="2831"/>
                  </a:lnTo>
                  <a:lnTo>
                    <a:pt x="1387" y="2870"/>
                  </a:lnTo>
                  <a:lnTo>
                    <a:pt x="1679" y="2870"/>
                  </a:lnTo>
                  <a:lnTo>
                    <a:pt x="1855" y="2831"/>
                  </a:lnTo>
                  <a:lnTo>
                    <a:pt x="2050" y="2792"/>
                  </a:lnTo>
                  <a:lnTo>
                    <a:pt x="2226" y="2733"/>
                  </a:lnTo>
                  <a:lnTo>
                    <a:pt x="2402" y="2655"/>
                  </a:lnTo>
                  <a:lnTo>
                    <a:pt x="2577" y="2558"/>
                  </a:lnTo>
                  <a:lnTo>
                    <a:pt x="2753" y="2440"/>
                  </a:lnTo>
                  <a:lnTo>
                    <a:pt x="3085" y="2226"/>
                  </a:lnTo>
                  <a:lnTo>
                    <a:pt x="3378" y="1972"/>
                  </a:lnTo>
                  <a:lnTo>
                    <a:pt x="3632" y="1738"/>
                  </a:lnTo>
                  <a:lnTo>
                    <a:pt x="3963" y="1367"/>
                  </a:lnTo>
                  <a:lnTo>
                    <a:pt x="4002" y="1328"/>
                  </a:lnTo>
                  <a:lnTo>
                    <a:pt x="4002" y="1269"/>
                  </a:lnTo>
                  <a:lnTo>
                    <a:pt x="3983" y="1211"/>
                  </a:lnTo>
                  <a:lnTo>
                    <a:pt x="3963" y="1172"/>
                  </a:lnTo>
                  <a:lnTo>
                    <a:pt x="3573" y="859"/>
                  </a:lnTo>
                  <a:lnTo>
                    <a:pt x="3280" y="664"/>
                  </a:lnTo>
                  <a:lnTo>
                    <a:pt x="2968" y="449"/>
                  </a:lnTo>
                  <a:lnTo>
                    <a:pt x="2616" y="254"/>
                  </a:lnTo>
                  <a:lnTo>
                    <a:pt x="2421" y="176"/>
                  </a:lnTo>
                  <a:lnTo>
                    <a:pt x="2245" y="117"/>
                  </a:lnTo>
                  <a:lnTo>
                    <a:pt x="2050" y="59"/>
                  </a:lnTo>
                  <a:lnTo>
                    <a:pt x="1855" y="20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9DC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9"/>
            <p:cNvSpPr/>
            <p:nvPr/>
          </p:nvSpPr>
          <p:spPr>
            <a:xfrm>
              <a:off x="2015656" y="3524688"/>
              <a:ext cx="100091" cy="98075"/>
            </a:xfrm>
            <a:custGeom>
              <a:avLst/>
              <a:gdLst/>
              <a:ahLst/>
              <a:cxnLst/>
              <a:rect l="l" t="t" r="r" b="b"/>
              <a:pathLst>
                <a:path w="2929" h="2870" extrusionOk="0">
                  <a:moveTo>
                    <a:pt x="410" y="0"/>
                  </a:moveTo>
                  <a:lnTo>
                    <a:pt x="234" y="20"/>
                  </a:lnTo>
                  <a:lnTo>
                    <a:pt x="59" y="39"/>
                  </a:lnTo>
                  <a:lnTo>
                    <a:pt x="371" y="137"/>
                  </a:lnTo>
                  <a:lnTo>
                    <a:pt x="683" y="273"/>
                  </a:lnTo>
                  <a:lnTo>
                    <a:pt x="976" y="430"/>
                  </a:lnTo>
                  <a:lnTo>
                    <a:pt x="1250" y="586"/>
                  </a:lnTo>
                  <a:lnTo>
                    <a:pt x="1503" y="762"/>
                  </a:lnTo>
                  <a:lnTo>
                    <a:pt x="1718" y="918"/>
                  </a:lnTo>
                  <a:lnTo>
                    <a:pt x="2030" y="1172"/>
                  </a:lnTo>
                  <a:lnTo>
                    <a:pt x="2050" y="1211"/>
                  </a:lnTo>
                  <a:lnTo>
                    <a:pt x="2069" y="1269"/>
                  </a:lnTo>
                  <a:lnTo>
                    <a:pt x="2069" y="1328"/>
                  </a:lnTo>
                  <a:lnTo>
                    <a:pt x="2030" y="1367"/>
                  </a:lnTo>
                  <a:lnTo>
                    <a:pt x="1718" y="1699"/>
                  </a:lnTo>
                  <a:lnTo>
                    <a:pt x="1503" y="1913"/>
                  </a:lnTo>
                  <a:lnTo>
                    <a:pt x="1250" y="2128"/>
                  </a:lnTo>
                  <a:lnTo>
                    <a:pt x="957" y="2362"/>
                  </a:lnTo>
                  <a:lnTo>
                    <a:pt x="644" y="2558"/>
                  </a:lnTo>
                  <a:lnTo>
                    <a:pt x="488" y="2636"/>
                  </a:lnTo>
                  <a:lnTo>
                    <a:pt x="332" y="2714"/>
                  </a:lnTo>
                  <a:lnTo>
                    <a:pt x="156" y="2772"/>
                  </a:lnTo>
                  <a:lnTo>
                    <a:pt x="0" y="2831"/>
                  </a:lnTo>
                  <a:lnTo>
                    <a:pt x="273" y="2870"/>
                  </a:lnTo>
                  <a:lnTo>
                    <a:pt x="605" y="2870"/>
                  </a:lnTo>
                  <a:lnTo>
                    <a:pt x="781" y="2831"/>
                  </a:lnTo>
                  <a:lnTo>
                    <a:pt x="976" y="2792"/>
                  </a:lnTo>
                  <a:lnTo>
                    <a:pt x="1152" y="2733"/>
                  </a:lnTo>
                  <a:lnTo>
                    <a:pt x="1328" y="2655"/>
                  </a:lnTo>
                  <a:lnTo>
                    <a:pt x="1503" y="2558"/>
                  </a:lnTo>
                  <a:lnTo>
                    <a:pt x="1679" y="2440"/>
                  </a:lnTo>
                  <a:lnTo>
                    <a:pt x="2011" y="2226"/>
                  </a:lnTo>
                  <a:lnTo>
                    <a:pt x="2304" y="1972"/>
                  </a:lnTo>
                  <a:lnTo>
                    <a:pt x="2558" y="1738"/>
                  </a:lnTo>
                  <a:lnTo>
                    <a:pt x="2889" y="1367"/>
                  </a:lnTo>
                  <a:lnTo>
                    <a:pt x="2928" y="1328"/>
                  </a:lnTo>
                  <a:lnTo>
                    <a:pt x="2928" y="1269"/>
                  </a:lnTo>
                  <a:lnTo>
                    <a:pt x="2909" y="1211"/>
                  </a:lnTo>
                  <a:lnTo>
                    <a:pt x="2889" y="1172"/>
                  </a:lnTo>
                  <a:lnTo>
                    <a:pt x="2499" y="859"/>
                  </a:lnTo>
                  <a:lnTo>
                    <a:pt x="2206" y="664"/>
                  </a:lnTo>
                  <a:lnTo>
                    <a:pt x="1894" y="449"/>
                  </a:lnTo>
                  <a:lnTo>
                    <a:pt x="1542" y="254"/>
                  </a:lnTo>
                  <a:lnTo>
                    <a:pt x="1347" y="176"/>
                  </a:lnTo>
                  <a:lnTo>
                    <a:pt x="1171" y="117"/>
                  </a:lnTo>
                  <a:lnTo>
                    <a:pt x="976" y="59"/>
                  </a:lnTo>
                  <a:lnTo>
                    <a:pt x="781" y="20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84A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9"/>
            <p:cNvSpPr/>
            <p:nvPr/>
          </p:nvSpPr>
          <p:spPr>
            <a:xfrm>
              <a:off x="1922913" y="3440626"/>
              <a:ext cx="14045" cy="102107"/>
            </a:xfrm>
            <a:custGeom>
              <a:avLst/>
              <a:gdLst/>
              <a:ahLst/>
              <a:cxnLst/>
              <a:rect l="l" t="t" r="r" b="b"/>
              <a:pathLst>
                <a:path w="411" h="2988" extrusionOk="0">
                  <a:moveTo>
                    <a:pt x="196" y="0"/>
                  </a:moveTo>
                  <a:lnTo>
                    <a:pt x="118" y="20"/>
                  </a:lnTo>
                  <a:lnTo>
                    <a:pt x="59" y="78"/>
                  </a:lnTo>
                  <a:lnTo>
                    <a:pt x="20" y="137"/>
                  </a:lnTo>
                  <a:lnTo>
                    <a:pt x="1" y="215"/>
                  </a:lnTo>
                  <a:lnTo>
                    <a:pt x="1" y="2987"/>
                  </a:lnTo>
                  <a:lnTo>
                    <a:pt x="411" y="2987"/>
                  </a:lnTo>
                  <a:lnTo>
                    <a:pt x="411" y="215"/>
                  </a:lnTo>
                  <a:lnTo>
                    <a:pt x="391" y="137"/>
                  </a:lnTo>
                  <a:lnTo>
                    <a:pt x="352" y="78"/>
                  </a:lnTo>
                  <a:lnTo>
                    <a:pt x="293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9DC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9"/>
            <p:cNvSpPr/>
            <p:nvPr/>
          </p:nvSpPr>
          <p:spPr>
            <a:xfrm>
              <a:off x="1978955" y="3562687"/>
              <a:ext cx="93428" cy="21392"/>
            </a:xfrm>
            <a:custGeom>
              <a:avLst/>
              <a:gdLst/>
              <a:ahLst/>
              <a:cxnLst/>
              <a:rect l="l" t="t" r="r" b="b"/>
              <a:pathLst>
                <a:path w="2734" h="626" extrusionOk="0">
                  <a:moveTo>
                    <a:pt x="2519" y="1"/>
                  </a:moveTo>
                  <a:lnTo>
                    <a:pt x="0" y="216"/>
                  </a:lnTo>
                  <a:lnTo>
                    <a:pt x="0" y="372"/>
                  </a:lnTo>
                  <a:lnTo>
                    <a:pt x="0" y="430"/>
                  </a:lnTo>
                  <a:lnTo>
                    <a:pt x="0" y="489"/>
                  </a:lnTo>
                  <a:lnTo>
                    <a:pt x="20" y="626"/>
                  </a:lnTo>
                  <a:lnTo>
                    <a:pt x="2558" y="430"/>
                  </a:lnTo>
                  <a:lnTo>
                    <a:pt x="2636" y="391"/>
                  </a:lnTo>
                  <a:lnTo>
                    <a:pt x="2694" y="352"/>
                  </a:lnTo>
                  <a:lnTo>
                    <a:pt x="2734" y="274"/>
                  </a:lnTo>
                  <a:lnTo>
                    <a:pt x="2734" y="196"/>
                  </a:lnTo>
                  <a:lnTo>
                    <a:pt x="2714" y="118"/>
                  </a:lnTo>
                  <a:lnTo>
                    <a:pt x="2675" y="60"/>
                  </a:lnTo>
                  <a:lnTo>
                    <a:pt x="2597" y="20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rgbClr val="9DC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3" name="Google Shape;1993;p9"/>
          <p:cNvGrpSpPr/>
          <p:nvPr/>
        </p:nvGrpSpPr>
        <p:grpSpPr>
          <a:xfrm>
            <a:off x="6042959" y="1764753"/>
            <a:ext cx="413343" cy="411471"/>
            <a:chOff x="7798750" y="3405942"/>
            <a:chExt cx="486343" cy="485683"/>
          </a:xfrm>
        </p:grpSpPr>
        <p:sp>
          <p:nvSpPr>
            <p:cNvPr id="1994" name="Google Shape;1994;p9"/>
            <p:cNvSpPr/>
            <p:nvPr/>
          </p:nvSpPr>
          <p:spPr>
            <a:xfrm>
              <a:off x="7903487" y="3744140"/>
              <a:ext cx="115435" cy="125481"/>
            </a:xfrm>
            <a:custGeom>
              <a:avLst/>
              <a:gdLst/>
              <a:ahLst/>
              <a:cxnLst/>
              <a:rect l="l" t="t" r="r" b="b"/>
              <a:pathLst>
                <a:path w="3378" h="3672" extrusionOk="0">
                  <a:moveTo>
                    <a:pt x="1562" y="1"/>
                  </a:moveTo>
                  <a:lnTo>
                    <a:pt x="1465" y="20"/>
                  </a:lnTo>
                  <a:lnTo>
                    <a:pt x="1386" y="60"/>
                  </a:lnTo>
                  <a:lnTo>
                    <a:pt x="1308" y="138"/>
                  </a:lnTo>
                  <a:lnTo>
                    <a:pt x="1250" y="235"/>
                  </a:lnTo>
                  <a:lnTo>
                    <a:pt x="0" y="3671"/>
                  </a:lnTo>
                  <a:lnTo>
                    <a:pt x="3378" y="3671"/>
                  </a:lnTo>
                  <a:lnTo>
                    <a:pt x="2480" y="1602"/>
                  </a:lnTo>
                  <a:lnTo>
                    <a:pt x="2109" y="255"/>
                  </a:lnTo>
                  <a:lnTo>
                    <a:pt x="2070" y="157"/>
                  </a:lnTo>
                  <a:lnTo>
                    <a:pt x="1992" y="79"/>
                  </a:lnTo>
                  <a:lnTo>
                    <a:pt x="1894" y="20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C6A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9"/>
            <p:cNvSpPr/>
            <p:nvPr/>
          </p:nvSpPr>
          <p:spPr>
            <a:xfrm>
              <a:off x="7946167" y="3744140"/>
              <a:ext cx="72753" cy="125481"/>
            </a:xfrm>
            <a:custGeom>
              <a:avLst/>
              <a:gdLst/>
              <a:ahLst/>
              <a:cxnLst/>
              <a:rect l="l" t="t" r="r" b="b"/>
              <a:pathLst>
                <a:path w="2129" h="3672" extrusionOk="0">
                  <a:moveTo>
                    <a:pt x="313" y="1"/>
                  </a:moveTo>
                  <a:lnTo>
                    <a:pt x="216" y="20"/>
                  </a:lnTo>
                  <a:lnTo>
                    <a:pt x="118" y="60"/>
                  </a:lnTo>
                  <a:lnTo>
                    <a:pt x="59" y="138"/>
                  </a:lnTo>
                  <a:lnTo>
                    <a:pt x="1" y="235"/>
                  </a:lnTo>
                  <a:lnTo>
                    <a:pt x="372" y="1602"/>
                  </a:lnTo>
                  <a:lnTo>
                    <a:pt x="1270" y="3671"/>
                  </a:lnTo>
                  <a:lnTo>
                    <a:pt x="2129" y="3671"/>
                  </a:lnTo>
                  <a:lnTo>
                    <a:pt x="1231" y="1602"/>
                  </a:lnTo>
                  <a:lnTo>
                    <a:pt x="860" y="255"/>
                  </a:lnTo>
                  <a:lnTo>
                    <a:pt x="821" y="157"/>
                  </a:lnTo>
                  <a:lnTo>
                    <a:pt x="743" y="79"/>
                  </a:lnTo>
                  <a:lnTo>
                    <a:pt x="645" y="20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E3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9"/>
            <p:cNvSpPr/>
            <p:nvPr/>
          </p:nvSpPr>
          <p:spPr>
            <a:xfrm>
              <a:off x="8157656" y="3707473"/>
              <a:ext cx="92744" cy="162149"/>
            </a:xfrm>
            <a:custGeom>
              <a:avLst/>
              <a:gdLst/>
              <a:ahLst/>
              <a:cxnLst/>
              <a:rect l="l" t="t" r="r" b="b"/>
              <a:pathLst>
                <a:path w="2714" h="4745" extrusionOk="0">
                  <a:moveTo>
                    <a:pt x="937" y="0"/>
                  </a:moveTo>
                  <a:lnTo>
                    <a:pt x="840" y="59"/>
                  </a:lnTo>
                  <a:lnTo>
                    <a:pt x="762" y="156"/>
                  </a:lnTo>
                  <a:lnTo>
                    <a:pt x="703" y="254"/>
                  </a:lnTo>
                  <a:lnTo>
                    <a:pt x="566" y="976"/>
                  </a:lnTo>
                  <a:lnTo>
                    <a:pt x="117" y="2753"/>
                  </a:lnTo>
                  <a:lnTo>
                    <a:pt x="0" y="4744"/>
                  </a:lnTo>
                  <a:lnTo>
                    <a:pt x="2714" y="4744"/>
                  </a:lnTo>
                  <a:lnTo>
                    <a:pt x="2187" y="2909"/>
                  </a:lnTo>
                  <a:lnTo>
                    <a:pt x="1777" y="1230"/>
                  </a:lnTo>
                  <a:lnTo>
                    <a:pt x="1308" y="195"/>
                  </a:lnTo>
                  <a:lnTo>
                    <a:pt x="1269" y="117"/>
                  </a:lnTo>
                  <a:lnTo>
                    <a:pt x="1211" y="59"/>
                  </a:lnTo>
                  <a:lnTo>
                    <a:pt x="1133" y="20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C6A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9"/>
            <p:cNvSpPr/>
            <p:nvPr/>
          </p:nvSpPr>
          <p:spPr>
            <a:xfrm>
              <a:off x="8179663" y="3707473"/>
              <a:ext cx="70737" cy="162149"/>
            </a:xfrm>
            <a:custGeom>
              <a:avLst/>
              <a:gdLst/>
              <a:ahLst/>
              <a:cxnLst/>
              <a:rect l="l" t="t" r="r" b="b"/>
              <a:pathLst>
                <a:path w="2070" h="4745" extrusionOk="0">
                  <a:moveTo>
                    <a:pt x="293" y="0"/>
                  </a:moveTo>
                  <a:lnTo>
                    <a:pt x="196" y="59"/>
                  </a:lnTo>
                  <a:lnTo>
                    <a:pt x="118" y="156"/>
                  </a:lnTo>
                  <a:lnTo>
                    <a:pt x="59" y="254"/>
                  </a:lnTo>
                  <a:lnTo>
                    <a:pt x="1" y="625"/>
                  </a:lnTo>
                  <a:lnTo>
                    <a:pt x="274" y="1230"/>
                  </a:lnTo>
                  <a:lnTo>
                    <a:pt x="684" y="2909"/>
                  </a:lnTo>
                  <a:lnTo>
                    <a:pt x="1211" y="4744"/>
                  </a:lnTo>
                  <a:lnTo>
                    <a:pt x="2070" y="4744"/>
                  </a:lnTo>
                  <a:lnTo>
                    <a:pt x="1543" y="2909"/>
                  </a:lnTo>
                  <a:lnTo>
                    <a:pt x="1133" y="1230"/>
                  </a:lnTo>
                  <a:lnTo>
                    <a:pt x="664" y="195"/>
                  </a:lnTo>
                  <a:lnTo>
                    <a:pt x="625" y="117"/>
                  </a:lnTo>
                  <a:lnTo>
                    <a:pt x="567" y="59"/>
                  </a:lnTo>
                  <a:lnTo>
                    <a:pt x="489" y="2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E3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9"/>
            <p:cNvSpPr/>
            <p:nvPr/>
          </p:nvSpPr>
          <p:spPr>
            <a:xfrm>
              <a:off x="7840098" y="3707473"/>
              <a:ext cx="92778" cy="162149"/>
            </a:xfrm>
            <a:custGeom>
              <a:avLst/>
              <a:gdLst/>
              <a:ahLst/>
              <a:cxnLst/>
              <a:rect l="l" t="t" r="r" b="b"/>
              <a:pathLst>
                <a:path w="2715" h="4745" extrusionOk="0">
                  <a:moveTo>
                    <a:pt x="1660" y="0"/>
                  </a:moveTo>
                  <a:lnTo>
                    <a:pt x="1582" y="20"/>
                  </a:lnTo>
                  <a:lnTo>
                    <a:pt x="1524" y="59"/>
                  </a:lnTo>
                  <a:lnTo>
                    <a:pt x="1445" y="117"/>
                  </a:lnTo>
                  <a:lnTo>
                    <a:pt x="1406" y="195"/>
                  </a:lnTo>
                  <a:lnTo>
                    <a:pt x="957" y="1230"/>
                  </a:lnTo>
                  <a:lnTo>
                    <a:pt x="528" y="2909"/>
                  </a:lnTo>
                  <a:lnTo>
                    <a:pt x="1" y="4744"/>
                  </a:lnTo>
                  <a:lnTo>
                    <a:pt x="2714" y="4744"/>
                  </a:lnTo>
                  <a:lnTo>
                    <a:pt x="2597" y="2753"/>
                  </a:lnTo>
                  <a:lnTo>
                    <a:pt x="2148" y="976"/>
                  </a:lnTo>
                  <a:lnTo>
                    <a:pt x="2012" y="254"/>
                  </a:lnTo>
                  <a:lnTo>
                    <a:pt x="1973" y="156"/>
                  </a:lnTo>
                  <a:lnTo>
                    <a:pt x="1894" y="59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C6A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9"/>
            <p:cNvSpPr/>
            <p:nvPr/>
          </p:nvSpPr>
          <p:spPr>
            <a:xfrm>
              <a:off x="7881480" y="3707473"/>
              <a:ext cx="51395" cy="162149"/>
            </a:xfrm>
            <a:custGeom>
              <a:avLst/>
              <a:gdLst/>
              <a:ahLst/>
              <a:cxnLst/>
              <a:rect l="l" t="t" r="r" b="b"/>
              <a:pathLst>
                <a:path w="1504" h="4745" extrusionOk="0">
                  <a:moveTo>
                    <a:pt x="449" y="0"/>
                  </a:moveTo>
                  <a:lnTo>
                    <a:pt x="371" y="20"/>
                  </a:lnTo>
                  <a:lnTo>
                    <a:pt x="313" y="59"/>
                  </a:lnTo>
                  <a:lnTo>
                    <a:pt x="234" y="117"/>
                  </a:lnTo>
                  <a:lnTo>
                    <a:pt x="195" y="195"/>
                  </a:lnTo>
                  <a:lnTo>
                    <a:pt x="0" y="625"/>
                  </a:lnTo>
                  <a:lnTo>
                    <a:pt x="78" y="976"/>
                  </a:lnTo>
                  <a:lnTo>
                    <a:pt x="527" y="2753"/>
                  </a:lnTo>
                  <a:lnTo>
                    <a:pt x="644" y="4744"/>
                  </a:lnTo>
                  <a:lnTo>
                    <a:pt x="1503" y="4744"/>
                  </a:lnTo>
                  <a:lnTo>
                    <a:pt x="1386" y="2753"/>
                  </a:lnTo>
                  <a:lnTo>
                    <a:pt x="937" y="976"/>
                  </a:lnTo>
                  <a:lnTo>
                    <a:pt x="801" y="254"/>
                  </a:lnTo>
                  <a:lnTo>
                    <a:pt x="762" y="156"/>
                  </a:lnTo>
                  <a:lnTo>
                    <a:pt x="683" y="5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E3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9"/>
            <p:cNvSpPr/>
            <p:nvPr/>
          </p:nvSpPr>
          <p:spPr>
            <a:xfrm>
              <a:off x="8041575" y="3718135"/>
              <a:ext cx="148787" cy="151487"/>
            </a:xfrm>
            <a:custGeom>
              <a:avLst/>
              <a:gdLst/>
              <a:ahLst/>
              <a:cxnLst/>
              <a:rect l="l" t="t" r="r" b="b"/>
              <a:pathLst>
                <a:path w="4354" h="4433" extrusionOk="0">
                  <a:moveTo>
                    <a:pt x="2265" y="1"/>
                  </a:moveTo>
                  <a:lnTo>
                    <a:pt x="1992" y="20"/>
                  </a:lnTo>
                  <a:lnTo>
                    <a:pt x="1875" y="59"/>
                  </a:lnTo>
                  <a:lnTo>
                    <a:pt x="1777" y="118"/>
                  </a:lnTo>
                  <a:lnTo>
                    <a:pt x="1699" y="196"/>
                  </a:lnTo>
                  <a:lnTo>
                    <a:pt x="1660" y="313"/>
                  </a:lnTo>
                  <a:lnTo>
                    <a:pt x="1250" y="2050"/>
                  </a:lnTo>
                  <a:lnTo>
                    <a:pt x="0" y="4432"/>
                  </a:lnTo>
                  <a:lnTo>
                    <a:pt x="4354" y="4432"/>
                  </a:lnTo>
                  <a:lnTo>
                    <a:pt x="2870" y="1289"/>
                  </a:lnTo>
                  <a:lnTo>
                    <a:pt x="2714" y="372"/>
                  </a:lnTo>
                  <a:lnTo>
                    <a:pt x="2675" y="293"/>
                  </a:lnTo>
                  <a:lnTo>
                    <a:pt x="2655" y="215"/>
                  </a:lnTo>
                  <a:lnTo>
                    <a:pt x="2597" y="157"/>
                  </a:lnTo>
                  <a:lnTo>
                    <a:pt x="2558" y="98"/>
                  </a:lnTo>
                  <a:lnTo>
                    <a:pt x="2480" y="59"/>
                  </a:lnTo>
                  <a:lnTo>
                    <a:pt x="2421" y="20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C6A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9"/>
            <p:cNvSpPr/>
            <p:nvPr/>
          </p:nvSpPr>
          <p:spPr>
            <a:xfrm>
              <a:off x="8108962" y="3718135"/>
              <a:ext cx="81399" cy="151487"/>
            </a:xfrm>
            <a:custGeom>
              <a:avLst/>
              <a:gdLst/>
              <a:ahLst/>
              <a:cxnLst/>
              <a:rect l="l" t="t" r="r" b="b"/>
              <a:pathLst>
                <a:path w="2382" h="4433" extrusionOk="0">
                  <a:moveTo>
                    <a:pt x="293" y="1"/>
                  </a:moveTo>
                  <a:lnTo>
                    <a:pt x="0" y="20"/>
                  </a:lnTo>
                  <a:lnTo>
                    <a:pt x="39" y="1289"/>
                  </a:lnTo>
                  <a:lnTo>
                    <a:pt x="1523" y="4432"/>
                  </a:lnTo>
                  <a:lnTo>
                    <a:pt x="2382" y="4432"/>
                  </a:lnTo>
                  <a:lnTo>
                    <a:pt x="898" y="1289"/>
                  </a:lnTo>
                  <a:lnTo>
                    <a:pt x="742" y="372"/>
                  </a:lnTo>
                  <a:lnTo>
                    <a:pt x="703" y="293"/>
                  </a:lnTo>
                  <a:lnTo>
                    <a:pt x="683" y="215"/>
                  </a:lnTo>
                  <a:lnTo>
                    <a:pt x="625" y="157"/>
                  </a:lnTo>
                  <a:lnTo>
                    <a:pt x="586" y="98"/>
                  </a:lnTo>
                  <a:lnTo>
                    <a:pt x="508" y="59"/>
                  </a:lnTo>
                  <a:lnTo>
                    <a:pt x="44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E3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9"/>
            <p:cNvSpPr/>
            <p:nvPr/>
          </p:nvSpPr>
          <p:spPr>
            <a:xfrm>
              <a:off x="7938855" y="3546012"/>
              <a:ext cx="28705" cy="77435"/>
            </a:xfrm>
            <a:custGeom>
              <a:avLst/>
              <a:gdLst/>
              <a:ahLst/>
              <a:cxnLst/>
              <a:rect l="l" t="t" r="r" b="b"/>
              <a:pathLst>
                <a:path w="840" h="2266" extrusionOk="0">
                  <a:moveTo>
                    <a:pt x="156" y="1"/>
                  </a:moveTo>
                  <a:lnTo>
                    <a:pt x="78" y="40"/>
                  </a:lnTo>
                  <a:lnTo>
                    <a:pt x="20" y="99"/>
                  </a:lnTo>
                  <a:lnTo>
                    <a:pt x="0" y="177"/>
                  </a:lnTo>
                  <a:lnTo>
                    <a:pt x="0" y="255"/>
                  </a:lnTo>
                  <a:lnTo>
                    <a:pt x="449" y="2109"/>
                  </a:lnTo>
                  <a:lnTo>
                    <a:pt x="469" y="2168"/>
                  </a:lnTo>
                  <a:lnTo>
                    <a:pt x="527" y="2226"/>
                  </a:lnTo>
                  <a:lnTo>
                    <a:pt x="605" y="2265"/>
                  </a:lnTo>
                  <a:lnTo>
                    <a:pt x="683" y="2246"/>
                  </a:lnTo>
                  <a:lnTo>
                    <a:pt x="761" y="2226"/>
                  </a:lnTo>
                  <a:lnTo>
                    <a:pt x="820" y="2168"/>
                  </a:lnTo>
                  <a:lnTo>
                    <a:pt x="840" y="2090"/>
                  </a:lnTo>
                  <a:lnTo>
                    <a:pt x="840" y="2012"/>
                  </a:lnTo>
                  <a:lnTo>
                    <a:pt x="410" y="157"/>
                  </a:lnTo>
                  <a:lnTo>
                    <a:pt x="371" y="79"/>
                  </a:lnTo>
                  <a:lnTo>
                    <a:pt x="312" y="4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3E4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9"/>
            <p:cNvSpPr/>
            <p:nvPr/>
          </p:nvSpPr>
          <p:spPr>
            <a:xfrm>
              <a:off x="7990864" y="3546012"/>
              <a:ext cx="28739" cy="77435"/>
            </a:xfrm>
            <a:custGeom>
              <a:avLst/>
              <a:gdLst/>
              <a:ahLst/>
              <a:cxnLst/>
              <a:rect l="l" t="t" r="r" b="b"/>
              <a:pathLst>
                <a:path w="841" h="2266" extrusionOk="0">
                  <a:moveTo>
                    <a:pt x="606" y="1"/>
                  </a:moveTo>
                  <a:lnTo>
                    <a:pt x="528" y="40"/>
                  </a:lnTo>
                  <a:lnTo>
                    <a:pt x="469" y="79"/>
                  </a:lnTo>
                  <a:lnTo>
                    <a:pt x="450" y="157"/>
                  </a:lnTo>
                  <a:lnTo>
                    <a:pt x="1" y="2012"/>
                  </a:lnTo>
                  <a:lnTo>
                    <a:pt x="1" y="2090"/>
                  </a:lnTo>
                  <a:lnTo>
                    <a:pt x="20" y="2168"/>
                  </a:lnTo>
                  <a:lnTo>
                    <a:pt x="79" y="2226"/>
                  </a:lnTo>
                  <a:lnTo>
                    <a:pt x="157" y="2246"/>
                  </a:lnTo>
                  <a:lnTo>
                    <a:pt x="235" y="2265"/>
                  </a:lnTo>
                  <a:lnTo>
                    <a:pt x="313" y="2226"/>
                  </a:lnTo>
                  <a:lnTo>
                    <a:pt x="372" y="2168"/>
                  </a:lnTo>
                  <a:lnTo>
                    <a:pt x="411" y="2109"/>
                  </a:lnTo>
                  <a:lnTo>
                    <a:pt x="840" y="255"/>
                  </a:lnTo>
                  <a:lnTo>
                    <a:pt x="840" y="177"/>
                  </a:lnTo>
                  <a:lnTo>
                    <a:pt x="821" y="99"/>
                  </a:lnTo>
                  <a:lnTo>
                    <a:pt x="762" y="40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3E4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9"/>
            <p:cNvSpPr/>
            <p:nvPr/>
          </p:nvSpPr>
          <p:spPr>
            <a:xfrm>
              <a:off x="8116274" y="3600071"/>
              <a:ext cx="16061" cy="55394"/>
            </a:xfrm>
            <a:custGeom>
              <a:avLst/>
              <a:gdLst/>
              <a:ahLst/>
              <a:cxnLst/>
              <a:rect l="l" t="t" r="r" b="b"/>
              <a:pathLst>
                <a:path w="470" h="1621" extrusionOk="0">
                  <a:moveTo>
                    <a:pt x="196" y="0"/>
                  </a:moveTo>
                  <a:lnTo>
                    <a:pt x="118" y="20"/>
                  </a:lnTo>
                  <a:lnTo>
                    <a:pt x="60" y="78"/>
                  </a:lnTo>
                  <a:lnTo>
                    <a:pt x="20" y="137"/>
                  </a:lnTo>
                  <a:lnTo>
                    <a:pt x="1" y="215"/>
                  </a:lnTo>
                  <a:lnTo>
                    <a:pt x="60" y="1406"/>
                  </a:lnTo>
                  <a:lnTo>
                    <a:pt x="79" y="1484"/>
                  </a:lnTo>
                  <a:lnTo>
                    <a:pt x="118" y="1562"/>
                  </a:lnTo>
                  <a:lnTo>
                    <a:pt x="196" y="1601"/>
                  </a:lnTo>
                  <a:lnTo>
                    <a:pt x="274" y="1621"/>
                  </a:lnTo>
                  <a:lnTo>
                    <a:pt x="352" y="1601"/>
                  </a:lnTo>
                  <a:lnTo>
                    <a:pt x="411" y="1542"/>
                  </a:lnTo>
                  <a:lnTo>
                    <a:pt x="469" y="1484"/>
                  </a:lnTo>
                  <a:lnTo>
                    <a:pt x="469" y="1386"/>
                  </a:lnTo>
                  <a:lnTo>
                    <a:pt x="430" y="215"/>
                  </a:lnTo>
                  <a:lnTo>
                    <a:pt x="411" y="117"/>
                  </a:lnTo>
                  <a:lnTo>
                    <a:pt x="352" y="59"/>
                  </a:lnTo>
                  <a:lnTo>
                    <a:pt x="29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3E4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9"/>
            <p:cNvSpPr/>
            <p:nvPr/>
          </p:nvSpPr>
          <p:spPr>
            <a:xfrm>
              <a:off x="8147644" y="3600071"/>
              <a:ext cx="16027" cy="55394"/>
            </a:xfrm>
            <a:custGeom>
              <a:avLst/>
              <a:gdLst/>
              <a:ahLst/>
              <a:cxnLst/>
              <a:rect l="l" t="t" r="r" b="b"/>
              <a:pathLst>
                <a:path w="469" h="1621" extrusionOk="0">
                  <a:moveTo>
                    <a:pt x="274" y="0"/>
                  </a:moveTo>
                  <a:lnTo>
                    <a:pt x="176" y="20"/>
                  </a:lnTo>
                  <a:lnTo>
                    <a:pt x="118" y="59"/>
                  </a:lnTo>
                  <a:lnTo>
                    <a:pt x="59" y="117"/>
                  </a:lnTo>
                  <a:lnTo>
                    <a:pt x="40" y="215"/>
                  </a:lnTo>
                  <a:lnTo>
                    <a:pt x="0" y="1386"/>
                  </a:lnTo>
                  <a:lnTo>
                    <a:pt x="20" y="1484"/>
                  </a:lnTo>
                  <a:lnTo>
                    <a:pt x="59" y="1542"/>
                  </a:lnTo>
                  <a:lnTo>
                    <a:pt x="118" y="1601"/>
                  </a:lnTo>
                  <a:lnTo>
                    <a:pt x="196" y="1621"/>
                  </a:lnTo>
                  <a:lnTo>
                    <a:pt x="215" y="1621"/>
                  </a:lnTo>
                  <a:lnTo>
                    <a:pt x="293" y="1601"/>
                  </a:lnTo>
                  <a:lnTo>
                    <a:pt x="352" y="1562"/>
                  </a:lnTo>
                  <a:lnTo>
                    <a:pt x="391" y="1484"/>
                  </a:lnTo>
                  <a:lnTo>
                    <a:pt x="410" y="1406"/>
                  </a:lnTo>
                  <a:lnTo>
                    <a:pt x="469" y="215"/>
                  </a:lnTo>
                  <a:lnTo>
                    <a:pt x="449" y="137"/>
                  </a:lnTo>
                  <a:lnTo>
                    <a:pt x="410" y="78"/>
                  </a:lnTo>
                  <a:lnTo>
                    <a:pt x="35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3E4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9"/>
            <p:cNvSpPr/>
            <p:nvPr/>
          </p:nvSpPr>
          <p:spPr>
            <a:xfrm>
              <a:off x="7904136" y="3405942"/>
              <a:ext cx="150154" cy="170794"/>
            </a:xfrm>
            <a:custGeom>
              <a:avLst/>
              <a:gdLst/>
              <a:ahLst/>
              <a:cxnLst/>
              <a:rect l="l" t="t" r="r" b="b"/>
              <a:pathLst>
                <a:path w="4394" h="4998" extrusionOk="0">
                  <a:moveTo>
                    <a:pt x="1973" y="0"/>
                  </a:moveTo>
                  <a:lnTo>
                    <a:pt x="1758" y="39"/>
                  </a:lnTo>
                  <a:lnTo>
                    <a:pt x="1543" y="59"/>
                  </a:lnTo>
                  <a:lnTo>
                    <a:pt x="1348" y="117"/>
                  </a:lnTo>
                  <a:lnTo>
                    <a:pt x="1153" y="195"/>
                  </a:lnTo>
                  <a:lnTo>
                    <a:pt x="977" y="274"/>
                  </a:lnTo>
                  <a:lnTo>
                    <a:pt x="801" y="371"/>
                  </a:lnTo>
                  <a:lnTo>
                    <a:pt x="645" y="469"/>
                  </a:lnTo>
                  <a:lnTo>
                    <a:pt x="509" y="605"/>
                  </a:lnTo>
                  <a:lnTo>
                    <a:pt x="372" y="742"/>
                  </a:lnTo>
                  <a:lnTo>
                    <a:pt x="274" y="898"/>
                  </a:lnTo>
                  <a:lnTo>
                    <a:pt x="177" y="1074"/>
                  </a:lnTo>
                  <a:lnTo>
                    <a:pt x="99" y="1269"/>
                  </a:lnTo>
                  <a:lnTo>
                    <a:pt x="60" y="1464"/>
                  </a:lnTo>
                  <a:lnTo>
                    <a:pt x="20" y="1699"/>
                  </a:lnTo>
                  <a:lnTo>
                    <a:pt x="1" y="1933"/>
                  </a:lnTo>
                  <a:lnTo>
                    <a:pt x="20" y="2167"/>
                  </a:lnTo>
                  <a:lnTo>
                    <a:pt x="60" y="2421"/>
                  </a:lnTo>
                  <a:lnTo>
                    <a:pt x="99" y="2694"/>
                  </a:lnTo>
                  <a:lnTo>
                    <a:pt x="177" y="2948"/>
                  </a:lnTo>
                  <a:lnTo>
                    <a:pt x="274" y="3221"/>
                  </a:lnTo>
                  <a:lnTo>
                    <a:pt x="372" y="3475"/>
                  </a:lnTo>
                  <a:lnTo>
                    <a:pt x="509" y="3709"/>
                  </a:lnTo>
                  <a:lnTo>
                    <a:pt x="645" y="3944"/>
                  </a:lnTo>
                  <a:lnTo>
                    <a:pt x="801" y="4158"/>
                  </a:lnTo>
                  <a:lnTo>
                    <a:pt x="977" y="4373"/>
                  </a:lnTo>
                  <a:lnTo>
                    <a:pt x="1153" y="4549"/>
                  </a:lnTo>
                  <a:lnTo>
                    <a:pt x="1348" y="4705"/>
                  </a:lnTo>
                  <a:lnTo>
                    <a:pt x="1543" y="4822"/>
                  </a:lnTo>
                  <a:lnTo>
                    <a:pt x="1758" y="4920"/>
                  </a:lnTo>
                  <a:lnTo>
                    <a:pt x="1973" y="4978"/>
                  </a:lnTo>
                  <a:lnTo>
                    <a:pt x="2207" y="4998"/>
                  </a:lnTo>
                  <a:lnTo>
                    <a:pt x="2422" y="4978"/>
                  </a:lnTo>
                  <a:lnTo>
                    <a:pt x="2636" y="4920"/>
                  </a:lnTo>
                  <a:lnTo>
                    <a:pt x="2851" y="4822"/>
                  </a:lnTo>
                  <a:lnTo>
                    <a:pt x="3046" y="4705"/>
                  </a:lnTo>
                  <a:lnTo>
                    <a:pt x="3242" y="4549"/>
                  </a:lnTo>
                  <a:lnTo>
                    <a:pt x="3417" y="4373"/>
                  </a:lnTo>
                  <a:lnTo>
                    <a:pt x="3593" y="4158"/>
                  </a:lnTo>
                  <a:lnTo>
                    <a:pt x="3749" y="3944"/>
                  </a:lnTo>
                  <a:lnTo>
                    <a:pt x="3886" y="3709"/>
                  </a:lnTo>
                  <a:lnTo>
                    <a:pt x="4022" y="3475"/>
                  </a:lnTo>
                  <a:lnTo>
                    <a:pt x="4120" y="3221"/>
                  </a:lnTo>
                  <a:lnTo>
                    <a:pt x="4218" y="2948"/>
                  </a:lnTo>
                  <a:lnTo>
                    <a:pt x="4296" y="2694"/>
                  </a:lnTo>
                  <a:lnTo>
                    <a:pt x="4354" y="2421"/>
                  </a:lnTo>
                  <a:lnTo>
                    <a:pt x="4374" y="2167"/>
                  </a:lnTo>
                  <a:lnTo>
                    <a:pt x="4393" y="1933"/>
                  </a:lnTo>
                  <a:lnTo>
                    <a:pt x="4374" y="1699"/>
                  </a:lnTo>
                  <a:lnTo>
                    <a:pt x="4354" y="1464"/>
                  </a:lnTo>
                  <a:lnTo>
                    <a:pt x="4296" y="1269"/>
                  </a:lnTo>
                  <a:lnTo>
                    <a:pt x="4218" y="1074"/>
                  </a:lnTo>
                  <a:lnTo>
                    <a:pt x="4120" y="898"/>
                  </a:lnTo>
                  <a:lnTo>
                    <a:pt x="4022" y="742"/>
                  </a:lnTo>
                  <a:lnTo>
                    <a:pt x="3886" y="605"/>
                  </a:lnTo>
                  <a:lnTo>
                    <a:pt x="3749" y="469"/>
                  </a:lnTo>
                  <a:lnTo>
                    <a:pt x="3593" y="371"/>
                  </a:lnTo>
                  <a:lnTo>
                    <a:pt x="3417" y="274"/>
                  </a:lnTo>
                  <a:lnTo>
                    <a:pt x="3242" y="195"/>
                  </a:lnTo>
                  <a:lnTo>
                    <a:pt x="3046" y="117"/>
                  </a:lnTo>
                  <a:lnTo>
                    <a:pt x="2851" y="59"/>
                  </a:lnTo>
                  <a:lnTo>
                    <a:pt x="2636" y="39"/>
                  </a:lnTo>
                  <a:lnTo>
                    <a:pt x="2422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9"/>
            <p:cNvSpPr/>
            <p:nvPr/>
          </p:nvSpPr>
          <p:spPr>
            <a:xfrm>
              <a:off x="7964859" y="3405942"/>
              <a:ext cx="89429" cy="170794"/>
            </a:xfrm>
            <a:custGeom>
              <a:avLst/>
              <a:gdLst/>
              <a:ahLst/>
              <a:cxnLst/>
              <a:rect l="l" t="t" r="r" b="b"/>
              <a:pathLst>
                <a:path w="2617" h="4998" extrusionOk="0">
                  <a:moveTo>
                    <a:pt x="196" y="0"/>
                  </a:moveTo>
                  <a:lnTo>
                    <a:pt x="0" y="20"/>
                  </a:lnTo>
                  <a:lnTo>
                    <a:pt x="176" y="59"/>
                  </a:lnTo>
                  <a:lnTo>
                    <a:pt x="352" y="98"/>
                  </a:lnTo>
                  <a:lnTo>
                    <a:pt x="528" y="156"/>
                  </a:lnTo>
                  <a:lnTo>
                    <a:pt x="684" y="215"/>
                  </a:lnTo>
                  <a:lnTo>
                    <a:pt x="840" y="293"/>
                  </a:lnTo>
                  <a:lnTo>
                    <a:pt x="996" y="391"/>
                  </a:lnTo>
                  <a:lnTo>
                    <a:pt x="1133" y="488"/>
                  </a:lnTo>
                  <a:lnTo>
                    <a:pt x="1250" y="605"/>
                  </a:lnTo>
                  <a:lnTo>
                    <a:pt x="1367" y="723"/>
                  </a:lnTo>
                  <a:lnTo>
                    <a:pt x="1465" y="859"/>
                  </a:lnTo>
                  <a:lnTo>
                    <a:pt x="1543" y="1015"/>
                  </a:lnTo>
                  <a:lnTo>
                    <a:pt x="1621" y="1172"/>
                  </a:lnTo>
                  <a:lnTo>
                    <a:pt x="1679" y="1347"/>
                  </a:lnTo>
                  <a:lnTo>
                    <a:pt x="1718" y="1523"/>
                  </a:lnTo>
                  <a:lnTo>
                    <a:pt x="1738" y="1718"/>
                  </a:lnTo>
                  <a:lnTo>
                    <a:pt x="1757" y="1933"/>
                  </a:lnTo>
                  <a:lnTo>
                    <a:pt x="1738" y="2148"/>
                  </a:lnTo>
                  <a:lnTo>
                    <a:pt x="1718" y="2362"/>
                  </a:lnTo>
                  <a:lnTo>
                    <a:pt x="1679" y="2597"/>
                  </a:lnTo>
                  <a:lnTo>
                    <a:pt x="1621" y="2831"/>
                  </a:lnTo>
                  <a:lnTo>
                    <a:pt x="1543" y="3065"/>
                  </a:lnTo>
                  <a:lnTo>
                    <a:pt x="1465" y="3280"/>
                  </a:lnTo>
                  <a:lnTo>
                    <a:pt x="1367" y="3514"/>
                  </a:lnTo>
                  <a:lnTo>
                    <a:pt x="1250" y="3729"/>
                  </a:lnTo>
                  <a:lnTo>
                    <a:pt x="1133" y="3924"/>
                  </a:lnTo>
                  <a:lnTo>
                    <a:pt x="996" y="4119"/>
                  </a:lnTo>
                  <a:lnTo>
                    <a:pt x="840" y="4295"/>
                  </a:lnTo>
                  <a:lnTo>
                    <a:pt x="684" y="4471"/>
                  </a:lnTo>
                  <a:lnTo>
                    <a:pt x="528" y="4607"/>
                  </a:lnTo>
                  <a:lnTo>
                    <a:pt x="352" y="4744"/>
                  </a:lnTo>
                  <a:lnTo>
                    <a:pt x="176" y="4842"/>
                  </a:lnTo>
                  <a:lnTo>
                    <a:pt x="0" y="4920"/>
                  </a:lnTo>
                  <a:lnTo>
                    <a:pt x="196" y="4978"/>
                  </a:lnTo>
                  <a:lnTo>
                    <a:pt x="430" y="4998"/>
                  </a:lnTo>
                  <a:lnTo>
                    <a:pt x="645" y="4978"/>
                  </a:lnTo>
                  <a:lnTo>
                    <a:pt x="859" y="4920"/>
                  </a:lnTo>
                  <a:lnTo>
                    <a:pt x="1074" y="4822"/>
                  </a:lnTo>
                  <a:lnTo>
                    <a:pt x="1269" y="4705"/>
                  </a:lnTo>
                  <a:lnTo>
                    <a:pt x="1465" y="4549"/>
                  </a:lnTo>
                  <a:lnTo>
                    <a:pt x="1640" y="4373"/>
                  </a:lnTo>
                  <a:lnTo>
                    <a:pt x="1816" y="4158"/>
                  </a:lnTo>
                  <a:lnTo>
                    <a:pt x="1972" y="3944"/>
                  </a:lnTo>
                  <a:lnTo>
                    <a:pt x="2109" y="3709"/>
                  </a:lnTo>
                  <a:lnTo>
                    <a:pt x="2245" y="3475"/>
                  </a:lnTo>
                  <a:lnTo>
                    <a:pt x="2343" y="3221"/>
                  </a:lnTo>
                  <a:lnTo>
                    <a:pt x="2441" y="2948"/>
                  </a:lnTo>
                  <a:lnTo>
                    <a:pt x="2519" y="2694"/>
                  </a:lnTo>
                  <a:lnTo>
                    <a:pt x="2577" y="2421"/>
                  </a:lnTo>
                  <a:lnTo>
                    <a:pt x="2597" y="2167"/>
                  </a:lnTo>
                  <a:lnTo>
                    <a:pt x="2616" y="1933"/>
                  </a:lnTo>
                  <a:lnTo>
                    <a:pt x="2597" y="1699"/>
                  </a:lnTo>
                  <a:lnTo>
                    <a:pt x="2577" y="1464"/>
                  </a:lnTo>
                  <a:lnTo>
                    <a:pt x="2519" y="1269"/>
                  </a:lnTo>
                  <a:lnTo>
                    <a:pt x="2441" y="1074"/>
                  </a:lnTo>
                  <a:lnTo>
                    <a:pt x="2343" y="898"/>
                  </a:lnTo>
                  <a:lnTo>
                    <a:pt x="2245" y="742"/>
                  </a:lnTo>
                  <a:lnTo>
                    <a:pt x="2109" y="605"/>
                  </a:lnTo>
                  <a:lnTo>
                    <a:pt x="1972" y="469"/>
                  </a:lnTo>
                  <a:lnTo>
                    <a:pt x="1816" y="371"/>
                  </a:lnTo>
                  <a:lnTo>
                    <a:pt x="1640" y="274"/>
                  </a:lnTo>
                  <a:lnTo>
                    <a:pt x="1465" y="195"/>
                  </a:lnTo>
                  <a:lnTo>
                    <a:pt x="1269" y="117"/>
                  </a:lnTo>
                  <a:lnTo>
                    <a:pt x="1074" y="59"/>
                  </a:lnTo>
                  <a:lnTo>
                    <a:pt x="859" y="39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9"/>
            <p:cNvSpPr/>
            <p:nvPr/>
          </p:nvSpPr>
          <p:spPr>
            <a:xfrm>
              <a:off x="7938171" y="3405942"/>
              <a:ext cx="82766" cy="170794"/>
            </a:xfrm>
            <a:custGeom>
              <a:avLst/>
              <a:gdLst/>
              <a:ahLst/>
              <a:cxnLst/>
              <a:rect l="l" t="t" r="r" b="b"/>
              <a:pathLst>
                <a:path w="2422" h="4998" extrusionOk="0">
                  <a:moveTo>
                    <a:pt x="1074" y="0"/>
                  </a:moveTo>
                  <a:lnTo>
                    <a:pt x="957" y="39"/>
                  </a:lnTo>
                  <a:lnTo>
                    <a:pt x="840" y="59"/>
                  </a:lnTo>
                  <a:lnTo>
                    <a:pt x="723" y="117"/>
                  </a:lnTo>
                  <a:lnTo>
                    <a:pt x="625" y="195"/>
                  </a:lnTo>
                  <a:lnTo>
                    <a:pt x="528" y="274"/>
                  </a:lnTo>
                  <a:lnTo>
                    <a:pt x="430" y="371"/>
                  </a:lnTo>
                  <a:lnTo>
                    <a:pt x="352" y="469"/>
                  </a:lnTo>
                  <a:lnTo>
                    <a:pt x="274" y="605"/>
                  </a:lnTo>
                  <a:lnTo>
                    <a:pt x="196" y="742"/>
                  </a:lnTo>
                  <a:lnTo>
                    <a:pt x="137" y="898"/>
                  </a:lnTo>
                  <a:lnTo>
                    <a:pt x="79" y="1074"/>
                  </a:lnTo>
                  <a:lnTo>
                    <a:pt x="40" y="1269"/>
                  </a:lnTo>
                  <a:lnTo>
                    <a:pt x="20" y="1464"/>
                  </a:lnTo>
                  <a:lnTo>
                    <a:pt x="1" y="1699"/>
                  </a:lnTo>
                  <a:lnTo>
                    <a:pt x="1" y="1933"/>
                  </a:lnTo>
                  <a:lnTo>
                    <a:pt x="1" y="2167"/>
                  </a:lnTo>
                  <a:lnTo>
                    <a:pt x="20" y="2421"/>
                  </a:lnTo>
                  <a:lnTo>
                    <a:pt x="79" y="2948"/>
                  </a:lnTo>
                  <a:lnTo>
                    <a:pt x="196" y="3475"/>
                  </a:lnTo>
                  <a:lnTo>
                    <a:pt x="352" y="3944"/>
                  </a:lnTo>
                  <a:lnTo>
                    <a:pt x="430" y="4158"/>
                  </a:lnTo>
                  <a:lnTo>
                    <a:pt x="528" y="4373"/>
                  </a:lnTo>
                  <a:lnTo>
                    <a:pt x="625" y="4549"/>
                  </a:lnTo>
                  <a:lnTo>
                    <a:pt x="723" y="4705"/>
                  </a:lnTo>
                  <a:lnTo>
                    <a:pt x="840" y="4822"/>
                  </a:lnTo>
                  <a:lnTo>
                    <a:pt x="957" y="4920"/>
                  </a:lnTo>
                  <a:lnTo>
                    <a:pt x="1074" y="4978"/>
                  </a:lnTo>
                  <a:lnTo>
                    <a:pt x="1211" y="4998"/>
                  </a:lnTo>
                  <a:lnTo>
                    <a:pt x="1328" y="4978"/>
                  </a:lnTo>
                  <a:lnTo>
                    <a:pt x="1445" y="4920"/>
                  </a:lnTo>
                  <a:lnTo>
                    <a:pt x="1562" y="4822"/>
                  </a:lnTo>
                  <a:lnTo>
                    <a:pt x="1679" y="4705"/>
                  </a:lnTo>
                  <a:lnTo>
                    <a:pt x="1777" y="4549"/>
                  </a:lnTo>
                  <a:lnTo>
                    <a:pt x="1875" y="4373"/>
                  </a:lnTo>
                  <a:lnTo>
                    <a:pt x="1972" y="4158"/>
                  </a:lnTo>
                  <a:lnTo>
                    <a:pt x="2050" y="3944"/>
                  </a:lnTo>
                  <a:lnTo>
                    <a:pt x="2207" y="3475"/>
                  </a:lnTo>
                  <a:lnTo>
                    <a:pt x="2324" y="2948"/>
                  </a:lnTo>
                  <a:lnTo>
                    <a:pt x="2382" y="2421"/>
                  </a:lnTo>
                  <a:lnTo>
                    <a:pt x="2402" y="2167"/>
                  </a:lnTo>
                  <a:lnTo>
                    <a:pt x="2421" y="1933"/>
                  </a:lnTo>
                  <a:lnTo>
                    <a:pt x="2402" y="1699"/>
                  </a:lnTo>
                  <a:lnTo>
                    <a:pt x="2382" y="1464"/>
                  </a:lnTo>
                  <a:lnTo>
                    <a:pt x="2363" y="1269"/>
                  </a:lnTo>
                  <a:lnTo>
                    <a:pt x="2324" y="1074"/>
                  </a:lnTo>
                  <a:lnTo>
                    <a:pt x="2265" y="898"/>
                  </a:lnTo>
                  <a:lnTo>
                    <a:pt x="2207" y="742"/>
                  </a:lnTo>
                  <a:lnTo>
                    <a:pt x="2128" y="605"/>
                  </a:lnTo>
                  <a:lnTo>
                    <a:pt x="2050" y="469"/>
                  </a:lnTo>
                  <a:lnTo>
                    <a:pt x="1972" y="371"/>
                  </a:lnTo>
                  <a:lnTo>
                    <a:pt x="1875" y="274"/>
                  </a:lnTo>
                  <a:lnTo>
                    <a:pt x="1777" y="195"/>
                  </a:lnTo>
                  <a:lnTo>
                    <a:pt x="1679" y="117"/>
                  </a:lnTo>
                  <a:lnTo>
                    <a:pt x="1562" y="59"/>
                  </a:lnTo>
                  <a:lnTo>
                    <a:pt x="1445" y="39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9BE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9"/>
            <p:cNvSpPr/>
            <p:nvPr/>
          </p:nvSpPr>
          <p:spPr>
            <a:xfrm>
              <a:off x="7964859" y="3405942"/>
              <a:ext cx="56077" cy="170794"/>
            </a:xfrm>
            <a:custGeom>
              <a:avLst/>
              <a:gdLst/>
              <a:ahLst/>
              <a:cxnLst/>
              <a:rect l="l" t="t" r="r" b="b"/>
              <a:pathLst>
                <a:path w="1641" h="4998" extrusionOk="0">
                  <a:moveTo>
                    <a:pt x="313" y="0"/>
                  </a:moveTo>
                  <a:lnTo>
                    <a:pt x="196" y="20"/>
                  </a:lnTo>
                  <a:lnTo>
                    <a:pt x="98" y="59"/>
                  </a:lnTo>
                  <a:lnTo>
                    <a:pt x="0" y="98"/>
                  </a:lnTo>
                  <a:lnTo>
                    <a:pt x="157" y="195"/>
                  </a:lnTo>
                  <a:lnTo>
                    <a:pt x="313" y="332"/>
                  </a:lnTo>
                  <a:lnTo>
                    <a:pt x="449" y="508"/>
                  </a:lnTo>
                  <a:lnTo>
                    <a:pt x="547" y="723"/>
                  </a:lnTo>
                  <a:lnTo>
                    <a:pt x="645" y="957"/>
                  </a:lnTo>
                  <a:lnTo>
                    <a:pt x="723" y="1250"/>
                  </a:lnTo>
                  <a:lnTo>
                    <a:pt x="762" y="1562"/>
                  </a:lnTo>
                  <a:lnTo>
                    <a:pt x="781" y="1933"/>
                  </a:lnTo>
                  <a:lnTo>
                    <a:pt x="762" y="2323"/>
                  </a:lnTo>
                  <a:lnTo>
                    <a:pt x="723" y="2714"/>
                  </a:lnTo>
                  <a:lnTo>
                    <a:pt x="645" y="3124"/>
                  </a:lnTo>
                  <a:lnTo>
                    <a:pt x="547" y="3514"/>
                  </a:lnTo>
                  <a:lnTo>
                    <a:pt x="449" y="3885"/>
                  </a:lnTo>
                  <a:lnTo>
                    <a:pt x="313" y="4237"/>
                  </a:lnTo>
                  <a:lnTo>
                    <a:pt x="157" y="4529"/>
                  </a:lnTo>
                  <a:lnTo>
                    <a:pt x="79" y="4647"/>
                  </a:lnTo>
                  <a:lnTo>
                    <a:pt x="0" y="4744"/>
                  </a:lnTo>
                  <a:lnTo>
                    <a:pt x="98" y="4861"/>
                  </a:lnTo>
                  <a:lnTo>
                    <a:pt x="196" y="4939"/>
                  </a:lnTo>
                  <a:lnTo>
                    <a:pt x="313" y="4978"/>
                  </a:lnTo>
                  <a:lnTo>
                    <a:pt x="430" y="4998"/>
                  </a:lnTo>
                  <a:lnTo>
                    <a:pt x="547" y="4978"/>
                  </a:lnTo>
                  <a:lnTo>
                    <a:pt x="664" y="4920"/>
                  </a:lnTo>
                  <a:lnTo>
                    <a:pt x="781" y="4822"/>
                  </a:lnTo>
                  <a:lnTo>
                    <a:pt x="898" y="4705"/>
                  </a:lnTo>
                  <a:lnTo>
                    <a:pt x="996" y="4549"/>
                  </a:lnTo>
                  <a:lnTo>
                    <a:pt x="1094" y="4373"/>
                  </a:lnTo>
                  <a:lnTo>
                    <a:pt x="1191" y="4158"/>
                  </a:lnTo>
                  <a:lnTo>
                    <a:pt x="1269" y="3944"/>
                  </a:lnTo>
                  <a:lnTo>
                    <a:pt x="1426" y="3475"/>
                  </a:lnTo>
                  <a:lnTo>
                    <a:pt x="1543" y="2948"/>
                  </a:lnTo>
                  <a:lnTo>
                    <a:pt x="1601" y="2421"/>
                  </a:lnTo>
                  <a:lnTo>
                    <a:pt x="1621" y="2167"/>
                  </a:lnTo>
                  <a:lnTo>
                    <a:pt x="1640" y="1933"/>
                  </a:lnTo>
                  <a:lnTo>
                    <a:pt x="1621" y="1699"/>
                  </a:lnTo>
                  <a:lnTo>
                    <a:pt x="1601" y="1464"/>
                  </a:lnTo>
                  <a:lnTo>
                    <a:pt x="1582" y="1269"/>
                  </a:lnTo>
                  <a:lnTo>
                    <a:pt x="1543" y="1074"/>
                  </a:lnTo>
                  <a:lnTo>
                    <a:pt x="1484" y="898"/>
                  </a:lnTo>
                  <a:lnTo>
                    <a:pt x="1426" y="742"/>
                  </a:lnTo>
                  <a:lnTo>
                    <a:pt x="1347" y="605"/>
                  </a:lnTo>
                  <a:lnTo>
                    <a:pt x="1269" y="469"/>
                  </a:lnTo>
                  <a:lnTo>
                    <a:pt x="1191" y="371"/>
                  </a:lnTo>
                  <a:lnTo>
                    <a:pt x="1094" y="274"/>
                  </a:lnTo>
                  <a:lnTo>
                    <a:pt x="996" y="195"/>
                  </a:lnTo>
                  <a:lnTo>
                    <a:pt x="898" y="117"/>
                  </a:lnTo>
                  <a:lnTo>
                    <a:pt x="781" y="59"/>
                  </a:lnTo>
                  <a:lnTo>
                    <a:pt x="664" y="39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83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9"/>
            <p:cNvSpPr/>
            <p:nvPr/>
          </p:nvSpPr>
          <p:spPr>
            <a:xfrm>
              <a:off x="8094268" y="3518674"/>
              <a:ext cx="91446" cy="104773"/>
            </a:xfrm>
            <a:custGeom>
              <a:avLst/>
              <a:gdLst/>
              <a:ahLst/>
              <a:cxnLst/>
              <a:rect l="l" t="t" r="r" b="b"/>
              <a:pathLst>
                <a:path w="2676" h="3066" extrusionOk="0">
                  <a:moveTo>
                    <a:pt x="1348" y="0"/>
                  </a:moveTo>
                  <a:lnTo>
                    <a:pt x="1074" y="20"/>
                  </a:lnTo>
                  <a:lnTo>
                    <a:pt x="821" y="59"/>
                  </a:lnTo>
                  <a:lnTo>
                    <a:pt x="586" y="157"/>
                  </a:lnTo>
                  <a:lnTo>
                    <a:pt x="489" y="215"/>
                  </a:lnTo>
                  <a:lnTo>
                    <a:pt x="391" y="293"/>
                  </a:lnTo>
                  <a:lnTo>
                    <a:pt x="294" y="371"/>
                  </a:lnTo>
                  <a:lnTo>
                    <a:pt x="215" y="449"/>
                  </a:lnTo>
                  <a:lnTo>
                    <a:pt x="157" y="547"/>
                  </a:lnTo>
                  <a:lnTo>
                    <a:pt x="98" y="664"/>
                  </a:lnTo>
                  <a:lnTo>
                    <a:pt x="59" y="762"/>
                  </a:lnTo>
                  <a:lnTo>
                    <a:pt x="20" y="899"/>
                  </a:lnTo>
                  <a:lnTo>
                    <a:pt x="1" y="1035"/>
                  </a:lnTo>
                  <a:lnTo>
                    <a:pt x="1" y="1172"/>
                  </a:lnTo>
                  <a:lnTo>
                    <a:pt x="1" y="1328"/>
                  </a:lnTo>
                  <a:lnTo>
                    <a:pt x="20" y="1484"/>
                  </a:lnTo>
                  <a:lnTo>
                    <a:pt x="98" y="1797"/>
                  </a:lnTo>
                  <a:lnTo>
                    <a:pt x="215" y="2128"/>
                  </a:lnTo>
                  <a:lnTo>
                    <a:pt x="294" y="2265"/>
                  </a:lnTo>
                  <a:lnTo>
                    <a:pt x="391" y="2421"/>
                  </a:lnTo>
                  <a:lnTo>
                    <a:pt x="489" y="2558"/>
                  </a:lnTo>
                  <a:lnTo>
                    <a:pt x="586" y="2675"/>
                  </a:lnTo>
                  <a:lnTo>
                    <a:pt x="704" y="2792"/>
                  </a:lnTo>
                  <a:lnTo>
                    <a:pt x="821" y="2870"/>
                  </a:lnTo>
                  <a:lnTo>
                    <a:pt x="938" y="2948"/>
                  </a:lnTo>
                  <a:lnTo>
                    <a:pt x="1074" y="3007"/>
                  </a:lnTo>
                  <a:lnTo>
                    <a:pt x="1192" y="3046"/>
                  </a:lnTo>
                  <a:lnTo>
                    <a:pt x="1348" y="3065"/>
                  </a:lnTo>
                  <a:lnTo>
                    <a:pt x="1484" y="3046"/>
                  </a:lnTo>
                  <a:lnTo>
                    <a:pt x="1602" y="3007"/>
                  </a:lnTo>
                  <a:lnTo>
                    <a:pt x="1738" y="2948"/>
                  </a:lnTo>
                  <a:lnTo>
                    <a:pt x="1855" y="2870"/>
                  </a:lnTo>
                  <a:lnTo>
                    <a:pt x="1972" y="2792"/>
                  </a:lnTo>
                  <a:lnTo>
                    <a:pt x="2090" y="2675"/>
                  </a:lnTo>
                  <a:lnTo>
                    <a:pt x="2187" y="2558"/>
                  </a:lnTo>
                  <a:lnTo>
                    <a:pt x="2285" y="2421"/>
                  </a:lnTo>
                  <a:lnTo>
                    <a:pt x="2382" y="2265"/>
                  </a:lnTo>
                  <a:lnTo>
                    <a:pt x="2460" y="2128"/>
                  </a:lnTo>
                  <a:lnTo>
                    <a:pt x="2578" y="1797"/>
                  </a:lnTo>
                  <a:lnTo>
                    <a:pt x="2656" y="1484"/>
                  </a:lnTo>
                  <a:lnTo>
                    <a:pt x="2675" y="1328"/>
                  </a:lnTo>
                  <a:lnTo>
                    <a:pt x="2675" y="1172"/>
                  </a:lnTo>
                  <a:lnTo>
                    <a:pt x="2675" y="1035"/>
                  </a:lnTo>
                  <a:lnTo>
                    <a:pt x="2656" y="899"/>
                  </a:lnTo>
                  <a:lnTo>
                    <a:pt x="2617" y="762"/>
                  </a:lnTo>
                  <a:lnTo>
                    <a:pt x="2578" y="664"/>
                  </a:lnTo>
                  <a:lnTo>
                    <a:pt x="2519" y="547"/>
                  </a:lnTo>
                  <a:lnTo>
                    <a:pt x="2460" y="449"/>
                  </a:lnTo>
                  <a:lnTo>
                    <a:pt x="2382" y="371"/>
                  </a:lnTo>
                  <a:lnTo>
                    <a:pt x="2285" y="293"/>
                  </a:lnTo>
                  <a:lnTo>
                    <a:pt x="2187" y="215"/>
                  </a:lnTo>
                  <a:lnTo>
                    <a:pt x="2090" y="157"/>
                  </a:lnTo>
                  <a:lnTo>
                    <a:pt x="1855" y="59"/>
                  </a:lnTo>
                  <a:lnTo>
                    <a:pt x="1602" y="2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9"/>
            <p:cNvSpPr/>
            <p:nvPr/>
          </p:nvSpPr>
          <p:spPr>
            <a:xfrm>
              <a:off x="8125637" y="3518674"/>
              <a:ext cx="28705" cy="104773"/>
            </a:xfrm>
            <a:custGeom>
              <a:avLst/>
              <a:gdLst/>
              <a:ahLst/>
              <a:cxnLst/>
              <a:rect l="l" t="t" r="r" b="b"/>
              <a:pathLst>
                <a:path w="840" h="3066" extrusionOk="0">
                  <a:moveTo>
                    <a:pt x="430" y="0"/>
                  </a:moveTo>
                  <a:lnTo>
                    <a:pt x="332" y="20"/>
                  </a:lnTo>
                  <a:lnTo>
                    <a:pt x="254" y="59"/>
                  </a:lnTo>
                  <a:lnTo>
                    <a:pt x="176" y="157"/>
                  </a:lnTo>
                  <a:lnTo>
                    <a:pt x="117" y="293"/>
                  </a:lnTo>
                  <a:lnTo>
                    <a:pt x="59" y="449"/>
                  </a:lnTo>
                  <a:lnTo>
                    <a:pt x="20" y="664"/>
                  </a:lnTo>
                  <a:lnTo>
                    <a:pt x="0" y="899"/>
                  </a:lnTo>
                  <a:lnTo>
                    <a:pt x="0" y="1172"/>
                  </a:lnTo>
                  <a:lnTo>
                    <a:pt x="0" y="1484"/>
                  </a:lnTo>
                  <a:lnTo>
                    <a:pt x="20" y="1797"/>
                  </a:lnTo>
                  <a:lnTo>
                    <a:pt x="59" y="2128"/>
                  </a:lnTo>
                  <a:lnTo>
                    <a:pt x="117" y="2421"/>
                  </a:lnTo>
                  <a:lnTo>
                    <a:pt x="176" y="2675"/>
                  </a:lnTo>
                  <a:lnTo>
                    <a:pt x="254" y="2870"/>
                  </a:lnTo>
                  <a:lnTo>
                    <a:pt x="293" y="2948"/>
                  </a:lnTo>
                  <a:lnTo>
                    <a:pt x="332" y="3007"/>
                  </a:lnTo>
                  <a:lnTo>
                    <a:pt x="371" y="3046"/>
                  </a:lnTo>
                  <a:lnTo>
                    <a:pt x="430" y="3065"/>
                  </a:lnTo>
                  <a:lnTo>
                    <a:pt x="469" y="3046"/>
                  </a:lnTo>
                  <a:lnTo>
                    <a:pt x="508" y="3007"/>
                  </a:lnTo>
                  <a:lnTo>
                    <a:pt x="547" y="2948"/>
                  </a:lnTo>
                  <a:lnTo>
                    <a:pt x="586" y="2870"/>
                  </a:lnTo>
                  <a:lnTo>
                    <a:pt x="664" y="2675"/>
                  </a:lnTo>
                  <a:lnTo>
                    <a:pt x="723" y="2421"/>
                  </a:lnTo>
                  <a:lnTo>
                    <a:pt x="781" y="2128"/>
                  </a:lnTo>
                  <a:lnTo>
                    <a:pt x="820" y="1797"/>
                  </a:lnTo>
                  <a:lnTo>
                    <a:pt x="840" y="1484"/>
                  </a:lnTo>
                  <a:lnTo>
                    <a:pt x="840" y="1172"/>
                  </a:lnTo>
                  <a:lnTo>
                    <a:pt x="840" y="899"/>
                  </a:lnTo>
                  <a:lnTo>
                    <a:pt x="820" y="664"/>
                  </a:lnTo>
                  <a:lnTo>
                    <a:pt x="781" y="449"/>
                  </a:lnTo>
                  <a:lnTo>
                    <a:pt x="723" y="293"/>
                  </a:lnTo>
                  <a:lnTo>
                    <a:pt x="664" y="157"/>
                  </a:lnTo>
                  <a:lnTo>
                    <a:pt x="586" y="59"/>
                  </a:lnTo>
                  <a:lnTo>
                    <a:pt x="508" y="2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9BE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9"/>
            <p:cNvSpPr/>
            <p:nvPr/>
          </p:nvSpPr>
          <p:spPr>
            <a:xfrm>
              <a:off x="7798750" y="3862237"/>
              <a:ext cx="486343" cy="29388"/>
            </a:xfrm>
            <a:custGeom>
              <a:avLst/>
              <a:gdLst/>
              <a:ahLst/>
              <a:cxnLst/>
              <a:rect l="l" t="t" r="r" b="b"/>
              <a:pathLst>
                <a:path w="14232" h="860" extrusionOk="0">
                  <a:moveTo>
                    <a:pt x="430" y="0"/>
                  </a:moveTo>
                  <a:lnTo>
                    <a:pt x="352" y="20"/>
                  </a:lnTo>
                  <a:lnTo>
                    <a:pt x="274" y="39"/>
                  </a:lnTo>
                  <a:lnTo>
                    <a:pt x="196" y="78"/>
                  </a:lnTo>
                  <a:lnTo>
                    <a:pt x="137" y="137"/>
                  </a:lnTo>
                  <a:lnTo>
                    <a:pt x="79" y="196"/>
                  </a:lnTo>
                  <a:lnTo>
                    <a:pt x="40" y="274"/>
                  </a:lnTo>
                  <a:lnTo>
                    <a:pt x="20" y="352"/>
                  </a:lnTo>
                  <a:lnTo>
                    <a:pt x="0" y="430"/>
                  </a:lnTo>
                  <a:lnTo>
                    <a:pt x="20" y="527"/>
                  </a:lnTo>
                  <a:lnTo>
                    <a:pt x="40" y="606"/>
                  </a:lnTo>
                  <a:lnTo>
                    <a:pt x="79" y="684"/>
                  </a:lnTo>
                  <a:lnTo>
                    <a:pt x="137" y="742"/>
                  </a:lnTo>
                  <a:lnTo>
                    <a:pt x="196" y="801"/>
                  </a:lnTo>
                  <a:lnTo>
                    <a:pt x="274" y="840"/>
                  </a:lnTo>
                  <a:lnTo>
                    <a:pt x="352" y="859"/>
                  </a:lnTo>
                  <a:lnTo>
                    <a:pt x="13881" y="859"/>
                  </a:lnTo>
                  <a:lnTo>
                    <a:pt x="13959" y="840"/>
                  </a:lnTo>
                  <a:lnTo>
                    <a:pt x="14037" y="801"/>
                  </a:lnTo>
                  <a:lnTo>
                    <a:pt x="14095" y="742"/>
                  </a:lnTo>
                  <a:lnTo>
                    <a:pt x="14154" y="684"/>
                  </a:lnTo>
                  <a:lnTo>
                    <a:pt x="14193" y="606"/>
                  </a:lnTo>
                  <a:lnTo>
                    <a:pt x="14212" y="527"/>
                  </a:lnTo>
                  <a:lnTo>
                    <a:pt x="14232" y="430"/>
                  </a:lnTo>
                  <a:lnTo>
                    <a:pt x="14212" y="352"/>
                  </a:lnTo>
                  <a:lnTo>
                    <a:pt x="14193" y="274"/>
                  </a:lnTo>
                  <a:lnTo>
                    <a:pt x="14154" y="196"/>
                  </a:lnTo>
                  <a:lnTo>
                    <a:pt x="14095" y="137"/>
                  </a:lnTo>
                  <a:lnTo>
                    <a:pt x="14037" y="78"/>
                  </a:lnTo>
                  <a:lnTo>
                    <a:pt x="13959" y="39"/>
                  </a:lnTo>
                  <a:lnTo>
                    <a:pt x="13881" y="20"/>
                  </a:lnTo>
                  <a:lnTo>
                    <a:pt x="13803" y="0"/>
                  </a:lnTo>
                  <a:close/>
                </a:path>
              </a:pathLst>
            </a:custGeom>
            <a:solidFill>
              <a:srgbClr val="9DC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9"/>
            <p:cNvSpPr/>
            <p:nvPr/>
          </p:nvSpPr>
          <p:spPr>
            <a:xfrm>
              <a:off x="8241036" y="3862237"/>
              <a:ext cx="44048" cy="29388"/>
            </a:xfrm>
            <a:custGeom>
              <a:avLst/>
              <a:gdLst/>
              <a:ahLst/>
              <a:cxnLst/>
              <a:rect l="l" t="t" r="r" b="b"/>
              <a:pathLst>
                <a:path w="1289" h="860" extrusionOk="0">
                  <a:moveTo>
                    <a:pt x="1" y="0"/>
                  </a:moveTo>
                  <a:lnTo>
                    <a:pt x="79" y="20"/>
                  </a:lnTo>
                  <a:lnTo>
                    <a:pt x="157" y="39"/>
                  </a:lnTo>
                  <a:lnTo>
                    <a:pt x="235" y="78"/>
                  </a:lnTo>
                  <a:lnTo>
                    <a:pt x="293" y="137"/>
                  </a:lnTo>
                  <a:lnTo>
                    <a:pt x="352" y="196"/>
                  </a:lnTo>
                  <a:lnTo>
                    <a:pt x="391" y="274"/>
                  </a:lnTo>
                  <a:lnTo>
                    <a:pt x="411" y="352"/>
                  </a:lnTo>
                  <a:lnTo>
                    <a:pt x="430" y="430"/>
                  </a:lnTo>
                  <a:lnTo>
                    <a:pt x="411" y="527"/>
                  </a:lnTo>
                  <a:lnTo>
                    <a:pt x="391" y="606"/>
                  </a:lnTo>
                  <a:lnTo>
                    <a:pt x="352" y="684"/>
                  </a:lnTo>
                  <a:lnTo>
                    <a:pt x="293" y="742"/>
                  </a:lnTo>
                  <a:lnTo>
                    <a:pt x="235" y="801"/>
                  </a:lnTo>
                  <a:lnTo>
                    <a:pt x="157" y="840"/>
                  </a:lnTo>
                  <a:lnTo>
                    <a:pt x="79" y="859"/>
                  </a:lnTo>
                  <a:lnTo>
                    <a:pt x="938" y="859"/>
                  </a:lnTo>
                  <a:lnTo>
                    <a:pt x="1016" y="840"/>
                  </a:lnTo>
                  <a:lnTo>
                    <a:pt x="1094" y="801"/>
                  </a:lnTo>
                  <a:lnTo>
                    <a:pt x="1152" y="742"/>
                  </a:lnTo>
                  <a:lnTo>
                    <a:pt x="1211" y="684"/>
                  </a:lnTo>
                  <a:lnTo>
                    <a:pt x="1250" y="606"/>
                  </a:lnTo>
                  <a:lnTo>
                    <a:pt x="1269" y="527"/>
                  </a:lnTo>
                  <a:lnTo>
                    <a:pt x="1289" y="430"/>
                  </a:lnTo>
                  <a:lnTo>
                    <a:pt x="1269" y="352"/>
                  </a:lnTo>
                  <a:lnTo>
                    <a:pt x="1250" y="274"/>
                  </a:lnTo>
                  <a:lnTo>
                    <a:pt x="1211" y="196"/>
                  </a:lnTo>
                  <a:lnTo>
                    <a:pt x="1152" y="137"/>
                  </a:lnTo>
                  <a:lnTo>
                    <a:pt x="1094" y="78"/>
                  </a:lnTo>
                  <a:lnTo>
                    <a:pt x="1016" y="39"/>
                  </a:lnTo>
                  <a:lnTo>
                    <a:pt x="938" y="20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84A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9"/>
            <p:cNvSpPr/>
            <p:nvPr/>
          </p:nvSpPr>
          <p:spPr>
            <a:xfrm>
              <a:off x="7952865" y="3614082"/>
              <a:ext cx="52728" cy="50712"/>
            </a:xfrm>
            <a:custGeom>
              <a:avLst/>
              <a:gdLst/>
              <a:ahLst/>
              <a:cxnLst/>
              <a:rect l="l" t="t" r="r" b="b"/>
              <a:pathLst>
                <a:path w="1543" h="1484" extrusionOk="0">
                  <a:moveTo>
                    <a:pt x="137" y="0"/>
                  </a:moveTo>
                  <a:lnTo>
                    <a:pt x="78" y="20"/>
                  </a:lnTo>
                  <a:lnTo>
                    <a:pt x="39" y="39"/>
                  </a:lnTo>
                  <a:lnTo>
                    <a:pt x="0" y="78"/>
                  </a:lnTo>
                  <a:lnTo>
                    <a:pt x="0" y="137"/>
                  </a:lnTo>
                  <a:lnTo>
                    <a:pt x="0" y="1152"/>
                  </a:lnTo>
                  <a:lnTo>
                    <a:pt x="0" y="1211"/>
                  </a:lnTo>
                  <a:lnTo>
                    <a:pt x="20" y="1269"/>
                  </a:lnTo>
                  <a:lnTo>
                    <a:pt x="59" y="1328"/>
                  </a:lnTo>
                  <a:lnTo>
                    <a:pt x="98" y="1386"/>
                  </a:lnTo>
                  <a:lnTo>
                    <a:pt x="137" y="1425"/>
                  </a:lnTo>
                  <a:lnTo>
                    <a:pt x="195" y="1445"/>
                  </a:lnTo>
                  <a:lnTo>
                    <a:pt x="273" y="1464"/>
                  </a:lnTo>
                  <a:lnTo>
                    <a:pt x="332" y="1484"/>
                  </a:lnTo>
                  <a:lnTo>
                    <a:pt x="1210" y="1484"/>
                  </a:lnTo>
                  <a:lnTo>
                    <a:pt x="1289" y="1464"/>
                  </a:lnTo>
                  <a:lnTo>
                    <a:pt x="1347" y="1445"/>
                  </a:lnTo>
                  <a:lnTo>
                    <a:pt x="1406" y="1425"/>
                  </a:lnTo>
                  <a:lnTo>
                    <a:pt x="1445" y="1386"/>
                  </a:lnTo>
                  <a:lnTo>
                    <a:pt x="1484" y="1328"/>
                  </a:lnTo>
                  <a:lnTo>
                    <a:pt x="1523" y="1269"/>
                  </a:lnTo>
                  <a:lnTo>
                    <a:pt x="1542" y="1211"/>
                  </a:lnTo>
                  <a:lnTo>
                    <a:pt x="1542" y="1152"/>
                  </a:lnTo>
                  <a:lnTo>
                    <a:pt x="1542" y="137"/>
                  </a:lnTo>
                  <a:lnTo>
                    <a:pt x="1542" y="78"/>
                  </a:lnTo>
                  <a:lnTo>
                    <a:pt x="1503" y="39"/>
                  </a:lnTo>
                  <a:lnTo>
                    <a:pt x="1464" y="20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9"/>
            <p:cNvSpPr/>
            <p:nvPr/>
          </p:nvSpPr>
          <p:spPr>
            <a:xfrm>
              <a:off x="8117607" y="3645417"/>
              <a:ext cx="44732" cy="36052"/>
            </a:xfrm>
            <a:custGeom>
              <a:avLst/>
              <a:gdLst/>
              <a:ahLst/>
              <a:cxnLst/>
              <a:rect l="l" t="t" r="r" b="b"/>
              <a:pathLst>
                <a:path w="1309" h="1055" extrusionOk="0">
                  <a:moveTo>
                    <a:pt x="79" y="1"/>
                  </a:moveTo>
                  <a:lnTo>
                    <a:pt x="60" y="20"/>
                  </a:lnTo>
                  <a:lnTo>
                    <a:pt x="21" y="40"/>
                  </a:lnTo>
                  <a:lnTo>
                    <a:pt x="1" y="59"/>
                  </a:lnTo>
                  <a:lnTo>
                    <a:pt x="1" y="98"/>
                  </a:lnTo>
                  <a:lnTo>
                    <a:pt x="1" y="801"/>
                  </a:lnTo>
                  <a:lnTo>
                    <a:pt x="21" y="899"/>
                  </a:lnTo>
                  <a:lnTo>
                    <a:pt x="79" y="977"/>
                  </a:lnTo>
                  <a:lnTo>
                    <a:pt x="157" y="1035"/>
                  </a:lnTo>
                  <a:lnTo>
                    <a:pt x="255" y="1055"/>
                  </a:lnTo>
                  <a:lnTo>
                    <a:pt x="1055" y="1055"/>
                  </a:lnTo>
                  <a:lnTo>
                    <a:pt x="1153" y="1035"/>
                  </a:lnTo>
                  <a:lnTo>
                    <a:pt x="1231" y="977"/>
                  </a:lnTo>
                  <a:lnTo>
                    <a:pt x="1289" y="899"/>
                  </a:lnTo>
                  <a:lnTo>
                    <a:pt x="1309" y="801"/>
                  </a:lnTo>
                  <a:lnTo>
                    <a:pt x="1309" y="98"/>
                  </a:lnTo>
                  <a:lnTo>
                    <a:pt x="1309" y="59"/>
                  </a:lnTo>
                  <a:lnTo>
                    <a:pt x="1289" y="40"/>
                  </a:lnTo>
                  <a:lnTo>
                    <a:pt x="1270" y="20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6" name="Google Shape;2016;p9"/>
          <p:cNvGrpSpPr/>
          <p:nvPr/>
        </p:nvGrpSpPr>
        <p:grpSpPr>
          <a:xfrm>
            <a:off x="-508765" y="172461"/>
            <a:ext cx="1612721" cy="1191278"/>
            <a:chOff x="1942875" y="4263875"/>
            <a:chExt cx="856600" cy="632750"/>
          </a:xfrm>
        </p:grpSpPr>
        <p:sp>
          <p:nvSpPr>
            <p:cNvPr id="2017" name="Google Shape;2017;p9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9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9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9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9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9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9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9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9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9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9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9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9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9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9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9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9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9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9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9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9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9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9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9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9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9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9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9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9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9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9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8" name="Google Shape;2048;p9"/>
          <p:cNvGrpSpPr/>
          <p:nvPr/>
        </p:nvGrpSpPr>
        <p:grpSpPr>
          <a:xfrm>
            <a:off x="7967850" y="4306450"/>
            <a:ext cx="1073629" cy="720788"/>
            <a:chOff x="7681600" y="381950"/>
            <a:chExt cx="1073629" cy="720788"/>
          </a:xfrm>
        </p:grpSpPr>
        <p:sp>
          <p:nvSpPr>
            <p:cNvPr id="2049" name="Google Shape;2049;p9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9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9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9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9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9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9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9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9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9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9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9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9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9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9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9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9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9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9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9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9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9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9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9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9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9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9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9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9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10"/>
          <p:cNvSpPr/>
          <p:nvPr/>
        </p:nvSpPr>
        <p:spPr>
          <a:xfrm>
            <a:off x="1189459" y="467650"/>
            <a:ext cx="6765083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10"/>
          <p:cNvSpPr txBox="1"/>
          <p:nvPr/>
        </p:nvSpPr>
        <p:spPr>
          <a:xfrm flipH="1">
            <a:off x="5699705" y="2243708"/>
            <a:ext cx="2807100" cy="7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Requirements Analysis and Specification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Architectural Design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Detailed Design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Coding</a:t>
            </a:r>
            <a:endParaRPr sz="105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084" name="Google Shape;2084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 SOFTWARE LIFE CYCLE ACTIVITIES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85" name="Google Shape;2085;p10"/>
          <p:cNvGrpSpPr/>
          <p:nvPr/>
        </p:nvGrpSpPr>
        <p:grpSpPr>
          <a:xfrm>
            <a:off x="781644" y="1564399"/>
            <a:ext cx="4741021" cy="2624303"/>
            <a:chOff x="2930669" y="-2540559"/>
            <a:chExt cx="5057089" cy="2799256"/>
          </a:xfrm>
        </p:grpSpPr>
        <p:grpSp>
          <p:nvGrpSpPr>
            <p:cNvPr id="2086" name="Google Shape;2086;p10"/>
            <p:cNvGrpSpPr/>
            <p:nvPr/>
          </p:nvGrpSpPr>
          <p:grpSpPr>
            <a:xfrm>
              <a:off x="2930669" y="-2540559"/>
              <a:ext cx="5057089" cy="2799256"/>
              <a:chOff x="2654821" y="2311071"/>
              <a:chExt cx="2279714" cy="1262120"/>
            </a:xfrm>
          </p:grpSpPr>
          <p:grpSp>
            <p:nvGrpSpPr>
              <p:cNvPr id="2087" name="Google Shape;2087;p10"/>
              <p:cNvGrpSpPr/>
              <p:nvPr/>
            </p:nvGrpSpPr>
            <p:grpSpPr>
              <a:xfrm>
                <a:off x="4034269" y="2840745"/>
                <a:ext cx="40212" cy="36437"/>
                <a:chOff x="4293400" y="2574725"/>
                <a:chExt cx="84425" cy="80100"/>
              </a:xfrm>
            </p:grpSpPr>
            <p:sp>
              <p:nvSpPr>
                <p:cNvPr id="2088" name="Google Shape;2088;p10"/>
                <p:cNvSpPr/>
                <p:nvPr/>
              </p:nvSpPr>
              <p:spPr>
                <a:xfrm>
                  <a:off x="4293400" y="2574725"/>
                  <a:ext cx="57150" cy="4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" h="1810" extrusionOk="0">
                      <a:moveTo>
                        <a:pt x="2286" y="905"/>
                      </a:moveTo>
                      <a:lnTo>
                        <a:pt x="1857" y="476"/>
                      </a:lnTo>
                      <a:lnTo>
                        <a:pt x="0" y="0"/>
                      </a:lnTo>
                      <a:lnTo>
                        <a:pt x="95" y="834"/>
                      </a:lnTo>
                      <a:lnTo>
                        <a:pt x="952" y="1476"/>
                      </a:lnTo>
                      <a:lnTo>
                        <a:pt x="1952" y="181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2089" name="Google Shape;2089;p10"/>
                <p:cNvSpPr/>
                <p:nvPr/>
              </p:nvSpPr>
              <p:spPr>
                <a:xfrm>
                  <a:off x="4299350" y="2589925"/>
                  <a:ext cx="78475" cy="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596" extrusionOk="0">
                      <a:moveTo>
                        <a:pt x="2009" y="1"/>
                      </a:moveTo>
                      <a:lnTo>
                        <a:pt x="1820" y="252"/>
                      </a:lnTo>
                      <a:lnTo>
                        <a:pt x="1632" y="314"/>
                      </a:lnTo>
                      <a:lnTo>
                        <a:pt x="1590" y="419"/>
                      </a:lnTo>
                      <a:lnTo>
                        <a:pt x="1318" y="398"/>
                      </a:lnTo>
                      <a:lnTo>
                        <a:pt x="1255" y="273"/>
                      </a:lnTo>
                      <a:lnTo>
                        <a:pt x="983" y="63"/>
                      </a:lnTo>
                      <a:lnTo>
                        <a:pt x="837" y="42"/>
                      </a:lnTo>
                      <a:lnTo>
                        <a:pt x="795" y="63"/>
                      </a:lnTo>
                      <a:lnTo>
                        <a:pt x="753" y="252"/>
                      </a:lnTo>
                      <a:lnTo>
                        <a:pt x="900" y="314"/>
                      </a:lnTo>
                      <a:lnTo>
                        <a:pt x="983" y="461"/>
                      </a:lnTo>
                      <a:lnTo>
                        <a:pt x="963" y="670"/>
                      </a:lnTo>
                      <a:lnTo>
                        <a:pt x="753" y="566"/>
                      </a:lnTo>
                      <a:lnTo>
                        <a:pt x="544" y="524"/>
                      </a:lnTo>
                      <a:lnTo>
                        <a:pt x="209" y="356"/>
                      </a:lnTo>
                      <a:lnTo>
                        <a:pt x="0" y="419"/>
                      </a:lnTo>
                      <a:lnTo>
                        <a:pt x="0" y="524"/>
                      </a:lnTo>
                      <a:lnTo>
                        <a:pt x="105" y="628"/>
                      </a:lnTo>
                      <a:lnTo>
                        <a:pt x="314" y="670"/>
                      </a:lnTo>
                      <a:lnTo>
                        <a:pt x="419" y="796"/>
                      </a:lnTo>
                      <a:lnTo>
                        <a:pt x="377" y="921"/>
                      </a:lnTo>
                      <a:lnTo>
                        <a:pt x="377" y="1026"/>
                      </a:lnTo>
                      <a:lnTo>
                        <a:pt x="628" y="1214"/>
                      </a:lnTo>
                      <a:lnTo>
                        <a:pt x="628" y="1340"/>
                      </a:lnTo>
                      <a:lnTo>
                        <a:pt x="544" y="1423"/>
                      </a:lnTo>
                      <a:lnTo>
                        <a:pt x="628" y="1612"/>
                      </a:lnTo>
                      <a:lnTo>
                        <a:pt x="879" y="1737"/>
                      </a:lnTo>
                      <a:lnTo>
                        <a:pt x="1067" y="1737"/>
                      </a:lnTo>
                      <a:lnTo>
                        <a:pt x="1193" y="1863"/>
                      </a:lnTo>
                      <a:lnTo>
                        <a:pt x="1046" y="1884"/>
                      </a:lnTo>
                      <a:lnTo>
                        <a:pt x="1109" y="2051"/>
                      </a:lnTo>
                      <a:lnTo>
                        <a:pt x="1088" y="2093"/>
                      </a:lnTo>
                      <a:lnTo>
                        <a:pt x="1088" y="2239"/>
                      </a:lnTo>
                      <a:lnTo>
                        <a:pt x="1172" y="2260"/>
                      </a:lnTo>
                      <a:lnTo>
                        <a:pt x="1276" y="2198"/>
                      </a:lnTo>
                      <a:lnTo>
                        <a:pt x="1276" y="2156"/>
                      </a:lnTo>
                      <a:lnTo>
                        <a:pt x="1318" y="2093"/>
                      </a:lnTo>
                      <a:lnTo>
                        <a:pt x="1381" y="2072"/>
                      </a:lnTo>
                      <a:lnTo>
                        <a:pt x="1486" y="1946"/>
                      </a:lnTo>
                      <a:lnTo>
                        <a:pt x="1569" y="1926"/>
                      </a:lnTo>
                      <a:lnTo>
                        <a:pt x="1611" y="1821"/>
                      </a:lnTo>
                      <a:lnTo>
                        <a:pt x="1695" y="1821"/>
                      </a:lnTo>
                      <a:lnTo>
                        <a:pt x="1820" y="1737"/>
                      </a:lnTo>
                      <a:lnTo>
                        <a:pt x="1883" y="1737"/>
                      </a:lnTo>
                      <a:lnTo>
                        <a:pt x="1883" y="1758"/>
                      </a:lnTo>
                      <a:lnTo>
                        <a:pt x="1925" y="1758"/>
                      </a:lnTo>
                      <a:lnTo>
                        <a:pt x="1988" y="1863"/>
                      </a:lnTo>
                      <a:lnTo>
                        <a:pt x="2051" y="1946"/>
                      </a:lnTo>
                      <a:lnTo>
                        <a:pt x="2009" y="1988"/>
                      </a:lnTo>
                      <a:lnTo>
                        <a:pt x="2030" y="2051"/>
                      </a:lnTo>
                      <a:lnTo>
                        <a:pt x="2155" y="2135"/>
                      </a:lnTo>
                      <a:lnTo>
                        <a:pt x="1988" y="2260"/>
                      </a:lnTo>
                      <a:lnTo>
                        <a:pt x="2155" y="2470"/>
                      </a:lnTo>
                      <a:lnTo>
                        <a:pt x="2260" y="2511"/>
                      </a:lnTo>
                      <a:lnTo>
                        <a:pt x="2302" y="2574"/>
                      </a:lnTo>
                      <a:lnTo>
                        <a:pt x="2406" y="2595"/>
                      </a:lnTo>
                      <a:lnTo>
                        <a:pt x="2448" y="2574"/>
                      </a:lnTo>
                      <a:lnTo>
                        <a:pt x="2448" y="2365"/>
                      </a:lnTo>
                      <a:lnTo>
                        <a:pt x="2427" y="2302"/>
                      </a:lnTo>
                      <a:lnTo>
                        <a:pt x="2427" y="2198"/>
                      </a:lnTo>
                      <a:lnTo>
                        <a:pt x="2406" y="2072"/>
                      </a:lnTo>
                      <a:lnTo>
                        <a:pt x="2427" y="1967"/>
                      </a:lnTo>
                      <a:lnTo>
                        <a:pt x="2469" y="1946"/>
                      </a:lnTo>
                      <a:lnTo>
                        <a:pt x="2553" y="2030"/>
                      </a:lnTo>
                      <a:lnTo>
                        <a:pt x="2511" y="2135"/>
                      </a:lnTo>
                      <a:lnTo>
                        <a:pt x="2553" y="2198"/>
                      </a:lnTo>
                      <a:lnTo>
                        <a:pt x="2574" y="2135"/>
                      </a:lnTo>
                      <a:lnTo>
                        <a:pt x="2574" y="1946"/>
                      </a:lnTo>
                      <a:lnTo>
                        <a:pt x="2636" y="1884"/>
                      </a:lnTo>
                      <a:lnTo>
                        <a:pt x="2636" y="1779"/>
                      </a:lnTo>
                      <a:lnTo>
                        <a:pt x="2574" y="1737"/>
                      </a:lnTo>
                      <a:lnTo>
                        <a:pt x="2616" y="1633"/>
                      </a:lnTo>
                      <a:lnTo>
                        <a:pt x="2657" y="1549"/>
                      </a:lnTo>
                      <a:lnTo>
                        <a:pt x="2636" y="1444"/>
                      </a:lnTo>
                      <a:lnTo>
                        <a:pt x="2636" y="1298"/>
                      </a:lnTo>
                      <a:lnTo>
                        <a:pt x="2783" y="1151"/>
                      </a:lnTo>
                      <a:lnTo>
                        <a:pt x="2950" y="1130"/>
                      </a:lnTo>
                      <a:lnTo>
                        <a:pt x="3034" y="1089"/>
                      </a:lnTo>
                      <a:lnTo>
                        <a:pt x="3139" y="1089"/>
                      </a:lnTo>
                      <a:lnTo>
                        <a:pt x="3034" y="984"/>
                      </a:lnTo>
                      <a:lnTo>
                        <a:pt x="2888" y="900"/>
                      </a:lnTo>
                      <a:lnTo>
                        <a:pt x="2741" y="921"/>
                      </a:lnTo>
                      <a:lnTo>
                        <a:pt x="2616" y="817"/>
                      </a:lnTo>
                      <a:lnTo>
                        <a:pt x="2574" y="712"/>
                      </a:lnTo>
                      <a:lnTo>
                        <a:pt x="2406" y="586"/>
                      </a:lnTo>
                      <a:lnTo>
                        <a:pt x="2323" y="419"/>
                      </a:lnTo>
                      <a:lnTo>
                        <a:pt x="2323" y="314"/>
                      </a:lnTo>
                      <a:lnTo>
                        <a:pt x="2134" y="84"/>
                      </a:lnTo>
                      <a:lnTo>
                        <a:pt x="20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90" name="Google Shape;2090;p10"/>
              <p:cNvGrpSpPr/>
              <p:nvPr/>
            </p:nvGrpSpPr>
            <p:grpSpPr>
              <a:xfrm>
                <a:off x="3894606" y="2334874"/>
                <a:ext cx="913198" cy="518984"/>
                <a:chOff x="4000175" y="1462675"/>
                <a:chExt cx="1917275" cy="1140875"/>
              </a:xfrm>
            </p:grpSpPr>
            <p:sp>
              <p:nvSpPr>
                <p:cNvPr id="2091" name="Google Shape;2091;p10"/>
                <p:cNvSpPr/>
                <p:nvPr/>
              </p:nvSpPr>
              <p:spPr>
                <a:xfrm>
                  <a:off x="4178050" y="2433300"/>
                  <a:ext cx="60250" cy="6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" h="2607" extrusionOk="0">
                      <a:moveTo>
                        <a:pt x="639" y="2410"/>
                      </a:moveTo>
                      <a:lnTo>
                        <a:pt x="1180" y="2607"/>
                      </a:lnTo>
                      <a:lnTo>
                        <a:pt x="2410" y="2017"/>
                      </a:lnTo>
                      <a:lnTo>
                        <a:pt x="2262" y="0"/>
                      </a:lnTo>
                      <a:lnTo>
                        <a:pt x="541" y="0"/>
                      </a:lnTo>
                      <a:lnTo>
                        <a:pt x="0" y="177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grpSp>
              <p:nvGrpSpPr>
                <p:cNvPr id="2092" name="Google Shape;2092;p10"/>
                <p:cNvGrpSpPr/>
                <p:nvPr/>
              </p:nvGrpSpPr>
              <p:grpSpPr>
                <a:xfrm>
                  <a:off x="4000175" y="1462675"/>
                  <a:ext cx="1917275" cy="1140875"/>
                  <a:chOff x="4000175" y="1462675"/>
                  <a:chExt cx="1917275" cy="1140875"/>
                </a:xfrm>
              </p:grpSpPr>
              <p:sp>
                <p:nvSpPr>
                  <p:cNvPr id="2093" name="Google Shape;2093;p10"/>
                  <p:cNvSpPr/>
                  <p:nvPr/>
                </p:nvSpPr>
                <p:spPr>
                  <a:xfrm>
                    <a:off x="4000175" y="2000075"/>
                    <a:ext cx="1545875" cy="51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35" h="20400" extrusionOk="0">
                        <a:moveTo>
                          <a:pt x="1594" y="319"/>
                        </a:moveTo>
                        <a:lnTo>
                          <a:pt x="106" y="0"/>
                        </a:lnTo>
                        <a:lnTo>
                          <a:pt x="0" y="2444"/>
                        </a:lnTo>
                        <a:lnTo>
                          <a:pt x="1062" y="9031"/>
                        </a:lnTo>
                        <a:lnTo>
                          <a:pt x="3931" y="9775"/>
                        </a:lnTo>
                        <a:lnTo>
                          <a:pt x="2125" y="10200"/>
                        </a:lnTo>
                        <a:lnTo>
                          <a:pt x="531" y="10413"/>
                        </a:lnTo>
                        <a:lnTo>
                          <a:pt x="1487" y="13600"/>
                        </a:lnTo>
                        <a:lnTo>
                          <a:pt x="3931" y="17212"/>
                        </a:lnTo>
                        <a:lnTo>
                          <a:pt x="8393" y="18594"/>
                        </a:lnTo>
                        <a:lnTo>
                          <a:pt x="9987" y="18169"/>
                        </a:lnTo>
                        <a:lnTo>
                          <a:pt x="13281" y="20400"/>
                        </a:lnTo>
                        <a:lnTo>
                          <a:pt x="14343" y="18912"/>
                        </a:lnTo>
                        <a:lnTo>
                          <a:pt x="28793" y="17319"/>
                        </a:lnTo>
                        <a:lnTo>
                          <a:pt x="35699" y="16894"/>
                        </a:lnTo>
                        <a:lnTo>
                          <a:pt x="48342" y="16894"/>
                        </a:lnTo>
                        <a:lnTo>
                          <a:pt x="49617" y="15194"/>
                        </a:lnTo>
                        <a:lnTo>
                          <a:pt x="59285" y="20294"/>
                        </a:lnTo>
                        <a:lnTo>
                          <a:pt x="60135" y="19231"/>
                        </a:lnTo>
                        <a:lnTo>
                          <a:pt x="61835" y="18487"/>
                        </a:lnTo>
                        <a:lnTo>
                          <a:pt x="61092" y="13494"/>
                        </a:lnTo>
                        <a:lnTo>
                          <a:pt x="46323" y="3188"/>
                        </a:lnTo>
                        <a:lnTo>
                          <a:pt x="12962" y="10413"/>
                        </a:lnTo>
                        <a:lnTo>
                          <a:pt x="4569" y="7013"/>
                        </a:lnTo>
                        <a:lnTo>
                          <a:pt x="2444" y="3507"/>
                        </a:lnTo>
                        <a:lnTo>
                          <a:pt x="2019" y="180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2094" name="Google Shape;2094;p10"/>
                  <p:cNvSpPr/>
                  <p:nvPr/>
                </p:nvSpPr>
                <p:spPr>
                  <a:xfrm>
                    <a:off x="4624175" y="1521775"/>
                    <a:ext cx="58100" cy="7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4" h="2951" extrusionOk="0">
                        <a:moveTo>
                          <a:pt x="210" y="1"/>
                        </a:moveTo>
                        <a:lnTo>
                          <a:pt x="126" y="84"/>
                        </a:lnTo>
                        <a:lnTo>
                          <a:pt x="147" y="189"/>
                        </a:lnTo>
                        <a:lnTo>
                          <a:pt x="252" y="252"/>
                        </a:lnTo>
                        <a:lnTo>
                          <a:pt x="335" y="356"/>
                        </a:lnTo>
                        <a:lnTo>
                          <a:pt x="273" y="419"/>
                        </a:lnTo>
                        <a:lnTo>
                          <a:pt x="210" y="419"/>
                        </a:lnTo>
                        <a:lnTo>
                          <a:pt x="147" y="335"/>
                        </a:lnTo>
                        <a:lnTo>
                          <a:pt x="63" y="293"/>
                        </a:lnTo>
                        <a:lnTo>
                          <a:pt x="22" y="293"/>
                        </a:lnTo>
                        <a:lnTo>
                          <a:pt x="42" y="356"/>
                        </a:lnTo>
                        <a:lnTo>
                          <a:pt x="22" y="545"/>
                        </a:lnTo>
                        <a:lnTo>
                          <a:pt x="1" y="565"/>
                        </a:lnTo>
                        <a:lnTo>
                          <a:pt x="1" y="712"/>
                        </a:lnTo>
                        <a:lnTo>
                          <a:pt x="42" y="754"/>
                        </a:lnTo>
                        <a:lnTo>
                          <a:pt x="126" y="775"/>
                        </a:lnTo>
                        <a:lnTo>
                          <a:pt x="189" y="858"/>
                        </a:lnTo>
                        <a:lnTo>
                          <a:pt x="147" y="963"/>
                        </a:lnTo>
                        <a:lnTo>
                          <a:pt x="294" y="1256"/>
                        </a:lnTo>
                        <a:lnTo>
                          <a:pt x="356" y="1340"/>
                        </a:lnTo>
                        <a:lnTo>
                          <a:pt x="461" y="1340"/>
                        </a:lnTo>
                        <a:lnTo>
                          <a:pt x="398" y="1402"/>
                        </a:lnTo>
                        <a:lnTo>
                          <a:pt x="294" y="1444"/>
                        </a:lnTo>
                        <a:lnTo>
                          <a:pt x="231" y="1612"/>
                        </a:lnTo>
                        <a:lnTo>
                          <a:pt x="335" y="1821"/>
                        </a:lnTo>
                        <a:lnTo>
                          <a:pt x="398" y="1988"/>
                        </a:lnTo>
                        <a:lnTo>
                          <a:pt x="398" y="2114"/>
                        </a:lnTo>
                        <a:lnTo>
                          <a:pt x="440" y="2177"/>
                        </a:lnTo>
                        <a:lnTo>
                          <a:pt x="461" y="2281"/>
                        </a:lnTo>
                        <a:lnTo>
                          <a:pt x="419" y="2323"/>
                        </a:lnTo>
                        <a:lnTo>
                          <a:pt x="503" y="2511"/>
                        </a:lnTo>
                        <a:lnTo>
                          <a:pt x="545" y="2679"/>
                        </a:lnTo>
                        <a:lnTo>
                          <a:pt x="649" y="2762"/>
                        </a:lnTo>
                        <a:lnTo>
                          <a:pt x="649" y="2867"/>
                        </a:lnTo>
                        <a:lnTo>
                          <a:pt x="733" y="2951"/>
                        </a:lnTo>
                        <a:lnTo>
                          <a:pt x="879" y="2909"/>
                        </a:lnTo>
                        <a:lnTo>
                          <a:pt x="963" y="2742"/>
                        </a:lnTo>
                        <a:lnTo>
                          <a:pt x="1089" y="2553"/>
                        </a:lnTo>
                        <a:lnTo>
                          <a:pt x="1172" y="2511"/>
                        </a:lnTo>
                        <a:lnTo>
                          <a:pt x="1151" y="2428"/>
                        </a:lnTo>
                        <a:lnTo>
                          <a:pt x="1172" y="2323"/>
                        </a:lnTo>
                        <a:lnTo>
                          <a:pt x="1423" y="2135"/>
                        </a:lnTo>
                        <a:lnTo>
                          <a:pt x="1528" y="2114"/>
                        </a:lnTo>
                        <a:lnTo>
                          <a:pt x="1612" y="2177"/>
                        </a:lnTo>
                        <a:lnTo>
                          <a:pt x="1695" y="2177"/>
                        </a:lnTo>
                        <a:lnTo>
                          <a:pt x="1737" y="2072"/>
                        </a:lnTo>
                        <a:lnTo>
                          <a:pt x="1800" y="1988"/>
                        </a:lnTo>
                        <a:lnTo>
                          <a:pt x="1926" y="1926"/>
                        </a:lnTo>
                        <a:lnTo>
                          <a:pt x="2114" y="1779"/>
                        </a:lnTo>
                        <a:lnTo>
                          <a:pt x="2135" y="1674"/>
                        </a:lnTo>
                        <a:lnTo>
                          <a:pt x="2219" y="1612"/>
                        </a:lnTo>
                        <a:lnTo>
                          <a:pt x="2323" y="1382"/>
                        </a:lnTo>
                        <a:lnTo>
                          <a:pt x="2302" y="1256"/>
                        </a:lnTo>
                        <a:lnTo>
                          <a:pt x="2135" y="1068"/>
                        </a:lnTo>
                        <a:lnTo>
                          <a:pt x="2051" y="942"/>
                        </a:lnTo>
                        <a:lnTo>
                          <a:pt x="2051" y="837"/>
                        </a:lnTo>
                        <a:lnTo>
                          <a:pt x="1884" y="712"/>
                        </a:lnTo>
                        <a:lnTo>
                          <a:pt x="1779" y="712"/>
                        </a:lnTo>
                        <a:lnTo>
                          <a:pt x="1716" y="733"/>
                        </a:lnTo>
                        <a:lnTo>
                          <a:pt x="1633" y="670"/>
                        </a:lnTo>
                        <a:lnTo>
                          <a:pt x="1507" y="628"/>
                        </a:lnTo>
                        <a:lnTo>
                          <a:pt x="1382" y="503"/>
                        </a:lnTo>
                        <a:lnTo>
                          <a:pt x="1319" y="461"/>
                        </a:lnTo>
                        <a:lnTo>
                          <a:pt x="1298" y="524"/>
                        </a:lnTo>
                        <a:lnTo>
                          <a:pt x="1214" y="503"/>
                        </a:lnTo>
                        <a:lnTo>
                          <a:pt x="1193" y="419"/>
                        </a:lnTo>
                        <a:lnTo>
                          <a:pt x="1110" y="314"/>
                        </a:lnTo>
                        <a:lnTo>
                          <a:pt x="1047" y="314"/>
                        </a:lnTo>
                        <a:lnTo>
                          <a:pt x="1005" y="419"/>
                        </a:lnTo>
                        <a:lnTo>
                          <a:pt x="963" y="419"/>
                        </a:lnTo>
                        <a:lnTo>
                          <a:pt x="858" y="252"/>
                        </a:lnTo>
                        <a:lnTo>
                          <a:pt x="775" y="210"/>
                        </a:lnTo>
                        <a:lnTo>
                          <a:pt x="775" y="252"/>
                        </a:lnTo>
                        <a:lnTo>
                          <a:pt x="858" y="356"/>
                        </a:lnTo>
                        <a:lnTo>
                          <a:pt x="858" y="440"/>
                        </a:lnTo>
                        <a:lnTo>
                          <a:pt x="775" y="503"/>
                        </a:lnTo>
                        <a:lnTo>
                          <a:pt x="775" y="607"/>
                        </a:lnTo>
                        <a:lnTo>
                          <a:pt x="733" y="607"/>
                        </a:lnTo>
                        <a:lnTo>
                          <a:pt x="670" y="524"/>
                        </a:lnTo>
                        <a:lnTo>
                          <a:pt x="649" y="147"/>
                        </a:lnTo>
                        <a:lnTo>
                          <a:pt x="545" y="105"/>
                        </a:lnTo>
                        <a:lnTo>
                          <a:pt x="440" y="84"/>
                        </a:lnTo>
                        <a:lnTo>
                          <a:pt x="273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5" name="Google Shape;2095;p10"/>
                  <p:cNvSpPr/>
                  <p:nvPr/>
                </p:nvSpPr>
                <p:spPr>
                  <a:xfrm>
                    <a:off x="4499150" y="1462675"/>
                    <a:ext cx="117200" cy="10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8" h="4164" extrusionOk="0">
                        <a:moveTo>
                          <a:pt x="398" y="0"/>
                        </a:moveTo>
                        <a:lnTo>
                          <a:pt x="357" y="63"/>
                        </a:lnTo>
                        <a:lnTo>
                          <a:pt x="336" y="168"/>
                        </a:lnTo>
                        <a:lnTo>
                          <a:pt x="357" y="251"/>
                        </a:lnTo>
                        <a:lnTo>
                          <a:pt x="357" y="398"/>
                        </a:lnTo>
                        <a:lnTo>
                          <a:pt x="252" y="523"/>
                        </a:lnTo>
                        <a:lnTo>
                          <a:pt x="147" y="712"/>
                        </a:lnTo>
                        <a:lnTo>
                          <a:pt x="22" y="879"/>
                        </a:lnTo>
                        <a:lnTo>
                          <a:pt x="1" y="984"/>
                        </a:lnTo>
                        <a:lnTo>
                          <a:pt x="22" y="1423"/>
                        </a:lnTo>
                        <a:lnTo>
                          <a:pt x="105" y="1507"/>
                        </a:lnTo>
                        <a:lnTo>
                          <a:pt x="210" y="1549"/>
                        </a:lnTo>
                        <a:lnTo>
                          <a:pt x="231" y="1653"/>
                        </a:lnTo>
                        <a:lnTo>
                          <a:pt x="189" y="1967"/>
                        </a:lnTo>
                        <a:lnTo>
                          <a:pt x="126" y="2093"/>
                        </a:lnTo>
                        <a:lnTo>
                          <a:pt x="105" y="2197"/>
                        </a:lnTo>
                        <a:lnTo>
                          <a:pt x="126" y="2281"/>
                        </a:lnTo>
                        <a:lnTo>
                          <a:pt x="189" y="2260"/>
                        </a:lnTo>
                        <a:lnTo>
                          <a:pt x="273" y="2155"/>
                        </a:lnTo>
                        <a:lnTo>
                          <a:pt x="419" y="2093"/>
                        </a:lnTo>
                        <a:lnTo>
                          <a:pt x="482" y="2155"/>
                        </a:lnTo>
                        <a:lnTo>
                          <a:pt x="503" y="2260"/>
                        </a:lnTo>
                        <a:lnTo>
                          <a:pt x="650" y="2385"/>
                        </a:lnTo>
                        <a:lnTo>
                          <a:pt x="754" y="2385"/>
                        </a:lnTo>
                        <a:lnTo>
                          <a:pt x="817" y="2344"/>
                        </a:lnTo>
                        <a:lnTo>
                          <a:pt x="901" y="2365"/>
                        </a:lnTo>
                        <a:cubicBezTo>
                          <a:pt x="859" y="2448"/>
                          <a:pt x="859" y="2511"/>
                          <a:pt x="859" y="2595"/>
                        </a:cubicBezTo>
                        <a:lnTo>
                          <a:pt x="838" y="2595"/>
                        </a:lnTo>
                        <a:lnTo>
                          <a:pt x="733" y="2657"/>
                        </a:lnTo>
                        <a:lnTo>
                          <a:pt x="629" y="2595"/>
                        </a:lnTo>
                        <a:lnTo>
                          <a:pt x="545" y="2595"/>
                        </a:lnTo>
                        <a:lnTo>
                          <a:pt x="440" y="2678"/>
                        </a:lnTo>
                        <a:lnTo>
                          <a:pt x="315" y="2678"/>
                        </a:lnTo>
                        <a:lnTo>
                          <a:pt x="294" y="2699"/>
                        </a:lnTo>
                        <a:lnTo>
                          <a:pt x="336" y="2783"/>
                        </a:lnTo>
                        <a:lnTo>
                          <a:pt x="482" y="2804"/>
                        </a:lnTo>
                        <a:lnTo>
                          <a:pt x="524" y="2909"/>
                        </a:lnTo>
                        <a:lnTo>
                          <a:pt x="650" y="2971"/>
                        </a:lnTo>
                        <a:lnTo>
                          <a:pt x="733" y="3076"/>
                        </a:lnTo>
                        <a:lnTo>
                          <a:pt x="901" y="3118"/>
                        </a:lnTo>
                        <a:lnTo>
                          <a:pt x="1110" y="3118"/>
                        </a:lnTo>
                        <a:lnTo>
                          <a:pt x="1173" y="3139"/>
                        </a:lnTo>
                        <a:lnTo>
                          <a:pt x="1131" y="3181"/>
                        </a:lnTo>
                        <a:lnTo>
                          <a:pt x="963" y="3222"/>
                        </a:lnTo>
                        <a:lnTo>
                          <a:pt x="838" y="3222"/>
                        </a:lnTo>
                        <a:lnTo>
                          <a:pt x="838" y="3285"/>
                        </a:lnTo>
                        <a:lnTo>
                          <a:pt x="942" y="3327"/>
                        </a:lnTo>
                        <a:lnTo>
                          <a:pt x="1068" y="3327"/>
                        </a:lnTo>
                        <a:lnTo>
                          <a:pt x="1173" y="3243"/>
                        </a:lnTo>
                        <a:lnTo>
                          <a:pt x="1319" y="3139"/>
                        </a:lnTo>
                        <a:lnTo>
                          <a:pt x="1382" y="3097"/>
                        </a:lnTo>
                        <a:lnTo>
                          <a:pt x="1445" y="2929"/>
                        </a:lnTo>
                        <a:lnTo>
                          <a:pt x="1528" y="2762"/>
                        </a:lnTo>
                        <a:lnTo>
                          <a:pt x="1486" y="2678"/>
                        </a:lnTo>
                        <a:lnTo>
                          <a:pt x="1256" y="2532"/>
                        </a:lnTo>
                        <a:lnTo>
                          <a:pt x="1152" y="2511"/>
                        </a:lnTo>
                        <a:lnTo>
                          <a:pt x="1152" y="2385"/>
                        </a:lnTo>
                        <a:lnTo>
                          <a:pt x="1256" y="2406"/>
                        </a:lnTo>
                        <a:lnTo>
                          <a:pt x="1382" y="2385"/>
                        </a:lnTo>
                        <a:lnTo>
                          <a:pt x="1570" y="2281"/>
                        </a:lnTo>
                        <a:lnTo>
                          <a:pt x="1654" y="2176"/>
                        </a:lnTo>
                        <a:lnTo>
                          <a:pt x="1654" y="2072"/>
                        </a:lnTo>
                        <a:lnTo>
                          <a:pt x="1779" y="1946"/>
                        </a:lnTo>
                        <a:lnTo>
                          <a:pt x="1968" y="1800"/>
                        </a:lnTo>
                        <a:lnTo>
                          <a:pt x="2114" y="1967"/>
                        </a:lnTo>
                        <a:lnTo>
                          <a:pt x="2010" y="2009"/>
                        </a:lnTo>
                        <a:lnTo>
                          <a:pt x="1968" y="2093"/>
                        </a:lnTo>
                        <a:lnTo>
                          <a:pt x="1968" y="2176"/>
                        </a:lnTo>
                        <a:lnTo>
                          <a:pt x="1800" y="2197"/>
                        </a:lnTo>
                        <a:lnTo>
                          <a:pt x="1696" y="2281"/>
                        </a:lnTo>
                        <a:lnTo>
                          <a:pt x="1654" y="2469"/>
                        </a:lnTo>
                        <a:lnTo>
                          <a:pt x="1654" y="2574"/>
                        </a:lnTo>
                        <a:lnTo>
                          <a:pt x="1758" y="2637"/>
                        </a:lnTo>
                        <a:lnTo>
                          <a:pt x="1821" y="2637"/>
                        </a:lnTo>
                        <a:lnTo>
                          <a:pt x="1884" y="2720"/>
                        </a:lnTo>
                        <a:lnTo>
                          <a:pt x="1758" y="2867"/>
                        </a:lnTo>
                        <a:lnTo>
                          <a:pt x="1717" y="2971"/>
                        </a:lnTo>
                        <a:lnTo>
                          <a:pt x="1779" y="3139"/>
                        </a:lnTo>
                        <a:lnTo>
                          <a:pt x="1758" y="3222"/>
                        </a:lnTo>
                        <a:lnTo>
                          <a:pt x="1570" y="3327"/>
                        </a:lnTo>
                        <a:lnTo>
                          <a:pt x="1549" y="3390"/>
                        </a:lnTo>
                        <a:lnTo>
                          <a:pt x="1675" y="3453"/>
                        </a:lnTo>
                        <a:lnTo>
                          <a:pt x="1738" y="3515"/>
                        </a:lnTo>
                        <a:lnTo>
                          <a:pt x="1779" y="3494"/>
                        </a:lnTo>
                        <a:lnTo>
                          <a:pt x="1758" y="3411"/>
                        </a:lnTo>
                        <a:lnTo>
                          <a:pt x="1779" y="3348"/>
                        </a:lnTo>
                        <a:lnTo>
                          <a:pt x="1884" y="3411"/>
                        </a:lnTo>
                        <a:lnTo>
                          <a:pt x="1989" y="3494"/>
                        </a:lnTo>
                        <a:lnTo>
                          <a:pt x="2093" y="3432"/>
                        </a:lnTo>
                        <a:lnTo>
                          <a:pt x="2177" y="3432"/>
                        </a:lnTo>
                        <a:lnTo>
                          <a:pt x="2240" y="3536"/>
                        </a:lnTo>
                        <a:lnTo>
                          <a:pt x="2323" y="3746"/>
                        </a:lnTo>
                        <a:lnTo>
                          <a:pt x="2407" y="3829"/>
                        </a:lnTo>
                        <a:lnTo>
                          <a:pt x="2533" y="3850"/>
                        </a:lnTo>
                        <a:lnTo>
                          <a:pt x="2658" y="3934"/>
                        </a:lnTo>
                        <a:lnTo>
                          <a:pt x="2763" y="3955"/>
                        </a:lnTo>
                        <a:lnTo>
                          <a:pt x="2909" y="3871"/>
                        </a:lnTo>
                        <a:lnTo>
                          <a:pt x="3056" y="3829"/>
                        </a:lnTo>
                        <a:lnTo>
                          <a:pt x="3139" y="3871"/>
                        </a:lnTo>
                        <a:lnTo>
                          <a:pt x="3286" y="3955"/>
                        </a:lnTo>
                        <a:lnTo>
                          <a:pt x="3579" y="3976"/>
                        </a:lnTo>
                        <a:lnTo>
                          <a:pt x="3683" y="3955"/>
                        </a:lnTo>
                        <a:lnTo>
                          <a:pt x="3767" y="3976"/>
                        </a:lnTo>
                        <a:lnTo>
                          <a:pt x="3872" y="3976"/>
                        </a:lnTo>
                        <a:lnTo>
                          <a:pt x="3955" y="4059"/>
                        </a:lnTo>
                        <a:lnTo>
                          <a:pt x="4060" y="4164"/>
                        </a:lnTo>
                        <a:lnTo>
                          <a:pt x="4165" y="4164"/>
                        </a:lnTo>
                        <a:lnTo>
                          <a:pt x="4269" y="4080"/>
                        </a:lnTo>
                        <a:lnTo>
                          <a:pt x="4395" y="3955"/>
                        </a:lnTo>
                        <a:lnTo>
                          <a:pt x="4541" y="3913"/>
                        </a:lnTo>
                        <a:lnTo>
                          <a:pt x="4688" y="3725"/>
                        </a:lnTo>
                        <a:lnTo>
                          <a:pt x="4688" y="3620"/>
                        </a:lnTo>
                        <a:lnTo>
                          <a:pt x="4541" y="3453"/>
                        </a:lnTo>
                        <a:lnTo>
                          <a:pt x="4479" y="3432"/>
                        </a:lnTo>
                        <a:lnTo>
                          <a:pt x="4332" y="3285"/>
                        </a:lnTo>
                        <a:lnTo>
                          <a:pt x="4186" y="3243"/>
                        </a:lnTo>
                        <a:lnTo>
                          <a:pt x="4060" y="3181"/>
                        </a:lnTo>
                        <a:lnTo>
                          <a:pt x="4018" y="3034"/>
                        </a:lnTo>
                        <a:lnTo>
                          <a:pt x="4102" y="3034"/>
                        </a:lnTo>
                        <a:lnTo>
                          <a:pt x="4186" y="3097"/>
                        </a:lnTo>
                        <a:lnTo>
                          <a:pt x="4290" y="3097"/>
                        </a:lnTo>
                        <a:lnTo>
                          <a:pt x="4290" y="3013"/>
                        </a:lnTo>
                        <a:lnTo>
                          <a:pt x="4165" y="2825"/>
                        </a:lnTo>
                        <a:lnTo>
                          <a:pt x="3976" y="2657"/>
                        </a:lnTo>
                        <a:lnTo>
                          <a:pt x="3976" y="2490"/>
                        </a:lnTo>
                        <a:lnTo>
                          <a:pt x="3955" y="2344"/>
                        </a:lnTo>
                        <a:lnTo>
                          <a:pt x="3851" y="2281"/>
                        </a:lnTo>
                        <a:lnTo>
                          <a:pt x="3851" y="2155"/>
                        </a:lnTo>
                        <a:lnTo>
                          <a:pt x="3788" y="2093"/>
                        </a:lnTo>
                        <a:lnTo>
                          <a:pt x="3746" y="2093"/>
                        </a:lnTo>
                        <a:lnTo>
                          <a:pt x="3370" y="1821"/>
                        </a:lnTo>
                        <a:lnTo>
                          <a:pt x="3160" y="1779"/>
                        </a:lnTo>
                        <a:lnTo>
                          <a:pt x="2972" y="1821"/>
                        </a:lnTo>
                        <a:lnTo>
                          <a:pt x="2951" y="1883"/>
                        </a:lnTo>
                        <a:lnTo>
                          <a:pt x="2972" y="1967"/>
                        </a:lnTo>
                        <a:lnTo>
                          <a:pt x="3139" y="2155"/>
                        </a:lnTo>
                        <a:lnTo>
                          <a:pt x="3139" y="2239"/>
                        </a:lnTo>
                        <a:lnTo>
                          <a:pt x="3077" y="2344"/>
                        </a:lnTo>
                        <a:lnTo>
                          <a:pt x="3077" y="2448"/>
                        </a:lnTo>
                        <a:lnTo>
                          <a:pt x="3056" y="2574"/>
                        </a:lnTo>
                        <a:lnTo>
                          <a:pt x="2972" y="2720"/>
                        </a:lnTo>
                        <a:lnTo>
                          <a:pt x="2930" y="2783"/>
                        </a:lnTo>
                        <a:lnTo>
                          <a:pt x="2909" y="2699"/>
                        </a:lnTo>
                        <a:lnTo>
                          <a:pt x="2951" y="2595"/>
                        </a:lnTo>
                        <a:lnTo>
                          <a:pt x="2972" y="2490"/>
                        </a:lnTo>
                        <a:lnTo>
                          <a:pt x="2930" y="2448"/>
                        </a:lnTo>
                        <a:lnTo>
                          <a:pt x="2972" y="2260"/>
                        </a:lnTo>
                        <a:lnTo>
                          <a:pt x="2930" y="2155"/>
                        </a:lnTo>
                        <a:lnTo>
                          <a:pt x="2742" y="1883"/>
                        </a:lnTo>
                        <a:lnTo>
                          <a:pt x="2595" y="1779"/>
                        </a:lnTo>
                        <a:lnTo>
                          <a:pt x="2386" y="1758"/>
                        </a:lnTo>
                        <a:lnTo>
                          <a:pt x="2323" y="1779"/>
                        </a:lnTo>
                        <a:lnTo>
                          <a:pt x="2282" y="1925"/>
                        </a:lnTo>
                        <a:lnTo>
                          <a:pt x="2240" y="1946"/>
                        </a:lnTo>
                        <a:cubicBezTo>
                          <a:pt x="2198" y="1883"/>
                          <a:pt x="2114" y="1841"/>
                          <a:pt x="2072" y="1821"/>
                        </a:cubicBezTo>
                        <a:lnTo>
                          <a:pt x="2114" y="1779"/>
                        </a:lnTo>
                        <a:lnTo>
                          <a:pt x="2177" y="1674"/>
                        </a:lnTo>
                        <a:lnTo>
                          <a:pt x="2177" y="1549"/>
                        </a:lnTo>
                        <a:lnTo>
                          <a:pt x="1989" y="1444"/>
                        </a:lnTo>
                        <a:lnTo>
                          <a:pt x="1800" y="1297"/>
                        </a:lnTo>
                        <a:lnTo>
                          <a:pt x="1696" y="1109"/>
                        </a:lnTo>
                        <a:lnTo>
                          <a:pt x="1696" y="984"/>
                        </a:lnTo>
                        <a:lnTo>
                          <a:pt x="1758" y="837"/>
                        </a:lnTo>
                        <a:lnTo>
                          <a:pt x="1758" y="733"/>
                        </a:lnTo>
                        <a:lnTo>
                          <a:pt x="1696" y="712"/>
                        </a:lnTo>
                        <a:lnTo>
                          <a:pt x="1403" y="712"/>
                        </a:lnTo>
                        <a:lnTo>
                          <a:pt x="1194" y="628"/>
                        </a:lnTo>
                        <a:lnTo>
                          <a:pt x="1047" y="523"/>
                        </a:lnTo>
                        <a:lnTo>
                          <a:pt x="817" y="251"/>
                        </a:lnTo>
                        <a:lnTo>
                          <a:pt x="650" y="105"/>
                        </a:lnTo>
                        <a:lnTo>
                          <a:pt x="46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6" name="Google Shape;2096;p10"/>
                  <p:cNvSpPr/>
                  <p:nvPr/>
                </p:nvSpPr>
                <p:spPr>
                  <a:xfrm>
                    <a:off x="4241800" y="1706950"/>
                    <a:ext cx="130800" cy="24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2" h="9856" extrusionOk="0">
                        <a:moveTo>
                          <a:pt x="4750" y="1"/>
                        </a:moveTo>
                        <a:lnTo>
                          <a:pt x="4625" y="63"/>
                        </a:lnTo>
                        <a:lnTo>
                          <a:pt x="4604" y="126"/>
                        </a:lnTo>
                        <a:lnTo>
                          <a:pt x="4520" y="105"/>
                        </a:lnTo>
                        <a:lnTo>
                          <a:pt x="4436" y="42"/>
                        </a:lnTo>
                        <a:lnTo>
                          <a:pt x="4332" y="63"/>
                        </a:lnTo>
                        <a:lnTo>
                          <a:pt x="4206" y="168"/>
                        </a:lnTo>
                        <a:lnTo>
                          <a:pt x="4185" y="273"/>
                        </a:lnTo>
                        <a:lnTo>
                          <a:pt x="4101" y="335"/>
                        </a:lnTo>
                        <a:lnTo>
                          <a:pt x="4018" y="356"/>
                        </a:lnTo>
                        <a:lnTo>
                          <a:pt x="3934" y="440"/>
                        </a:lnTo>
                        <a:lnTo>
                          <a:pt x="3934" y="524"/>
                        </a:lnTo>
                        <a:lnTo>
                          <a:pt x="3871" y="628"/>
                        </a:lnTo>
                        <a:lnTo>
                          <a:pt x="3871" y="670"/>
                        </a:lnTo>
                        <a:lnTo>
                          <a:pt x="3934" y="775"/>
                        </a:lnTo>
                        <a:lnTo>
                          <a:pt x="3934" y="858"/>
                        </a:lnTo>
                        <a:lnTo>
                          <a:pt x="3829" y="858"/>
                        </a:lnTo>
                        <a:lnTo>
                          <a:pt x="3788" y="900"/>
                        </a:lnTo>
                        <a:lnTo>
                          <a:pt x="3788" y="984"/>
                        </a:lnTo>
                        <a:lnTo>
                          <a:pt x="3725" y="1047"/>
                        </a:lnTo>
                        <a:lnTo>
                          <a:pt x="3662" y="1109"/>
                        </a:lnTo>
                        <a:lnTo>
                          <a:pt x="3453" y="1256"/>
                        </a:lnTo>
                        <a:lnTo>
                          <a:pt x="3369" y="1298"/>
                        </a:lnTo>
                        <a:lnTo>
                          <a:pt x="3306" y="1277"/>
                        </a:lnTo>
                        <a:lnTo>
                          <a:pt x="3202" y="1277"/>
                        </a:lnTo>
                        <a:lnTo>
                          <a:pt x="3139" y="1319"/>
                        </a:lnTo>
                        <a:lnTo>
                          <a:pt x="3034" y="1486"/>
                        </a:lnTo>
                        <a:lnTo>
                          <a:pt x="2951" y="1528"/>
                        </a:lnTo>
                        <a:lnTo>
                          <a:pt x="2888" y="1507"/>
                        </a:lnTo>
                        <a:lnTo>
                          <a:pt x="2867" y="1423"/>
                        </a:lnTo>
                        <a:lnTo>
                          <a:pt x="2825" y="1423"/>
                        </a:lnTo>
                        <a:lnTo>
                          <a:pt x="2783" y="1507"/>
                        </a:lnTo>
                        <a:lnTo>
                          <a:pt x="2825" y="1633"/>
                        </a:lnTo>
                        <a:lnTo>
                          <a:pt x="2783" y="1695"/>
                        </a:lnTo>
                        <a:lnTo>
                          <a:pt x="2762" y="1591"/>
                        </a:lnTo>
                        <a:lnTo>
                          <a:pt x="2721" y="1486"/>
                        </a:lnTo>
                        <a:lnTo>
                          <a:pt x="2532" y="1507"/>
                        </a:lnTo>
                        <a:lnTo>
                          <a:pt x="2323" y="1570"/>
                        </a:lnTo>
                        <a:lnTo>
                          <a:pt x="2260" y="1612"/>
                        </a:lnTo>
                        <a:lnTo>
                          <a:pt x="2197" y="1633"/>
                        </a:lnTo>
                        <a:lnTo>
                          <a:pt x="2156" y="1695"/>
                        </a:lnTo>
                        <a:lnTo>
                          <a:pt x="2218" y="1842"/>
                        </a:lnTo>
                        <a:lnTo>
                          <a:pt x="2260" y="1905"/>
                        </a:lnTo>
                        <a:lnTo>
                          <a:pt x="2260" y="1946"/>
                        </a:lnTo>
                        <a:lnTo>
                          <a:pt x="2218" y="1988"/>
                        </a:lnTo>
                        <a:lnTo>
                          <a:pt x="2135" y="2093"/>
                        </a:lnTo>
                        <a:lnTo>
                          <a:pt x="2093" y="2051"/>
                        </a:lnTo>
                        <a:lnTo>
                          <a:pt x="2093" y="2009"/>
                        </a:lnTo>
                        <a:lnTo>
                          <a:pt x="2135" y="1946"/>
                        </a:lnTo>
                        <a:lnTo>
                          <a:pt x="2135" y="1884"/>
                        </a:lnTo>
                        <a:lnTo>
                          <a:pt x="2051" y="1884"/>
                        </a:lnTo>
                        <a:lnTo>
                          <a:pt x="1946" y="2009"/>
                        </a:lnTo>
                        <a:lnTo>
                          <a:pt x="1884" y="2051"/>
                        </a:lnTo>
                        <a:lnTo>
                          <a:pt x="1884" y="2135"/>
                        </a:lnTo>
                        <a:lnTo>
                          <a:pt x="1946" y="2156"/>
                        </a:lnTo>
                        <a:lnTo>
                          <a:pt x="1905" y="2218"/>
                        </a:lnTo>
                        <a:lnTo>
                          <a:pt x="1842" y="2323"/>
                        </a:lnTo>
                        <a:lnTo>
                          <a:pt x="1716" y="2323"/>
                        </a:lnTo>
                        <a:lnTo>
                          <a:pt x="1632" y="2365"/>
                        </a:lnTo>
                        <a:lnTo>
                          <a:pt x="1612" y="2449"/>
                        </a:lnTo>
                        <a:lnTo>
                          <a:pt x="1507" y="2470"/>
                        </a:lnTo>
                        <a:lnTo>
                          <a:pt x="1465" y="2553"/>
                        </a:lnTo>
                        <a:lnTo>
                          <a:pt x="1423" y="2721"/>
                        </a:lnTo>
                        <a:lnTo>
                          <a:pt x="1465" y="2742"/>
                        </a:lnTo>
                        <a:lnTo>
                          <a:pt x="1528" y="2742"/>
                        </a:lnTo>
                        <a:lnTo>
                          <a:pt x="1465" y="2825"/>
                        </a:lnTo>
                        <a:lnTo>
                          <a:pt x="1277" y="2825"/>
                        </a:lnTo>
                        <a:lnTo>
                          <a:pt x="1214" y="2867"/>
                        </a:lnTo>
                        <a:lnTo>
                          <a:pt x="1193" y="3034"/>
                        </a:lnTo>
                        <a:lnTo>
                          <a:pt x="1214" y="3097"/>
                        </a:lnTo>
                        <a:lnTo>
                          <a:pt x="1277" y="3097"/>
                        </a:lnTo>
                        <a:lnTo>
                          <a:pt x="1360" y="3076"/>
                        </a:lnTo>
                        <a:lnTo>
                          <a:pt x="1381" y="3139"/>
                        </a:lnTo>
                        <a:lnTo>
                          <a:pt x="1360" y="3181"/>
                        </a:lnTo>
                        <a:lnTo>
                          <a:pt x="1360" y="3286"/>
                        </a:lnTo>
                        <a:lnTo>
                          <a:pt x="1277" y="3348"/>
                        </a:lnTo>
                        <a:lnTo>
                          <a:pt x="1193" y="3306"/>
                        </a:lnTo>
                        <a:lnTo>
                          <a:pt x="1068" y="3286"/>
                        </a:lnTo>
                        <a:lnTo>
                          <a:pt x="942" y="3348"/>
                        </a:lnTo>
                        <a:lnTo>
                          <a:pt x="900" y="3411"/>
                        </a:lnTo>
                        <a:lnTo>
                          <a:pt x="900" y="3495"/>
                        </a:lnTo>
                        <a:lnTo>
                          <a:pt x="858" y="3599"/>
                        </a:lnTo>
                        <a:lnTo>
                          <a:pt x="754" y="3683"/>
                        </a:lnTo>
                        <a:lnTo>
                          <a:pt x="670" y="3620"/>
                        </a:lnTo>
                        <a:lnTo>
                          <a:pt x="628" y="3558"/>
                        </a:lnTo>
                        <a:lnTo>
                          <a:pt x="586" y="3474"/>
                        </a:lnTo>
                        <a:lnTo>
                          <a:pt x="544" y="3495"/>
                        </a:lnTo>
                        <a:lnTo>
                          <a:pt x="524" y="3662"/>
                        </a:lnTo>
                        <a:lnTo>
                          <a:pt x="544" y="3788"/>
                        </a:lnTo>
                        <a:lnTo>
                          <a:pt x="649" y="3871"/>
                        </a:lnTo>
                        <a:lnTo>
                          <a:pt x="733" y="3830"/>
                        </a:lnTo>
                        <a:lnTo>
                          <a:pt x="754" y="3871"/>
                        </a:lnTo>
                        <a:lnTo>
                          <a:pt x="754" y="3934"/>
                        </a:lnTo>
                        <a:lnTo>
                          <a:pt x="691" y="4081"/>
                        </a:lnTo>
                        <a:lnTo>
                          <a:pt x="733" y="4122"/>
                        </a:lnTo>
                        <a:lnTo>
                          <a:pt x="796" y="4143"/>
                        </a:lnTo>
                        <a:lnTo>
                          <a:pt x="858" y="4081"/>
                        </a:lnTo>
                        <a:lnTo>
                          <a:pt x="900" y="4081"/>
                        </a:lnTo>
                        <a:lnTo>
                          <a:pt x="963" y="4102"/>
                        </a:lnTo>
                        <a:lnTo>
                          <a:pt x="1068" y="4102"/>
                        </a:lnTo>
                        <a:lnTo>
                          <a:pt x="1151" y="4039"/>
                        </a:lnTo>
                        <a:lnTo>
                          <a:pt x="1172" y="4081"/>
                        </a:lnTo>
                        <a:lnTo>
                          <a:pt x="1109" y="4143"/>
                        </a:lnTo>
                        <a:lnTo>
                          <a:pt x="1047" y="4185"/>
                        </a:lnTo>
                        <a:lnTo>
                          <a:pt x="900" y="4185"/>
                        </a:lnTo>
                        <a:lnTo>
                          <a:pt x="858" y="4248"/>
                        </a:lnTo>
                        <a:lnTo>
                          <a:pt x="775" y="4227"/>
                        </a:lnTo>
                        <a:lnTo>
                          <a:pt x="733" y="4311"/>
                        </a:lnTo>
                        <a:lnTo>
                          <a:pt x="754" y="4436"/>
                        </a:lnTo>
                        <a:lnTo>
                          <a:pt x="837" y="4499"/>
                        </a:lnTo>
                        <a:lnTo>
                          <a:pt x="900" y="4520"/>
                        </a:lnTo>
                        <a:lnTo>
                          <a:pt x="984" y="4499"/>
                        </a:lnTo>
                        <a:lnTo>
                          <a:pt x="1005" y="4520"/>
                        </a:lnTo>
                        <a:lnTo>
                          <a:pt x="984" y="4562"/>
                        </a:lnTo>
                        <a:lnTo>
                          <a:pt x="858" y="4625"/>
                        </a:lnTo>
                        <a:lnTo>
                          <a:pt x="733" y="4625"/>
                        </a:lnTo>
                        <a:lnTo>
                          <a:pt x="649" y="4666"/>
                        </a:lnTo>
                        <a:lnTo>
                          <a:pt x="649" y="4729"/>
                        </a:lnTo>
                        <a:lnTo>
                          <a:pt x="691" y="4771"/>
                        </a:lnTo>
                        <a:lnTo>
                          <a:pt x="796" y="4750"/>
                        </a:lnTo>
                        <a:lnTo>
                          <a:pt x="900" y="4750"/>
                        </a:lnTo>
                        <a:lnTo>
                          <a:pt x="900" y="4813"/>
                        </a:lnTo>
                        <a:lnTo>
                          <a:pt x="837" y="4834"/>
                        </a:lnTo>
                        <a:lnTo>
                          <a:pt x="733" y="4855"/>
                        </a:lnTo>
                        <a:lnTo>
                          <a:pt x="733" y="4897"/>
                        </a:lnTo>
                        <a:lnTo>
                          <a:pt x="754" y="4938"/>
                        </a:lnTo>
                        <a:lnTo>
                          <a:pt x="879" y="4959"/>
                        </a:lnTo>
                        <a:lnTo>
                          <a:pt x="984" y="5043"/>
                        </a:lnTo>
                        <a:lnTo>
                          <a:pt x="984" y="5085"/>
                        </a:lnTo>
                        <a:lnTo>
                          <a:pt x="858" y="5085"/>
                        </a:lnTo>
                        <a:lnTo>
                          <a:pt x="754" y="5043"/>
                        </a:lnTo>
                        <a:lnTo>
                          <a:pt x="649" y="5043"/>
                        </a:lnTo>
                        <a:lnTo>
                          <a:pt x="565" y="5085"/>
                        </a:lnTo>
                        <a:lnTo>
                          <a:pt x="544" y="5169"/>
                        </a:lnTo>
                        <a:lnTo>
                          <a:pt x="482" y="5210"/>
                        </a:lnTo>
                        <a:lnTo>
                          <a:pt x="482" y="5273"/>
                        </a:lnTo>
                        <a:lnTo>
                          <a:pt x="544" y="5315"/>
                        </a:lnTo>
                        <a:lnTo>
                          <a:pt x="524" y="5378"/>
                        </a:lnTo>
                        <a:lnTo>
                          <a:pt x="461" y="5399"/>
                        </a:lnTo>
                        <a:lnTo>
                          <a:pt x="419" y="5399"/>
                        </a:lnTo>
                        <a:lnTo>
                          <a:pt x="335" y="5483"/>
                        </a:lnTo>
                        <a:lnTo>
                          <a:pt x="314" y="5566"/>
                        </a:lnTo>
                        <a:lnTo>
                          <a:pt x="335" y="5608"/>
                        </a:lnTo>
                        <a:lnTo>
                          <a:pt x="314" y="5671"/>
                        </a:lnTo>
                        <a:lnTo>
                          <a:pt x="210" y="5692"/>
                        </a:lnTo>
                        <a:lnTo>
                          <a:pt x="210" y="5713"/>
                        </a:lnTo>
                        <a:lnTo>
                          <a:pt x="335" y="5838"/>
                        </a:lnTo>
                        <a:lnTo>
                          <a:pt x="440" y="5901"/>
                        </a:lnTo>
                        <a:lnTo>
                          <a:pt x="482" y="5880"/>
                        </a:lnTo>
                        <a:lnTo>
                          <a:pt x="524" y="5796"/>
                        </a:lnTo>
                        <a:lnTo>
                          <a:pt x="586" y="5734"/>
                        </a:lnTo>
                        <a:lnTo>
                          <a:pt x="754" y="5629"/>
                        </a:lnTo>
                        <a:lnTo>
                          <a:pt x="858" y="5587"/>
                        </a:lnTo>
                        <a:lnTo>
                          <a:pt x="858" y="5629"/>
                        </a:lnTo>
                        <a:lnTo>
                          <a:pt x="837" y="5629"/>
                        </a:lnTo>
                        <a:lnTo>
                          <a:pt x="796" y="5713"/>
                        </a:lnTo>
                        <a:lnTo>
                          <a:pt x="649" y="5817"/>
                        </a:lnTo>
                        <a:lnTo>
                          <a:pt x="586" y="5922"/>
                        </a:lnTo>
                        <a:lnTo>
                          <a:pt x="565" y="6027"/>
                        </a:lnTo>
                        <a:lnTo>
                          <a:pt x="586" y="6131"/>
                        </a:lnTo>
                        <a:lnTo>
                          <a:pt x="565" y="6194"/>
                        </a:lnTo>
                        <a:lnTo>
                          <a:pt x="565" y="6236"/>
                        </a:lnTo>
                        <a:lnTo>
                          <a:pt x="754" y="6236"/>
                        </a:lnTo>
                        <a:lnTo>
                          <a:pt x="837" y="6194"/>
                        </a:lnTo>
                        <a:lnTo>
                          <a:pt x="837" y="6257"/>
                        </a:lnTo>
                        <a:lnTo>
                          <a:pt x="775" y="6299"/>
                        </a:lnTo>
                        <a:lnTo>
                          <a:pt x="586" y="6299"/>
                        </a:lnTo>
                        <a:lnTo>
                          <a:pt x="524" y="6340"/>
                        </a:lnTo>
                        <a:lnTo>
                          <a:pt x="356" y="6445"/>
                        </a:lnTo>
                        <a:lnTo>
                          <a:pt x="356" y="6571"/>
                        </a:lnTo>
                        <a:lnTo>
                          <a:pt x="335" y="6654"/>
                        </a:lnTo>
                        <a:lnTo>
                          <a:pt x="356" y="6759"/>
                        </a:lnTo>
                        <a:lnTo>
                          <a:pt x="461" y="6759"/>
                        </a:lnTo>
                        <a:lnTo>
                          <a:pt x="524" y="6822"/>
                        </a:lnTo>
                        <a:lnTo>
                          <a:pt x="482" y="6863"/>
                        </a:lnTo>
                        <a:lnTo>
                          <a:pt x="377" y="6863"/>
                        </a:lnTo>
                        <a:lnTo>
                          <a:pt x="252" y="6884"/>
                        </a:lnTo>
                        <a:lnTo>
                          <a:pt x="147" y="7052"/>
                        </a:lnTo>
                        <a:lnTo>
                          <a:pt x="147" y="7177"/>
                        </a:lnTo>
                        <a:lnTo>
                          <a:pt x="210" y="7240"/>
                        </a:lnTo>
                        <a:lnTo>
                          <a:pt x="272" y="7198"/>
                        </a:lnTo>
                        <a:lnTo>
                          <a:pt x="440" y="7135"/>
                        </a:lnTo>
                        <a:lnTo>
                          <a:pt x="461" y="7177"/>
                        </a:lnTo>
                        <a:lnTo>
                          <a:pt x="356" y="7261"/>
                        </a:lnTo>
                        <a:lnTo>
                          <a:pt x="335" y="7366"/>
                        </a:lnTo>
                        <a:lnTo>
                          <a:pt x="377" y="7366"/>
                        </a:lnTo>
                        <a:lnTo>
                          <a:pt x="461" y="7282"/>
                        </a:lnTo>
                        <a:lnTo>
                          <a:pt x="544" y="7261"/>
                        </a:lnTo>
                        <a:lnTo>
                          <a:pt x="565" y="7303"/>
                        </a:lnTo>
                        <a:lnTo>
                          <a:pt x="482" y="7387"/>
                        </a:lnTo>
                        <a:lnTo>
                          <a:pt x="461" y="7470"/>
                        </a:lnTo>
                        <a:lnTo>
                          <a:pt x="544" y="7554"/>
                        </a:lnTo>
                        <a:lnTo>
                          <a:pt x="649" y="7554"/>
                        </a:lnTo>
                        <a:lnTo>
                          <a:pt x="565" y="7575"/>
                        </a:lnTo>
                        <a:lnTo>
                          <a:pt x="482" y="7575"/>
                        </a:lnTo>
                        <a:lnTo>
                          <a:pt x="419" y="7659"/>
                        </a:lnTo>
                        <a:lnTo>
                          <a:pt x="419" y="7721"/>
                        </a:lnTo>
                        <a:lnTo>
                          <a:pt x="461" y="7826"/>
                        </a:lnTo>
                        <a:lnTo>
                          <a:pt x="419" y="7889"/>
                        </a:lnTo>
                        <a:lnTo>
                          <a:pt x="356" y="7868"/>
                        </a:lnTo>
                        <a:lnTo>
                          <a:pt x="252" y="7889"/>
                        </a:lnTo>
                        <a:lnTo>
                          <a:pt x="168" y="7826"/>
                        </a:lnTo>
                        <a:lnTo>
                          <a:pt x="105" y="7826"/>
                        </a:lnTo>
                        <a:lnTo>
                          <a:pt x="0" y="7972"/>
                        </a:lnTo>
                        <a:lnTo>
                          <a:pt x="0" y="8077"/>
                        </a:lnTo>
                        <a:lnTo>
                          <a:pt x="168" y="8265"/>
                        </a:lnTo>
                        <a:lnTo>
                          <a:pt x="147" y="8391"/>
                        </a:lnTo>
                        <a:lnTo>
                          <a:pt x="168" y="8496"/>
                        </a:lnTo>
                        <a:lnTo>
                          <a:pt x="335" y="8621"/>
                        </a:lnTo>
                        <a:lnTo>
                          <a:pt x="335" y="8705"/>
                        </a:lnTo>
                        <a:lnTo>
                          <a:pt x="482" y="8830"/>
                        </a:lnTo>
                        <a:lnTo>
                          <a:pt x="586" y="8872"/>
                        </a:lnTo>
                        <a:lnTo>
                          <a:pt x="649" y="8851"/>
                        </a:lnTo>
                        <a:lnTo>
                          <a:pt x="733" y="8830"/>
                        </a:lnTo>
                        <a:lnTo>
                          <a:pt x="837" y="8663"/>
                        </a:lnTo>
                        <a:lnTo>
                          <a:pt x="796" y="8516"/>
                        </a:lnTo>
                        <a:lnTo>
                          <a:pt x="837" y="8412"/>
                        </a:lnTo>
                        <a:lnTo>
                          <a:pt x="900" y="8307"/>
                        </a:lnTo>
                        <a:lnTo>
                          <a:pt x="858" y="8433"/>
                        </a:lnTo>
                        <a:lnTo>
                          <a:pt x="858" y="8516"/>
                        </a:lnTo>
                        <a:lnTo>
                          <a:pt x="900" y="8600"/>
                        </a:lnTo>
                        <a:lnTo>
                          <a:pt x="963" y="8747"/>
                        </a:lnTo>
                        <a:lnTo>
                          <a:pt x="1047" y="8788"/>
                        </a:lnTo>
                        <a:lnTo>
                          <a:pt x="1109" y="8726"/>
                        </a:lnTo>
                        <a:lnTo>
                          <a:pt x="1109" y="8642"/>
                        </a:lnTo>
                        <a:lnTo>
                          <a:pt x="1172" y="8537"/>
                        </a:lnTo>
                        <a:lnTo>
                          <a:pt x="1193" y="8600"/>
                        </a:lnTo>
                        <a:lnTo>
                          <a:pt x="1172" y="8642"/>
                        </a:lnTo>
                        <a:lnTo>
                          <a:pt x="1172" y="8747"/>
                        </a:lnTo>
                        <a:lnTo>
                          <a:pt x="1277" y="8935"/>
                        </a:lnTo>
                        <a:lnTo>
                          <a:pt x="1402" y="9019"/>
                        </a:lnTo>
                        <a:lnTo>
                          <a:pt x="1507" y="9019"/>
                        </a:lnTo>
                        <a:lnTo>
                          <a:pt x="1591" y="8956"/>
                        </a:lnTo>
                        <a:lnTo>
                          <a:pt x="1632" y="8998"/>
                        </a:lnTo>
                        <a:lnTo>
                          <a:pt x="1612" y="9040"/>
                        </a:lnTo>
                        <a:lnTo>
                          <a:pt x="1570" y="9040"/>
                        </a:lnTo>
                        <a:lnTo>
                          <a:pt x="1528" y="9123"/>
                        </a:lnTo>
                        <a:lnTo>
                          <a:pt x="1444" y="9165"/>
                        </a:lnTo>
                        <a:lnTo>
                          <a:pt x="1423" y="9249"/>
                        </a:lnTo>
                        <a:lnTo>
                          <a:pt x="1528" y="9332"/>
                        </a:lnTo>
                        <a:lnTo>
                          <a:pt x="1528" y="9416"/>
                        </a:lnTo>
                        <a:lnTo>
                          <a:pt x="1444" y="9416"/>
                        </a:lnTo>
                        <a:lnTo>
                          <a:pt x="1381" y="9374"/>
                        </a:lnTo>
                        <a:lnTo>
                          <a:pt x="1381" y="9458"/>
                        </a:lnTo>
                        <a:lnTo>
                          <a:pt x="1423" y="9521"/>
                        </a:lnTo>
                        <a:lnTo>
                          <a:pt x="1612" y="9542"/>
                        </a:lnTo>
                        <a:lnTo>
                          <a:pt x="1716" y="9584"/>
                        </a:lnTo>
                        <a:lnTo>
                          <a:pt x="1821" y="9563"/>
                        </a:lnTo>
                        <a:lnTo>
                          <a:pt x="1967" y="9604"/>
                        </a:lnTo>
                        <a:lnTo>
                          <a:pt x="1967" y="9521"/>
                        </a:lnTo>
                        <a:lnTo>
                          <a:pt x="2051" y="9542"/>
                        </a:lnTo>
                        <a:lnTo>
                          <a:pt x="2072" y="9625"/>
                        </a:lnTo>
                        <a:lnTo>
                          <a:pt x="2135" y="9772"/>
                        </a:lnTo>
                        <a:lnTo>
                          <a:pt x="2218" y="9856"/>
                        </a:lnTo>
                        <a:lnTo>
                          <a:pt x="2281" y="9856"/>
                        </a:lnTo>
                        <a:lnTo>
                          <a:pt x="2365" y="9751"/>
                        </a:lnTo>
                        <a:lnTo>
                          <a:pt x="2344" y="9625"/>
                        </a:lnTo>
                        <a:lnTo>
                          <a:pt x="2177" y="9542"/>
                        </a:lnTo>
                        <a:lnTo>
                          <a:pt x="2135" y="9521"/>
                        </a:lnTo>
                        <a:lnTo>
                          <a:pt x="2177" y="9479"/>
                        </a:lnTo>
                        <a:lnTo>
                          <a:pt x="2260" y="9521"/>
                        </a:lnTo>
                        <a:lnTo>
                          <a:pt x="2365" y="9584"/>
                        </a:lnTo>
                        <a:lnTo>
                          <a:pt x="2428" y="9667"/>
                        </a:lnTo>
                        <a:lnTo>
                          <a:pt x="2469" y="9772"/>
                        </a:lnTo>
                        <a:lnTo>
                          <a:pt x="2532" y="9772"/>
                        </a:lnTo>
                        <a:lnTo>
                          <a:pt x="2553" y="9667"/>
                        </a:lnTo>
                        <a:lnTo>
                          <a:pt x="2595" y="9646"/>
                        </a:lnTo>
                        <a:lnTo>
                          <a:pt x="2679" y="9751"/>
                        </a:lnTo>
                        <a:lnTo>
                          <a:pt x="2804" y="9793"/>
                        </a:lnTo>
                        <a:lnTo>
                          <a:pt x="2888" y="9793"/>
                        </a:lnTo>
                        <a:lnTo>
                          <a:pt x="2888" y="9730"/>
                        </a:lnTo>
                        <a:lnTo>
                          <a:pt x="2783" y="9646"/>
                        </a:lnTo>
                        <a:lnTo>
                          <a:pt x="2783" y="9584"/>
                        </a:lnTo>
                        <a:lnTo>
                          <a:pt x="2846" y="9563"/>
                        </a:lnTo>
                        <a:lnTo>
                          <a:pt x="2951" y="9604"/>
                        </a:lnTo>
                        <a:lnTo>
                          <a:pt x="2993" y="9667"/>
                        </a:lnTo>
                        <a:lnTo>
                          <a:pt x="3013" y="9667"/>
                        </a:lnTo>
                        <a:lnTo>
                          <a:pt x="3055" y="9772"/>
                        </a:lnTo>
                        <a:lnTo>
                          <a:pt x="3118" y="9814"/>
                        </a:lnTo>
                        <a:lnTo>
                          <a:pt x="3181" y="9793"/>
                        </a:lnTo>
                        <a:lnTo>
                          <a:pt x="3202" y="9688"/>
                        </a:lnTo>
                        <a:lnTo>
                          <a:pt x="3160" y="9604"/>
                        </a:lnTo>
                        <a:lnTo>
                          <a:pt x="3076" y="9604"/>
                        </a:lnTo>
                        <a:lnTo>
                          <a:pt x="3013" y="9563"/>
                        </a:lnTo>
                        <a:lnTo>
                          <a:pt x="3055" y="9500"/>
                        </a:lnTo>
                        <a:lnTo>
                          <a:pt x="3097" y="9542"/>
                        </a:lnTo>
                        <a:lnTo>
                          <a:pt x="3160" y="9542"/>
                        </a:lnTo>
                        <a:lnTo>
                          <a:pt x="3223" y="9437"/>
                        </a:lnTo>
                        <a:lnTo>
                          <a:pt x="3265" y="9353"/>
                        </a:lnTo>
                        <a:lnTo>
                          <a:pt x="3265" y="9312"/>
                        </a:lnTo>
                        <a:lnTo>
                          <a:pt x="3118" y="9207"/>
                        </a:lnTo>
                        <a:lnTo>
                          <a:pt x="3055" y="9228"/>
                        </a:lnTo>
                        <a:lnTo>
                          <a:pt x="2951" y="9207"/>
                        </a:lnTo>
                        <a:lnTo>
                          <a:pt x="2867" y="9040"/>
                        </a:lnTo>
                        <a:lnTo>
                          <a:pt x="2762" y="9040"/>
                        </a:lnTo>
                        <a:lnTo>
                          <a:pt x="2574" y="8872"/>
                        </a:lnTo>
                        <a:lnTo>
                          <a:pt x="2490" y="8788"/>
                        </a:lnTo>
                        <a:lnTo>
                          <a:pt x="2365" y="8788"/>
                        </a:lnTo>
                        <a:lnTo>
                          <a:pt x="2239" y="8516"/>
                        </a:lnTo>
                        <a:lnTo>
                          <a:pt x="2030" y="8286"/>
                        </a:lnTo>
                        <a:lnTo>
                          <a:pt x="1946" y="8014"/>
                        </a:lnTo>
                        <a:lnTo>
                          <a:pt x="1842" y="7847"/>
                        </a:lnTo>
                        <a:lnTo>
                          <a:pt x="1842" y="7554"/>
                        </a:lnTo>
                        <a:lnTo>
                          <a:pt x="1758" y="7387"/>
                        </a:lnTo>
                        <a:lnTo>
                          <a:pt x="1716" y="7073"/>
                        </a:lnTo>
                        <a:lnTo>
                          <a:pt x="1695" y="7010"/>
                        </a:lnTo>
                        <a:lnTo>
                          <a:pt x="1737" y="6905"/>
                        </a:lnTo>
                        <a:lnTo>
                          <a:pt x="1737" y="6822"/>
                        </a:lnTo>
                        <a:lnTo>
                          <a:pt x="1632" y="6801"/>
                        </a:lnTo>
                        <a:lnTo>
                          <a:pt x="1549" y="6843"/>
                        </a:lnTo>
                        <a:lnTo>
                          <a:pt x="1486" y="6801"/>
                        </a:lnTo>
                        <a:lnTo>
                          <a:pt x="1507" y="6759"/>
                        </a:lnTo>
                        <a:lnTo>
                          <a:pt x="1653" y="6759"/>
                        </a:lnTo>
                        <a:lnTo>
                          <a:pt x="1800" y="6696"/>
                        </a:lnTo>
                        <a:lnTo>
                          <a:pt x="1821" y="6487"/>
                        </a:lnTo>
                        <a:lnTo>
                          <a:pt x="1800" y="6382"/>
                        </a:lnTo>
                        <a:lnTo>
                          <a:pt x="1695" y="6403"/>
                        </a:lnTo>
                        <a:lnTo>
                          <a:pt x="1591" y="6424"/>
                        </a:lnTo>
                        <a:lnTo>
                          <a:pt x="1632" y="6382"/>
                        </a:lnTo>
                        <a:lnTo>
                          <a:pt x="1800" y="6319"/>
                        </a:lnTo>
                        <a:lnTo>
                          <a:pt x="1821" y="6236"/>
                        </a:lnTo>
                        <a:lnTo>
                          <a:pt x="1779" y="6194"/>
                        </a:lnTo>
                        <a:lnTo>
                          <a:pt x="1570" y="6194"/>
                        </a:lnTo>
                        <a:lnTo>
                          <a:pt x="1423" y="6173"/>
                        </a:lnTo>
                        <a:lnTo>
                          <a:pt x="1423" y="6110"/>
                        </a:lnTo>
                        <a:lnTo>
                          <a:pt x="1507" y="6068"/>
                        </a:lnTo>
                        <a:lnTo>
                          <a:pt x="1465" y="6006"/>
                        </a:lnTo>
                        <a:lnTo>
                          <a:pt x="1465" y="5922"/>
                        </a:lnTo>
                        <a:lnTo>
                          <a:pt x="1507" y="5964"/>
                        </a:lnTo>
                        <a:lnTo>
                          <a:pt x="1570" y="6068"/>
                        </a:lnTo>
                        <a:lnTo>
                          <a:pt x="1674" y="6110"/>
                        </a:lnTo>
                        <a:lnTo>
                          <a:pt x="1821" y="6110"/>
                        </a:lnTo>
                        <a:lnTo>
                          <a:pt x="1842" y="6068"/>
                        </a:lnTo>
                        <a:lnTo>
                          <a:pt x="1925" y="6027"/>
                        </a:lnTo>
                        <a:lnTo>
                          <a:pt x="1988" y="5901"/>
                        </a:lnTo>
                        <a:lnTo>
                          <a:pt x="1988" y="5775"/>
                        </a:lnTo>
                        <a:lnTo>
                          <a:pt x="2051" y="5650"/>
                        </a:lnTo>
                        <a:lnTo>
                          <a:pt x="2093" y="5545"/>
                        </a:lnTo>
                        <a:lnTo>
                          <a:pt x="2009" y="5462"/>
                        </a:lnTo>
                        <a:lnTo>
                          <a:pt x="1946" y="5336"/>
                        </a:lnTo>
                        <a:lnTo>
                          <a:pt x="1842" y="5294"/>
                        </a:lnTo>
                        <a:lnTo>
                          <a:pt x="1779" y="5294"/>
                        </a:lnTo>
                        <a:lnTo>
                          <a:pt x="1716" y="5252"/>
                        </a:lnTo>
                        <a:lnTo>
                          <a:pt x="1800" y="5231"/>
                        </a:lnTo>
                        <a:lnTo>
                          <a:pt x="1884" y="5252"/>
                        </a:lnTo>
                        <a:lnTo>
                          <a:pt x="1946" y="5231"/>
                        </a:lnTo>
                        <a:lnTo>
                          <a:pt x="2009" y="5294"/>
                        </a:lnTo>
                        <a:lnTo>
                          <a:pt x="2009" y="5378"/>
                        </a:lnTo>
                        <a:lnTo>
                          <a:pt x="2051" y="5399"/>
                        </a:lnTo>
                        <a:lnTo>
                          <a:pt x="2114" y="5336"/>
                        </a:lnTo>
                        <a:lnTo>
                          <a:pt x="2051" y="5148"/>
                        </a:lnTo>
                        <a:lnTo>
                          <a:pt x="1925" y="4980"/>
                        </a:lnTo>
                        <a:lnTo>
                          <a:pt x="1821" y="4834"/>
                        </a:lnTo>
                        <a:lnTo>
                          <a:pt x="1842" y="4771"/>
                        </a:lnTo>
                        <a:lnTo>
                          <a:pt x="1925" y="4855"/>
                        </a:lnTo>
                        <a:lnTo>
                          <a:pt x="1946" y="4938"/>
                        </a:lnTo>
                        <a:lnTo>
                          <a:pt x="2051" y="4980"/>
                        </a:lnTo>
                        <a:lnTo>
                          <a:pt x="2156" y="5022"/>
                        </a:lnTo>
                        <a:lnTo>
                          <a:pt x="2197" y="4938"/>
                        </a:lnTo>
                        <a:lnTo>
                          <a:pt x="2197" y="4855"/>
                        </a:lnTo>
                        <a:lnTo>
                          <a:pt x="2135" y="4813"/>
                        </a:lnTo>
                        <a:lnTo>
                          <a:pt x="2135" y="4729"/>
                        </a:lnTo>
                        <a:lnTo>
                          <a:pt x="2218" y="4625"/>
                        </a:lnTo>
                        <a:lnTo>
                          <a:pt x="2218" y="4520"/>
                        </a:lnTo>
                        <a:lnTo>
                          <a:pt x="2135" y="4415"/>
                        </a:lnTo>
                        <a:lnTo>
                          <a:pt x="2009" y="4248"/>
                        </a:lnTo>
                        <a:lnTo>
                          <a:pt x="2093" y="4248"/>
                        </a:lnTo>
                        <a:lnTo>
                          <a:pt x="2197" y="4332"/>
                        </a:lnTo>
                        <a:lnTo>
                          <a:pt x="2260" y="4311"/>
                        </a:lnTo>
                        <a:lnTo>
                          <a:pt x="2323" y="4185"/>
                        </a:lnTo>
                        <a:lnTo>
                          <a:pt x="2302" y="4143"/>
                        </a:lnTo>
                        <a:lnTo>
                          <a:pt x="2218" y="4143"/>
                        </a:lnTo>
                        <a:lnTo>
                          <a:pt x="2218" y="3997"/>
                        </a:lnTo>
                        <a:lnTo>
                          <a:pt x="2302" y="3976"/>
                        </a:lnTo>
                        <a:lnTo>
                          <a:pt x="2407" y="4039"/>
                        </a:lnTo>
                        <a:lnTo>
                          <a:pt x="2553" y="4102"/>
                        </a:lnTo>
                        <a:lnTo>
                          <a:pt x="2616" y="4018"/>
                        </a:lnTo>
                        <a:lnTo>
                          <a:pt x="2532" y="3976"/>
                        </a:lnTo>
                        <a:lnTo>
                          <a:pt x="2532" y="3913"/>
                        </a:lnTo>
                        <a:lnTo>
                          <a:pt x="2616" y="3913"/>
                        </a:lnTo>
                        <a:lnTo>
                          <a:pt x="2679" y="3934"/>
                        </a:lnTo>
                        <a:lnTo>
                          <a:pt x="2762" y="3871"/>
                        </a:lnTo>
                        <a:lnTo>
                          <a:pt x="2762" y="3767"/>
                        </a:lnTo>
                        <a:lnTo>
                          <a:pt x="2741" y="3704"/>
                        </a:lnTo>
                        <a:lnTo>
                          <a:pt x="2762" y="3662"/>
                        </a:lnTo>
                        <a:lnTo>
                          <a:pt x="2930" y="3578"/>
                        </a:lnTo>
                        <a:lnTo>
                          <a:pt x="2951" y="3495"/>
                        </a:lnTo>
                        <a:lnTo>
                          <a:pt x="2846" y="3453"/>
                        </a:lnTo>
                        <a:lnTo>
                          <a:pt x="2783" y="3369"/>
                        </a:lnTo>
                        <a:lnTo>
                          <a:pt x="2846" y="3265"/>
                        </a:lnTo>
                        <a:lnTo>
                          <a:pt x="2888" y="3369"/>
                        </a:lnTo>
                        <a:lnTo>
                          <a:pt x="2972" y="3306"/>
                        </a:lnTo>
                        <a:lnTo>
                          <a:pt x="3139" y="3097"/>
                        </a:lnTo>
                        <a:lnTo>
                          <a:pt x="3181" y="2972"/>
                        </a:lnTo>
                        <a:lnTo>
                          <a:pt x="3265" y="2930"/>
                        </a:lnTo>
                        <a:lnTo>
                          <a:pt x="3285" y="2783"/>
                        </a:lnTo>
                        <a:lnTo>
                          <a:pt x="3453" y="2679"/>
                        </a:lnTo>
                        <a:lnTo>
                          <a:pt x="3516" y="2532"/>
                        </a:lnTo>
                        <a:lnTo>
                          <a:pt x="3599" y="2323"/>
                        </a:lnTo>
                        <a:lnTo>
                          <a:pt x="3683" y="2323"/>
                        </a:lnTo>
                        <a:lnTo>
                          <a:pt x="3892" y="2156"/>
                        </a:lnTo>
                        <a:lnTo>
                          <a:pt x="4122" y="1905"/>
                        </a:lnTo>
                        <a:lnTo>
                          <a:pt x="4311" y="1737"/>
                        </a:lnTo>
                        <a:lnTo>
                          <a:pt x="4394" y="1737"/>
                        </a:lnTo>
                        <a:lnTo>
                          <a:pt x="4541" y="1612"/>
                        </a:lnTo>
                        <a:lnTo>
                          <a:pt x="4729" y="1570"/>
                        </a:lnTo>
                        <a:lnTo>
                          <a:pt x="4834" y="1486"/>
                        </a:lnTo>
                        <a:lnTo>
                          <a:pt x="4980" y="1277"/>
                        </a:lnTo>
                        <a:lnTo>
                          <a:pt x="5064" y="1214"/>
                        </a:lnTo>
                        <a:lnTo>
                          <a:pt x="5127" y="1214"/>
                        </a:lnTo>
                        <a:lnTo>
                          <a:pt x="5190" y="1193"/>
                        </a:lnTo>
                        <a:lnTo>
                          <a:pt x="5190" y="1109"/>
                        </a:lnTo>
                        <a:lnTo>
                          <a:pt x="5169" y="1068"/>
                        </a:lnTo>
                        <a:lnTo>
                          <a:pt x="5231" y="963"/>
                        </a:lnTo>
                        <a:lnTo>
                          <a:pt x="5190" y="858"/>
                        </a:lnTo>
                        <a:lnTo>
                          <a:pt x="5190" y="691"/>
                        </a:lnTo>
                        <a:lnTo>
                          <a:pt x="5169" y="670"/>
                        </a:lnTo>
                        <a:lnTo>
                          <a:pt x="5085" y="670"/>
                        </a:lnTo>
                        <a:lnTo>
                          <a:pt x="5085" y="524"/>
                        </a:lnTo>
                        <a:lnTo>
                          <a:pt x="5148" y="377"/>
                        </a:lnTo>
                        <a:lnTo>
                          <a:pt x="5127" y="335"/>
                        </a:lnTo>
                        <a:lnTo>
                          <a:pt x="5022" y="314"/>
                        </a:lnTo>
                        <a:lnTo>
                          <a:pt x="4959" y="252"/>
                        </a:lnTo>
                        <a:lnTo>
                          <a:pt x="4855" y="231"/>
                        </a:lnTo>
                        <a:lnTo>
                          <a:pt x="4813" y="147"/>
                        </a:lnTo>
                        <a:lnTo>
                          <a:pt x="4813" y="42"/>
                        </a:lnTo>
                        <a:lnTo>
                          <a:pt x="475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7" name="Google Shape;2097;p10"/>
                  <p:cNvSpPr/>
                  <p:nvPr/>
                </p:nvSpPr>
                <p:spPr>
                  <a:xfrm>
                    <a:off x="4015475" y="1586100"/>
                    <a:ext cx="1901975" cy="101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9" h="40698" extrusionOk="0">
                        <a:moveTo>
                          <a:pt x="27578" y="1"/>
                        </a:moveTo>
                        <a:lnTo>
                          <a:pt x="27431" y="126"/>
                        </a:lnTo>
                        <a:lnTo>
                          <a:pt x="27389" y="231"/>
                        </a:lnTo>
                        <a:lnTo>
                          <a:pt x="27285" y="273"/>
                        </a:lnTo>
                        <a:lnTo>
                          <a:pt x="27368" y="377"/>
                        </a:lnTo>
                        <a:lnTo>
                          <a:pt x="27264" y="482"/>
                        </a:lnTo>
                        <a:lnTo>
                          <a:pt x="27243" y="649"/>
                        </a:lnTo>
                        <a:lnTo>
                          <a:pt x="27285" y="796"/>
                        </a:lnTo>
                        <a:lnTo>
                          <a:pt x="27159" y="921"/>
                        </a:lnTo>
                        <a:lnTo>
                          <a:pt x="27138" y="1444"/>
                        </a:lnTo>
                        <a:lnTo>
                          <a:pt x="27264" y="1570"/>
                        </a:lnTo>
                        <a:lnTo>
                          <a:pt x="27264" y="1695"/>
                        </a:lnTo>
                        <a:lnTo>
                          <a:pt x="27159" y="1695"/>
                        </a:lnTo>
                        <a:lnTo>
                          <a:pt x="27180" y="1842"/>
                        </a:lnTo>
                        <a:lnTo>
                          <a:pt x="27285" y="1967"/>
                        </a:lnTo>
                        <a:lnTo>
                          <a:pt x="27389" y="1967"/>
                        </a:lnTo>
                        <a:lnTo>
                          <a:pt x="27536" y="2156"/>
                        </a:lnTo>
                        <a:lnTo>
                          <a:pt x="27682" y="2177"/>
                        </a:lnTo>
                        <a:lnTo>
                          <a:pt x="27536" y="2281"/>
                        </a:lnTo>
                        <a:lnTo>
                          <a:pt x="27578" y="2407"/>
                        </a:lnTo>
                        <a:lnTo>
                          <a:pt x="27578" y="2491"/>
                        </a:lnTo>
                        <a:lnTo>
                          <a:pt x="27787" y="2511"/>
                        </a:lnTo>
                        <a:lnTo>
                          <a:pt x="27912" y="2470"/>
                        </a:lnTo>
                        <a:lnTo>
                          <a:pt x="28101" y="2532"/>
                        </a:lnTo>
                        <a:lnTo>
                          <a:pt x="28289" y="2532"/>
                        </a:lnTo>
                        <a:lnTo>
                          <a:pt x="28331" y="2616"/>
                        </a:lnTo>
                        <a:lnTo>
                          <a:pt x="28226" y="2700"/>
                        </a:lnTo>
                        <a:lnTo>
                          <a:pt x="28122" y="2679"/>
                        </a:lnTo>
                        <a:lnTo>
                          <a:pt x="28059" y="2700"/>
                        </a:lnTo>
                        <a:lnTo>
                          <a:pt x="27933" y="2616"/>
                        </a:lnTo>
                        <a:lnTo>
                          <a:pt x="27661" y="2721"/>
                        </a:lnTo>
                        <a:lnTo>
                          <a:pt x="27578" y="2679"/>
                        </a:lnTo>
                        <a:lnTo>
                          <a:pt x="27473" y="2721"/>
                        </a:lnTo>
                        <a:lnTo>
                          <a:pt x="27368" y="2700"/>
                        </a:lnTo>
                        <a:lnTo>
                          <a:pt x="27264" y="2700"/>
                        </a:lnTo>
                        <a:lnTo>
                          <a:pt x="27201" y="2783"/>
                        </a:lnTo>
                        <a:lnTo>
                          <a:pt x="26950" y="2783"/>
                        </a:lnTo>
                        <a:lnTo>
                          <a:pt x="26887" y="2888"/>
                        </a:lnTo>
                        <a:lnTo>
                          <a:pt x="26908" y="2930"/>
                        </a:lnTo>
                        <a:lnTo>
                          <a:pt x="27034" y="2951"/>
                        </a:lnTo>
                        <a:lnTo>
                          <a:pt x="27054" y="3055"/>
                        </a:lnTo>
                        <a:lnTo>
                          <a:pt x="27201" y="3035"/>
                        </a:lnTo>
                        <a:lnTo>
                          <a:pt x="27264" y="3097"/>
                        </a:lnTo>
                        <a:lnTo>
                          <a:pt x="27410" y="3014"/>
                        </a:lnTo>
                        <a:lnTo>
                          <a:pt x="27515" y="3160"/>
                        </a:lnTo>
                        <a:lnTo>
                          <a:pt x="27661" y="3265"/>
                        </a:lnTo>
                        <a:lnTo>
                          <a:pt x="27787" y="3516"/>
                        </a:lnTo>
                        <a:lnTo>
                          <a:pt x="27682" y="3746"/>
                        </a:lnTo>
                        <a:lnTo>
                          <a:pt x="27410" y="4018"/>
                        </a:lnTo>
                        <a:lnTo>
                          <a:pt x="27515" y="3746"/>
                        </a:lnTo>
                        <a:lnTo>
                          <a:pt x="27431" y="3662"/>
                        </a:lnTo>
                        <a:lnTo>
                          <a:pt x="27431" y="3495"/>
                        </a:lnTo>
                        <a:lnTo>
                          <a:pt x="27243" y="3453"/>
                        </a:lnTo>
                        <a:lnTo>
                          <a:pt x="27180" y="3432"/>
                        </a:lnTo>
                        <a:lnTo>
                          <a:pt x="27180" y="3348"/>
                        </a:lnTo>
                        <a:lnTo>
                          <a:pt x="27117" y="3327"/>
                        </a:lnTo>
                        <a:lnTo>
                          <a:pt x="27013" y="3411"/>
                        </a:lnTo>
                        <a:lnTo>
                          <a:pt x="26845" y="3411"/>
                        </a:lnTo>
                        <a:lnTo>
                          <a:pt x="26720" y="3537"/>
                        </a:lnTo>
                        <a:lnTo>
                          <a:pt x="26845" y="3599"/>
                        </a:lnTo>
                        <a:lnTo>
                          <a:pt x="26803" y="3662"/>
                        </a:lnTo>
                        <a:lnTo>
                          <a:pt x="26657" y="3662"/>
                        </a:lnTo>
                        <a:lnTo>
                          <a:pt x="26741" y="3767"/>
                        </a:lnTo>
                        <a:lnTo>
                          <a:pt x="26720" y="3851"/>
                        </a:lnTo>
                        <a:lnTo>
                          <a:pt x="26552" y="3976"/>
                        </a:lnTo>
                        <a:lnTo>
                          <a:pt x="26531" y="3851"/>
                        </a:lnTo>
                        <a:lnTo>
                          <a:pt x="26490" y="3851"/>
                        </a:lnTo>
                        <a:lnTo>
                          <a:pt x="26406" y="3913"/>
                        </a:lnTo>
                        <a:lnTo>
                          <a:pt x="26448" y="4039"/>
                        </a:lnTo>
                        <a:lnTo>
                          <a:pt x="26406" y="4164"/>
                        </a:lnTo>
                        <a:lnTo>
                          <a:pt x="26301" y="4164"/>
                        </a:lnTo>
                        <a:lnTo>
                          <a:pt x="26280" y="3976"/>
                        </a:lnTo>
                        <a:lnTo>
                          <a:pt x="26176" y="3871"/>
                        </a:lnTo>
                        <a:lnTo>
                          <a:pt x="26134" y="3934"/>
                        </a:lnTo>
                        <a:lnTo>
                          <a:pt x="26176" y="4039"/>
                        </a:lnTo>
                        <a:lnTo>
                          <a:pt x="26071" y="4227"/>
                        </a:lnTo>
                        <a:lnTo>
                          <a:pt x="26008" y="4374"/>
                        </a:lnTo>
                        <a:lnTo>
                          <a:pt x="25883" y="4290"/>
                        </a:lnTo>
                        <a:lnTo>
                          <a:pt x="25883" y="4227"/>
                        </a:lnTo>
                        <a:lnTo>
                          <a:pt x="26008" y="3955"/>
                        </a:lnTo>
                        <a:lnTo>
                          <a:pt x="25966" y="3851"/>
                        </a:lnTo>
                        <a:lnTo>
                          <a:pt x="25820" y="3830"/>
                        </a:lnTo>
                        <a:lnTo>
                          <a:pt x="25506" y="3934"/>
                        </a:lnTo>
                        <a:lnTo>
                          <a:pt x="25401" y="3871"/>
                        </a:lnTo>
                        <a:lnTo>
                          <a:pt x="25255" y="4018"/>
                        </a:lnTo>
                        <a:lnTo>
                          <a:pt x="25150" y="3976"/>
                        </a:lnTo>
                        <a:lnTo>
                          <a:pt x="25046" y="3934"/>
                        </a:lnTo>
                        <a:lnTo>
                          <a:pt x="24878" y="3955"/>
                        </a:lnTo>
                        <a:lnTo>
                          <a:pt x="25025" y="4081"/>
                        </a:lnTo>
                        <a:lnTo>
                          <a:pt x="24941" y="4164"/>
                        </a:lnTo>
                        <a:lnTo>
                          <a:pt x="24920" y="4143"/>
                        </a:lnTo>
                        <a:lnTo>
                          <a:pt x="24878" y="4081"/>
                        </a:lnTo>
                        <a:lnTo>
                          <a:pt x="24837" y="4060"/>
                        </a:lnTo>
                        <a:lnTo>
                          <a:pt x="24774" y="4164"/>
                        </a:lnTo>
                        <a:lnTo>
                          <a:pt x="24732" y="4227"/>
                        </a:lnTo>
                        <a:lnTo>
                          <a:pt x="24732" y="4478"/>
                        </a:lnTo>
                        <a:lnTo>
                          <a:pt x="24816" y="4562"/>
                        </a:lnTo>
                        <a:lnTo>
                          <a:pt x="24941" y="4436"/>
                        </a:lnTo>
                        <a:lnTo>
                          <a:pt x="25025" y="4478"/>
                        </a:lnTo>
                        <a:lnTo>
                          <a:pt x="25192" y="4353"/>
                        </a:lnTo>
                        <a:lnTo>
                          <a:pt x="25276" y="4374"/>
                        </a:lnTo>
                        <a:lnTo>
                          <a:pt x="25255" y="4478"/>
                        </a:lnTo>
                        <a:lnTo>
                          <a:pt x="24941" y="4604"/>
                        </a:lnTo>
                        <a:lnTo>
                          <a:pt x="24878" y="4750"/>
                        </a:lnTo>
                        <a:lnTo>
                          <a:pt x="24753" y="4813"/>
                        </a:lnTo>
                        <a:lnTo>
                          <a:pt x="24502" y="4855"/>
                        </a:lnTo>
                        <a:lnTo>
                          <a:pt x="24460" y="4918"/>
                        </a:lnTo>
                        <a:lnTo>
                          <a:pt x="24523" y="5001"/>
                        </a:lnTo>
                        <a:lnTo>
                          <a:pt x="24313" y="5064"/>
                        </a:lnTo>
                        <a:lnTo>
                          <a:pt x="24209" y="5001"/>
                        </a:lnTo>
                        <a:lnTo>
                          <a:pt x="24146" y="5022"/>
                        </a:lnTo>
                        <a:lnTo>
                          <a:pt x="24125" y="5127"/>
                        </a:lnTo>
                        <a:lnTo>
                          <a:pt x="24041" y="5169"/>
                        </a:lnTo>
                        <a:lnTo>
                          <a:pt x="23895" y="5211"/>
                        </a:lnTo>
                        <a:lnTo>
                          <a:pt x="23832" y="5294"/>
                        </a:lnTo>
                        <a:lnTo>
                          <a:pt x="23916" y="5399"/>
                        </a:lnTo>
                        <a:lnTo>
                          <a:pt x="23874" y="5399"/>
                        </a:lnTo>
                        <a:lnTo>
                          <a:pt x="23832" y="5504"/>
                        </a:lnTo>
                        <a:lnTo>
                          <a:pt x="23790" y="5524"/>
                        </a:lnTo>
                        <a:lnTo>
                          <a:pt x="23728" y="5441"/>
                        </a:lnTo>
                        <a:lnTo>
                          <a:pt x="23686" y="5441"/>
                        </a:lnTo>
                        <a:lnTo>
                          <a:pt x="23581" y="5608"/>
                        </a:lnTo>
                        <a:lnTo>
                          <a:pt x="23602" y="5650"/>
                        </a:lnTo>
                        <a:lnTo>
                          <a:pt x="23560" y="5713"/>
                        </a:lnTo>
                        <a:lnTo>
                          <a:pt x="23560" y="5817"/>
                        </a:lnTo>
                        <a:lnTo>
                          <a:pt x="23456" y="5943"/>
                        </a:lnTo>
                        <a:lnTo>
                          <a:pt x="23477" y="6048"/>
                        </a:lnTo>
                        <a:lnTo>
                          <a:pt x="23309" y="6110"/>
                        </a:lnTo>
                        <a:lnTo>
                          <a:pt x="23142" y="6110"/>
                        </a:lnTo>
                        <a:lnTo>
                          <a:pt x="23037" y="6173"/>
                        </a:lnTo>
                        <a:lnTo>
                          <a:pt x="23037" y="6278"/>
                        </a:lnTo>
                        <a:lnTo>
                          <a:pt x="23100" y="6278"/>
                        </a:lnTo>
                        <a:lnTo>
                          <a:pt x="23163" y="6215"/>
                        </a:lnTo>
                        <a:lnTo>
                          <a:pt x="23414" y="6257"/>
                        </a:lnTo>
                        <a:lnTo>
                          <a:pt x="23372" y="6340"/>
                        </a:lnTo>
                        <a:lnTo>
                          <a:pt x="23246" y="6320"/>
                        </a:lnTo>
                        <a:lnTo>
                          <a:pt x="23204" y="6361"/>
                        </a:lnTo>
                        <a:lnTo>
                          <a:pt x="23288" y="6445"/>
                        </a:lnTo>
                        <a:lnTo>
                          <a:pt x="23267" y="6675"/>
                        </a:lnTo>
                        <a:lnTo>
                          <a:pt x="23163" y="6759"/>
                        </a:lnTo>
                        <a:lnTo>
                          <a:pt x="23184" y="6843"/>
                        </a:lnTo>
                        <a:lnTo>
                          <a:pt x="23163" y="6947"/>
                        </a:lnTo>
                        <a:lnTo>
                          <a:pt x="23037" y="6759"/>
                        </a:lnTo>
                        <a:lnTo>
                          <a:pt x="22932" y="6780"/>
                        </a:lnTo>
                        <a:lnTo>
                          <a:pt x="22786" y="6633"/>
                        </a:lnTo>
                        <a:lnTo>
                          <a:pt x="22723" y="6592"/>
                        </a:lnTo>
                        <a:lnTo>
                          <a:pt x="22681" y="6654"/>
                        </a:lnTo>
                        <a:lnTo>
                          <a:pt x="22765" y="6738"/>
                        </a:lnTo>
                        <a:lnTo>
                          <a:pt x="22765" y="6843"/>
                        </a:lnTo>
                        <a:lnTo>
                          <a:pt x="22723" y="6905"/>
                        </a:lnTo>
                        <a:lnTo>
                          <a:pt x="22786" y="7010"/>
                        </a:lnTo>
                        <a:lnTo>
                          <a:pt x="22891" y="6968"/>
                        </a:lnTo>
                        <a:lnTo>
                          <a:pt x="23079" y="7010"/>
                        </a:lnTo>
                        <a:lnTo>
                          <a:pt x="23204" y="7052"/>
                        </a:lnTo>
                        <a:lnTo>
                          <a:pt x="23246" y="7156"/>
                        </a:lnTo>
                        <a:lnTo>
                          <a:pt x="23351" y="7219"/>
                        </a:lnTo>
                        <a:lnTo>
                          <a:pt x="23456" y="7198"/>
                        </a:lnTo>
                        <a:lnTo>
                          <a:pt x="23497" y="7177"/>
                        </a:lnTo>
                        <a:lnTo>
                          <a:pt x="23560" y="7261"/>
                        </a:lnTo>
                        <a:lnTo>
                          <a:pt x="23414" y="7303"/>
                        </a:lnTo>
                        <a:lnTo>
                          <a:pt x="23288" y="7303"/>
                        </a:lnTo>
                        <a:lnTo>
                          <a:pt x="23184" y="7198"/>
                        </a:lnTo>
                        <a:lnTo>
                          <a:pt x="23142" y="7219"/>
                        </a:lnTo>
                        <a:lnTo>
                          <a:pt x="23100" y="7303"/>
                        </a:lnTo>
                        <a:lnTo>
                          <a:pt x="23058" y="7366"/>
                        </a:lnTo>
                        <a:lnTo>
                          <a:pt x="23184" y="7512"/>
                        </a:lnTo>
                        <a:lnTo>
                          <a:pt x="23267" y="7470"/>
                        </a:lnTo>
                        <a:lnTo>
                          <a:pt x="23456" y="7470"/>
                        </a:lnTo>
                        <a:lnTo>
                          <a:pt x="23497" y="7617"/>
                        </a:lnTo>
                        <a:lnTo>
                          <a:pt x="23581" y="7680"/>
                        </a:lnTo>
                        <a:lnTo>
                          <a:pt x="23623" y="7596"/>
                        </a:lnTo>
                        <a:lnTo>
                          <a:pt x="23811" y="7596"/>
                        </a:lnTo>
                        <a:lnTo>
                          <a:pt x="23790" y="7701"/>
                        </a:lnTo>
                        <a:lnTo>
                          <a:pt x="23937" y="7805"/>
                        </a:lnTo>
                        <a:lnTo>
                          <a:pt x="24083" y="7805"/>
                        </a:lnTo>
                        <a:lnTo>
                          <a:pt x="24146" y="7952"/>
                        </a:lnTo>
                        <a:lnTo>
                          <a:pt x="24083" y="8161"/>
                        </a:lnTo>
                        <a:lnTo>
                          <a:pt x="23832" y="8307"/>
                        </a:lnTo>
                        <a:lnTo>
                          <a:pt x="23769" y="8433"/>
                        </a:lnTo>
                        <a:lnTo>
                          <a:pt x="23769" y="8517"/>
                        </a:lnTo>
                        <a:lnTo>
                          <a:pt x="23979" y="8726"/>
                        </a:lnTo>
                        <a:lnTo>
                          <a:pt x="24104" y="8768"/>
                        </a:lnTo>
                        <a:lnTo>
                          <a:pt x="23895" y="8768"/>
                        </a:lnTo>
                        <a:lnTo>
                          <a:pt x="23665" y="8579"/>
                        </a:lnTo>
                        <a:lnTo>
                          <a:pt x="23665" y="8454"/>
                        </a:lnTo>
                        <a:lnTo>
                          <a:pt x="23769" y="8224"/>
                        </a:lnTo>
                        <a:lnTo>
                          <a:pt x="23832" y="8161"/>
                        </a:lnTo>
                        <a:lnTo>
                          <a:pt x="23832" y="8098"/>
                        </a:lnTo>
                        <a:lnTo>
                          <a:pt x="23895" y="7952"/>
                        </a:lnTo>
                        <a:lnTo>
                          <a:pt x="23832" y="7910"/>
                        </a:lnTo>
                        <a:lnTo>
                          <a:pt x="23456" y="8098"/>
                        </a:lnTo>
                        <a:lnTo>
                          <a:pt x="23246" y="8161"/>
                        </a:lnTo>
                        <a:lnTo>
                          <a:pt x="23184" y="8307"/>
                        </a:lnTo>
                        <a:lnTo>
                          <a:pt x="23058" y="8349"/>
                        </a:lnTo>
                        <a:lnTo>
                          <a:pt x="22953" y="8307"/>
                        </a:lnTo>
                        <a:lnTo>
                          <a:pt x="22828" y="8328"/>
                        </a:lnTo>
                        <a:lnTo>
                          <a:pt x="22660" y="8454"/>
                        </a:lnTo>
                        <a:lnTo>
                          <a:pt x="22221" y="8621"/>
                        </a:lnTo>
                        <a:lnTo>
                          <a:pt x="21907" y="8684"/>
                        </a:lnTo>
                        <a:lnTo>
                          <a:pt x="21782" y="8684"/>
                        </a:lnTo>
                        <a:lnTo>
                          <a:pt x="21614" y="8851"/>
                        </a:lnTo>
                        <a:lnTo>
                          <a:pt x="21468" y="8851"/>
                        </a:lnTo>
                        <a:lnTo>
                          <a:pt x="21384" y="8935"/>
                        </a:lnTo>
                        <a:lnTo>
                          <a:pt x="21510" y="9040"/>
                        </a:lnTo>
                        <a:lnTo>
                          <a:pt x="21510" y="9165"/>
                        </a:lnTo>
                        <a:lnTo>
                          <a:pt x="21489" y="9291"/>
                        </a:lnTo>
                        <a:lnTo>
                          <a:pt x="21572" y="9374"/>
                        </a:lnTo>
                        <a:lnTo>
                          <a:pt x="21677" y="9374"/>
                        </a:lnTo>
                        <a:lnTo>
                          <a:pt x="21698" y="9458"/>
                        </a:lnTo>
                        <a:lnTo>
                          <a:pt x="21635" y="9521"/>
                        </a:lnTo>
                        <a:lnTo>
                          <a:pt x="21844" y="9667"/>
                        </a:lnTo>
                        <a:lnTo>
                          <a:pt x="22012" y="9918"/>
                        </a:lnTo>
                        <a:lnTo>
                          <a:pt x="22012" y="10128"/>
                        </a:lnTo>
                        <a:lnTo>
                          <a:pt x="22054" y="10232"/>
                        </a:lnTo>
                        <a:lnTo>
                          <a:pt x="22116" y="10232"/>
                        </a:lnTo>
                        <a:lnTo>
                          <a:pt x="22137" y="10400"/>
                        </a:lnTo>
                        <a:lnTo>
                          <a:pt x="22305" y="10504"/>
                        </a:lnTo>
                        <a:lnTo>
                          <a:pt x="22430" y="10462"/>
                        </a:lnTo>
                        <a:lnTo>
                          <a:pt x="22828" y="10504"/>
                        </a:lnTo>
                        <a:lnTo>
                          <a:pt x="22953" y="10421"/>
                        </a:lnTo>
                        <a:lnTo>
                          <a:pt x="22953" y="10504"/>
                        </a:lnTo>
                        <a:lnTo>
                          <a:pt x="22995" y="10609"/>
                        </a:lnTo>
                        <a:lnTo>
                          <a:pt x="22995" y="10755"/>
                        </a:lnTo>
                        <a:lnTo>
                          <a:pt x="23184" y="10839"/>
                        </a:lnTo>
                        <a:lnTo>
                          <a:pt x="23288" y="10986"/>
                        </a:lnTo>
                        <a:lnTo>
                          <a:pt x="23581" y="10986"/>
                        </a:lnTo>
                        <a:lnTo>
                          <a:pt x="23790" y="11132"/>
                        </a:lnTo>
                        <a:lnTo>
                          <a:pt x="23874" y="11132"/>
                        </a:lnTo>
                        <a:lnTo>
                          <a:pt x="23979" y="11258"/>
                        </a:lnTo>
                        <a:lnTo>
                          <a:pt x="24000" y="11550"/>
                        </a:lnTo>
                        <a:lnTo>
                          <a:pt x="24041" y="11676"/>
                        </a:lnTo>
                        <a:lnTo>
                          <a:pt x="24000" y="11864"/>
                        </a:lnTo>
                        <a:lnTo>
                          <a:pt x="24125" y="12011"/>
                        </a:lnTo>
                        <a:lnTo>
                          <a:pt x="24230" y="12094"/>
                        </a:lnTo>
                        <a:lnTo>
                          <a:pt x="24418" y="12346"/>
                        </a:lnTo>
                        <a:lnTo>
                          <a:pt x="24502" y="12618"/>
                        </a:lnTo>
                        <a:lnTo>
                          <a:pt x="24648" y="12743"/>
                        </a:lnTo>
                        <a:lnTo>
                          <a:pt x="24711" y="12869"/>
                        </a:lnTo>
                        <a:lnTo>
                          <a:pt x="24585" y="13141"/>
                        </a:lnTo>
                        <a:lnTo>
                          <a:pt x="24502" y="13162"/>
                        </a:lnTo>
                        <a:lnTo>
                          <a:pt x="24418" y="13141"/>
                        </a:lnTo>
                        <a:lnTo>
                          <a:pt x="24418" y="13141"/>
                        </a:lnTo>
                        <a:lnTo>
                          <a:pt x="24523" y="13287"/>
                        </a:lnTo>
                        <a:lnTo>
                          <a:pt x="24732" y="13329"/>
                        </a:lnTo>
                        <a:lnTo>
                          <a:pt x="24837" y="13392"/>
                        </a:lnTo>
                        <a:lnTo>
                          <a:pt x="25046" y="13643"/>
                        </a:lnTo>
                        <a:lnTo>
                          <a:pt x="25255" y="13706"/>
                        </a:lnTo>
                        <a:lnTo>
                          <a:pt x="25276" y="13685"/>
                        </a:lnTo>
                        <a:lnTo>
                          <a:pt x="25360" y="13706"/>
                        </a:lnTo>
                        <a:lnTo>
                          <a:pt x="25548" y="13559"/>
                        </a:lnTo>
                        <a:lnTo>
                          <a:pt x="25736" y="13517"/>
                        </a:lnTo>
                        <a:lnTo>
                          <a:pt x="25945" y="13685"/>
                        </a:lnTo>
                        <a:lnTo>
                          <a:pt x="26092" y="13747"/>
                        </a:lnTo>
                        <a:lnTo>
                          <a:pt x="26197" y="13747"/>
                        </a:lnTo>
                        <a:lnTo>
                          <a:pt x="26280" y="13894"/>
                        </a:lnTo>
                        <a:lnTo>
                          <a:pt x="26301" y="14124"/>
                        </a:lnTo>
                        <a:lnTo>
                          <a:pt x="26238" y="13915"/>
                        </a:lnTo>
                        <a:lnTo>
                          <a:pt x="26176" y="13810"/>
                        </a:lnTo>
                        <a:lnTo>
                          <a:pt x="25987" y="13810"/>
                        </a:lnTo>
                        <a:lnTo>
                          <a:pt x="25757" y="13643"/>
                        </a:lnTo>
                        <a:lnTo>
                          <a:pt x="25611" y="13643"/>
                        </a:lnTo>
                        <a:lnTo>
                          <a:pt x="25443" y="13810"/>
                        </a:lnTo>
                        <a:lnTo>
                          <a:pt x="25443" y="13978"/>
                        </a:lnTo>
                        <a:lnTo>
                          <a:pt x="25464" y="14061"/>
                        </a:lnTo>
                        <a:lnTo>
                          <a:pt x="25234" y="13810"/>
                        </a:lnTo>
                        <a:lnTo>
                          <a:pt x="24983" y="13810"/>
                        </a:lnTo>
                        <a:lnTo>
                          <a:pt x="24857" y="13706"/>
                        </a:lnTo>
                        <a:lnTo>
                          <a:pt x="24857" y="13580"/>
                        </a:lnTo>
                        <a:lnTo>
                          <a:pt x="24753" y="13434"/>
                        </a:lnTo>
                        <a:lnTo>
                          <a:pt x="24565" y="13371"/>
                        </a:lnTo>
                        <a:lnTo>
                          <a:pt x="24397" y="13371"/>
                        </a:lnTo>
                        <a:lnTo>
                          <a:pt x="24188" y="13245"/>
                        </a:lnTo>
                        <a:lnTo>
                          <a:pt x="24230" y="13182"/>
                        </a:lnTo>
                        <a:lnTo>
                          <a:pt x="24230" y="13057"/>
                        </a:lnTo>
                        <a:lnTo>
                          <a:pt x="24313" y="13015"/>
                        </a:lnTo>
                        <a:lnTo>
                          <a:pt x="24272" y="12910"/>
                        </a:lnTo>
                        <a:lnTo>
                          <a:pt x="24230" y="12638"/>
                        </a:lnTo>
                        <a:lnTo>
                          <a:pt x="24167" y="12429"/>
                        </a:lnTo>
                        <a:lnTo>
                          <a:pt x="24083" y="12387"/>
                        </a:lnTo>
                        <a:lnTo>
                          <a:pt x="24021" y="12555"/>
                        </a:lnTo>
                        <a:lnTo>
                          <a:pt x="23958" y="12597"/>
                        </a:lnTo>
                        <a:lnTo>
                          <a:pt x="23979" y="12743"/>
                        </a:lnTo>
                        <a:lnTo>
                          <a:pt x="23895" y="12827"/>
                        </a:lnTo>
                        <a:lnTo>
                          <a:pt x="23916" y="12910"/>
                        </a:lnTo>
                        <a:lnTo>
                          <a:pt x="23895" y="13036"/>
                        </a:lnTo>
                        <a:lnTo>
                          <a:pt x="23811" y="13036"/>
                        </a:lnTo>
                        <a:lnTo>
                          <a:pt x="23769" y="12659"/>
                        </a:lnTo>
                        <a:lnTo>
                          <a:pt x="23853" y="12555"/>
                        </a:lnTo>
                        <a:lnTo>
                          <a:pt x="23811" y="12429"/>
                        </a:lnTo>
                        <a:lnTo>
                          <a:pt x="23644" y="12283"/>
                        </a:lnTo>
                        <a:lnTo>
                          <a:pt x="23644" y="12094"/>
                        </a:lnTo>
                        <a:lnTo>
                          <a:pt x="23560" y="11969"/>
                        </a:lnTo>
                        <a:lnTo>
                          <a:pt x="23560" y="11802"/>
                        </a:lnTo>
                        <a:lnTo>
                          <a:pt x="23707" y="11697"/>
                        </a:lnTo>
                        <a:lnTo>
                          <a:pt x="23707" y="11613"/>
                        </a:lnTo>
                        <a:lnTo>
                          <a:pt x="23686" y="11509"/>
                        </a:lnTo>
                        <a:lnTo>
                          <a:pt x="23707" y="11299"/>
                        </a:lnTo>
                        <a:lnTo>
                          <a:pt x="23581" y="11278"/>
                        </a:lnTo>
                        <a:lnTo>
                          <a:pt x="23539" y="11299"/>
                        </a:lnTo>
                        <a:lnTo>
                          <a:pt x="23456" y="11216"/>
                        </a:lnTo>
                        <a:lnTo>
                          <a:pt x="23225" y="11383"/>
                        </a:lnTo>
                        <a:lnTo>
                          <a:pt x="22912" y="11425"/>
                        </a:lnTo>
                        <a:lnTo>
                          <a:pt x="22744" y="11425"/>
                        </a:lnTo>
                        <a:lnTo>
                          <a:pt x="22514" y="11195"/>
                        </a:lnTo>
                        <a:lnTo>
                          <a:pt x="22388" y="11111"/>
                        </a:lnTo>
                        <a:lnTo>
                          <a:pt x="22347" y="11006"/>
                        </a:lnTo>
                        <a:lnTo>
                          <a:pt x="22012" y="10965"/>
                        </a:lnTo>
                        <a:lnTo>
                          <a:pt x="21886" y="10860"/>
                        </a:lnTo>
                        <a:lnTo>
                          <a:pt x="21761" y="10693"/>
                        </a:lnTo>
                        <a:lnTo>
                          <a:pt x="21363" y="10693"/>
                        </a:lnTo>
                        <a:lnTo>
                          <a:pt x="21259" y="10651"/>
                        </a:lnTo>
                        <a:lnTo>
                          <a:pt x="21133" y="10734"/>
                        </a:lnTo>
                        <a:lnTo>
                          <a:pt x="20987" y="10944"/>
                        </a:lnTo>
                        <a:lnTo>
                          <a:pt x="20966" y="11069"/>
                        </a:lnTo>
                        <a:lnTo>
                          <a:pt x="20924" y="11111"/>
                        </a:lnTo>
                        <a:lnTo>
                          <a:pt x="20861" y="11090"/>
                        </a:lnTo>
                        <a:lnTo>
                          <a:pt x="20840" y="11174"/>
                        </a:lnTo>
                        <a:lnTo>
                          <a:pt x="20924" y="11258"/>
                        </a:lnTo>
                        <a:lnTo>
                          <a:pt x="21091" y="11132"/>
                        </a:lnTo>
                        <a:lnTo>
                          <a:pt x="21300" y="11174"/>
                        </a:lnTo>
                        <a:lnTo>
                          <a:pt x="21405" y="11383"/>
                        </a:lnTo>
                        <a:lnTo>
                          <a:pt x="21280" y="11613"/>
                        </a:lnTo>
                        <a:lnTo>
                          <a:pt x="21133" y="11655"/>
                        </a:lnTo>
                        <a:lnTo>
                          <a:pt x="20861" y="11550"/>
                        </a:lnTo>
                        <a:lnTo>
                          <a:pt x="20715" y="11362"/>
                        </a:lnTo>
                        <a:lnTo>
                          <a:pt x="20610" y="11362"/>
                        </a:lnTo>
                        <a:lnTo>
                          <a:pt x="20443" y="11467"/>
                        </a:lnTo>
                        <a:lnTo>
                          <a:pt x="20401" y="11550"/>
                        </a:lnTo>
                        <a:lnTo>
                          <a:pt x="20317" y="11571"/>
                        </a:lnTo>
                        <a:lnTo>
                          <a:pt x="20505" y="11822"/>
                        </a:lnTo>
                        <a:lnTo>
                          <a:pt x="20568" y="11822"/>
                        </a:lnTo>
                        <a:lnTo>
                          <a:pt x="20631" y="11969"/>
                        </a:lnTo>
                        <a:lnTo>
                          <a:pt x="20840" y="12136"/>
                        </a:lnTo>
                        <a:lnTo>
                          <a:pt x="21028" y="12136"/>
                        </a:lnTo>
                        <a:lnTo>
                          <a:pt x="21112" y="12220"/>
                        </a:lnTo>
                        <a:lnTo>
                          <a:pt x="21405" y="12241"/>
                        </a:lnTo>
                        <a:lnTo>
                          <a:pt x="21489" y="12178"/>
                        </a:lnTo>
                        <a:lnTo>
                          <a:pt x="21531" y="12178"/>
                        </a:lnTo>
                        <a:lnTo>
                          <a:pt x="21572" y="12283"/>
                        </a:lnTo>
                        <a:lnTo>
                          <a:pt x="21782" y="12283"/>
                        </a:lnTo>
                        <a:lnTo>
                          <a:pt x="21824" y="12429"/>
                        </a:lnTo>
                        <a:lnTo>
                          <a:pt x="21907" y="12450"/>
                        </a:lnTo>
                        <a:lnTo>
                          <a:pt x="21928" y="12555"/>
                        </a:lnTo>
                        <a:lnTo>
                          <a:pt x="22158" y="12597"/>
                        </a:lnTo>
                        <a:lnTo>
                          <a:pt x="22263" y="12513"/>
                        </a:lnTo>
                        <a:lnTo>
                          <a:pt x="22200" y="12618"/>
                        </a:lnTo>
                        <a:lnTo>
                          <a:pt x="21949" y="12659"/>
                        </a:lnTo>
                        <a:lnTo>
                          <a:pt x="21803" y="12576"/>
                        </a:lnTo>
                        <a:lnTo>
                          <a:pt x="21698" y="12555"/>
                        </a:lnTo>
                        <a:lnTo>
                          <a:pt x="21531" y="12366"/>
                        </a:lnTo>
                        <a:lnTo>
                          <a:pt x="21426" y="12346"/>
                        </a:lnTo>
                        <a:lnTo>
                          <a:pt x="21321" y="12408"/>
                        </a:lnTo>
                        <a:lnTo>
                          <a:pt x="21196" y="12408"/>
                        </a:lnTo>
                        <a:lnTo>
                          <a:pt x="21091" y="12534"/>
                        </a:lnTo>
                        <a:lnTo>
                          <a:pt x="21049" y="12429"/>
                        </a:lnTo>
                        <a:lnTo>
                          <a:pt x="20945" y="12346"/>
                        </a:lnTo>
                        <a:lnTo>
                          <a:pt x="20840" y="12408"/>
                        </a:lnTo>
                        <a:lnTo>
                          <a:pt x="20631" y="12408"/>
                        </a:lnTo>
                        <a:lnTo>
                          <a:pt x="20464" y="12304"/>
                        </a:lnTo>
                        <a:lnTo>
                          <a:pt x="20338" y="12325"/>
                        </a:lnTo>
                        <a:lnTo>
                          <a:pt x="20296" y="12220"/>
                        </a:lnTo>
                        <a:lnTo>
                          <a:pt x="20401" y="12136"/>
                        </a:lnTo>
                        <a:lnTo>
                          <a:pt x="20401" y="12053"/>
                        </a:lnTo>
                        <a:lnTo>
                          <a:pt x="20296" y="11990"/>
                        </a:lnTo>
                        <a:lnTo>
                          <a:pt x="20296" y="11885"/>
                        </a:lnTo>
                        <a:lnTo>
                          <a:pt x="20108" y="11718"/>
                        </a:lnTo>
                        <a:lnTo>
                          <a:pt x="20024" y="11592"/>
                        </a:lnTo>
                        <a:lnTo>
                          <a:pt x="20087" y="11425"/>
                        </a:lnTo>
                        <a:lnTo>
                          <a:pt x="19982" y="11278"/>
                        </a:lnTo>
                        <a:lnTo>
                          <a:pt x="19982" y="11006"/>
                        </a:lnTo>
                        <a:lnTo>
                          <a:pt x="19836" y="10881"/>
                        </a:lnTo>
                        <a:lnTo>
                          <a:pt x="19836" y="10693"/>
                        </a:lnTo>
                        <a:lnTo>
                          <a:pt x="19794" y="10651"/>
                        </a:lnTo>
                        <a:lnTo>
                          <a:pt x="19710" y="10630"/>
                        </a:lnTo>
                        <a:lnTo>
                          <a:pt x="19689" y="10462"/>
                        </a:lnTo>
                        <a:lnTo>
                          <a:pt x="19522" y="10337"/>
                        </a:lnTo>
                        <a:lnTo>
                          <a:pt x="19459" y="10379"/>
                        </a:lnTo>
                        <a:lnTo>
                          <a:pt x="19689" y="10860"/>
                        </a:lnTo>
                        <a:lnTo>
                          <a:pt x="19752" y="11174"/>
                        </a:lnTo>
                        <a:lnTo>
                          <a:pt x="19710" y="11425"/>
                        </a:lnTo>
                        <a:lnTo>
                          <a:pt x="19522" y="11676"/>
                        </a:lnTo>
                        <a:lnTo>
                          <a:pt x="19396" y="11802"/>
                        </a:lnTo>
                        <a:lnTo>
                          <a:pt x="19396" y="11885"/>
                        </a:lnTo>
                        <a:lnTo>
                          <a:pt x="19480" y="11948"/>
                        </a:lnTo>
                        <a:lnTo>
                          <a:pt x="19501" y="12136"/>
                        </a:lnTo>
                        <a:lnTo>
                          <a:pt x="19417" y="12346"/>
                        </a:lnTo>
                        <a:lnTo>
                          <a:pt x="19417" y="12471"/>
                        </a:lnTo>
                        <a:lnTo>
                          <a:pt x="19627" y="12618"/>
                        </a:lnTo>
                        <a:lnTo>
                          <a:pt x="19899" y="12848"/>
                        </a:lnTo>
                        <a:lnTo>
                          <a:pt x="19940" y="12994"/>
                        </a:lnTo>
                        <a:lnTo>
                          <a:pt x="20108" y="12994"/>
                        </a:lnTo>
                        <a:lnTo>
                          <a:pt x="20233" y="13141"/>
                        </a:lnTo>
                        <a:lnTo>
                          <a:pt x="20338" y="13371"/>
                        </a:lnTo>
                        <a:lnTo>
                          <a:pt x="20317" y="13727"/>
                        </a:lnTo>
                        <a:lnTo>
                          <a:pt x="20275" y="13894"/>
                        </a:lnTo>
                        <a:lnTo>
                          <a:pt x="20422" y="14103"/>
                        </a:lnTo>
                        <a:lnTo>
                          <a:pt x="20380" y="14354"/>
                        </a:lnTo>
                        <a:lnTo>
                          <a:pt x="20464" y="14501"/>
                        </a:lnTo>
                        <a:lnTo>
                          <a:pt x="20673" y="14731"/>
                        </a:lnTo>
                        <a:lnTo>
                          <a:pt x="20715" y="14856"/>
                        </a:lnTo>
                        <a:lnTo>
                          <a:pt x="20673" y="15024"/>
                        </a:lnTo>
                        <a:lnTo>
                          <a:pt x="20736" y="15087"/>
                        </a:lnTo>
                        <a:lnTo>
                          <a:pt x="20882" y="15149"/>
                        </a:lnTo>
                        <a:lnTo>
                          <a:pt x="21070" y="15045"/>
                        </a:lnTo>
                        <a:lnTo>
                          <a:pt x="21280" y="15087"/>
                        </a:lnTo>
                        <a:lnTo>
                          <a:pt x="21363" y="15045"/>
                        </a:lnTo>
                        <a:lnTo>
                          <a:pt x="21384" y="14877"/>
                        </a:lnTo>
                        <a:lnTo>
                          <a:pt x="21510" y="14752"/>
                        </a:lnTo>
                        <a:lnTo>
                          <a:pt x="21677" y="14815"/>
                        </a:lnTo>
                        <a:lnTo>
                          <a:pt x="21782" y="14773"/>
                        </a:lnTo>
                        <a:lnTo>
                          <a:pt x="21991" y="14919"/>
                        </a:lnTo>
                        <a:lnTo>
                          <a:pt x="22116" y="14856"/>
                        </a:lnTo>
                        <a:lnTo>
                          <a:pt x="22200" y="14982"/>
                        </a:lnTo>
                        <a:lnTo>
                          <a:pt x="22451" y="15087"/>
                        </a:lnTo>
                        <a:lnTo>
                          <a:pt x="22640" y="15087"/>
                        </a:lnTo>
                        <a:lnTo>
                          <a:pt x="22765" y="15275"/>
                        </a:lnTo>
                        <a:lnTo>
                          <a:pt x="22765" y="15379"/>
                        </a:lnTo>
                        <a:lnTo>
                          <a:pt x="22953" y="15484"/>
                        </a:lnTo>
                        <a:lnTo>
                          <a:pt x="23016" y="15589"/>
                        </a:lnTo>
                        <a:lnTo>
                          <a:pt x="23037" y="15610"/>
                        </a:lnTo>
                        <a:lnTo>
                          <a:pt x="23058" y="15693"/>
                        </a:lnTo>
                        <a:lnTo>
                          <a:pt x="23142" y="15777"/>
                        </a:lnTo>
                        <a:lnTo>
                          <a:pt x="23058" y="15861"/>
                        </a:lnTo>
                        <a:lnTo>
                          <a:pt x="22953" y="15882"/>
                        </a:lnTo>
                        <a:lnTo>
                          <a:pt x="22953" y="16070"/>
                        </a:lnTo>
                        <a:lnTo>
                          <a:pt x="23037" y="16216"/>
                        </a:lnTo>
                        <a:lnTo>
                          <a:pt x="23121" y="16279"/>
                        </a:lnTo>
                        <a:lnTo>
                          <a:pt x="23079" y="16384"/>
                        </a:lnTo>
                        <a:lnTo>
                          <a:pt x="23163" y="16488"/>
                        </a:lnTo>
                        <a:lnTo>
                          <a:pt x="23288" y="16488"/>
                        </a:lnTo>
                        <a:lnTo>
                          <a:pt x="23372" y="16593"/>
                        </a:lnTo>
                        <a:lnTo>
                          <a:pt x="23518" y="16593"/>
                        </a:lnTo>
                        <a:lnTo>
                          <a:pt x="23602" y="16426"/>
                        </a:lnTo>
                        <a:lnTo>
                          <a:pt x="23665" y="16509"/>
                        </a:lnTo>
                        <a:lnTo>
                          <a:pt x="23769" y="16488"/>
                        </a:lnTo>
                        <a:lnTo>
                          <a:pt x="23832" y="16509"/>
                        </a:lnTo>
                        <a:lnTo>
                          <a:pt x="23790" y="16530"/>
                        </a:lnTo>
                        <a:lnTo>
                          <a:pt x="23728" y="16593"/>
                        </a:lnTo>
                        <a:lnTo>
                          <a:pt x="23560" y="16614"/>
                        </a:lnTo>
                        <a:lnTo>
                          <a:pt x="23456" y="16635"/>
                        </a:lnTo>
                        <a:lnTo>
                          <a:pt x="23288" y="16656"/>
                        </a:lnTo>
                        <a:lnTo>
                          <a:pt x="23142" y="16551"/>
                        </a:lnTo>
                        <a:lnTo>
                          <a:pt x="22995" y="16551"/>
                        </a:lnTo>
                        <a:lnTo>
                          <a:pt x="22932" y="16426"/>
                        </a:lnTo>
                        <a:lnTo>
                          <a:pt x="22974" y="16384"/>
                        </a:lnTo>
                        <a:lnTo>
                          <a:pt x="22953" y="16237"/>
                        </a:lnTo>
                        <a:lnTo>
                          <a:pt x="22849" y="16112"/>
                        </a:lnTo>
                        <a:lnTo>
                          <a:pt x="22828" y="15986"/>
                        </a:lnTo>
                        <a:lnTo>
                          <a:pt x="22723" y="15923"/>
                        </a:lnTo>
                        <a:lnTo>
                          <a:pt x="22744" y="15798"/>
                        </a:lnTo>
                        <a:lnTo>
                          <a:pt x="22619" y="15610"/>
                        </a:lnTo>
                        <a:lnTo>
                          <a:pt x="22556" y="15610"/>
                        </a:lnTo>
                        <a:lnTo>
                          <a:pt x="22430" y="15526"/>
                        </a:lnTo>
                        <a:lnTo>
                          <a:pt x="22242" y="15421"/>
                        </a:lnTo>
                        <a:lnTo>
                          <a:pt x="22242" y="15254"/>
                        </a:lnTo>
                        <a:lnTo>
                          <a:pt x="22054" y="15066"/>
                        </a:lnTo>
                        <a:lnTo>
                          <a:pt x="21907" y="15066"/>
                        </a:lnTo>
                        <a:lnTo>
                          <a:pt x="21677" y="15317"/>
                        </a:lnTo>
                        <a:lnTo>
                          <a:pt x="21510" y="15338"/>
                        </a:lnTo>
                        <a:lnTo>
                          <a:pt x="21405" y="15463"/>
                        </a:lnTo>
                        <a:lnTo>
                          <a:pt x="21217" y="15589"/>
                        </a:lnTo>
                        <a:lnTo>
                          <a:pt x="21259" y="15944"/>
                        </a:lnTo>
                        <a:lnTo>
                          <a:pt x="21321" y="16049"/>
                        </a:lnTo>
                        <a:lnTo>
                          <a:pt x="21572" y="16175"/>
                        </a:lnTo>
                        <a:lnTo>
                          <a:pt x="21761" y="16593"/>
                        </a:lnTo>
                        <a:lnTo>
                          <a:pt x="21719" y="16698"/>
                        </a:lnTo>
                        <a:lnTo>
                          <a:pt x="21531" y="17012"/>
                        </a:lnTo>
                        <a:lnTo>
                          <a:pt x="21510" y="17179"/>
                        </a:lnTo>
                        <a:lnTo>
                          <a:pt x="21614" y="17367"/>
                        </a:lnTo>
                        <a:lnTo>
                          <a:pt x="21510" y="17639"/>
                        </a:lnTo>
                        <a:lnTo>
                          <a:pt x="21510" y="17744"/>
                        </a:lnTo>
                        <a:lnTo>
                          <a:pt x="21363" y="17890"/>
                        </a:lnTo>
                        <a:lnTo>
                          <a:pt x="21363" y="17974"/>
                        </a:lnTo>
                        <a:lnTo>
                          <a:pt x="21259" y="18016"/>
                        </a:lnTo>
                        <a:lnTo>
                          <a:pt x="21175" y="18120"/>
                        </a:lnTo>
                        <a:lnTo>
                          <a:pt x="21175" y="18267"/>
                        </a:lnTo>
                        <a:lnTo>
                          <a:pt x="21259" y="18330"/>
                        </a:lnTo>
                        <a:lnTo>
                          <a:pt x="21259" y="18434"/>
                        </a:lnTo>
                        <a:lnTo>
                          <a:pt x="21070" y="18539"/>
                        </a:lnTo>
                        <a:lnTo>
                          <a:pt x="20840" y="18497"/>
                        </a:lnTo>
                        <a:lnTo>
                          <a:pt x="20798" y="18434"/>
                        </a:lnTo>
                        <a:lnTo>
                          <a:pt x="20589" y="18434"/>
                        </a:lnTo>
                        <a:lnTo>
                          <a:pt x="20380" y="18476"/>
                        </a:lnTo>
                        <a:lnTo>
                          <a:pt x="20212" y="18413"/>
                        </a:lnTo>
                        <a:lnTo>
                          <a:pt x="19794" y="18330"/>
                        </a:lnTo>
                        <a:lnTo>
                          <a:pt x="19627" y="18183"/>
                        </a:lnTo>
                        <a:lnTo>
                          <a:pt x="19585" y="18079"/>
                        </a:lnTo>
                        <a:lnTo>
                          <a:pt x="19396" y="18100"/>
                        </a:lnTo>
                        <a:lnTo>
                          <a:pt x="19334" y="18204"/>
                        </a:lnTo>
                        <a:lnTo>
                          <a:pt x="19313" y="18162"/>
                        </a:lnTo>
                        <a:lnTo>
                          <a:pt x="19229" y="18120"/>
                        </a:lnTo>
                        <a:lnTo>
                          <a:pt x="19313" y="17974"/>
                        </a:lnTo>
                        <a:lnTo>
                          <a:pt x="19480" y="17953"/>
                        </a:lnTo>
                        <a:lnTo>
                          <a:pt x="19794" y="17890"/>
                        </a:lnTo>
                        <a:lnTo>
                          <a:pt x="19836" y="17807"/>
                        </a:lnTo>
                        <a:lnTo>
                          <a:pt x="20108" y="17974"/>
                        </a:lnTo>
                        <a:lnTo>
                          <a:pt x="20171" y="17974"/>
                        </a:lnTo>
                        <a:lnTo>
                          <a:pt x="20212" y="17890"/>
                        </a:lnTo>
                        <a:lnTo>
                          <a:pt x="20338" y="17890"/>
                        </a:lnTo>
                        <a:lnTo>
                          <a:pt x="20338" y="17974"/>
                        </a:lnTo>
                        <a:lnTo>
                          <a:pt x="20150" y="18079"/>
                        </a:lnTo>
                        <a:lnTo>
                          <a:pt x="20254" y="18183"/>
                        </a:lnTo>
                        <a:lnTo>
                          <a:pt x="20464" y="18162"/>
                        </a:lnTo>
                        <a:lnTo>
                          <a:pt x="20547" y="18058"/>
                        </a:lnTo>
                        <a:lnTo>
                          <a:pt x="20673" y="17995"/>
                        </a:lnTo>
                        <a:lnTo>
                          <a:pt x="20673" y="17911"/>
                        </a:lnTo>
                        <a:lnTo>
                          <a:pt x="20568" y="17786"/>
                        </a:lnTo>
                        <a:lnTo>
                          <a:pt x="20568" y="17702"/>
                        </a:lnTo>
                        <a:lnTo>
                          <a:pt x="20694" y="17786"/>
                        </a:lnTo>
                        <a:lnTo>
                          <a:pt x="20756" y="17702"/>
                        </a:lnTo>
                        <a:lnTo>
                          <a:pt x="20756" y="17472"/>
                        </a:lnTo>
                        <a:lnTo>
                          <a:pt x="20882" y="17388"/>
                        </a:lnTo>
                        <a:lnTo>
                          <a:pt x="20861" y="17325"/>
                        </a:lnTo>
                        <a:lnTo>
                          <a:pt x="20777" y="17346"/>
                        </a:lnTo>
                        <a:lnTo>
                          <a:pt x="20756" y="17284"/>
                        </a:lnTo>
                        <a:lnTo>
                          <a:pt x="20882" y="17242"/>
                        </a:lnTo>
                        <a:lnTo>
                          <a:pt x="20882" y="17012"/>
                        </a:lnTo>
                        <a:lnTo>
                          <a:pt x="20840" y="16928"/>
                        </a:lnTo>
                        <a:lnTo>
                          <a:pt x="20903" y="16823"/>
                        </a:lnTo>
                        <a:lnTo>
                          <a:pt x="20903" y="16760"/>
                        </a:lnTo>
                        <a:lnTo>
                          <a:pt x="21008" y="16698"/>
                        </a:lnTo>
                        <a:lnTo>
                          <a:pt x="20987" y="16509"/>
                        </a:lnTo>
                        <a:lnTo>
                          <a:pt x="20861" y="16384"/>
                        </a:lnTo>
                        <a:lnTo>
                          <a:pt x="20777" y="16175"/>
                        </a:lnTo>
                        <a:lnTo>
                          <a:pt x="20798" y="16007"/>
                        </a:lnTo>
                        <a:lnTo>
                          <a:pt x="20798" y="15882"/>
                        </a:lnTo>
                        <a:lnTo>
                          <a:pt x="20861" y="15903"/>
                        </a:lnTo>
                        <a:lnTo>
                          <a:pt x="20861" y="15819"/>
                        </a:lnTo>
                        <a:lnTo>
                          <a:pt x="20673" y="15651"/>
                        </a:lnTo>
                        <a:lnTo>
                          <a:pt x="20589" y="15610"/>
                        </a:lnTo>
                        <a:lnTo>
                          <a:pt x="20526" y="15505"/>
                        </a:lnTo>
                        <a:lnTo>
                          <a:pt x="20338" y="15463"/>
                        </a:lnTo>
                        <a:lnTo>
                          <a:pt x="20108" y="15170"/>
                        </a:lnTo>
                        <a:lnTo>
                          <a:pt x="20045" y="14940"/>
                        </a:lnTo>
                        <a:lnTo>
                          <a:pt x="20003" y="14877"/>
                        </a:lnTo>
                        <a:lnTo>
                          <a:pt x="20045" y="14794"/>
                        </a:lnTo>
                        <a:lnTo>
                          <a:pt x="19919" y="14710"/>
                        </a:lnTo>
                        <a:lnTo>
                          <a:pt x="19836" y="14563"/>
                        </a:lnTo>
                        <a:lnTo>
                          <a:pt x="19899" y="14417"/>
                        </a:lnTo>
                        <a:lnTo>
                          <a:pt x="19710" y="14145"/>
                        </a:lnTo>
                        <a:lnTo>
                          <a:pt x="19710" y="13978"/>
                        </a:lnTo>
                        <a:lnTo>
                          <a:pt x="19585" y="13831"/>
                        </a:lnTo>
                        <a:lnTo>
                          <a:pt x="19606" y="13768"/>
                        </a:lnTo>
                        <a:lnTo>
                          <a:pt x="19606" y="13685"/>
                        </a:lnTo>
                        <a:lnTo>
                          <a:pt x="19501" y="13580"/>
                        </a:lnTo>
                        <a:lnTo>
                          <a:pt x="19438" y="13224"/>
                        </a:lnTo>
                        <a:lnTo>
                          <a:pt x="19375" y="13078"/>
                        </a:lnTo>
                        <a:lnTo>
                          <a:pt x="19229" y="12973"/>
                        </a:lnTo>
                        <a:lnTo>
                          <a:pt x="19292" y="12910"/>
                        </a:lnTo>
                        <a:lnTo>
                          <a:pt x="19250" y="12848"/>
                        </a:lnTo>
                        <a:lnTo>
                          <a:pt x="19166" y="12869"/>
                        </a:lnTo>
                        <a:lnTo>
                          <a:pt x="19166" y="12848"/>
                        </a:lnTo>
                        <a:lnTo>
                          <a:pt x="19041" y="12806"/>
                        </a:lnTo>
                        <a:lnTo>
                          <a:pt x="18957" y="12638"/>
                        </a:lnTo>
                        <a:lnTo>
                          <a:pt x="18831" y="12534"/>
                        </a:lnTo>
                        <a:lnTo>
                          <a:pt x="18769" y="12408"/>
                        </a:lnTo>
                        <a:lnTo>
                          <a:pt x="18852" y="12387"/>
                        </a:lnTo>
                        <a:lnTo>
                          <a:pt x="18873" y="12283"/>
                        </a:lnTo>
                        <a:lnTo>
                          <a:pt x="18831" y="12178"/>
                        </a:lnTo>
                        <a:lnTo>
                          <a:pt x="18852" y="12094"/>
                        </a:lnTo>
                        <a:lnTo>
                          <a:pt x="18790" y="11990"/>
                        </a:lnTo>
                        <a:lnTo>
                          <a:pt x="18852" y="11676"/>
                        </a:lnTo>
                        <a:lnTo>
                          <a:pt x="18769" y="11488"/>
                        </a:lnTo>
                        <a:lnTo>
                          <a:pt x="18769" y="11278"/>
                        </a:lnTo>
                        <a:lnTo>
                          <a:pt x="18727" y="11195"/>
                        </a:lnTo>
                        <a:lnTo>
                          <a:pt x="18727" y="11069"/>
                        </a:lnTo>
                        <a:lnTo>
                          <a:pt x="18643" y="10944"/>
                        </a:lnTo>
                        <a:lnTo>
                          <a:pt x="18748" y="10881"/>
                        </a:lnTo>
                        <a:lnTo>
                          <a:pt x="18685" y="10776"/>
                        </a:lnTo>
                        <a:lnTo>
                          <a:pt x="18559" y="10755"/>
                        </a:lnTo>
                        <a:lnTo>
                          <a:pt x="18413" y="10755"/>
                        </a:lnTo>
                        <a:lnTo>
                          <a:pt x="18057" y="10630"/>
                        </a:lnTo>
                        <a:lnTo>
                          <a:pt x="17932" y="10630"/>
                        </a:lnTo>
                        <a:lnTo>
                          <a:pt x="17890" y="10672"/>
                        </a:lnTo>
                        <a:lnTo>
                          <a:pt x="17785" y="10630"/>
                        </a:lnTo>
                        <a:lnTo>
                          <a:pt x="17681" y="10630"/>
                        </a:lnTo>
                        <a:lnTo>
                          <a:pt x="17534" y="10714"/>
                        </a:lnTo>
                        <a:lnTo>
                          <a:pt x="17388" y="10714"/>
                        </a:lnTo>
                        <a:lnTo>
                          <a:pt x="17262" y="10755"/>
                        </a:lnTo>
                        <a:lnTo>
                          <a:pt x="17220" y="10714"/>
                        </a:lnTo>
                        <a:lnTo>
                          <a:pt x="17262" y="10651"/>
                        </a:lnTo>
                        <a:lnTo>
                          <a:pt x="17158" y="10609"/>
                        </a:lnTo>
                        <a:lnTo>
                          <a:pt x="17053" y="10630"/>
                        </a:lnTo>
                        <a:lnTo>
                          <a:pt x="17074" y="10860"/>
                        </a:lnTo>
                        <a:lnTo>
                          <a:pt x="17053" y="11069"/>
                        </a:lnTo>
                        <a:lnTo>
                          <a:pt x="17158" y="11195"/>
                        </a:lnTo>
                        <a:lnTo>
                          <a:pt x="17116" y="11258"/>
                        </a:lnTo>
                        <a:lnTo>
                          <a:pt x="17074" y="11467"/>
                        </a:lnTo>
                        <a:lnTo>
                          <a:pt x="17158" y="11550"/>
                        </a:lnTo>
                        <a:lnTo>
                          <a:pt x="17158" y="11676"/>
                        </a:lnTo>
                        <a:lnTo>
                          <a:pt x="17199" y="11760"/>
                        </a:lnTo>
                        <a:lnTo>
                          <a:pt x="17158" y="11822"/>
                        </a:lnTo>
                        <a:lnTo>
                          <a:pt x="17158" y="12011"/>
                        </a:lnTo>
                        <a:lnTo>
                          <a:pt x="17220" y="12136"/>
                        </a:lnTo>
                        <a:lnTo>
                          <a:pt x="17158" y="12304"/>
                        </a:lnTo>
                        <a:lnTo>
                          <a:pt x="17158" y="12408"/>
                        </a:lnTo>
                        <a:lnTo>
                          <a:pt x="17199" y="12534"/>
                        </a:lnTo>
                        <a:lnTo>
                          <a:pt x="17178" y="12618"/>
                        </a:lnTo>
                        <a:lnTo>
                          <a:pt x="17053" y="12701"/>
                        </a:lnTo>
                        <a:lnTo>
                          <a:pt x="16844" y="13015"/>
                        </a:lnTo>
                        <a:lnTo>
                          <a:pt x="16760" y="13057"/>
                        </a:lnTo>
                        <a:lnTo>
                          <a:pt x="16781" y="13162"/>
                        </a:lnTo>
                        <a:lnTo>
                          <a:pt x="16865" y="13266"/>
                        </a:lnTo>
                        <a:lnTo>
                          <a:pt x="16802" y="13371"/>
                        </a:lnTo>
                        <a:lnTo>
                          <a:pt x="16781" y="13559"/>
                        </a:lnTo>
                        <a:lnTo>
                          <a:pt x="16906" y="13685"/>
                        </a:lnTo>
                        <a:lnTo>
                          <a:pt x="16990" y="13643"/>
                        </a:lnTo>
                        <a:lnTo>
                          <a:pt x="17074" y="13706"/>
                        </a:lnTo>
                        <a:lnTo>
                          <a:pt x="17158" y="13915"/>
                        </a:lnTo>
                        <a:lnTo>
                          <a:pt x="17283" y="13915"/>
                        </a:lnTo>
                        <a:lnTo>
                          <a:pt x="17388" y="14019"/>
                        </a:lnTo>
                        <a:lnTo>
                          <a:pt x="17304" y="13999"/>
                        </a:lnTo>
                        <a:lnTo>
                          <a:pt x="17220" y="14103"/>
                        </a:lnTo>
                        <a:lnTo>
                          <a:pt x="17220" y="14271"/>
                        </a:lnTo>
                        <a:lnTo>
                          <a:pt x="17409" y="14396"/>
                        </a:lnTo>
                        <a:lnTo>
                          <a:pt x="17409" y="14522"/>
                        </a:lnTo>
                        <a:lnTo>
                          <a:pt x="17325" y="14605"/>
                        </a:lnTo>
                        <a:lnTo>
                          <a:pt x="17262" y="14543"/>
                        </a:lnTo>
                        <a:lnTo>
                          <a:pt x="17262" y="14626"/>
                        </a:lnTo>
                        <a:lnTo>
                          <a:pt x="17367" y="14898"/>
                        </a:lnTo>
                        <a:lnTo>
                          <a:pt x="17430" y="14961"/>
                        </a:lnTo>
                        <a:lnTo>
                          <a:pt x="17492" y="15149"/>
                        </a:lnTo>
                        <a:lnTo>
                          <a:pt x="17534" y="15066"/>
                        </a:lnTo>
                        <a:lnTo>
                          <a:pt x="17639" y="15149"/>
                        </a:lnTo>
                        <a:lnTo>
                          <a:pt x="17764" y="15149"/>
                        </a:lnTo>
                        <a:lnTo>
                          <a:pt x="17911" y="15233"/>
                        </a:lnTo>
                        <a:lnTo>
                          <a:pt x="18015" y="15066"/>
                        </a:lnTo>
                        <a:lnTo>
                          <a:pt x="18057" y="15128"/>
                        </a:lnTo>
                        <a:lnTo>
                          <a:pt x="18057" y="15338"/>
                        </a:lnTo>
                        <a:lnTo>
                          <a:pt x="18141" y="15442"/>
                        </a:lnTo>
                        <a:lnTo>
                          <a:pt x="18183" y="15463"/>
                        </a:lnTo>
                        <a:lnTo>
                          <a:pt x="18434" y="15756"/>
                        </a:lnTo>
                        <a:lnTo>
                          <a:pt x="18559" y="15777"/>
                        </a:lnTo>
                        <a:lnTo>
                          <a:pt x="18643" y="15735"/>
                        </a:lnTo>
                        <a:lnTo>
                          <a:pt x="18748" y="15735"/>
                        </a:lnTo>
                        <a:lnTo>
                          <a:pt x="18769" y="15777"/>
                        </a:lnTo>
                        <a:lnTo>
                          <a:pt x="18873" y="15777"/>
                        </a:lnTo>
                        <a:lnTo>
                          <a:pt x="18769" y="15861"/>
                        </a:lnTo>
                        <a:lnTo>
                          <a:pt x="18769" y="16175"/>
                        </a:lnTo>
                        <a:lnTo>
                          <a:pt x="18748" y="16258"/>
                        </a:lnTo>
                        <a:lnTo>
                          <a:pt x="18811" y="16384"/>
                        </a:lnTo>
                        <a:lnTo>
                          <a:pt x="18790" y="16426"/>
                        </a:lnTo>
                        <a:lnTo>
                          <a:pt x="18706" y="16426"/>
                        </a:lnTo>
                        <a:lnTo>
                          <a:pt x="18748" y="16593"/>
                        </a:lnTo>
                        <a:lnTo>
                          <a:pt x="18748" y="16677"/>
                        </a:lnTo>
                        <a:lnTo>
                          <a:pt x="18601" y="16635"/>
                        </a:lnTo>
                        <a:lnTo>
                          <a:pt x="18476" y="16384"/>
                        </a:lnTo>
                        <a:lnTo>
                          <a:pt x="18329" y="16258"/>
                        </a:lnTo>
                        <a:lnTo>
                          <a:pt x="18141" y="16216"/>
                        </a:lnTo>
                        <a:lnTo>
                          <a:pt x="18057" y="16070"/>
                        </a:lnTo>
                        <a:lnTo>
                          <a:pt x="17932" y="15965"/>
                        </a:lnTo>
                        <a:lnTo>
                          <a:pt x="17618" y="15944"/>
                        </a:lnTo>
                        <a:lnTo>
                          <a:pt x="17304" y="15756"/>
                        </a:lnTo>
                        <a:lnTo>
                          <a:pt x="17116" y="15735"/>
                        </a:lnTo>
                        <a:lnTo>
                          <a:pt x="17095" y="15631"/>
                        </a:lnTo>
                        <a:lnTo>
                          <a:pt x="17011" y="15631"/>
                        </a:lnTo>
                        <a:lnTo>
                          <a:pt x="16906" y="15547"/>
                        </a:lnTo>
                        <a:lnTo>
                          <a:pt x="16760" y="15589"/>
                        </a:lnTo>
                        <a:lnTo>
                          <a:pt x="16655" y="15693"/>
                        </a:lnTo>
                        <a:lnTo>
                          <a:pt x="16593" y="15568"/>
                        </a:lnTo>
                        <a:lnTo>
                          <a:pt x="16614" y="15526"/>
                        </a:lnTo>
                        <a:lnTo>
                          <a:pt x="16593" y="15442"/>
                        </a:lnTo>
                        <a:lnTo>
                          <a:pt x="16237" y="15317"/>
                        </a:lnTo>
                        <a:lnTo>
                          <a:pt x="16070" y="15212"/>
                        </a:lnTo>
                        <a:lnTo>
                          <a:pt x="15526" y="15170"/>
                        </a:lnTo>
                        <a:lnTo>
                          <a:pt x="15086" y="15233"/>
                        </a:lnTo>
                        <a:lnTo>
                          <a:pt x="14982" y="15191"/>
                        </a:lnTo>
                        <a:lnTo>
                          <a:pt x="14877" y="15233"/>
                        </a:lnTo>
                        <a:lnTo>
                          <a:pt x="14772" y="15170"/>
                        </a:lnTo>
                        <a:lnTo>
                          <a:pt x="14710" y="15212"/>
                        </a:lnTo>
                        <a:lnTo>
                          <a:pt x="14605" y="15170"/>
                        </a:lnTo>
                        <a:lnTo>
                          <a:pt x="14521" y="15233"/>
                        </a:lnTo>
                        <a:lnTo>
                          <a:pt x="14584" y="15359"/>
                        </a:lnTo>
                        <a:lnTo>
                          <a:pt x="14584" y="15463"/>
                        </a:lnTo>
                        <a:lnTo>
                          <a:pt x="14458" y="15505"/>
                        </a:lnTo>
                        <a:lnTo>
                          <a:pt x="14458" y="15568"/>
                        </a:lnTo>
                        <a:lnTo>
                          <a:pt x="14521" y="15693"/>
                        </a:lnTo>
                        <a:lnTo>
                          <a:pt x="14605" y="15756"/>
                        </a:lnTo>
                        <a:lnTo>
                          <a:pt x="14668" y="15965"/>
                        </a:lnTo>
                        <a:lnTo>
                          <a:pt x="14710" y="16070"/>
                        </a:lnTo>
                        <a:lnTo>
                          <a:pt x="14751" y="15965"/>
                        </a:lnTo>
                        <a:lnTo>
                          <a:pt x="14814" y="15965"/>
                        </a:lnTo>
                        <a:lnTo>
                          <a:pt x="14919" y="16133"/>
                        </a:lnTo>
                        <a:lnTo>
                          <a:pt x="14919" y="16237"/>
                        </a:lnTo>
                        <a:lnTo>
                          <a:pt x="15044" y="16279"/>
                        </a:lnTo>
                        <a:lnTo>
                          <a:pt x="15212" y="16447"/>
                        </a:lnTo>
                        <a:lnTo>
                          <a:pt x="15044" y="16426"/>
                        </a:lnTo>
                        <a:lnTo>
                          <a:pt x="15002" y="16384"/>
                        </a:lnTo>
                        <a:lnTo>
                          <a:pt x="14919" y="16384"/>
                        </a:lnTo>
                        <a:lnTo>
                          <a:pt x="14877" y="16551"/>
                        </a:lnTo>
                        <a:lnTo>
                          <a:pt x="14772" y="16635"/>
                        </a:lnTo>
                        <a:lnTo>
                          <a:pt x="14605" y="16551"/>
                        </a:lnTo>
                        <a:lnTo>
                          <a:pt x="14521" y="16614"/>
                        </a:lnTo>
                        <a:lnTo>
                          <a:pt x="14521" y="16656"/>
                        </a:lnTo>
                        <a:lnTo>
                          <a:pt x="14668" y="16823"/>
                        </a:lnTo>
                        <a:lnTo>
                          <a:pt x="14710" y="16865"/>
                        </a:lnTo>
                        <a:lnTo>
                          <a:pt x="14710" y="16949"/>
                        </a:lnTo>
                        <a:lnTo>
                          <a:pt x="14668" y="17032"/>
                        </a:lnTo>
                        <a:lnTo>
                          <a:pt x="14375" y="17032"/>
                        </a:lnTo>
                        <a:lnTo>
                          <a:pt x="14291" y="16949"/>
                        </a:lnTo>
                        <a:lnTo>
                          <a:pt x="14312" y="16865"/>
                        </a:lnTo>
                        <a:lnTo>
                          <a:pt x="14270" y="16760"/>
                        </a:lnTo>
                        <a:lnTo>
                          <a:pt x="14375" y="16698"/>
                        </a:lnTo>
                        <a:lnTo>
                          <a:pt x="14375" y="16635"/>
                        </a:lnTo>
                        <a:lnTo>
                          <a:pt x="14270" y="16530"/>
                        </a:lnTo>
                        <a:lnTo>
                          <a:pt x="14186" y="16509"/>
                        </a:lnTo>
                        <a:lnTo>
                          <a:pt x="14270" y="16405"/>
                        </a:lnTo>
                        <a:lnTo>
                          <a:pt x="14249" y="16384"/>
                        </a:lnTo>
                        <a:lnTo>
                          <a:pt x="14165" y="16426"/>
                        </a:lnTo>
                        <a:lnTo>
                          <a:pt x="14103" y="16426"/>
                        </a:lnTo>
                        <a:lnTo>
                          <a:pt x="13956" y="16593"/>
                        </a:lnTo>
                        <a:lnTo>
                          <a:pt x="13873" y="16614"/>
                        </a:lnTo>
                        <a:lnTo>
                          <a:pt x="13768" y="16719"/>
                        </a:lnTo>
                        <a:lnTo>
                          <a:pt x="13768" y="16760"/>
                        </a:lnTo>
                        <a:lnTo>
                          <a:pt x="13642" y="16760"/>
                        </a:lnTo>
                        <a:lnTo>
                          <a:pt x="13580" y="16844"/>
                        </a:lnTo>
                        <a:lnTo>
                          <a:pt x="13580" y="16928"/>
                        </a:lnTo>
                        <a:lnTo>
                          <a:pt x="13517" y="16970"/>
                        </a:lnTo>
                        <a:lnTo>
                          <a:pt x="13245" y="16970"/>
                        </a:lnTo>
                        <a:lnTo>
                          <a:pt x="13161" y="16949"/>
                        </a:lnTo>
                        <a:lnTo>
                          <a:pt x="13119" y="16970"/>
                        </a:lnTo>
                        <a:lnTo>
                          <a:pt x="13036" y="16970"/>
                        </a:lnTo>
                        <a:lnTo>
                          <a:pt x="12952" y="16928"/>
                        </a:lnTo>
                        <a:lnTo>
                          <a:pt x="12805" y="17032"/>
                        </a:lnTo>
                        <a:lnTo>
                          <a:pt x="12785" y="17074"/>
                        </a:lnTo>
                        <a:lnTo>
                          <a:pt x="12680" y="17116"/>
                        </a:lnTo>
                        <a:lnTo>
                          <a:pt x="12575" y="17221"/>
                        </a:lnTo>
                        <a:lnTo>
                          <a:pt x="12575" y="17263"/>
                        </a:lnTo>
                        <a:lnTo>
                          <a:pt x="12638" y="17325"/>
                        </a:lnTo>
                        <a:lnTo>
                          <a:pt x="12617" y="17388"/>
                        </a:lnTo>
                        <a:lnTo>
                          <a:pt x="12638" y="17472"/>
                        </a:lnTo>
                        <a:lnTo>
                          <a:pt x="12617" y="17535"/>
                        </a:lnTo>
                        <a:lnTo>
                          <a:pt x="12513" y="17451"/>
                        </a:lnTo>
                        <a:lnTo>
                          <a:pt x="12471" y="17367"/>
                        </a:lnTo>
                        <a:lnTo>
                          <a:pt x="12408" y="17367"/>
                        </a:lnTo>
                        <a:lnTo>
                          <a:pt x="12282" y="17493"/>
                        </a:lnTo>
                        <a:lnTo>
                          <a:pt x="12220" y="17639"/>
                        </a:lnTo>
                        <a:lnTo>
                          <a:pt x="12220" y="17493"/>
                        </a:lnTo>
                        <a:lnTo>
                          <a:pt x="12094" y="17451"/>
                        </a:lnTo>
                        <a:lnTo>
                          <a:pt x="12010" y="17493"/>
                        </a:lnTo>
                        <a:lnTo>
                          <a:pt x="11948" y="17493"/>
                        </a:lnTo>
                        <a:lnTo>
                          <a:pt x="11864" y="17535"/>
                        </a:lnTo>
                        <a:lnTo>
                          <a:pt x="11759" y="17493"/>
                        </a:lnTo>
                        <a:lnTo>
                          <a:pt x="11738" y="17388"/>
                        </a:lnTo>
                        <a:lnTo>
                          <a:pt x="11864" y="17284"/>
                        </a:lnTo>
                        <a:lnTo>
                          <a:pt x="11969" y="17284"/>
                        </a:lnTo>
                        <a:lnTo>
                          <a:pt x="12010" y="17221"/>
                        </a:lnTo>
                        <a:lnTo>
                          <a:pt x="11948" y="17074"/>
                        </a:lnTo>
                        <a:lnTo>
                          <a:pt x="11969" y="17032"/>
                        </a:lnTo>
                        <a:lnTo>
                          <a:pt x="12052" y="16970"/>
                        </a:lnTo>
                        <a:lnTo>
                          <a:pt x="11906" y="16844"/>
                        </a:lnTo>
                        <a:lnTo>
                          <a:pt x="11864" y="16865"/>
                        </a:lnTo>
                        <a:lnTo>
                          <a:pt x="11780" y="16844"/>
                        </a:lnTo>
                        <a:lnTo>
                          <a:pt x="11759" y="16802"/>
                        </a:lnTo>
                        <a:lnTo>
                          <a:pt x="11969" y="16698"/>
                        </a:lnTo>
                        <a:lnTo>
                          <a:pt x="12052" y="16698"/>
                        </a:lnTo>
                        <a:lnTo>
                          <a:pt x="12157" y="16635"/>
                        </a:lnTo>
                        <a:lnTo>
                          <a:pt x="12115" y="16593"/>
                        </a:lnTo>
                        <a:lnTo>
                          <a:pt x="11906" y="16614"/>
                        </a:lnTo>
                        <a:lnTo>
                          <a:pt x="11592" y="16740"/>
                        </a:lnTo>
                        <a:lnTo>
                          <a:pt x="11529" y="16823"/>
                        </a:lnTo>
                        <a:lnTo>
                          <a:pt x="11571" y="16886"/>
                        </a:lnTo>
                        <a:lnTo>
                          <a:pt x="11592" y="16970"/>
                        </a:lnTo>
                        <a:lnTo>
                          <a:pt x="11655" y="17053"/>
                        </a:lnTo>
                        <a:lnTo>
                          <a:pt x="11592" y="17137"/>
                        </a:lnTo>
                        <a:lnTo>
                          <a:pt x="11529" y="17158"/>
                        </a:lnTo>
                        <a:lnTo>
                          <a:pt x="11425" y="17053"/>
                        </a:lnTo>
                        <a:lnTo>
                          <a:pt x="11445" y="17012"/>
                        </a:lnTo>
                        <a:lnTo>
                          <a:pt x="11487" y="16991"/>
                        </a:lnTo>
                        <a:lnTo>
                          <a:pt x="11466" y="16907"/>
                        </a:lnTo>
                        <a:lnTo>
                          <a:pt x="11445" y="16907"/>
                        </a:lnTo>
                        <a:lnTo>
                          <a:pt x="11236" y="17116"/>
                        </a:lnTo>
                        <a:lnTo>
                          <a:pt x="11236" y="17158"/>
                        </a:lnTo>
                        <a:lnTo>
                          <a:pt x="11320" y="17242"/>
                        </a:lnTo>
                        <a:lnTo>
                          <a:pt x="11383" y="17263"/>
                        </a:lnTo>
                        <a:lnTo>
                          <a:pt x="11383" y="17346"/>
                        </a:lnTo>
                        <a:lnTo>
                          <a:pt x="11257" y="17472"/>
                        </a:lnTo>
                        <a:lnTo>
                          <a:pt x="11215" y="17430"/>
                        </a:lnTo>
                        <a:lnTo>
                          <a:pt x="11257" y="17346"/>
                        </a:lnTo>
                        <a:lnTo>
                          <a:pt x="11236" y="17263"/>
                        </a:lnTo>
                        <a:lnTo>
                          <a:pt x="11173" y="17263"/>
                        </a:lnTo>
                        <a:lnTo>
                          <a:pt x="11173" y="17200"/>
                        </a:lnTo>
                        <a:lnTo>
                          <a:pt x="10943" y="17263"/>
                        </a:lnTo>
                        <a:lnTo>
                          <a:pt x="10922" y="17346"/>
                        </a:lnTo>
                        <a:lnTo>
                          <a:pt x="10755" y="17430"/>
                        </a:lnTo>
                        <a:lnTo>
                          <a:pt x="10629" y="17409"/>
                        </a:lnTo>
                        <a:lnTo>
                          <a:pt x="10546" y="17430"/>
                        </a:lnTo>
                        <a:lnTo>
                          <a:pt x="10546" y="17472"/>
                        </a:lnTo>
                        <a:lnTo>
                          <a:pt x="10316" y="17765"/>
                        </a:lnTo>
                        <a:lnTo>
                          <a:pt x="10274" y="17786"/>
                        </a:lnTo>
                        <a:lnTo>
                          <a:pt x="10064" y="18058"/>
                        </a:lnTo>
                        <a:lnTo>
                          <a:pt x="9960" y="18100"/>
                        </a:lnTo>
                        <a:lnTo>
                          <a:pt x="9876" y="18037"/>
                        </a:lnTo>
                        <a:lnTo>
                          <a:pt x="9813" y="18037"/>
                        </a:lnTo>
                        <a:lnTo>
                          <a:pt x="9876" y="18141"/>
                        </a:lnTo>
                        <a:lnTo>
                          <a:pt x="10023" y="18246"/>
                        </a:lnTo>
                        <a:lnTo>
                          <a:pt x="10064" y="18309"/>
                        </a:lnTo>
                        <a:lnTo>
                          <a:pt x="10064" y="18309"/>
                        </a:lnTo>
                        <a:lnTo>
                          <a:pt x="9876" y="18246"/>
                        </a:lnTo>
                        <a:lnTo>
                          <a:pt x="9813" y="18288"/>
                        </a:lnTo>
                        <a:lnTo>
                          <a:pt x="9500" y="18309"/>
                        </a:lnTo>
                        <a:lnTo>
                          <a:pt x="9458" y="18372"/>
                        </a:lnTo>
                        <a:lnTo>
                          <a:pt x="9541" y="18476"/>
                        </a:lnTo>
                        <a:lnTo>
                          <a:pt x="9541" y="18581"/>
                        </a:lnTo>
                        <a:lnTo>
                          <a:pt x="9458" y="18706"/>
                        </a:lnTo>
                        <a:lnTo>
                          <a:pt x="9500" y="18895"/>
                        </a:lnTo>
                        <a:lnTo>
                          <a:pt x="9458" y="19020"/>
                        </a:lnTo>
                        <a:lnTo>
                          <a:pt x="9248" y="19104"/>
                        </a:lnTo>
                        <a:lnTo>
                          <a:pt x="9228" y="19146"/>
                        </a:lnTo>
                        <a:lnTo>
                          <a:pt x="9081" y="19146"/>
                        </a:lnTo>
                        <a:lnTo>
                          <a:pt x="9039" y="19229"/>
                        </a:lnTo>
                        <a:lnTo>
                          <a:pt x="8956" y="19104"/>
                        </a:lnTo>
                        <a:lnTo>
                          <a:pt x="8809" y="19208"/>
                        </a:lnTo>
                        <a:lnTo>
                          <a:pt x="8579" y="19208"/>
                        </a:lnTo>
                        <a:lnTo>
                          <a:pt x="8328" y="18916"/>
                        </a:lnTo>
                        <a:lnTo>
                          <a:pt x="8098" y="18706"/>
                        </a:lnTo>
                        <a:lnTo>
                          <a:pt x="8014" y="18644"/>
                        </a:lnTo>
                        <a:lnTo>
                          <a:pt x="8014" y="18476"/>
                        </a:lnTo>
                        <a:lnTo>
                          <a:pt x="8056" y="18413"/>
                        </a:lnTo>
                        <a:lnTo>
                          <a:pt x="8098" y="18455"/>
                        </a:lnTo>
                        <a:lnTo>
                          <a:pt x="8160" y="18372"/>
                        </a:lnTo>
                        <a:lnTo>
                          <a:pt x="8119" y="18309"/>
                        </a:lnTo>
                        <a:lnTo>
                          <a:pt x="8181" y="18267"/>
                        </a:lnTo>
                        <a:lnTo>
                          <a:pt x="8370" y="18267"/>
                        </a:lnTo>
                        <a:lnTo>
                          <a:pt x="8412" y="18183"/>
                        </a:lnTo>
                        <a:lnTo>
                          <a:pt x="8621" y="18183"/>
                        </a:lnTo>
                        <a:lnTo>
                          <a:pt x="8642" y="18100"/>
                        </a:lnTo>
                        <a:lnTo>
                          <a:pt x="8495" y="17890"/>
                        </a:lnTo>
                        <a:lnTo>
                          <a:pt x="8474" y="17807"/>
                        </a:lnTo>
                        <a:lnTo>
                          <a:pt x="8328" y="17786"/>
                        </a:lnTo>
                        <a:lnTo>
                          <a:pt x="8202" y="17660"/>
                        </a:lnTo>
                        <a:lnTo>
                          <a:pt x="8202" y="17556"/>
                        </a:lnTo>
                        <a:lnTo>
                          <a:pt x="8077" y="17451"/>
                        </a:lnTo>
                        <a:lnTo>
                          <a:pt x="7763" y="17430"/>
                        </a:lnTo>
                        <a:lnTo>
                          <a:pt x="7554" y="17451"/>
                        </a:lnTo>
                        <a:lnTo>
                          <a:pt x="7449" y="17493"/>
                        </a:lnTo>
                        <a:lnTo>
                          <a:pt x="7323" y="17493"/>
                        </a:lnTo>
                        <a:lnTo>
                          <a:pt x="7072" y="17346"/>
                        </a:lnTo>
                        <a:lnTo>
                          <a:pt x="6947" y="17346"/>
                        </a:lnTo>
                        <a:lnTo>
                          <a:pt x="6947" y="17388"/>
                        </a:lnTo>
                        <a:lnTo>
                          <a:pt x="7240" y="17639"/>
                        </a:lnTo>
                        <a:lnTo>
                          <a:pt x="7386" y="17744"/>
                        </a:lnTo>
                        <a:lnTo>
                          <a:pt x="7470" y="17974"/>
                        </a:lnTo>
                        <a:lnTo>
                          <a:pt x="7470" y="18100"/>
                        </a:lnTo>
                        <a:lnTo>
                          <a:pt x="7533" y="18183"/>
                        </a:lnTo>
                        <a:lnTo>
                          <a:pt x="7470" y="18225"/>
                        </a:lnTo>
                        <a:lnTo>
                          <a:pt x="7470" y="18330"/>
                        </a:lnTo>
                        <a:lnTo>
                          <a:pt x="7491" y="18413"/>
                        </a:lnTo>
                        <a:lnTo>
                          <a:pt x="7449" y="18434"/>
                        </a:lnTo>
                        <a:lnTo>
                          <a:pt x="7449" y="18706"/>
                        </a:lnTo>
                        <a:lnTo>
                          <a:pt x="7386" y="18853"/>
                        </a:lnTo>
                        <a:lnTo>
                          <a:pt x="7449" y="18999"/>
                        </a:lnTo>
                        <a:lnTo>
                          <a:pt x="7595" y="18999"/>
                        </a:lnTo>
                        <a:lnTo>
                          <a:pt x="7742" y="19062"/>
                        </a:lnTo>
                        <a:lnTo>
                          <a:pt x="7805" y="19167"/>
                        </a:lnTo>
                        <a:lnTo>
                          <a:pt x="7784" y="19229"/>
                        </a:lnTo>
                        <a:lnTo>
                          <a:pt x="7805" y="19313"/>
                        </a:lnTo>
                        <a:lnTo>
                          <a:pt x="7784" y="19355"/>
                        </a:lnTo>
                        <a:lnTo>
                          <a:pt x="7784" y="19418"/>
                        </a:lnTo>
                        <a:lnTo>
                          <a:pt x="7847" y="19460"/>
                        </a:lnTo>
                        <a:lnTo>
                          <a:pt x="7784" y="19543"/>
                        </a:lnTo>
                        <a:lnTo>
                          <a:pt x="7784" y="19794"/>
                        </a:lnTo>
                        <a:lnTo>
                          <a:pt x="7742" y="19857"/>
                        </a:lnTo>
                        <a:lnTo>
                          <a:pt x="7805" y="20004"/>
                        </a:lnTo>
                        <a:lnTo>
                          <a:pt x="7847" y="20213"/>
                        </a:lnTo>
                        <a:lnTo>
                          <a:pt x="7763" y="20171"/>
                        </a:lnTo>
                        <a:lnTo>
                          <a:pt x="7700" y="20045"/>
                        </a:lnTo>
                        <a:lnTo>
                          <a:pt x="7575" y="19941"/>
                        </a:lnTo>
                        <a:lnTo>
                          <a:pt x="7449" y="20066"/>
                        </a:lnTo>
                        <a:lnTo>
                          <a:pt x="7470" y="19941"/>
                        </a:lnTo>
                        <a:lnTo>
                          <a:pt x="7428" y="19857"/>
                        </a:lnTo>
                        <a:lnTo>
                          <a:pt x="7240" y="19836"/>
                        </a:lnTo>
                        <a:lnTo>
                          <a:pt x="7072" y="19857"/>
                        </a:lnTo>
                        <a:lnTo>
                          <a:pt x="6968" y="19773"/>
                        </a:lnTo>
                        <a:lnTo>
                          <a:pt x="6821" y="19753"/>
                        </a:lnTo>
                        <a:lnTo>
                          <a:pt x="6738" y="19794"/>
                        </a:lnTo>
                        <a:lnTo>
                          <a:pt x="6612" y="20087"/>
                        </a:lnTo>
                        <a:lnTo>
                          <a:pt x="6424" y="20255"/>
                        </a:lnTo>
                        <a:lnTo>
                          <a:pt x="6298" y="20276"/>
                        </a:lnTo>
                        <a:lnTo>
                          <a:pt x="6194" y="20380"/>
                        </a:lnTo>
                        <a:lnTo>
                          <a:pt x="6173" y="20527"/>
                        </a:lnTo>
                        <a:lnTo>
                          <a:pt x="6026" y="20694"/>
                        </a:lnTo>
                        <a:lnTo>
                          <a:pt x="5963" y="20757"/>
                        </a:lnTo>
                        <a:lnTo>
                          <a:pt x="5963" y="20841"/>
                        </a:lnTo>
                        <a:lnTo>
                          <a:pt x="6005" y="21029"/>
                        </a:lnTo>
                        <a:lnTo>
                          <a:pt x="6277" y="21301"/>
                        </a:lnTo>
                        <a:lnTo>
                          <a:pt x="6424" y="21531"/>
                        </a:lnTo>
                        <a:lnTo>
                          <a:pt x="6340" y="21636"/>
                        </a:lnTo>
                        <a:lnTo>
                          <a:pt x="6277" y="21636"/>
                        </a:lnTo>
                        <a:lnTo>
                          <a:pt x="6277" y="21761"/>
                        </a:lnTo>
                        <a:lnTo>
                          <a:pt x="6173" y="21845"/>
                        </a:lnTo>
                        <a:lnTo>
                          <a:pt x="6110" y="21949"/>
                        </a:lnTo>
                        <a:lnTo>
                          <a:pt x="5963" y="21782"/>
                        </a:lnTo>
                        <a:lnTo>
                          <a:pt x="5587" y="21615"/>
                        </a:lnTo>
                        <a:lnTo>
                          <a:pt x="5461" y="21615"/>
                        </a:lnTo>
                        <a:lnTo>
                          <a:pt x="5398" y="21531"/>
                        </a:lnTo>
                        <a:lnTo>
                          <a:pt x="5189" y="21531"/>
                        </a:lnTo>
                        <a:lnTo>
                          <a:pt x="5085" y="21447"/>
                        </a:lnTo>
                        <a:lnTo>
                          <a:pt x="5022" y="21322"/>
                        </a:lnTo>
                        <a:lnTo>
                          <a:pt x="4854" y="21301"/>
                        </a:lnTo>
                        <a:lnTo>
                          <a:pt x="4729" y="21217"/>
                        </a:lnTo>
                        <a:lnTo>
                          <a:pt x="4603" y="21217"/>
                        </a:lnTo>
                        <a:lnTo>
                          <a:pt x="4562" y="21301"/>
                        </a:lnTo>
                        <a:lnTo>
                          <a:pt x="4603" y="21364"/>
                        </a:lnTo>
                        <a:lnTo>
                          <a:pt x="4562" y="21426"/>
                        </a:lnTo>
                        <a:lnTo>
                          <a:pt x="4603" y="21468"/>
                        </a:lnTo>
                        <a:lnTo>
                          <a:pt x="4520" y="21552"/>
                        </a:lnTo>
                        <a:lnTo>
                          <a:pt x="4415" y="21552"/>
                        </a:lnTo>
                        <a:lnTo>
                          <a:pt x="4499" y="21719"/>
                        </a:lnTo>
                        <a:lnTo>
                          <a:pt x="4520" y="21845"/>
                        </a:lnTo>
                        <a:lnTo>
                          <a:pt x="4666" y="21929"/>
                        </a:lnTo>
                        <a:lnTo>
                          <a:pt x="4771" y="22054"/>
                        </a:lnTo>
                        <a:lnTo>
                          <a:pt x="4917" y="22138"/>
                        </a:lnTo>
                        <a:lnTo>
                          <a:pt x="5022" y="22075"/>
                        </a:lnTo>
                        <a:lnTo>
                          <a:pt x="5085" y="22075"/>
                        </a:lnTo>
                        <a:lnTo>
                          <a:pt x="5168" y="22033"/>
                        </a:lnTo>
                        <a:lnTo>
                          <a:pt x="5189" y="22096"/>
                        </a:lnTo>
                        <a:lnTo>
                          <a:pt x="5336" y="22159"/>
                        </a:lnTo>
                        <a:lnTo>
                          <a:pt x="5336" y="22201"/>
                        </a:lnTo>
                        <a:lnTo>
                          <a:pt x="5273" y="22263"/>
                        </a:lnTo>
                        <a:lnTo>
                          <a:pt x="5357" y="22347"/>
                        </a:lnTo>
                        <a:lnTo>
                          <a:pt x="5357" y="22514"/>
                        </a:lnTo>
                        <a:lnTo>
                          <a:pt x="5273" y="22556"/>
                        </a:lnTo>
                        <a:lnTo>
                          <a:pt x="5168" y="22556"/>
                        </a:lnTo>
                        <a:lnTo>
                          <a:pt x="5043" y="22682"/>
                        </a:lnTo>
                        <a:lnTo>
                          <a:pt x="4980" y="22682"/>
                        </a:lnTo>
                        <a:lnTo>
                          <a:pt x="4875" y="22577"/>
                        </a:lnTo>
                        <a:lnTo>
                          <a:pt x="4729" y="22577"/>
                        </a:lnTo>
                        <a:lnTo>
                          <a:pt x="4645" y="22514"/>
                        </a:lnTo>
                        <a:lnTo>
                          <a:pt x="4457" y="22514"/>
                        </a:lnTo>
                        <a:lnTo>
                          <a:pt x="4415" y="22473"/>
                        </a:lnTo>
                        <a:lnTo>
                          <a:pt x="4415" y="22347"/>
                        </a:lnTo>
                        <a:lnTo>
                          <a:pt x="4310" y="22284"/>
                        </a:lnTo>
                        <a:lnTo>
                          <a:pt x="4227" y="22180"/>
                        </a:lnTo>
                        <a:lnTo>
                          <a:pt x="4185" y="22180"/>
                        </a:lnTo>
                        <a:lnTo>
                          <a:pt x="4080" y="22263"/>
                        </a:lnTo>
                        <a:lnTo>
                          <a:pt x="3829" y="22180"/>
                        </a:lnTo>
                        <a:lnTo>
                          <a:pt x="3787" y="22075"/>
                        </a:lnTo>
                        <a:lnTo>
                          <a:pt x="3725" y="22033"/>
                        </a:lnTo>
                        <a:lnTo>
                          <a:pt x="3787" y="21949"/>
                        </a:lnTo>
                        <a:lnTo>
                          <a:pt x="3766" y="21824"/>
                        </a:lnTo>
                        <a:lnTo>
                          <a:pt x="3766" y="21719"/>
                        </a:lnTo>
                        <a:lnTo>
                          <a:pt x="3662" y="21636"/>
                        </a:lnTo>
                        <a:lnTo>
                          <a:pt x="3662" y="21531"/>
                        </a:lnTo>
                        <a:lnTo>
                          <a:pt x="3494" y="21385"/>
                        </a:lnTo>
                        <a:lnTo>
                          <a:pt x="3494" y="21238"/>
                        </a:lnTo>
                        <a:lnTo>
                          <a:pt x="3411" y="21217"/>
                        </a:lnTo>
                        <a:lnTo>
                          <a:pt x="3453" y="21113"/>
                        </a:lnTo>
                        <a:lnTo>
                          <a:pt x="3515" y="21092"/>
                        </a:lnTo>
                        <a:lnTo>
                          <a:pt x="3557" y="20903"/>
                        </a:lnTo>
                        <a:lnTo>
                          <a:pt x="3557" y="20799"/>
                        </a:lnTo>
                        <a:lnTo>
                          <a:pt x="3515" y="20778"/>
                        </a:lnTo>
                        <a:lnTo>
                          <a:pt x="3515" y="20694"/>
                        </a:lnTo>
                        <a:lnTo>
                          <a:pt x="3578" y="20610"/>
                        </a:lnTo>
                        <a:lnTo>
                          <a:pt x="3515" y="20589"/>
                        </a:lnTo>
                        <a:lnTo>
                          <a:pt x="3390" y="20401"/>
                        </a:lnTo>
                        <a:lnTo>
                          <a:pt x="3139" y="20297"/>
                        </a:lnTo>
                        <a:lnTo>
                          <a:pt x="3055" y="20359"/>
                        </a:lnTo>
                        <a:lnTo>
                          <a:pt x="2992" y="20297"/>
                        </a:lnTo>
                        <a:lnTo>
                          <a:pt x="2930" y="20297"/>
                        </a:lnTo>
                        <a:lnTo>
                          <a:pt x="2867" y="20338"/>
                        </a:lnTo>
                        <a:lnTo>
                          <a:pt x="2741" y="20297"/>
                        </a:lnTo>
                        <a:lnTo>
                          <a:pt x="2783" y="20255"/>
                        </a:lnTo>
                        <a:lnTo>
                          <a:pt x="2888" y="20234"/>
                        </a:lnTo>
                        <a:lnTo>
                          <a:pt x="2930" y="20150"/>
                        </a:lnTo>
                        <a:lnTo>
                          <a:pt x="2783" y="20108"/>
                        </a:lnTo>
                        <a:lnTo>
                          <a:pt x="2783" y="20087"/>
                        </a:lnTo>
                        <a:lnTo>
                          <a:pt x="2867" y="20066"/>
                        </a:lnTo>
                        <a:lnTo>
                          <a:pt x="2783" y="20004"/>
                        </a:lnTo>
                        <a:lnTo>
                          <a:pt x="2720" y="20066"/>
                        </a:lnTo>
                        <a:lnTo>
                          <a:pt x="2532" y="20108"/>
                        </a:lnTo>
                        <a:lnTo>
                          <a:pt x="2511" y="20087"/>
                        </a:lnTo>
                        <a:lnTo>
                          <a:pt x="2553" y="20004"/>
                        </a:lnTo>
                        <a:lnTo>
                          <a:pt x="2658" y="19962"/>
                        </a:lnTo>
                        <a:lnTo>
                          <a:pt x="2637" y="19941"/>
                        </a:lnTo>
                        <a:lnTo>
                          <a:pt x="2448" y="19899"/>
                        </a:lnTo>
                        <a:lnTo>
                          <a:pt x="2427" y="19836"/>
                        </a:lnTo>
                        <a:lnTo>
                          <a:pt x="2302" y="19753"/>
                        </a:lnTo>
                        <a:lnTo>
                          <a:pt x="2260" y="19585"/>
                        </a:lnTo>
                        <a:lnTo>
                          <a:pt x="2134" y="19522"/>
                        </a:lnTo>
                        <a:lnTo>
                          <a:pt x="2155" y="19481"/>
                        </a:lnTo>
                        <a:lnTo>
                          <a:pt x="2260" y="19481"/>
                        </a:lnTo>
                        <a:lnTo>
                          <a:pt x="2302" y="19522"/>
                        </a:lnTo>
                        <a:lnTo>
                          <a:pt x="2448" y="19543"/>
                        </a:lnTo>
                        <a:lnTo>
                          <a:pt x="2469" y="19648"/>
                        </a:lnTo>
                        <a:lnTo>
                          <a:pt x="2720" y="19857"/>
                        </a:lnTo>
                        <a:lnTo>
                          <a:pt x="2783" y="19857"/>
                        </a:lnTo>
                        <a:lnTo>
                          <a:pt x="2825" y="19794"/>
                        </a:lnTo>
                        <a:lnTo>
                          <a:pt x="2950" y="19878"/>
                        </a:lnTo>
                        <a:lnTo>
                          <a:pt x="3139" y="19878"/>
                        </a:lnTo>
                        <a:lnTo>
                          <a:pt x="3160" y="19836"/>
                        </a:lnTo>
                        <a:lnTo>
                          <a:pt x="3243" y="19899"/>
                        </a:lnTo>
                        <a:lnTo>
                          <a:pt x="3160" y="19962"/>
                        </a:lnTo>
                        <a:lnTo>
                          <a:pt x="3202" y="19983"/>
                        </a:lnTo>
                        <a:lnTo>
                          <a:pt x="3202" y="20045"/>
                        </a:lnTo>
                        <a:lnTo>
                          <a:pt x="3306" y="20045"/>
                        </a:lnTo>
                        <a:lnTo>
                          <a:pt x="3369" y="19983"/>
                        </a:lnTo>
                        <a:lnTo>
                          <a:pt x="3557" y="19983"/>
                        </a:lnTo>
                        <a:lnTo>
                          <a:pt x="3494" y="20004"/>
                        </a:lnTo>
                        <a:lnTo>
                          <a:pt x="3599" y="20004"/>
                        </a:lnTo>
                        <a:lnTo>
                          <a:pt x="3704" y="19983"/>
                        </a:lnTo>
                        <a:lnTo>
                          <a:pt x="3704" y="20066"/>
                        </a:lnTo>
                        <a:lnTo>
                          <a:pt x="3871" y="20192"/>
                        </a:lnTo>
                        <a:lnTo>
                          <a:pt x="3934" y="20150"/>
                        </a:lnTo>
                        <a:lnTo>
                          <a:pt x="4038" y="20171"/>
                        </a:lnTo>
                        <a:lnTo>
                          <a:pt x="4080" y="20213"/>
                        </a:lnTo>
                        <a:lnTo>
                          <a:pt x="4227" y="20213"/>
                        </a:lnTo>
                        <a:lnTo>
                          <a:pt x="4331" y="20255"/>
                        </a:lnTo>
                        <a:lnTo>
                          <a:pt x="4415" y="20192"/>
                        </a:lnTo>
                        <a:lnTo>
                          <a:pt x="4541" y="20297"/>
                        </a:lnTo>
                        <a:lnTo>
                          <a:pt x="4729" y="20359"/>
                        </a:lnTo>
                        <a:lnTo>
                          <a:pt x="5064" y="20380"/>
                        </a:lnTo>
                        <a:lnTo>
                          <a:pt x="5336" y="20359"/>
                        </a:lnTo>
                        <a:lnTo>
                          <a:pt x="5357" y="20297"/>
                        </a:lnTo>
                        <a:lnTo>
                          <a:pt x="5545" y="20297"/>
                        </a:lnTo>
                        <a:lnTo>
                          <a:pt x="5608" y="20255"/>
                        </a:lnTo>
                        <a:lnTo>
                          <a:pt x="5796" y="20213"/>
                        </a:lnTo>
                        <a:lnTo>
                          <a:pt x="5963" y="20150"/>
                        </a:lnTo>
                        <a:lnTo>
                          <a:pt x="6173" y="19857"/>
                        </a:lnTo>
                        <a:lnTo>
                          <a:pt x="6194" y="19773"/>
                        </a:lnTo>
                        <a:lnTo>
                          <a:pt x="6319" y="19627"/>
                        </a:lnTo>
                        <a:lnTo>
                          <a:pt x="6319" y="19543"/>
                        </a:lnTo>
                        <a:lnTo>
                          <a:pt x="6340" y="19460"/>
                        </a:lnTo>
                        <a:lnTo>
                          <a:pt x="6382" y="19313"/>
                        </a:lnTo>
                        <a:lnTo>
                          <a:pt x="6382" y="19167"/>
                        </a:lnTo>
                        <a:lnTo>
                          <a:pt x="6382" y="19041"/>
                        </a:lnTo>
                        <a:lnTo>
                          <a:pt x="6319" y="18999"/>
                        </a:lnTo>
                        <a:lnTo>
                          <a:pt x="6277" y="18999"/>
                        </a:lnTo>
                        <a:lnTo>
                          <a:pt x="6173" y="18832"/>
                        </a:lnTo>
                        <a:lnTo>
                          <a:pt x="6089" y="18790"/>
                        </a:lnTo>
                        <a:lnTo>
                          <a:pt x="6068" y="18644"/>
                        </a:lnTo>
                        <a:lnTo>
                          <a:pt x="5963" y="18392"/>
                        </a:lnTo>
                        <a:lnTo>
                          <a:pt x="5859" y="18372"/>
                        </a:lnTo>
                        <a:lnTo>
                          <a:pt x="5817" y="18413"/>
                        </a:lnTo>
                        <a:lnTo>
                          <a:pt x="5691" y="18372"/>
                        </a:lnTo>
                        <a:lnTo>
                          <a:pt x="5691" y="18288"/>
                        </a:lnTo>
                        <a:lnTo>
                          <a:pt x="5461" y="18120"/>
                        </a:lnTo>
                        <a:lnTo>
                          <a:pt x="5461" y="18016"/>
                        </a:lnTo>
                        <a:lnTo>
                          <a:pt x="5336" y="17890"/>
                        </a:lnTo>
                        <a:lnTo>
                          <a:pt x="5273" y="17890"/>
                        </a:lnTo>
                        <a:lnTo>
                          <a:pt x="5294" y="17953"/>
                        </a:lnTo>
                        <a:lnTo>
                          <a:pt x="5378" y="18079"/>
                        </a:lnTo>
                        <a:lnTo>
                          <a:pt x="5294" y="18100"/>
                        </a:lnTo>
                        <a:lnTo>
                          <a:pt x="5168" y="17974"/>
                        </a:lnTo>
                        <a:lnTo>
                          <a:pt x="5085" y="17974"/>
                        </a:lnTo>
                        <a:lnTo>
                          <a:pt x="4938" y="17807"/>
                        </a:lnTo>
                        <a:lnTo>
                          <a:pt x="4875" y="17807"/>
                        </a:lnTo>
                        <a:lnTo>
                          <a:pt x="4875" y="17869"/>
                        </a:lnTo>
                        <a:lnTo>
                          <a:pt x="4917" y="17911"/>
                        </a:lnTo>
                        <a:lnTo>
                          <a:pt x="4834" y="17890"/>
                        </a:lnTo>
                        <a:lnTo>
                          <a:pt x="4708" y="17681"/>
                        </a:lnTo>
                        <a:lnTo>
                          <a:pt x="4603" y="17660"/>
                        </a:lnTo>
                        <a:lnTo>
                          <a:pt x="4520" y="17556"/>
                        </a:lnTo>
                        <a:lnTo>
                          <a:pt x="4122" y="17284"/>
                        </a:lnTo>
                        <a:lnTo>
                          <a:pt x="3515" y="16970"/>
                        </a:lnTo>
                        <a:lnTo>
                          <a:pt x="3390" y="16928"/>
                        </a:lnTo>
                        <a:lnTo>
                          <a:pt x="3369" y="16970"/>
                        </a:lnTo>
                        <a:lnTo>
                          <a:pt x="3243" y="16907"/>
                        </a:lnTo>
                        <a:lnTo>
                          <a:pt x="3097" y="16865"/>
                        </a:lnTo>
                        <a:lnTo>
                          <a:pt x="3097" y="16928"/>
                        </a:lnTo>
                        <a:lnTo>
                          <a:pt x="3034" y="16970"/>
                        </a:lnTo>
                        <a:lnTo>
                          <a:pt x="2930" y="16928"/>
                        </a:lnTo>
                        <a:lnTo>
                          <a:pt x="2762" y="16928"/>
                        </a:lnTo>
                        <a:lnTo>
                          <a:pt x="2678" y="16823"/>
                        </a:lnTo>
                        <a:lnTo>
                          <a:pt x="2574" y="16760"/>
                        </a:lnTo>
                        <a:lnTo>
                          <a:pt x="2574" y="16802"/>
                        </a:lnTo>
                        <a:lnTo>
                          <a:pt x="2637" y="16865"/>
                        </a:lnTo>
                        <a:lnTo>
                          <a:pt x="2616" y="16928"/>
                        </a:lnTo>
                        <a:lnTo>
                          <a:pt x="2532" y="16865"/>
                        </a:lnTo>
                        <a:lnTo>
                          <a:pt x="2406" y="16907"/>
                        </a:lnTo>
                        <a:lnTo>
                          <a:pt x="2344" y="16949"/>
                        </a:lnTo>
                        <a:lnTo>
                          <a:pt x="2365" y="17032"/>
                        </a:lnTo>
                        <a:lnTo>
                          <a:pt x="2302" y="17158"/>
                        </a:lnTo>
                        <a:lnTo>
                          <a:pt x="2155" y="17158"/>
                        </a:lnTo>
                        <a:lnTo>
                          <a:pt x="2239" y="17053"/>
                        </a:lnTo>
                        <a:lnTo>
                          <a:pt x="2323" y="17012"/>
                        </a:lnTo>
                        <a:lnTo>
                          <a:pt x="2260" y="16949"/>
                        </a:lnTo>
                        <a:lnTo>
                          <a:pt x="2197" y="16949"/>
                        </a:lnTo>
                        <a:lnTo>
                          <a:pt x="2218" y="16907"/>
                        </a:lnTo>
                        <a:lnTo>
                          <a:pt x="2239" y="16844"/>
                        </a:lnTo>
                        <a:lnTo>
                          <a:pt x="2197" y="16823"/>
                        </a:lnTo>
                        <a:lnTo>
                          <a:pt x="2134" y="16886"/>
                        </a:lnTo>
                        <a:lnTo>
                          <a:pt x="2030" y="17012"/>
                        </a:lnTo>
                        <a:lnTo>
                          <a:pt x="2030" y="16928"/>
                        </a:lnTo>
                        <a:lnTo>
                          <a:pt x="2030" y="16886"/>
                        </a:lnTo>
                        <a:lnTo>
                          <a:pt x="2009" y="16844"/>
                        </a:lnTo>
                        <a:lnTo>
                          <a:pt x="1946" y="16928"/>
                        </a:lnTo>
                        <a:lnTo>
                          <a:pt x="1925" y="16928"/>
                        </a:lnTo>
                        <a:lnTo>
                          <a:pt x="1925" y="16844"/>
                        </a:lnTo>
                        <a:lnTo>
                          <a:pt x="1821" y="16823"/>
                        </a:lnTo>
                        <a:lnTo>
                          <a:pt x="1716" y="16907"/>
                        </a:lnTo>
                        <a:lnTo>
                          <a:pt x="1695" y="16802"/>
                        </a:lnTo>
                        <a:lnTo>
                          <a:pt x="1632" y="16760"/>
                        </a:lnTo>
                        <a:lnTo>
                          <a:pt x="1569" y="16844"/>
                        </a:lnTo>
                        <a:lnTo>
                          <a:pt x="1528" y="16740"/>
                        </a:lnTo>
                        <a:lnTo>
                          <a:pt x="1528" y="16614"/>
                        </a:lnTo>
                        <a:lnTo>
                          <a:pt x="1590" y="16530"/>
                        </a:lnTo>
                        <a:lnTo>
                          <a:pt x="1590" y="16614"/>
                        </a:lnTo>
                        <a:lnTo>
                          <a:pt x="1674" y="16698"/>
                        </a:lnTo>
                        <a:lnTo>
                          <a:pt x="1800" y="16656"/>
                        </a:lnTo>
                        <a:lnTo>
                          <a:pt x="1883" y="16719"/>
                        </a:lnTo>
                        <a:lnTo>
                          <a:pt x="1988" y="16635"/>
                        </a:lnTo>
                        <a:lnTo>
                          <a:pt x="1988" y="16593"/>
                        </a:lnTo>
                        <a:lnTo>
                          <a:pt x="1904" y="16530"/>
                        </a:lnTo>
                        <a:lnTo>
                          <a:pt x="1883" y="16509"/>
                        </a:lnTo>
                        <a:lnTo>
                          <a:pt x="1800" y="16488"/>
                        </a:lnTo>
                        <a:lnTo>
                          <a:pt x="1737" y="16530"/>
                        </a:lnTo>
                        <a:lnTo>
                          <a:pt x="1695" y="16488"/>
                        </a:lnTo>
                        <a:lnTo>
                          <a:pt x="1632" y="16405"/>
                        </a:lnTo>
                        <a:lnTo>
                          <a:pt x="1528" y="16342"/>
                        </a:lnTo>
                        <a:lnTo>
                          <a:pt x="1423" y="16342"/>
                        </a:lnTo>
                        <a:lnTo>
                          <a:pt x="1402" y="16384"/>
                        </a:lnTo>
                        <a:lnTo>
                          <a:pt x="1465" y="16426"/>
                        </a:lnTo>
                        <a:lnTo>
                          <a:pt x="1486" y="16426"/>
                        </a:lnTo>
                        <a:lnTo>
                          <a:pt x="1486" y="16488"/>
                        </a:lnTo>
                        <a:lnTo>
                          <a:pt x="1402" y="16509"/>
                        </a:lnTo>
                        <a:lnTo>
                          <a:pt x="1360" y="16509"/>
                        </a:lnTo>
                        <a:lnTo>
                          <a:pt x="1360" y="16551"/>
                        </a:lnTo>
                        <a:lnTo>
                          <a:pt x="1465" y="16635"/>
                        </a:lnTo>
                        <a:lnTo>
                          <a:pt x="1402" y="16656"/>
                        </a:lnTo>
                        <a:lnTo>
                          <a:pt x="1318" y="16656"/>
                        </a:lnTo>
                        <a:lnTo>
                          <a:pt x="1277" y="16740"/>
                        </a:lnTo>
                        <a:lnTo>
                          <a:pt x="1256" y="16886"/>
                        </a:lnTo>
                        <a:lnTo>
                          <a:pt x="1193" y="16802"/>
                        </a:lnTo>
                        <a:lnTo>
                          <a:pt x="1193" y="16698"/>
                        </a:lnTo>
                        <a:lnTo>
                          <a:pt x="1151" y="16635"/>
                        </a:lnTo>
                        <a:lnTo>
                          <a:pt x="1005" y="16614"/>
                        </a:lnTo>
                        <a:lnTo>
                          <a:pt x="1005" y="16740"/>
                        </a:lnTo>
                        <a:lnTo>
                          <a:pt x="942" y="16823"/>
                        </a:lnTo>
                        <a:lnTo>
                          <a:pt x="795" y="16781"/>
                        </a:lnTo>
                        <a:lnTo>
                          <a:pt x="691" y="16781"/>
                        </a:lnTo>
                        <a:lnTo>
                          <a:pt x="691" y="16928"/>
                        </a:lnTo>
                        <a:lnTo>
                          <a:pt x="628" y="17053"/>
                        </a:lnTo>
                        <a:lnTo>
                          <a:pt x="481" y="17095"/>
                        </a:lnTo>
                        <a:lnTo>
                          <a:pt x="335" y="17242"/>
                        </a:lnTo>
                        <a:lnTo>
                          <a:pt x="335" y="17451"/>
                        </a:lnTo>
                        <a:lnTo>
                          <a:pt x="251" y="17451"/>
                        </a:lnTo>
                        <a:lnTo>
                          <a:pt x="105" y="17514"/>
                        </a:lnTo>
                        <a:lnTo>
                          <a:pt x="0" y="17556"/>
                        </a:lnTo>
                        <a:lnTo>
                          <a:pt x="105" y="17576"/>
                        </a:lnTo>
                        <a:lnTo>
                          <a:pt x="63" y="17744"/>
                        </a:lnTo>
                        <a:lnTo>
                          <a:pt x="21" y="17932"/>
                        </a:lnTo>
                        <a:lnTo>
                          <a:pt x="105" y="18037"/>
                        </a:lnTo>
                        <a:lnTo>
                          <a:pt x="209" y="18288"/>
                        </a:lnTo>
                        <a:lnTo>
                          <a:pt x="272" y="18288"/>
                        </a:lnTo>
                        <a:lnTo>
                          <a:pt x="440" y="18372"/>
                        </a:lnTo>
                        <a:lnTo>
                          <a:pt x="523" y="18497"/>
                        </a:lnTo>
                        <a:lnTo>
                          <a:pt x="565" y="18602"/>
                        </a:lnTo>
                        <a:lnTo>
                          <a:pt x="837" y="18769"/>
                        </a:lnTo>
                        <a:lnTo>
                          <a:pt x="900" y="18832"/>
                        </a:lnTo>
                        <a:lnTo>
                          <a:pt x="858" y="19020"/>
                        </a:lnTo>
                        <a:lnTo>
                          <a:pt x="753" y="19208"/>
                        </a:lnTo>
                        <a:lnTo>
                          <a:pt x="649" y="19460"/>
                        </a:lnTo>
                        <a:lnTo>
                          <a:pt x="774" y="19627"/>
                        </a:lnTo>
                        <a:lnTo>
                          <a:pt x="837" y="19773"/>
                        </a:lnTo>
                        <a:lnTo>
                          <a:pt x="1067" y="20234"/>
                        </a:lnTo>
                        <a:lnTo>
                          <a:pt x="1318" y="20820"/>
                        </a:lnTo>
                        <a:lnTo>
                          <a:pt x="1214" y="20861"/>
                        </a:lnTo>
                        <a:lnTo>
                          <a:pt x="1193" y="21217"/>
                        </a:lnTo>
                        <a:lnTo>
                          <a:pt x="1193" y="21322"/>
                        </a:lnTo>
                        <a:lnTo>
                          <a:pt x="1297" y="21343"/>
                        </a:lnTo>
                        <a:lnTo>
                          <a:pt x="1214" y="21447"/>
                        </a:lnTo>
                        <a:lnTo>
                          <a:pt x="1214" y="21636"/>
                        </a:lnTo>
                        <a:lnTo>
                          <a:pt x="1297" y="21740"/>
                        </a:lnTo>
                        <a:lnTo>
                          <a:pt x="1423" y="21761"/>
                        </a:lnTo>
                        <a:lnTo>
                          <a:pt x="1486" y="21866"/>
                        </a:lnTo>
                        <a:lnTo>
                          <a:pt x="1423" y="21929"/>
                        </a:lnTo>
                        <a:lnTo>
                          <a:pt x="1423" y="22138"/>
                        </a:lnTo>
                        <a:lnTo>
                          <a:pt x="1486" y="22263"/>
                        </a:lnTo>
                        <a:lnTo>
                          <a:pt x="1674" y="22389"/>
                        </a:lnTo>
                        <a:lnTo>
                          <a:pt x="1674" y="22577"/>
                        </a:lnTo>
                        <a:lnTo>
                          <a:pt x="1569" y="22745"/>
                        </a:lnTo>
                        <a:lnTo>
                          <a:pt x="1507" y="22912"/>
                        </a:lnTo>
                        <a:lnTo>
                          <a:pt x="1779" y="23289"/>
                        </a:lnTo>
                        <a:lnTo>
                          <a:pt x="1925" y="23330"/>
                        </a:lnTo>
                        <a:lnTo>
                          <a:pt x="2197" y="23623"/>
                        </a:lnTo>
                        <a:lnTo>
                          <a:pt x="2218" y="23812"/>
                        </a:lnTo>
                        <a:lnTo>
                          <a:pt x="2051" y="24230"/>
                        </a:lnTo>
                        <a:lnTo>
                          <a:pt x="1821" y="24628"/>
                        </a:lnTo>
                        <a:lnTo>
                          <a:pt x="1695" y="24900"/>
                        </a:lnTo>
                        <a:lnTo>
                          <a:pt x="1528" y="25151"/>
                        </a:lnTo>
                        <a:lnTo>
                          <a:pt x="1381" y="25402"/>
                        </a:lnTo>
                        <a:lnTo>
                          <a:pt x="1256" y="25486"/>
                        </a:lnTo>
                        <a:lnTo>
                          <a:pt x="984" y="25737"/>
                        </a:lnTo>
                        <a:lnTo>
                          <a:pt x="1005" y="25904"/>
                        </a:lnTo>
                        <a:cubicBezTo>
                          <a:pt x="1005" y="25883"/>
                          <a:pt x="1046" y="25883"/>
                          <a:pt x="1046" y="25883"/>
                        </a:cubicBezTo>
                        <a:cubicBezTo>
                          <a:pt x="1067" y="25883"/>
                          <a:pt x="1193" y="25799"/>
                          <a:pt x="1193" y="25799"/>
                        </a:cubicBezTo>
                        <a:lnTo>
                          <a:pt x="1318" y="25779"/>
                        </a:lnTo>
                        <a:lnTo>
                          <a:pt x="1256" y="25841"/>
                        </a:lnTo>
                        <a:lnTo>
                          <a:pt x="1297" y="25925"/>
                        </a:lnTo>
                        <a:lnTo>
                          <a:pt x="1297" y="26030"/>
                        </a:lnTo>
                        <a:lnTo>
                          <a:pt x="1172" y="25925"/>
                        </a:lnTo>
                        <a:lnTo>
                          <a:pt x="1151" y="26009"/>
                        </a:lnTo>
                        <a:lnTo>
                          <a:pt x="1277" y="26155"/>
                        </a:lnTo>
                        <a:lnTo>
                          <a:pt x="1402" y="26155"/>
                        </a:lnTo>
                        <a:lnTo>
                          <a:pt x="1486" y="26260"/>
                        </a:lnTo>
                        <a:lnTo>
                          <a:pt x="1611" y="26260"/>
                        </a:lnTo>
                        <a:lnTo>
                          <a:pt x="1674" y="26239"/>
                        </a:lnTo>
                        <a:lnTo>
                          <a:pt x="1779" y="26239"/>
                        </a:lnTo>
                        <a:lnTo>
                          <a:pt x="1883" y="26364"/>
                        </a:lnTo>
                        <a:lnTo>
                          <a:pt x="1800" y="26448"/>
                        </a:lnTo>
                        <a:lnTo>
                          <a:pt x="1611" y="26406"/>
                        </a:lnTo>
                        <a:lnTo>
                          <a:pt x="1528" y="26427"/>
                        </a:lnTo>
                        <a:lnTo>
                          <a:pt x="1507" y="26532"/>
                        </a:lnTo>
                        <a:lnTo>
                          <a:pt x="1381" y="26636"/>
                        </a:lnTo>
                        <a:lnTo>
                          <a:pt x="1277" y="26553"/>
                        </a:lnTo>
                        <a:lnTo>
                          <a:pt x="1214" y="26615"/>
                        </a:lnTo>
                        <a:lnTo>
                          <a:pt x="1214" y="26720"/>
                        </a:lnTo>
                        <a:lnTo>
                          <a:pt x="1109" y="26741"/>
                        </a:lnTo>
                        <a:lnTo>
                          <a:pt x="1067" y="26636"/>
                        </a:lnTo>
                        <a:lnTo>
                          <a:pt x="1005" y="26657"/>
                        </a:lnTo>
                        <a:lnTo>
                          <a:pt x="1005" y="26720"/>
                        </a:lnTo>
                        <a:lnTo>
                          <a:pt x="1067" y="26783"/>
                        </a:lnTo>
                        <a:lnTo>
                          <a:pt x="1046" y="26929"/>
                        </a:lnTo>
                        <a:lnTo>
                          <a:pt x="1088" y="26992"/>
                        </a:lnTo>
                        <a:lnTo>
                          <a:pt x="1088" y="27034"/>
                        </a:lnTo>
                        <a:lnTo>
                          <a:pt x="1067" y="27055"/>
                        </a:lnTo>
                        <a:lnTo>
                          <a:pt x="984" y="27159"/>
                        </a:lnTo>
                        <a:lnTo>
                          <a:pt x="942" y="27306"/>
                        </a:lnTo>
                        <a:lnTo>
                          <a:pt x="858" y="27369"/>
                        </a:lnTo>
                        <a:lnTo>
                          <a:pt x="795" y="27808"/>
                        </a:lnTo>
                        <a:lnTo>
                          <a:pt x="1067" y="28289"/>
                        </a:lnTo>
                        <a:lnTo>
                          <a:pt x="1067" y="28394"/>
                        </a:lnTo>
                        <a:lnTo>
                          <a:pt x="984" y="28457"/>
                        </a:lnTo>
                        <a:lnTo>
                          <a:pt x="1005" y="28561"/>
                        </a:lnTo>
                        <a:lnTo>
                          <a:pt x="942" y="28708"/>
                        </a:lnTo>
                        <a:lnTo>
                          <a:pt x="1046" y="28729"/>
                        </a:lnTo>
                        <a:lnTo>
                          <a:pt x="1067" y="28833"/>
                        </a:lnTo>
                        <a:lnTo>
                          <a:pt x="1046" y="28875"/>
                        </a:lnTo>
                        <a:lnTo>
                          <a:pt x="1088" y="28938"/>
                        </a:lnTo>
                        <a:lnTo>
                          <a:pt x="1109" y="29043"/>
                        </a:lnTo>
                        <a:lnTo>
                          <a:pt x="1088" y="29126"/>
                        </a:lnTo>
                        <a:lnTo>
                          <a:pt x="1172" y="29252"/>
                        </a:lnTo>
                        <a:lnTo>
                          <a:pt x="1193" y="29294"/>
                        </a:lnTo>
                        <a:lnTo>
                          <a:pt x="1256" y="29461"/>
                        </a:lnTo>
                        <a:lnTo>
                          <a:pt x="1318" y="29566"/>
                        </a:lnTo>
                        <a:lnTo>
                          <a:pt x="1360" y="29712"/>
                        </a:lnTo>
                        <a:lnTo>
                          <a:pt x="1402" y="29712"/>
                        </a:lnTo>
                        <a:lnTo>
                          <a:pt x="1507" y="29796"/>
                        </a:lnTo>
                        <a:lnTo>
                          <a:pt x="1632" y="29712"/>
                        </a:lnTo>
                        <a:lnTo>
                          <a:pt x="1737" y="29900"/>
                        </a:lnTo>
                        <a:lnTo>
                          <a:pt x="1883" y="29817"/>
                        </a:lnTo>
                        <a:lnTo>
                          <a:pt x="2009" y="29859"/>
                        </a:lnTo>
                        <a:lnTo>
                          <a:pt x="2113" y="30026"/>
                        </a:lnTo>
                        <a:lnTo>
                          <a:pt x="2260" y="29921"/>
                        </a:lnTo>
                        <a:lnTo>
                          <a:pt x="2427" y="29880"/>
                        </a:lnTo>
                        <a:lnTo>
                          <a:pt x="2511" y="29963"/>
                        </a:lnTo>
                        <a:lnTo>
                          <a:pt x="2574" y="29963"/>
                        </a:lnTo>
                        <a:lnTo>
                          <a:pt x="2846" y="30026"/>
                        </a:lnTo>
                        <a:lnTo>
                          <a:pt x="2867" y="30172"/>
                        </a:lnTo>
                        <a:lnTo>
                          <a:pt x="2825" y="30319"/>
                        </a:lnTo>
                        <a:lnTo>
                          <a:pt x="2930" y="30424"/>
                        </a:lnTo>
                        <a:lnTo>
                          <a:pt x="2930" y="30612"/>
                        </a:lnTo>
                        <a:lnTo>
                          <a:pt x="3055" y="30737"/>
                        </a:lnTo>
                        <a:lnTo>
                          <a:pt x="3139" y="30905"/>
                        </a:lnTo>
                        <a:lnTo>
                          <a:pt x="3285" y="31114"/>
                        </a:lnTo>
                        <a:lnTo>
                          <a:pt x="3390" y="31177"/>
                        </a:lnTo>
                        <a:lnTo>
                          <a:pt x="3453" y="31365"/>
                        </a:lnTo>
                        <a:lnTo>
                          <a:pt x="3620" y="31428"/>
                        </a:lnTo>
                        <a:lnTo>
                          <a:pt x="3829" y="31595"/>
                        </a:lnTo>
                        <a:lnTo>
                          <a:pt x="3871" y="31700"/>
                        </a:lnTo>
                        <a:lnTo>
                          <a:pt x="4018" y="31805"/>
                        </a:lnTo>
                        <a:lnTo>
                          <a:pt x="3934" y="31867"/>
                        </a:lnTo>
                        <a:lnTo>
                          <a:pt x="3829" y="32056"/>
                        </a:lnTo>
                        <a:lnTo>
                          <a:pt x="3557" y="32097"/>
                        </a:lnTo>
                        <a:lnTo>
                          <a:pt x="3411" y="31993"/>
                        </a:lnTo>
                        <a:lnTo>
                          <a:pt x="3369" y="32097"/>
                        </a:lnTo>
                        <a:lnTo>
                          <a:pt x="3369" y="32223"/>
                        </a:lnTo>
                        <a:lnTo>
                          <a:pt x="3474" y="32411"/>
                        </a:lnTo>
                        <a:lnTo>
                          <a:pt x="3453" y="32579"/>
                        </a:lnTo>
                        <a:lnTo>
                          <a:pt x="3578" y="32725"/>
                        </a:lnTo>
                        <a:lnTo>
                          <a:pt x="3578" y="32893"/>
                        </a:lnTo>
                        <a:lnTo>
                          <a:pt x="3683" y="32913"/>
                        </a:lnTo>
                        <a:lnTo>
                          <a:pt x="3808" y="32893"/>
                        </a:lnTo>
                        <a:lnTo>
                          <a:pt x="3808" y="32746"/>
                        </a:lnTo>
                        <a:lnTo>
                          <a:pt x="3892" y="32683"/>
                        </a:lnTo>
                        <a:lnTo>
                          <a:pt x="4185" y="32788"/>
                        </a:lnTo>
                        <a:lnTo>
                          <a:pt x="4457" y="32788"/>
                        </a:lnTo>
                        <a:lnTo>
                          <a:pt x="4624" y="32704"/>
                        </a:lnTo>
                        <a:lnTo>
                          <a:pt x="4750" y="32704"/>
                        </a:lnTo>
                        <a:lnTo>
                          <a:pt x="4834" y="32955"/>
                        </a:lnTo>
                        <a:lnTo>
                          <a:pt x="4959" y="33060"/>
                        </a:lnTo>
                        <a:lnTo>
                          <a:pt x="4875" y="33206"/>
                        </a:lnTo>
                        <a:lnTo>
                          <a:pt x="5043" y="33416"/>
                        </a:lnTo>
                        <a:lnTo>
                          <a:pt x="5357" y="33353"/>
                        </a:lnTo>
                        <a:lnTo>
                          <a:pt x="5461" y="33457"/>
                        </a:lnTo>
                        <a:lnTo>
                          <a:pt x="5482" y="33583"/>
                        </a:lnTo>
                        <a:lnTo>
                          <a:pt x="5587" y="33625"/>
                        </a:lnTo>
                        <a:lnTo>
                          <a:pt x="5587" y="33771"/>
                        </a:lnTo>
                        <a:lnTo>
                          <a:pt x="5650" y="33960"/>
                        </a:lnTo>
                        <a:lnTo>
                          <a:pt x="5901" y="34211"/>
                        </a:lnTo>
                        <a:lnTo>
                          <a:pt x="6005" y="34106"/>
                        </a:lnTo>
                        <a:lnTo>
                          <a:pt x="6173" y="34190"/>
                        </a:lnTo>
                        <a:lnTo>
                          <a:pt x="6298" y="34169"/>
                        </a:lnTo>
                        <a:lnTo>
                          <a:pt x="6424" y="34190"/>
                        </a:lnTo>
                        <a:lnTo>
                          <a:pt x="6612" y="34043"/>
                        </a:lnTo>
                        <a:lnTo>
                          <a:pt x="6696" y="34043"/>
                        </a:lnTo>
                        <a:lnTo>
                          <a:pt x="6821" y="34315"/>
                        </a:lnTo>
                        <a:lnTo>
                          <a:pt x="7010" y="34420"/>
                        </a:lnTo>
                        <a:lnTo>
                          <a:pt x="7051" y="34525"/>
                        </a:lnTo>
                        <a:lnTo>
                          <a:pt x="7135" y="34462"/>
                        </a:lnTo>
                        <a:lnTo>
                          <a:pt x="7344" y="34504"/>
                        </a:lnTo>
                        <a:lnTo>
                          <a:pt x="7491" y="34504"/>
                        </a:lnTo>
                        <a:lnTo>
                          <a:pt x="7595" y="34587"/>
                        </a:lnTo>
                        <a:lnTo>
                          <a:pt x="7742" y="34566"/>
                        </a:lnTo>
                        <a:lnTo>
                          <a:pt x="7888" y="34671"/>
                        </a:lnTo>
                        <a:lnTo>
                          <a:pt x="8077" y="34692"/>
                        </a:lnTo>
                        <a:lnTo>
                          <a:pt x="8160" y="34608"/>
                        </a:lnTo>
                        <a:lnTo>
                          <a:pt x="8202" y="34734"/>
                        </a:lnTo>
                        <a:lnTo>
                          <a:pt x="8286" y="34797"/>
                        </a:lnTo>
                        <a:lnTo>
                          <a:pt x="8286" y="34943"/>
                        </a:lnTo>
                        <a:lnTo>
                          <a:pt x="8181" y="35090"/>
                        </a:lnTo>
                        <a:lnTo>
                          <a:pt x="8056" y="35110"/>
                        </a:lnTo>
                        <a:lnTo>
                          <a:pt x="8014" y="35362"/>
                        </a:lnTo>
                        <a:lnTo>
                          <a:pt x="8181" y="35466"/>
                        </a:lnTo>
                        <a:lnTo>
                          <a:pt x="8202" y="35634"/>
                        </a:lnTo>
                        <a:lnTo>
                          <a:pt x="8119" y="35843"/>
                        </a:lnTo>
                        <a:lnTo>
                          <a:pt x="8160" y="35989"/>
                        </a:lnTo>
                        <a:lnTo>
                          <a:pt x="8056" y="36073"/>
                        </a:lnTo>
                        <a:lnTo>
                          <a:pt x="7763" y="36094"/>
                        </a:lnTo>
                        <a:lnTo>
                          <a:pt x="7637" y="36303"/>
                        </a:lnTo>
                        <a:lnTo>
                          <a:pt x="7554" y="36345"/>
                        </a:lnTo>
                        <a:lnTo>
                          <a:pt x="7533" y="36596"/>
                        </a:lnTo>
                        <a:lnTo>
                          <a:pt x="7554" y="36596"/>
                        </a:lnTo>
                        <a:lnTo>
                          <a:pt x="7658" y="36617"/>
                        </a:lnTo>
                        <a:lnTo>
                          <a:pt x="7784" y="36554"/>
                        </a:lnTo>
                        <a:lnTo>
                          <a:pt x="7951" y="36512"/>
                        </a:lnTo>
                        <a:lnTo>
                          <a:pt x="7972" y="36575"/>
                        </a:lnTo>
                        <a:lnTo>
                          <a:pt x="7951" y="36659"/>
                        </a:lnTo>
                        <a:lnTo>
                          <a:pt x="7637" y="36805"/>
                        </a:lnTo>
                        <a:lnTo>
                          <a:pt x="7491" y="36889"/>
                        </a:lnTo>
                        <a:lnTo>
                          <a:pt x="7554" y="36931"/>
                        </a:lnTo>
                        <a:lnTo>
                          <a:pt x="7637" y="36931"/>
                        </a:lnTo>
                        <a:lnTo>
                          <a:pt x="7554" y="37014"/>
                        </a:lnTo>
                        <a:lnTo>
                          <a:pt x="7428" y="36994"/>
                        </a:lnTo>
                        <a:lnTo>
                          <a:pt x="7240" y="37014"/>
                        </a:lnTo>
                        <a:lnTo>
                          <a:pt x="7323" y="37203"/>
                        </a:lnTo>
                        <a:lnTo>
                          <a:pt x="7386" y="37286"/>
                        </a:lnTo>
                        <a:lnTo>
                          <a:pt x="7449" y="37224"/>
                        </a:lnTo>
                        <a:lnTo>
                          <a:pt x="7470" y="37286"/>
                        </a:lnTo>
                        <a:lnTo>
                          <a:pt x="7575" y="37307"/>
                        </a:lnTo>
                        <a:lnTo>
                          <a:pt x="7575" y="37349"/>
                        </a:lnTo>
                        <a:lnTo>
                          <a:pt x="7491" y="37391"/>
                        </a:lnTo>
                        <a:lnTo>
                          <a:pt x="7449" y="37454"/>
                        </a:lnTo>
                        <a:lnTo>
                          <a:pt x="7365" y="37454"/>
                        </a:lnTo>
                        <a:lnTo>
                          <a:pt x="7323" y="37517"/>
                        </a:lnTo>
                        <a:lnTo>
                          <a:pt x="7323" y="37559"/>
                        </a:lnTo>
                        <a:lnTo>
                          <a:pt x="7177" y="37705"/>
                        </a:lnTo>
                        <a:lnTo>
                          <a:pt x="7177" y="37831"/>
                        </a:lnTo>
                        <a:lnTo>
                          <a:pt x="7240" y="37851"/>
                        </a:lnTo>
                        <a:lnTo>
                          <a:pt x="7219" y="38019"/>
                        </a:lnTo>
                        <a:lnTo>
                          <a:pt x="7114" y="37977"/>
                        </a:lnTo>
                        <a:lnTo>
                          <a:pt x="7072" y="38019"/>
                        </a:lnTo>
                        <a:lnTo>
                          <a:pt x="6968" y="37935"/>
                        </a:lnTo>
                        <a:lnTo>
                          <a:pt x="6842" y="37914"/>
                        </a:lnTo>
                        <a:lnTo>
                          <a:pt x="6842" y="37956"/>
                        </a:lnTo>
                        <a:lnTo>
                          <a:pt x="6905" y="38040"/>
                        </a:lnTo>
                        <a:lnTo>
                          <a:pt x="6821" y="38061"/>
                        </a:lnTo>
                        <a:lnTo>
                          <a:pt x="6738" y="38144"/>
                        </a:lnTo>
                        <a:lnTo>
                          <a:pt x="6863" y="38165"/>
                        </a:lnTo>
                        <a:lnTo>
                          <a:pt x="6947" y="38165"/>
                        </a:lnTo>
                        <a:lnTo>
                          <a:pt x="7114" y="38291"/>
                        </a:lnTo>
                        <a:lnTo>
                          <a:pt x="7114" y="38375"/>
                        </a:lnTo>
                        <a:lnTo>
                          <a:pt x="7240" y="38500"/>
                        </a:lnTo>
                        <a:lnTo>
                          <a:pt x="7449" y="38479"/>
                        </a:lnTo>
                        <a:lnTo>
                          <a:pt x="7679" y="38605"/>
                        </a:lnTo>
                        <a:lnTo>
                          <a:pt x="7847" y="38647"/>
                        </a:lnTo>
                        <a:lnTo>
                          <a:pt x="8202" y="38898"/>
                        </a:lnTo>
                        <a:lnTo>
                          <a:pt x="8286" y="39023"/>
                        </a:lnTo>
                        <a:lnTo>
                          <a:pt x="8391" y="39065"/>
                        </a:lnTo>
                        <a:lnTo>
                          <a:pt x="8412" y="39128"/>
                        </a:lnTo>
                        <a:lnTo>
                          <a:pt x="8516" y="39211"/>
                        </a:lnTo>
                        <a:lnTo>
                          <a:pt x="8600" y="39211"/>
                        </a:lnTo>
                        <a:lnTo>
                          <a:pt x="8621" y="39295"/>
                        </a:lnTo>
                        <a:lnTo>
                          <a:pt x="8725" y="39337"/>
                        </a:lnTo>
                        <a:lnTo>
                          <a:pt x="8788" y="39337"/>
                        </a:lnTo>
                        <a:lnTo>
                          <a:pt x="8893" y="39483"/>
                        </a:lnTo>
                        <a:lnTo>
                          <a:pt x="8997" y="39504"/>
                        </a:lnTo>
                        <a:lnTo>
                          <a:pt x="9039" y="39525"/>
                        </a:lnTo>
                        <a:lnTo>
                          <a:pt x="9102" y="39504"/>
                        </a:lnTo>
                        <a:lnTo>
                          <a:pt x="9248" y="39630"/>
                        </a:lnTo>
                        <a:lnTo>
                          <a:pt x="9248" y="39714"/>
                        </a:lnTo>
                        <a:lnTo>
                          <a:pt x="9374" y="39735"/>
                        </a:lnTo>
                        <a:lnTo>
                          <a:pt x="9520" y="39923"/>
                        </a:lnTo>
                        <a:lnTo>
                          <a:pt x="9583" y="40007"/>
                        </a:lnTo>
                        <a:lnTo>
                          <a:pt x="9625" y="40237"/>
                        </a:lnTo>
                        <a:lnTo>
                          <a:pt x="9730" y="40425"/>
                        </a:lnTo>
                        <a:lnTo>
                          <a:pt x="9688" y="40488"/>
                        </a:lnTo>
                        <a:lnTo>
                          <a:pt x="9730" y="40572"/>
                        </a:lnTo>
                        <a:cubicBezTo>
                          <a:pt x="9939" y="40572"/>
                          <a:pt x="10483" y="40572"/>
                          <a:pt x="10462" y="40446"/>
                        </a:cubicBezTo>
                        <a:lnTo>
                          <a:pt x="10420" y="40279"/>
                        </a:lnTo>
                        <a:lnTo>
                          <a:pt x="11090" y="40258"/>
                        </a:lnTo>
                        <a:cubicBezTo>
                          <a:pt x="11090" y="40258"/>
                          <a:pt x="11215" y="40383"/>
                          <a:pt x="11320" y="40383"/>
                        </a:cubicBezTo>
                        <a:cubicBezTo>
                          <a:pt x="11425" y="40383"/>
                          <a:pt x="11948" y="40153"/>
                          <a:pt x="11948" y="40153"/>
                        </a:cubicBezTo>
                        <a:cubicBezTo>
                          <a:pt x="11948" y="40153"/>
                          <a:pt x="12073" y="40174"/>
                          <a:pt x="12136" y="40279"/>
                        </a:cubicBezTo>
                        <a:cubicBezTo>
                          <a:pt x="12159" y="40337"/>
                          <a:pt x="12208" y="40350"/>
                          <a:pt x="12254" y="40350"/>
                        </a:cubicBezTo>
                        <a:cubicBezTo>
                          <a:pt x="12291" y="40350"/>
                          <a:pt x="12327" y="40341"/>
                          <a:pt x="12345" y="40341"/>
                        </a:cubicBezTo>
                        <a:lnTo>
                          <a:pt x="12345" y="40320"/>
                        </a:lnTo>
                        <a:lnTo>
                          <a:pt x="12492" y="40341"/>
                        </a:lnTo>
                        <a:lnTo>
                          <a:pt x="12764" y="40551"/>
                        </a:lnTo>
                        <a:lnTo>
                          <a:pt x="12826" y="40676"/>
                        </a:lnTo>
                        <a:lnTo>
                          <a:pt x="13098" y="40697"/>
                        </a:lnTo>
                        <a:lnTo>
                          <a:pt x="13140" y="40592"/>
                        </a:lnTo>
                        <a:lnTo>
                          <a:pt x="13308" y="40488"/>
                        </a:lnTo>
                        <a:lnTo>
                          <a:pt x="13496" y="40258"/>
                        </a:lnTo>
                        <a:lnTo>
                          <a:pt x="13433" y="40237"/>
                        </a:lnTo>
                        <a:lnTo>
                          <a:pt x="13119" y="39965"/>
                        </a:lnTo>
                        <a:lnTo>
                          <a:pt x="12910" y="39714"/>
                        </a:lnTo>
                        <a:lnTo>
                          <a:pt x="12889" y="39546"/>
                        </a:lnTo>
                        <a:lnTo>
                          <a:pt x="12805" y="39442"/>
                        </a:lnTo>
                        <a:lnTo>
                          <a:pt x="12805" y="39295"/>
                        </a:lnTo>
                        <a:lnTo>
                          <a:pt x="12785" y="39211"/>
                        </a:lnTo>
                        <a:lnTo>
                          <a:pt x="12764" y="39170"/>
                        </a:lnTo>
                        <a:lnTo>
                          <a:pt x="12680" y="39170"/>
                        </a:lnTo>
                        <a:lnTo>
                          <a:pt x="12680" y="39065"/>
                        </a:lnTo>
                        <a:lnTo>
                          <a:pt x="12722" y="39086"/>
                        </a:lnTo>
                        <a:lnTo>
                          <a:pt x="12764" y="38981"/>
                        </a:lnTo>
                        <a:lnTo>
                          <a:pt x="12805" y="38877"/>
                        </a:lnTo>
                        <a:lnTo>
                          <a:pt x="12722" y="38877"/>
                        </a:lnTo>
                        <a:lnTo>
                          <a:pt x="12680" y="38919"/>
                        </a:lnTo>
                        <a:lnTo>
                          <a:pt x="12554" y="38856"/>
                        </a:lnTo>
                        <a:lnTo>
                          <a:pt x="12554" y="38667"/>
                        </a:lnTo>
                        <a:lnTo>
                          <a:pt x="12450" y="38647"/>
                        </a:lnTo>
                        <a:lnTo>
                          <a:pt x="12366" y="38563"/>
                        </a:lnTo>
                        <a:lnTo>
                          <a:pt x="12282" y="38584"/>
                        </a:lnTo>
                        <a:lnTo>
                          <a:pt x="12178" y="38584"/>
                        </a:lnTo>
                        <a:lnTo>
                          <a:pt x="12136" y="38375"/>
                        </a:lnTo>
                        <a:lnTo>
                          <a:pt x="12157" y="38270"/>
                        </a:lnTo>
                        <a:lnTo>
                          <a:pt x="12199" y="38228"/>
                        </a:lnTo>
                        <a:lnTo>
                          <a:pt x="12199" y="38019"/>
                        </a:lnTo>
                        <a:lnTo>
                          <a:pt x="12261" y="37914"/>
                        </a:lnTo>
                        <a:lnTo>
                          <a:pt x="12282" y="37768"/>
                        </a:lnTo>
                        <a:lnTo>
                          <a:pt x="12345" y="37726"/>
                        </a:lnTo>
                        <a:lnTo>
                          <a:pt x="12366" y="37600"/>
                        </a:lnTo>
                        <a:lnTo>
                          <a:pt x="12408" y="37517"/>
                        </a:lnTo>
                        <a:lnTo>
                          <a:pt x="12408" y="37433"/>
                        </a:lnTo>
                        <a:lnTo>
                          <a:pt x="12471" y="37454"/>
                        </a:lnTo>
                        <a:lnTo>
                          <a:pt x="12513" y="37517"/>
                        </a:lnTo>
                        <a:lnTo>
                          <a:pt x="12575" y="37496"/>
                        </a:lnTo>
                        <a:lnTo>
                          <a:pt x="12596" y="37412"/>
                        </a:lnTo>
                        <a:lnTo>
                          <a:pt x="12659" y="37454"/>
                        </a:lnTo>
                        <a:lnTo>
                          <a:pt x="12701" y="37412"/>
                        </a:lnTo>
                        <a:lnTo>
                          <a:pt x="12785" y="37412"/>
                        </a:lnTo>
                        <a:lnTo>
                          <a:pt x="12868" y="37349"/>
                        </a:lnTo>
                        <a:lnTo>
                          <a:pt x="12826" y="37307"/>
                        </a:lnTo>
                        <a:lnTo>
                          <a:pt x="12764" y="37286"/>
                        </a:lnTo>
                        <a:lnTo>
                          <a:pt x="12805" y="37286"/>
                        </a:lnTo>
                        <a:cubicBezTo>
                          <a:pt x="12805" y="37286"/>
                          <a:pt x="12826" y="37307"/>
                          <a:pt x="12868" y="37307"/>
                        </a:cubicBezTo>
                        <a:cubicBezTo>
                          <a:pt x="12889" y="37307"/>
                          <a:pt x="12931" y="37286"/>
                          <a:pt x="12931" y="37286"/>
                        </a:cubicBezTo>
                        <a:lnTo>
                          <a:pt x="12994" y="37328"/>
                        </a:lnTo>
                        <a:lnTo>
                          <a:pt x="13036" y="37307"/>
                        </a:lnTo>
                        <a:lnTo>
                          <a:pt x="13015" y="37245"/>
                        </a:lnTo>
                        <a:lnTo>
                          <a:pt x="12847" y="37140"/>
                        </a:lnTo>
                        <a:lnTo>
                          <a:pt x="12931" y="37119"/>
                        </a:lnTo>
                        <a:lnTo>
                          <a:pt x="13036" y="37140"/>
                        </a:lnTo>
                        <a:lnTo>
                          <a:pt x="13098" y="37119"/>
                        </a:lnTo>
                        <a:lnTo>
                          <a:pt x="13161" y="37140"/>
                        </a:lnTo>
                        <a:lnTo>
                          <a:pt x="13161" y="37077"/>
                        </a:lnTo>
                        <a:lnTo>
                          <a:pt x="13119" y="37035"/>
                        </a:lnTo>
                        <a:lnTo>
                          <a:pt x="13161" y="37035"/>
                        </a:lnTo>
                        <a:lnTo>
                          <a:pt x="13161" y="36994"/>
                        </a:lnTo>
                        <a:lnTo>
                          <a:pt x="13119" y="36931"/>
                        </a:lnTo>
                        <a:lnTo>
                          <a:pt x="13203" y="36910"/>
                        </a:lnTo>
                        <a:lnTo>
                          <a:pt x="13203" y="36868"/>
                        </a:lnTo>
                        <a:lnTo>
                          <a:pt x="13203" y="36805"/>
                        </a:lnTo>
                        <a:lnTo>
                          <a:pt x="13057" y="36722"/>
                        </a:lnTo>
                        <a:lnTo>
                          <a:pt x="12910" y="36784"/>
                        </a:lnTo>
                        <a:lnTo>
                          <a:pt x="12701" y="36659"/>
                        </a:lnTo>
                        <a:lnTo>
                          <a:pt x="12701" y="36554"/>
                        </a:lnTo>
                        <a:lnTo>
                          <a:pt x="12910" y="36554"/>
                        </a:lnTo>
                        <a:lnTo>
                          <a:pt x="12680" y="36157"/>
                        </a:lnTo>
                        <a:lnTo>
                          <a:pt x="12408" y="35885"/>
                        </a:lnTo>
                        <a:lnTo>
                          <a:pt x="12052" y="35780"/>
                        </a:lnTo>
                        <a:lnTo>
                          <a:pt x="11989" y="35864"/>
                        </a:lnTo>
                        <a:lnTo>
                          <a:pt x="11822" y="35717"/>
                        </a:lnTo>
                        <a:lnTo>
                          <a:pt x="11843" y="35634"/>
                        </a:lnTo>
                        <a:lnTo>
                          <a:pt x="11738" y="35466"/>
                        </a:lnTo>
                        <a:lnTo>
                          <a:pt x="11508" y="35403"/>
                        </a:lnTo>
                        <a:lnTo>
                          <a:pt x="11571" y="35194"/>
                        </a:lnTo>
                        <a:lnTo>
                          <a:pt x="11634" y="34818"/>
                        </a:lnTo>
                        <a:lnTo>
                          <a:pt x="11550" y="34734"/>
                        </a:lnTo>
                        <a:lnTo>
                          <a:pt x="11529" y="34462"/>
                        </a:lnTo>
                        <a:lnTo>
                          <a:pt x="11634" y="34399"/>
                        </a:lnTo>
                        <a:lnTo>
                          <a:pt x="11780" y="34211"/>
                        </a:lnTo>
                        <a:lnTo>
                          <a:pt x="11780" y="34064"/>
                        </a:lnTo>
                        <a:lnTo>
                          <a:pt x="11864" y="33960"/>
                        </a:lnTo>
                        <a:lnTo>
                          <a:pt x="12178" y="34253"/>
                        </a:lnTo>
                        <a:lnTo>
                          <a:pt x="12199" y="34357"/>
                        </a:lnTo>
                        <a:lnTo>
                          <a:pt x="12387" y="34462"/>
                        </a:lnTo>
                        <a:lnTo>
                          <a:pt x="12575" y="34420"/>
                        </a:lnTo>
                        <a:lnTo>
                          <a:pt x="12554" y="34253"/>
                        </a:lnTo>
                        <a:lnTo>
                          <a:pt x="12617" y="34190"/>
                        </a:lnTo>
                        <a:lnTo>
                          <a:pt x="12492" y="33729"/>
                        </a:lnTo>
                        <a:lnTo>
                          <a:pt x="12680" y="33688"/>
                        </a:lnTo>
                        <a:lnTo>
                          <a:pt x="12868" y="33688"/>
                        </a:lnTo>
                        <a:lnTo>
                          <a:pt x="12868" y="33562"/>
                        </a:lnTo>
                        <a:lnTo>
                          <a:pt x="12785" y="33457"/>
                        </a:lnTo>
                        <a:lnTo>
                          <a:pt x="12805" y="33332"/>
                        </a:lnTo>
                        <a:lnTo>
                          <a:pt x="12994" y="33227"/>
                        </a:lnTo>
                        <a:lnTo>
                          <a:pt x="13077" y="33227"/>
                        </a:lnTo>
                        <a:lnTo>
                          <a:pt x="13119" y="33060"/>
                        </a:lnTo>
                        <a:lnTo>
                          <a:pt x="13203" y="32997"/>
                        </a:lnTo>
                        <a:lnTo>
                          <a:pt x="13329" y="33018"/>
                        </a:lnTo>
                        <a:lnTo>
                          <a:pt x="13349" y="32913"/>
                        </a:lnTo>
                        <a:lnTo>
                          <a:pt x="13329" y="32809"/>
                        </a:lnTo>
                        <a:lnTo>
                          <a:pt x="13349" y="32725"/>
                        </a:lnTo>
                        <a:lnTo>
                          <a:pt x="13538" y="32830"/>
                        </a:lnTo>
                        <a:lnTo>
                          <a:pt x="13663" y="32893"/>
                        </a:lnTo>
                        <a:lnTo>
                          <a:pt x="13642" y="32955"/>
                        </a:lnTo>
                        <a:lnTo>
                          <a:pt x="13559" y="33060"/>
                        </a:lnTo>
                        <a:lnTo>
                          <a:pt x="13621" y="33123"/>
                        </a:lnTo>
                        <a:lnTo>
                          <a:pt x="13726" y="33060"/>
                        </a:lnTo>
                        <a:lnTo>
                          <a:pt x="13747" y="32997"/>
                        </a:lnTo>
                        <a:lnTo>
                          <a:pt x="13831" y="32934"/>
                        </a:lnTo>
                        <a:lnTo>
                          <a:pt x="13831" y="33039"/>
                        </a:lnTo>
                        <a:lnTo>
                          <a:pt x="13914" y="32955"/>
                        </a:lnTo>
                        <a:lnTo>
                          <a:pt x="13935" y="32893"/>
                        </a:lnTo>
                        <a:lnTo>
                          <a:pt x="14040" y="32893"/>
                        </a:lnTo>
                        <a:lnTo>
                          <a:pt x="14165" y="32809"/>
                        </a:lnTo>
                        <a:lnTo>
                          <a:pt x="14270" y="32809"/>
                        </a:lnTo>
                        <a:lnTo>
                          <a:pt x="14312" y="32955"/>
                        </a:lnTo>
                        <a:lnTo>
                          <a:pt x="14458" y="33039"/>
                        </a:lnTo>
                        <a:lnTo>
                          <a:pt x="14668" y="32955"/>
                        </a:lnTo>
                        <a:lnTo>
                          <a:pt x="14772" y="32955"/>
                        </a:lnTo>
                        <a:lnTo>
                          <a:pt x="14814" y="33039"/>
                        </a:lnTo>
                        <a:lnTo>
                          <a:pt x="14898" y="33039"/>
                        </a:lnTo>
                        <a:lnTo>
                          <a:pt x="15002" y="33206"/>
                        </a:lnTo>
                        <a:lnTo>
                          <a:pt x="15128" y="33206"/>
                        </a:lnTo>
                        <a:lnTo>
                          <a:pt x="15233" y="33332"/>
                        </a:lnTo>
                        <a:lnTo>
                          <a:pt x="15400" y="33457"/>
                        </a:lnTo>
                        <a:lnTo>
                          <a:pt x="15463" y="33457"/>
                        </a:lnTo>
                        <a:lnTo>
                          <a:pt x="15526" y="33541"/>
                        </a:lnTo>
                        <a:lnTo>
                          <a:pt x="15526" y="33667"/>
                        </a:lnTo>
                        <a:lnTo>
                          <a:pt x="15609" y="33688"/>
                        </a:lnTo>
                        <a:lnTo>
                          <a:pt x="15672" y="33583"/>
                        </a:lnTo>
                        <a:lnTo>
                          <a:pt x="15672" y="33437"/>
                        </a:lnTo>
                        <a:lnTo>
                          <a:pt x="15777" y="33353"/>
                        </a:lnTo>
                        <a:lnTo>
                          <a:pt x="15860" y="33457"/>
                        </a:lnTo>
                        <a:lnTo>
                          <a:pt x="16070" y="33478"/>
                        </a:lnTo>
                        <a:lnTo>
                          <a:pt x="16153" y="33583"/>
                        </a:lnTo>
                        <a:lnTo>
                          <a:pt x="16258" y="33625"/>
                        </a:lnTo>
                        <a:lnTo>
                          <a:pt x="16383" y="33520"/>
                        </a:lnTo>
                        <a:lnTo>
                          <a:pt x="16383" y="33311"/>
                        </a:lnTo>
                        <a:lnTo>
                          <a:pt x="16509" y="33311"/>
                        </a:lnTo>
                        <a:lnTo>
                          <a:pt x="16509" y="33206"/>
                        </a:lnTo>
                        <a:lnTo>
                          <a:pt x="16614" y="33165"/>
                        </a:lnTo>
                        <a:lnTo>
                          <a:pt x="16697" y="33248"/>
                        </a:lnTo>
                        <a:lnTo>
                          <a:pt x="16760" y="33144"/>
                        </a:lnTo>
                        <a:lnTo>
                          <a:pt x="16886" y="33123"/>
                        </a:lnTo>
                        <a:lnTo>
                          <a:pt x="17032" y="33269"/>
                        </a:lnTo>
                        <a:lnTo>
                          <a:pt x="17074" y="33332"/>
                        </a:lnTo>
                        <a:lnTo>
                          <a:pt x="17220" y="33311"/>
                        </a:lnTo>
                        <a:lnTo>
                          <a:pt x="17199" y="33165"/>
                        </a:lnTo>
                        <a:lnTo>
                          <a:pt x="17283" y="33144"/>
                        </a:lnTo>
                        <a:lnTo>
                          <a:pt x="17409" y="33144"/>
                        </a:lnTo>
                        <a:lnTo>
                          <a:pt x="17451" y="33060"/>
                        </a:lnTo>
                        <a:lnTo>
                          <a:pt x="17597" y="33144"/>
                        </a:lnTo>
                        <a:lnTo>
                          <a:pt x="17660" y="33206"/>
                        </a:lnTo>
                        <a:lnTo>
                          <a:pt x="17639" y="33269"/>
                        </a:lnTo>
                        <a:lnTo>
                          <a:pt x="17555" y="33332"/>
                        </a:lnTo>
                        <a:lnTo>
                          <a:pt x="17660" y="33457"/>
                        </a:lnTo>
                        <a:lnTo>
                          <a:pt x="17764" y="33478"/>
                        </a:lnTo>
                        <a:lnTo>
                          <a:pt x="17827" y="33457"/>
                        </a:lnTo>
                        <a:lnTo>
                          <a:pt x="17911" y="33520"/>
                        </a:lnTo>
                        <a:lnTo>
                          <a:pt x="18078" y="33520"/>
                        </a:lnTo>
                        <a:lnTo>
                          <a:pt x="18287" y="33625"/>
                        </a:lnTo>
                        <a:lnTo>
                          <a:pt x="18434" y="33583"/>
                        </a:lnTo>
                        <a:lnTo>
                          <a:pt x="18476" y="33457"/>
                        </a:lnTo>
                        <a:lnTo>
                          <a:pt x="18476" y="33353"/>
                        </a:lnTo>
                        <a:lnTo>
                          <a:pt x="18539" y="33311"/>
                        </a:lnTo>
                        <a:lnTo>
                          <a:pt x="18706" y="33416"/>
                        </a:lnTo>
                        <a:lnTo>
                          <a:pt x="18873" y="33437"/>
                        </a:lnTo>
                        <a:lnTo>
                          <a:pt x="19062" y="33353"/>
                        </a:lnTo>
                        <a:lnTo>
                          <a:pt x="19103" y="33248"/>
                        </a:lnTo>
                        <a:lnTo>
                          <a:pt x="19083" y="32809"/>
                        </a:lnTo>
                        <a:lnTo>
                          <a:pt x="19020" y="32746"/>
                        </a:lnTo>
                        <a:lnTo>
                          <a:pt x="18852" y="32746"/>
                        </a:lnTo>
                        <a:lnTo>
                          <a:pt x="18748" y="32683"/>
                        </a:lnTo>
                        <a:lnTo>
                          <a:pt x="18706" y="32621"/>
                        </a:lnTo>
                        <a:lnTo>
                          <a:pt x="18580" y="32600"/>
                        </a:lnTo>
                        <a:lnTo>
                          <a:pt x="18497" y="32516"/>
                        </a:lnTo>
                        <a:lnTo>
                          <a:pt x="18371" y="32516"/>
                        </a:lnTo>
                        <a:lnTo>
                          <a:pt x="18371" y="32432"/>
                        </a:lnTo>
                        <a:lnTo>
                          <a:pt x="18350" y="32369"/>
                        </a:lnTo>
                        <a:lnTo>
                          <a:pt x="18371" y="32307"/>
                        </a:lnTo>
                        <a:lnTo>
                          <a:pt x="18476" y="32307"/>
                        </a:lnTo>
                        <a:lnTo>
                          <a:pt x="18497" y="32181"/>
                        </a:lnTo>
                        <a:lnTo>
                          <a:pt x="18580" y="32077"/>
                        </a:lnTo>
                        <a:lnTo>
                          <a:pt x="18559" y="31951"/>
                        </a:lnTo>
                        <a:lnTo>
                          <a:pt x="18476" y="31951"/>
                        </a:lnTo>
                        <a:lnTo>
                          <a:pt x="18476" y="31805"/>
                        </a:lnTo>
                        <a:lnTo>
                          <a:pt x="18601" y="31637"/>
                        </a:lnTo>
                        <a:lnTo>
                          <a:pt x="18748" y="31491"/>
                        </a:lnTo>
                        <a:lnTo>
                          <a:pt x="18978" y="31470"/>
                        </a:lnTo>
                        <a:lnTo>
                          <a:pt x="19083" y="31491"/>
                        </a:lnTo>
                        <a:lnTo>
                          <a:pt x="19166" y="31449"/>
                        </a:lnTo>
                        <a:lnTo>
                          <a:pt x="19166" y="31344"/>
                        </a:lnTo>
                        <a:lnTo>
                          <a:pt x="19062" y="31323"/>
                        </a:lnTo>
                        <a:lnTo>
                          <a:pt x="18978" y="31219"/>
                        </a:lnTo>
                        <a:lnTo>
                          <a:pt x="18873" y="31219"/>
                        </a:lnTo>
                        <a:lnTo>
                          <a:pt x="18790" y="31260"/>
                        </a:lnTo>
                        <a:lnTo>
                          <a:pt x="18685" y="31219"/>
                        </a:lnTo>
                        <a:lnTo>
                          <a:pt x="18539" y="31219"/>
                        </a:lnTo>
                        <a:lnTo>
                          <a:pt x="18539" y="31135"/>
                        </a:lnTo>
                        <a:lnTo>
                          <a:pt x="18580" y="31072"/>
                        </a:lnTo>
                        <a:lnTo>
                          <a:pt x="18748" y="31072"/>
                        </a:lnTo>
                        <a:lnTo>
                          <a:pt x="18685" y="30947"/>
                        </a:lnTo>
                        <a:lnTo>
                          <a:pt x="18539" y="30968"/>
                        </a:lnTo>
                        <a:lnTo>
                          <a:pt x="18434" y="30947"/>
                        </a:lnTo>
                        <a:lnTo>
                          <a:pt x="18476" y="30905"/>
                        </a:lnTo>
                        <a:lnTo>
                          <a:pt x="18434" y="30758"/>
                        </a:lnTo>
                        <a:lnTo>
                          <a:pt x="18476" y="30737"/>
                        </a:lnTo>
                        <a:lnTo>
                          <a:pt x="18601" y="30737"/>
                        </a:lnTo>
                        <a:lnTo>
                          <a:pt x="18664" y="30654"/>
                        </a:lnTo>
                        <a:lnTo>
                          <a:pt x="18748" y="30654"/>
                        </a:lnTo>
                        <a:lnTo>
                          <a:pt x="18769" y="30716"/>
                        </a:lnTo>
                        <a:lnTo>
                          <a:pt x="18894" y="30696"/>
                        </a:lnTo>
                        <a:lnTo>
                          <a:pt x="18999" y="30758"/>
                        </a:lnTo>
                        <a:lnTo>
                          <a:pt x="19062" y="30716"/>
                        </a:lnTo>
                        <a:lnTo>
                          <a:pt x="19062" y="30633"/>
                        </a:lnTo>
                        <a:lnTo>
                          <a:pt x="19166" y="30591"/>
                        </a:lnTo>
                        <a:lnTo>
                          <a:pt x="19271" y="30591"/>
                        </a:lnTo>
                        <a:lnTo>
                          <a:pt x="19334" y="30696"/>
                        </a:lnTo>
                        <a:lnTo>
                          <a:pt x="19396" y="30612"/>
                        </a:lnTo>
                        <a:lnTo>
                          <a:pt x="19396" y="30528"/>
                        </a:lnTo>
                        <a:lnTo>
                          <a:pt x="19606" y="30486"/>
                        </a:lnTo>
                        <a:lnTo>
                          <a:pt x="19731" y="30486"/>
                        </a:lnTo>
                        <a:lnTo>
                          <a:pt x="19899" y="30403"/>
                        </a:lnTo>
                        <a:lnTo>
                          <a:pt x="20045" y="30403"/>
                        </a:lnTo>
                        <a:lnTo>
                          <a:pt x="20066" y="30340"/>
                        </a:lnTo>
                        <a:lnTo>
                          <a:pt x="20233" y="30235"/>
                        </a:lnTo>
                        <a:lnTo>
                          <a:pt x="20359" y="30235"/>
                        </a:lnTo>
                        <a:lnTo>
                          <a:pt x="20443" y="30193"/>
                        </a:lnTo>
                        <a:lnTo>
                          <a:pt x="20526" y="30193"/>
                        </a:lnTo>
                        <a:lnTo>
                          <a:pt x="20589" y="30214"/>
                        </a:lnTo>
                        <a:lnTo>
                          <a:pt x="20652" y="30172"/>
                        </a:lnTo>
                        <a:lnTo>
                          <a:pt x="20652" y="30026"/>
                        </a:lnTo>
                        <a:lnTo>
                          <a:pt x="20736" y="29984"/>
                        </a:lnTo>
                        <a:lnTo>
                          <a:pt x="20861" y="29984"/>
                        </a:lnTo>
                        <a:lnTo>
                          <a:pt x="20882" y="29900"/>
                        </a:lnTo>
                        <a:lnTo>
                          <a:pt x="20966" y="29859"/>
                        </a:lnTo>
                        <a:lnTo>
                          <a:pt x="21008" y="29900"/>
                        </a:lnTo>
                        <a:lnTo>
                          <a:pt x="21091" y="29921"/>
                        </a:lnTo>
                        <a:lnTo>
                          <a:pt x="21196" y="29880"/>
                        </a:lnTo>
                        <a:lnTo>
                          <a:pt x="21321" y="29817"/>
                        </a:lnTo>
                        <a:lnTo>
                          <a:pt x="21572" y="29670"/>
                        </a:lnTo>
                        <a:lnTo>
                          <a:pt x="21614" y="29670"/>
                        </a:lnTo>
                        <a:lnTo>
                          <a:pt x="21677" y="29649"/>
                        </a:lnTo>
                        <a:lnTo>
                          <a:pt x="21803" y="29608"/>
                        </a:lnTo>
                        <a:lnTo>
                          <a:pt x="21886" y="29503"/>
                        </a:lnTo>
                        <a:lnTo>
                          <a:pt x="21949" y="29545"/>
                        </a:lnTo>
                        <a:lnTo>
                          <a:pt x="22116" y="29503"/>
                        </a:lnTo>
                        <a:lnTo>
                          <a:pt x="22116" y="29440"/>
                        </a:lnTo>
                        <a:lnTo>
                          <a:pt x="22054" y="29356"/>
                        </a:lnTo>
                        <a:lnTo>
                          <a:pt x="22116" y="29336"/>
                        </a:lnTo>
                        <a:lnTo>
                          <a:pt x="22284" y="29336"/>
                        </a:lnTo>
                        <a:lnTo>
                          <a:pt x="22305" y="29231"/>
                        </a:lnTo>
                        <a:lnTo>
                          <a:pt x="22409" y="29168"/>
                        </a:lnTo>
                        <a:lnTo>
                          <a:pt x="22472" y="29168"/>
                        </a:lnTo>
                        <a:lnTo>
                          <a:pt x="22556" y="29147"/>
                        </a:lnTo>
                        <a:lnTo>
                          <a:pt x="22681" y="29189"/>
                        </a:lnTo>
                        <a:lnTo>
                          <a:pt x="22849" y="29168"/>
                        </a:lnTo>
                        <a:lnTo>
                          <a:pt x="22974" y="29273"/>
                        </a:lnTo>
                        <a:lnTo>
                          <a:pt x="23100" y="29273"/>
                        </a:lnTo>
                        <a:lnTo>
                          <a:pt x="23246" y="29210"/>
                        </a:lnTo>
                        <a:lnTo>
                          <a:pt x="23372" y="29210"/>
                        </a:lnTo>
                        <a:lnTo>
                          <a:pt x="23414" y="29356"/>
                        </a:lnTo>
                        <a:lnTo>
                          <a:pt x="23477" y="29377"/>
                        </a:lnTo>
                        <a:lnTo>
                          <a:pt x="23539" y="29503"/>
                        </a:lnTo>
                        <a:lnTo>
                          <a:pt x="23602" y="29608"/>
                        </a:lnTo>
                        <a:lnTo>
                          <a:pt x="23686" y="29670"/>
                        </a:lnTo>
                        <a:lnTo>
                          <a:pt x="23686" y="29712"/>
                        </a:lnTo>
                        <a:lnTo>
                          <a:pt x="23665" y="29817"/>
                        </a:lnTo>
                        <a:lnTo>
                          <a:pt x="23686" y="29921"/>
                        </a:lnTo>
                        <a:lnTo>
                          <a:pt x="23686" y="29984"/>
                        </a:lnTo>
                        <a:lnTo>
                          <a:pt x="23602" y="30005"/>
                        </a:lnTo>
                        <a:lnTo>
                          <a:pt x="23665" y="30110"/>
                        </a:lnTo>
                        <a:lnTo>
                          <a:pt x="23749" y="30152"/>
                        </a:lnTo>
                        <a:lnTo>
                          <a:pt x="23874" y="30089"/>
                        </a:lnTo>
                        <a:lnTo>
                          <a:pt x="23937" y="30152"/>
                        </a:lnTo>
                        <a:lnTo>
                          <a:pt x="24000" y="30131"/>
                        </a:lnTo>
                        <a:lnTo>
                          <a:pt x="24021" y="30026"/>
                        </a:lnTo>
                        <a:lnTo>
                          <a:pt x="24104" y="30005"/>
                        </a:lnTo>
                        <a:lnTo>
                          <a:pt x="24125" y="30110"/>
                        </a:lnTo>
                        <a:lnTo>
                          <a:pt x="24209" y="30110"/>
                        </a:lnTo>
                        <a:lnTo>
                          <a:pt x="24230" y="30026"/>
                        </a:lnTo>
                        <a:lnTo>
                          <a:pt x="24188" y="29921"/>
                        </a:lnTo>
                        <a:lnTo>
                          <a:pt x="24209" y="29900"/>
                        </a:lnTo>
                        <a:lnTo>
                          <a:pt x="24418" y="30026"/>
                        </a:lnTo>
                        <a:lnTo>
                          <a:pt x="24439" y="30214"/>
                        </a:lnTo>
                        <a:lnTo>
                          <a:pt x="24523" y="30340"/>
                        </a:lnTo>
                        <a:lnTo>
                          <a:pt x="24606" y="30340"/>
                        </a:lnTo>
                        <a:lnTo>
                          <a:pt x="24669" y="30256"/>
                        </a:lnTo>
                        <a:lnTo>
                          <a:pt x="24627" y="30235"/>
                        </a:lnTo>
                        <a:lnTo>
                          <a:pt x="24606" y="30193"/>
                        </a:lnTo>
                        <a:lnTo>
                          <a:pt x="24732" y="30152"/>
                        </a:lnTo>
                        <a:lnTo>
                          <a:pt x="24941" y="30256"/>
                        </a:lnTo>
                        <a:lnTo>
                          <a:pt x="25025" y="30256"/>
                        </a:lnTo>
                        <a:lnTo>
                          <a:pt x="25088" y="30193"/>
                        </a:lnTo>
                        <a:lnTo>
                          <a:pt x="25150" y="30214"/>
                        </a:lnTo>
                        <a:lnTo>
                          <a:pt x="25088" y="30319"/>
                        </a:lnTo>
                        <a:lnTo>
                          <a:pt x="25025" y="30361"/>
                        </a:lnTo>
                        <a:lnTo>
                          <a:pt x="25025" y="30528"/>
                        </a:lnTo>
                        <a:lnTo>
                          <a:pt x="25088" y="30633"/>
                        </a:lnTo>
                        <a:lnTo>
                          <a:pt x="25171" y="30633"/>
                        </a:lnTo>
                        <a:lnTo>
                          <a:pt x="25255" y="30549"/>
                        </a:lnTo>
                        <a:lnTo>
                          <a:pt x="25381" y="30528"/>
                        </a:lnTo>
                        <a:lnTo>
                          <a:pt x="25611" y="30570"/>
                        </a:lnTo>
                        <a:lnTo>
                          <a:pt x="25673" y="30612"/>
                        </a:lnTo>
                        <a:lnTo>
                          <a:pt x="25757" y="30549"/>
                        </a:lnTo>
                        <a:lnTo>
                          <a:pt x="25715" y="30424"/>
                        </a:lnTo>
                        <a:lnTo>
                          <a:pt x="25820" y="30361"/>
                        </a:lnTo>
                        <a:lnTo>
                          <a:pt x="25987" y="30340"/>
                        </a:lnTo>
                        <a:lnTo>
                          <a:pt x="26092" y="30256"/>
                        </a:lnTo>
                        <a:lnTo>
                          <a:pt x="26134" y="30152"/>
                        </a:lnTo>
                        <a:lnTo>
                          <a:pt x="26217" y="30089"/>
                        </a:lnTo>
                        <a:lnTo>
                          <a:pt x="26217" y="30005"/>
                        </a:lnTo>
                        <a:lnTo>
                          <a:pt x="26343" y="29880"/>
                        </a:lnTo>
                        <a:lnTo>
                          <a:pt x="26448" y="29838"/>
                        </a:lnTo>
                        <a:lnTo>
                          <a:pt x="26531" y="29733"/>
                        </a:lnTo>
                        <a:lnTo>
                          <a:pt x="26657" y="29712"/>
                        </a:lnTo>
                        <a:lnTo>
                          <a:pt x="26824" y="29670"/>
                        </a:lnTo>
                        <a:lnTo>
                          <a:pt x="26866" y="29712"/>
                        </a:lnTo>
                        <a:lnTo>
                          <a:pt x="26866" y="29817"/>
                        </a:lnTo>
                        <a:lnTo>
                          <a:pt x="27138" y="29900"/>
                        </a:lnTo>
                        <a:lnTo>
                          <a:pt x="27054" y="29921"/>
                        </a:lnTo>
                        <a:lnTo>
                          <a:pt x="27117" y="30005"/>
                        </a:lnTo>
                        <a:lnTo>
                          <a:pt x="28163" y="30800"/>
                        </a:lnTo>
                        <a:lnTo>
                          <a:pt x="29565" y="32579"/>
                        </a:lnTo>
                        <a:lnTo>
                          <a:pt x="29712" y="32537"/>
                        </a:lnTo>
                        <a:lnTo>
                          <a:pt x="29816" y="32495"/>
                        </a:lnTo>
                        <a:lnTo>
                          <a:pt x="29837" y="32411"/>
                        </a:lnTo>
                        <a:lnTo>
                          <a:pt x="29816" y="32390"/>
                        </a:lnTo>
                        <a:lnTo>
                          <a:pt x="29816" y="32265"/>
                        </a:lnTo>
                        <a:lnTo>
                          <a:pt x="29879" y="32202"/>
                        </a:lnTo>
                        <a:lnTo>
                          <a:pt x="30047" y="32286"/>
                        </a:lnTo>
                        <a:lnTo>
                          <a:pt x="30026" y="32369"/>
                        </a:lnTo>
                        <a:lnTo>
                          <a:pt x="30026" y="32432"/>
                        </a:lnTo>
                        <a:lnTo>
                          <a:pt x="30151" y="32474"/>
                        </a:lnTo>
                        <a:lnTo>
                          <a:pt x="30214" y="32537"/>
                        </a:lnTo>
                        <a:lnTo>
                          <a:pt x="30319" y="32537"/>
                        </a:lnTo>
                        <a:lnTo>
                          <a:pt x="30402" y="32495"/>
                        </a:lnTo>
                        <a:lnTo>
                          <a:pt x="30507" y="32474"/>
                        </a:lnTo>
                        <a:lnTo>
                          <a:pt x="30674" y="32537"/>
                        </a:lnTo>
                        <a:lnTo>
                          <a:pt x="30800" y="32495"/>
                        </a:lnTo>
                        <a:lnTo>
                          <a:pt x="30904" y="32516"/>
                        </a:lnTo>
                        <a:lnTo>
                          <a:pt x="31009" y="32474"/>
                        </a:lnTo>
                        <a:lnTo>
                          <a:pt x="31030" y="32411"/>
                        </a:lnTo>
                        <a:lnTo>
                          <a:pt x="31009" y="32369"/>
                        </a:lnTo>
                        <a:lnTo>
                          <a:pt x="31030" y="32307"/>
                        </a:lnTo>
                        <a:lnTo>
                          <a:pt x="31218" y="32286"/>
                        </a:lnTo>
                        <a:lnTo>
                          <a:pt x="31427" y="32286"/>
                        </a:lnTo>
                        <a:lnTo>
                          <a:pt x="31616" y="32328"/>
                        </a:lnTo>
                        <a:lnTo>
                          <a:pt x="31783" y="32474"/>
                        </a:lnTo>
                        <a:lnTo>
                          <a:pt x="31888" y="32621"/>
                        </a:lnTo>
                        <a:lnTo>
                          <a:pt x="31951" y="32746"/>
                        </a:lnTo>
                        <a:lnTo>
                          <a:pt x="32013" y="32746"/>
                        </a:lnTo>
                        <a:lnTo>
                          <a:pt x="32139" y="32788"/>
                        </a:lnTo>
                        <a:lnTo>
                          <a:pt x="32264" y="32851"/>
                        </a:lnTo>
                        <a:lnTo>
                          <a:pt x="32327" y="32851"/>
                        </a:lnTo>
                        <a:lnTo>
                          <a:pt x="32390" y="32913"/>
                        </a:lnTo>
                        <a:lnTo>
                          <a:pt x="32390" y="32997"/>
                        </a:lnTo>
                        <a:lnTo>
                          <a:pt x="32369" y="33039"/>
                        </a:lnTo>
                        <a:lnTo>
                          <a:pt x="32369" y="33144"/>
                        </a:lnTo>
                        <a:lnTo>
                          <a:pt x="32390" y="33227"/>
                        </a:lnTo>
                        <a:lnTo>
                          <a:pt x="32453" y="33269"/>
                        </a:lnTo>
                        <a:lnTo>
                          <a:pt x="32474" y="33311"/>
                        </a:lnTo>
                        <a:lnTo>
                          <a:pt x="32536" y="33311"/>
                        </a:lnTo>
                        <a:lnTo>
                          <a:pt x="32641" y="33353"/>
                        </a:lnTo>
                        <a:lnTo>
                          <a:pt x="32704" y="33416"/>
                        </a:lnTo>
                        <a:lnTo>
                          <a:pt x="32746" y="33353"/>
                        </a:lnTo>
                        <a:lnTo>
                          <a:pt x="32850" y="33311"/>
                        </a:lnTo>
                        <a:lnTo>
                          <a:pt x="33101" y="33269"/>
                        </a:lnTo>
                        <a:lnTo>
                          <a:pt x="33227" y="33248"/>
                        </a:lnTo>
                        <a:lnTo>
                          <a:pt x="33290" y="33144"/>
                        </a:lnTo>
                        <a:lnTo>
                          <a:pt x="33394" y="33102"/>
                        </a:lnTo>
                        <a:lnTo>
                          <a:pt x="33436" y="33123"/>
                        </a:lnTo>
                        <a:lnTo>
                          <a:pt x="33394" y="33248"/>
                        </a:lnTo>
                        <a:lnTo>
                          <a:pt x="33415" y="33353"/>
                        </a:lnTo>
                        <a:lnTo>
                          <a:pt x="33499" y="33374"/>
                        </a:lnTo>
                        <a:lnTo>
                          <a:pt x="33624" y="33478"/>
                        </a:lnTo>
                        <a:lnTo>
                          <a:pt x="33792" y="33541"/>
                        </a:lnTo>
                        <a:lnTo>
                          <a:pt x="33813" y="33562"/>
                        </a:lnTo>
                        <a:lnTo>
                          <a:pt x="33896" y="33562"/>
                        </a:lnTo>
                        <a:lnTo>
                          <a:pt x="34001" y="33625"/>
                        </a:lnTo>
                        <a:lnTo>
                          <a:pt x="34043" y="33625"/>
                        </a:lnTo>
                        <a:lnTo>
                          <a:pt x="34043" y="33583"/>
                        </a:lnTo>
                        <a:lnTo>
                          <a:pt x="34127" y="33374"/>
                        </a:lnTo>
                        <a:lnTo>
                          <a:pt x="34231" y="33332"/>
                        </a:lnTo>
                        <a:lnTo>
                          <a:pt x="34482" y="33332"/>
                        </a:lnTo>
                        <a:lnTo>
                          <a:pt x="34524" y="33269"/>
                        </a:lnTo>
                        <a:lnTo>
                          <a:pt x="34629" y="33165"/>
                        </a:lnTo>
                        <a:lnTo>
                          <a:pt x="34796" y="33102"/>
                        </a:lnTo>
                        <a:lnTo>
                          <a:pt x="34796" y="32997"/>
                        </a:lnTo>
                        <a:lnTo>
                          <a:pt x="34859" y="32893"/>
                        </a:lnTo>
                        <a:lnTo>
                          <a:pt x="35005" y="32809"/>
                        </a:lnTo>
                        <a:lnTo>
                          <a:pt x="35005" y="32725"/>
                        </a:lnTo>
                        <a:lnTo>
                          <a:pt x="35110" y="32621"/>
                        </a:lnTo>
                        <a:lnTo>
                          <a:pt x="35215" y="32600"/>
                        </a:lnTo>
                        <a:lnTo>
                          <a:pt x="35298" y="32495"/>
                        </a:lnTo>
                        <a:lnTo>
                          <a:pt x="35361" y="32432"/>
                        </a:lnTo>
                        <a:lnTo>
                          <a:pt x="35298" y="32390"/>
                        </a:lnTo>
                        <a:lnTo>
                          <a:pt x="35298" y="32307"/>
                        </a:lnTo>
                        <a:lnTo>
                          <a:pt x="35319" y="32265"/>
                        </a:lnTo>
                        <a:lnTo>
                          <a:pt x="35508" y="32307"/>
                        </a:lnTo>
                        <a:lnTo>
                          <a:pt x="35591" y="32265"/>
                        </a:lnTo>
                        <a:lnTo>
                          <a:pt x="35633" y="32097"/>
                        </a:lnTo>
                        <a:lnTo>
                          <a:pt x="35717" y="32077"/>
                        </a:lnTo>
                        <a:lnTo>
                          <a:pt x="35926" y="32056"/>
                        </a:lnTo>
                        <a:lnTo>
                          <a:pt x="36031" y="32014"/>
                        </a:lnTo>
                        <a:lnTo>
                          <a:pt x="36261" y="32014"/>
                        </a:lnTo>
                        <a:lnTo>
                          <a:pt x="36345" y="31972"/>
                        </a:lnTo>
                        <a:lnTo>
                          <a:pt x="36365" y="31972"/>
                        </a:lnTo>
                        <a:lnTo>
                          <a:pt x="36449" y="32077"/>
                        </a:lnTo>
                        <a:lnTo>
                          <a:pt x="36449" y="32160"/>
                        </a:lnTo>
                        <a:lnTo>
                          <a:pt x="36533" y="32223"/>
                        </a:lnTo>
                        <a:lnTo>
                          <a:pt x="36658" y="32223"/>
                        </a:lnTo>
                        <a:lnTo>
                          <a:pt x="36700" y="32202"/>
                        </a:lnTo>
                        <a:lnTo>
                          <a:pt x="36805" y="32202"/>
                        </a:lnTo>
                        <a:lnTo>
                          <a:pt x="36889" y="32160"/>
                        </a:lnTo>
                        <a:lnTo>
                          <a:pt x="37077" y="32160"/>
                        </a:lnTo>
                        <a:lnTo>
                          <a:pt x="37098" y="32223"/>
                        </a:lnTo>
                        <a:lnTo>
                          <a:pt x="37119" y="32328"/>
                        </a:lnTo>
                        <a:lnTo>
                          <a:pt x="37161" y="32411"/>
                        </a:lnTo>
                        <a:lnTo>
                          <a:pt x="37453" y="32579"/>
                        </a:lnTo>
                        <a:lnTo>
                          <a:pt x="37537" y="32641"/>
                        </a:lnTo>
                        <a:lnTo>
                          <a:pt x="37746" y="32746"/>
                        </a:lnTo>
                        <a:lnTo>
                          <a:pt x="37830" y="32704"/>
                        </a:lnTo>
                        <a:lnTo>
                          <a:pt x="37935" y="32641"/>
                        </a:lnTo>
                        <a:lnTo>
                          <a:pt x="38060" y="32579"/>
                        </a:lnTo>
                        <a:lnTo>
                          <a:pt x="38165" y="32579"/>
                        </a:lnTo>
                        <a:lnTo>
                          <a:pt x="38269" y="32600"/>
                        </a:lnTo>
                        <a:lnTo>
                          <a:pt x="38353" y="32641"/>
                        </a:lnTo>
                        <a:lnTo>
                          <a:pt x="38437" y="32621"/>
                        </a:lnTo>
                        <a:lnTo>
                          <a:pt x="38688" y="32621"/>
                        </a:lnTo>
                        <a:lnTo>
                          <a:pt x="38793" y="32683"/>
                        </a:lnTo>
                        <a:lnTo>
                          <a:pt x="38897" y="32683"/>
                        </a:lnTo>
                        <a:lnTo>
                          <a:pt x="38939" y="32641"/>
                        </a:lnTo>
                        <a:lnTo>
                          <a:pt x="39044" y="32683"/>
                        </a:lnTo>
                        <a:lnTo>
                          <a:pt x="39211" y="32641"/>
                        </a:lnTo>
                        <a:lnTo>
                          <a:pt x="39316" y="32474"/>
                        </a:lnTo>
                        <a:lnTo>
                          <a:pt x="39274" y="32390"/>
                        </a:lnTo>
                        <a:lnTo>
                          <a:pt x="39169" y="32307"/>
                        </a:lnTo>
                        <a:lnTo>
                          <a:pt x="39169" y="32118"/>
                        </a:lnTo>
                        <a:lnTo>
                          <a:pt x="39190" y="31951"/>
                        </a:lnTo>
                        <a:lnTo>
                          <a:pt x="39169" y="31867"/>
                        </a:lnTo>
                        <a:lnTo>
                          <a:pt x="39065" y="31846"/>
                        </a:lnTo>
                        <a:lnTo>
                          <a:pt x="39002" y="31763"/>
                        </a:lnTo>
                        <a:lnTo>
                          <a:pt x="38834" y="31700"/>
                        </a:lnTo>
                        <a:lnTo>
                          <a:pt x="38772" y="31574"/>
                        </a:lnTo>
                        <a:lnTo>
                          <a:pt x="38772" y="31281"/>
                        </a:lnTo>
                        <a:lnTo>
                          <a:pt x="38876" y="31156"/>
                        </a:lnTo>
                        <a:lnTo>
                          <a:pt x="38876" y="31072"/>
                        </a:lnTo>
                        <a:lnTo>
                          <a:pt x="38939" y="30968"/>
                        </a:lnTo>
                        <a:lnTo>
                          <a:pt x="39044" y="30947"/>
                        </a:lnTo>
                        <a:lnTo>
                          <a:pt x="39086" y="30968"/>
                        </a:lnTo>
                        <a:lnTo>
                          <a:pt x="39148" y="30863"/>
                        </a:lnTo>
                        <a:lnTo>
                          <a:pt x="39106" y="30758"/>
                        </a:lnTo>
                        <a:lnTo>
                          <a:pt x="39148" y="30696"/>
                        </a:lnTo>
                        <a:lnTo>
                          <a:pt x="39211" y="30633"/>
                        </a:lnTo>
                        <a:lnTo>
                          <a:pt x="39316" y="30633"/>
                        </a:lnTo>
                        <a:lnTo>
                          <a:pt x="39399" y="30696"/>
                        </a:lnTo>
                        <a:lnTo>
                          <a:pt x="39567" y="30737"/>
                        </a:lnTo>
                        <a:lnTo>
                          <a:pt x="39713" y="30821"/>
                        </a:lnTo>
                        <a:lnTo>
                          <a:pt x="39734" y="30863"/>
                        </a:lnTo>
                        <a:lnTo>
                          <a:pt x="39881" y="30926"/>
                        </a:lnTo>
                        <a:lnTo>
                          <a:pt x="40236" y="30926"/>
                        </a:lnTo>
                        <a:lnTo>
                          <a:pt x="40320" y="30968"/>
                        </a:lnTo>
                        <a:lnTo>
                          <a:pt x="40362" y="31030"/>
                        </a:lnTo>
                        <a:lnTo>
                          <a:pt x="40529" y="31051"/>
                        </a:lnTo>
                        <a:lnTo>
                          <a:pt x="40613" y="31114"/>
                        </a:lnTo>
                        <a:lnTo>
                          <a:pt x="40718" y="31135"/>
                        </a:lnTo>
                        <a:lnTo>
                          <a:pt x="40948" y="31135"/>
                        </a:lnTo>
                        <a:lnTo>
                          <a:pt x="41031" y="31156"/>
                        </a:lnTo>
                        <a:lnTo>
                          <a:pt x="41073" y="31240"/>
                        </a:lnTo>
                        <a:lnTo>
                          <a:pt x="41073" y="31323"/>
                        </a:lnTo>
                        <a:lnTo>
                          <a:pt x="41136" y="31386"/>
                        </a:lnTo>
                        <a:lnTo>
                          <a:pt x="41136" y="31470"/>
                        </a:lnTo>
                        <a:lnTo>
                          <a:pt x="41178" y="31533"/>
                        </a:lnTo>
                        <a:lnTo>
                          <a:pt x="41241" y="31658"/>
                        </a:lnTo>
                        <a:lnTo>
                          <a:pt x="41241" y="31763"/>
                        </a:lnTo>
                        <a:lnTo>
                          <a:pt x="41303" y="31805"/>
                        </a:lnTo>
                        <a:lnTo>
                          <a:pt x="41387" y="31805"/>
                        </a:lnTo>
                        <a:lnTo>
                          <a:pt x="41492" y="31909"/>
                        </a:lnTo>
                        <a:lnTo>
                          <a:pt x="41513" y="31972"/>
                        </a:lnTo>
                        <a:lnTo>
                          <a:pt x="41680" y="32014"/>
                        </a:lnTo>
                        <a:lnTo>
                          <a:pt x="41868" y="32118"/>
                        </a:lnTo>
                        <a:lnTo>
                          <a:pt x="41931" y="32118"/>
                        </a:lnTo>
                        <a:lnTo>
                          <a:pt x="41994" y="32077"/>
                        </a:lnTo>
                        <a:lnTo>
                          <a:pt x="42182" y="32077"/>
                        </a:lnTo>
                        <a:lnTo>
                          <a:pt x="42245" y="32014"/>
                        </a:lnTo>
                        <a:lnTo>
                          <a:pt x="42329" y="32014"/>
                        </a:lnTo>
                        <a:lnTo>
                          <a:pt x="42412" y="32056"/>
                        </a:lnTo>
                        <a:lnTo>
                          <a:pt x="42496" y="32014"/>
                        </a:lnTo>
                        <a:lnTo>
                          <a:pt x="42601" y="31909"/>
                        </a:lnTo>
                        <a:lnTo>
                          <a:pt x="42747" y="31867"/>
                        </a:lnTo>
                        <a:lnTo>
                          <a:pt x="42977" y="31846"/>
                        </a:lnTo>
                        <a:lnTo>
                          <a:pt x="43124" y="31763"/>
                        </a:lnTo>
                        <a:lnTo>
                          <a:pt x="43270" y="31763"/>
                        </a:lnTo>
                        <a:lnTo>
                          <a:pt x="43396" y="31700"/>
                        </a:lnTo>
                        <a:lnTo>
                          <a:pt x="43542" y="31784"/>
                        </a:lnTo>
                        <a:lnTo>
                          <a:pt x="43710" y="31805"/>
                        </a:lnTo>
                        <a:lnTo>
                          <a:pt x="43961" y="31805"/>
                        </a:lnTo>
                        <a:lnTo>
                          <a:pt x="44065" y="31972"/>
                        </a:lnTo>
                        <a:lnTo>
                          <a:pt x="44275" y="32056"/>
                        </a:lnTo>
                        <a:lnTo>
                          <a:pt x="44421" y="32056"/>
                        </a:lnTo>
                        <a:lnTo>
                          <a:pt x="44547" y="32014"/>
                        </a:lnTo>
                        <a:lnTo>
                          <a:pt x="44609" y="32077"/>
                        </a:lnTo>
                        <a:lnTo>
                          <a:pt x="44651" y="32265"/>
                        </a:lnTo>
                        <a:lnTo>
                          <a:pt x="44756" y="32328"/>
                        </a:lnTo>
                        <a:lnTo>
                          <a:pt x="44840" y="32390"/>
                        </a:lnTo>
                        <a:lnTo>
                          <a:pt x="44923" y="32411"/>
                        </a:lnTo>
                        <a:lnTo>
                          <a:pt x="45028" y="32516"/>
                        </a:lnTo>
                        <a:lnTo>
                          <a:pt x="45112" y="32516"/>
                        </a:lnTo>
                        <a:lnTo>
                          <a:pt x="45363" y="32495"/>
                        </a:lnTo>
                        <a:lnTo>
                          <a:pt x="45593" y="32579"/>
                        </a:lnTo>
                        <a:lnTo>
                          <a:pt x="45948" y="32579"/>
                        </a:lnTo>
                        <a:lnTo>
                          <a:pt x="46095" y="32537"/>
                        </a:lnTo>
                        <a:lnTo>
                          <a:pt x="46158" y="32495"/>
                        </a:lnTo>
                        <a:lnTo>
                          <a:pt x="46283" y="32495"/>
                        </a:lnTo>
                        <a:lnTo>
                          <a:pt x="46388" y="32537"/>
                        </a:lnTo>
                        <a:lnTo>
                          <a:pt x="46472" y="32537"/>
                        </a:lnTo>
                        <a:lnTo>
                          <a:pt x="46534" y="32411"/>
                        </a:lnTo>
                        <a:lnTo>
                          <a:pt x="46744" y="32286"/>
                        </a:lnTo>
                        <a:lnTo>
                          <a:pt x="46890" y="32286"/>
                        </a:lnTo>
                        <a:lnTo>
                          <a:pt x="46953" y="32181"/>
                        </a:lnTo>
                        <a:lnTo>
                          <a:pt x="47329" y="32181"/>
                        </a:lnTo>
                        <a:lnTo>
                          <a:pt x="47434" y="32077"/>
                        </a:lnTo>
                        <a:lnTo>
                          <a:pt x="47455" y="31972"/>
                        </a:lnTo>
                        <a:lnTo>
                          <a:pt x="47455" y="31909"/>
                        </a:lnTo>
                        <a:lnTo>
                          <a:pt x="47539" y="31805"/>
                        </a:lnTo>
                        <a:lnTo>
                          <a:pt x="47664" y="31763"/>
                        </a:lnTo>
                        <a:lnTo>
                          <a:pt x="47748" y="31679"/>
                        </a:lnTo>
                        <a:lnTo>
                          <a:pt x="47790" y="31553"/>
                        </a:lnTo>
                        <a:lnTo>
                          <a:pt x="47873" y="31470"/>
                        </a:lnTo>
                        <a:lnTo>
                          <a:pt x="47978" y="31470"/>
                        </a:lnTo>
                        <a:lnTo>
                          <a:pt x="47999" y="31491"/>
                        </a:lnTo>
                        <a:lnTo>
                          <a:pt x="48187" y="31449"/>
                        </a:lnTo>
                        <a:lnTo>
                          <a:pt x="48292" y="31449"/>
                        </a:lnTo>
                        <a:lnTo>
                          <a:pt x="48417" y="31533"/>
                        </a:lnTo>
                        <a:lnTo>
                          <a:pt x="48501" y="31637"/>
                        </a:lnTo>
                        <a:lnTo>
                          <a:pt x="48585" y="31658"/>
                        </a:lnTo>
                        <a:lnTo>
                          <a:pt x="48689" y="31595"/>
                        </a:lnTo>
                        <a:lnTo>
                          <a:pt x="48731" y="31658"/>
                        </a:lnTo>
                        <a:lnTo>
                          <a:pt x="48836" y="31658"/>
                        </a:lnTo>
                        <a:lnTo>
                          <a:pt x="48982" y="31574"/>
                        </a:lnTo>
                        <a:lnTo>
                          <a:pt x="48982" y="31533"/>
                        </a:lnTo>
                        <a:lnTo>
                          <a:pt x="49150" y="31491"/>
                        </a:lnTo>
                        <a:lnTo>
                          <a:pt x="49359" y="31574"/>
                        </a:lnTo>
                        <a:lnTo>
                          <a:pt x="49422" y="31637"/>
                        </a:lnTo>
                        <a:lnTo>
                          <a:pt x="49464" y="31595"/>
                        </a:lnTo>
                        <a:lnTo>
                          <a:pt x="49547" y="31595"/>
                        </a:lnTo>
                        <a:lnTo>
                          <a:pt x="49568" y="31658"/>
                        </a:lnTo>
                        <a:lnTo>
                          <a:pt x="49673" y="31637"/>
                        </a:lnTo>
                        <a:lnTo>
                          <a:pt x="49840" y="31658"/>
                        </a:lnTo>
                        <a:lnTo>
                          <a:pt x="49924" y="31742"/>
                        </a:lnTo>
                        <a:lnTo>
                          <a:pt x="49966" y="31742"/>
                        </a:lnTo>
                        <a:lnTo>
                          <a:pt x="50259" y="31470"/>
                        </a:lnTo>
                        <a:lnTo>
                          <a:pt x="50384" y="31365"/>
                        </a:lnTo>
                        <a:lnTo>
                          <a:pt x="50594" y="31344"/>
                        </a:lnTo>
                        <a:lnTo>
                          <a:pt x="50677" y="31260"/>
                        </a:lnTo>
                        <a:lnTo>
                          <a:pt x="50698" y="31156"/>
                        </a:lnTo>
                        <a:lnTo>
                          <a:pt x="50677" y="31030"/>
                        </a:lnTo>
                        <a:lnTo>
                          <a:pt x="50614" y="31009"/>
                        </a:lnTo>
                        <a:lnTo>
                          <a:pt x="50573" y="31030"/>
                        </a:lnTo>
                        <a:lnTo>
                          <a:pt x="50510" y="31009"/>
                        </a:lnTo>
                        <a:lnTo>
                          <a:pt x="50468" y="31009"/>
                        </a:lnTo>
                        <a:lnTo>
                          <a:pt x="50468" y="30842"/>
                        </a:lnTo>
                        <a:lnTo>
                          <a:pt x="50489" y="30800"/>
                        </a:lnTo>
                        <a:lnTo>
                          <a:pt x="50489" y="30633"/>
                        </a:lnTo>
                        <a:lnTo>
                          <a:pt x="50447" y="30528"/>
                        </a:lnTo>
                        <a:lnTo>
                          <a:pt x="50468" y="30444"/>
                        </a:lnTo>
                        <a:lnTo>
                          <a:pt x="50552" y="30424"/>
                        </a:lnTo>
                        <a:lnTo>
                          <a:pt x="50552" y="30319"/>
                        </a:lnTo>
                        <a:lnTo>
                          <a:pt x="50468" y="30235"/>
                        </a:lnTo>
                        <a:lnTo>
                          <a:pt x="50447" y="30110"/>
                        </a:lnTo>
                        <a:lnTo>
                          <a:pt x="50468" y="30068"/>
                        </a:lnTo>
                        <a:lnTo>
                          <a:pt x="50405" y="29963"/>
                        </a:lnTo>
                        <a:lnTo>
                          <a:pt x="50405" y="29859"/>
                        </a:lnTo>
                        <a:lnTo>
                          <a:pt x="50489" y="29754"/>
                        </a:lnTo>
                        <a:lnTo>
                          <a:pt x="50573" y="29691"/>
                        </a:lnTo>
                        <a:lnTo>
                          <a:pt x="50594" y="29566"/>
                        </a:lnTo>
                        <a:lnTo>
                          <a:pt x="50677" y="29461"/>
                        </a:lnTo>
                        <a:lnTo>
                          <a:pt x="50761" y="29398"/>
                        </a:lnTo>
                        <a:lnTo>
                          <a:pt x="50761" y="29273"/>
                        </a:lnTo>
                        <a:lnTo>
                          <a:pt x="50719" y="29189"/>
                        </a:lnTo>
                        <a:lnTo>
                          <a:pt x="50719" y="29126"/>
                        </a:lnTo>
                        <a:lnTo>
                          <a:pt x="50656" y="29064"/>
                        </a:lnTo>
                        <a:lnTo>
                          <a:pt x="50594" y="28959"/>
                        </a:lnTo>
                        <a:lnTo>
                          <a:pt x="50510" y="28833"/>
                        </a:lnTo>
                        <a:lnTo>
                          <a:pt x="50447" y="28812"/>
                        </a:lnTo>
                        <a:lnTo>
                          <a:pt x="50363" y="28833"/>
                        </a:lnTo>
                        <a:lnTo>
                          <a:pt x="50238" y="28917"/>
                        </a:lnTo>
                        <a:lnTo>
                          <a:pt x="50175" y="28917"/>
                        </a:lnTo>
                        <a:lnTo>
                          <a:pt x="50154" y="28854"/>
                        </a:lnTo>
                        <a:lnTo>
                          <a:pt x="50154" y="28603"/>
                        </a:lnTo>
                        <a:lnTo>
                          <a:pt x="50175" y="28540"/>
                        </a:lnTo>
                        <a:lnTo>
                          <a:pt x="50175" y="28499"/>
                        </a:lnTo>
                        <a:lnTo>
                          <a:pt x="50238" y="28436"/>
                        </a:lnTo>
                        <a:lnTo>
                          <a:pt x="50259" y="28331"/>
                        </a:lnTo>
                        <a:lnTo>
                          <a:pt x="50342" y="28227"/>
                        </a:lnTo>
                        <a:lnTo>
                          <a:pt x="50342" y="28143"/>
                        </a:lnTo>
                        <a:lnTo>
                          <a:pt x="50384" y="28101"/>
                        </a:lnTo>
                        <a:lnTo>
                          <a:pt x="50552" y="28080"/>
                        </a:lnTo>
                        <a:lnTo>
                          <a:pt x="50614" y="28038"/>
                        </a:lnTo>
                        <a:lnTo>
                          <a:pt x="50698" y="28038"/>
                        </a:lnTo>
                        <a:lnTo>
                          <a:pt x="50719" y="28017"/>
                        </a:lnTo>
                        <a:lnTo>
                          <a:pt x="50803" y="28017"/>
                        </a:lnTo>
                        <a:lnTo>
                          <a:pt x="50886" y="27996"/>
                        </a:lnTo>
                        <a:lnTo>
                          <a:pt x="50928" y="27913"/>
                        </a:lnTo>
                        <a:lnTo>
                          <a:pt x="51033" y="27913"/>
                        </a:lnTo>
                        <a:lnTo>
                          <a:pt x="51117" y="27829"/>
                        </a:lnTo>
                        <a:lnTo>
                          <a:pt x="51242" y="27871"/>
                        </a:lnTo>
                        <a:lnTo>
                          <a:pt x="51451" y="27871"/>
                        </a:lnTo>
                        <a:lnTo>
                          <a:pt x="51514" y="27808"/>
                        </a:lnTo>
                        <a:lnTo>
                          <a:pt x="51556" y="27808"/>
                        </a:lnTo>
                        <a:lnTo>
                          <a:pt x="51598" y="27724"/>
                        </a:lnTo>
                        <a:lnTo>
                          <a:pt x="51744" y="27703"/>
                        </a:lnTo>
                        <a:lnTo>
                          <a:pt x="51765" y="27683"/>
                        </a:lnTo>
                        <a:lnTo>
                          <a:pt x="51849" y="27703"/>
                        </a:lnTo>
                        <a:lnTo>
                          <a:pt x="51933" y="27703"/>
                        </a:lnTo>
                        <a:lnTo>
                          <a:pt x="52016" y="27745"/>
                        </a:lnTo>
                        <a:lnTo>
                          <a:pt x="52184" y="27787"/>
                        </a:lnTo>
                        <a:lnTo>
                          <a:pt x="52267" y="27829"/>
                        </a:lnTo>
                        <a:lnTo>
                          <a:pt x="52288" y="27892"/>
                        </a:lnTo>
                        <a:lnTo>
                          <a:pt x="52435" y="27892"/>
                        </a:lnTo>
                        <a:lnTo>
                          <a:pt x="52498" y="27850"/>
                        </a:lnTo>
                        <a:lnTo>
                          <a:pt x="52539" y="27892"/>
                        </a:lnTo>
                        <a:lnTo>
                          <a:pt x="52644" y="27934"/>
                        </a:lnTo>
                        <a:lnTo>
                          <a:pt x="52686" y="27913"/>
                        </a:lnTo>
                        <a:lnTo>
                          <a:pt x="52686" y="27829"/>
                        </a:lnTo>
                        <a:lnTo>
                          <a:pt x="52749" y="27808"/>
                        </a:lnTo>
                        <a:lnTo>
                          <a:pt x="52790" y="27829"/>
                        </a:lnTo>
                        <a:lnTo>
                          <a:pt x="52874" y="27829"/>
                        </a:lnTo>
                        <a:lnTo>
                          <a:pt x="52916" y="27808"/>
                        </a:lnTo>
                        <a:lnTo>
                          <a:pt x="52979" y="27892"/>
                        </a:lnTo>
                        <a:lnTo>
                          <a:pt x="53021" y="27892"/>
                        </a:lnTo>
                        <a:lnTo>
                          <a:pt x="53104" y="27913"/>
                        </a:lnTo>
                        <a:lnTo>
                          <a:pt x="53125" y="27955"/>
                        </a:lnTo>
                        <a:lnTo>
                          <a:pt x="53104" y="28017"/>
                        </a:lnTo>
                        <a:lnTo>
                          <a:pt x="53125" y="28059"/>
                        </a:lnTo>
                        <a:lnTo>
                          <a:pt x="53188" y="28059"/>
                        </a:lnTo>
                        <a:lnTo>
                          <a:pt x="53209" y="28122"/>
                        </a:lnTo>
                        <a:lnTo>
                          <a:pt x="53272" y="28059"/>
                        </a:lnTo>
                        <a:lnTo>
                          <a:pt x="53335" y="28101"/>
                        </a:lnTo>
                        <a:lnTo>
                          <a:pt x="53376" y="28143"/>
                        </a:lnTo>
                        <a:lnTo>
                          <a:pt x="53335" y="28206"/>
                        </a:lnTo>
                        <a:lnTo>
                          <a:pt x="53376" y="28247"/>
                        </a:lnTo>
                        <a:lnTo>
                          <a:pt x="53481" y="28268"/>
                        </a:lnTo>
                        <a:lnTo>
                          <a:pt x="53523" y="28268"/>
                        </a:lnTo>
                        <a:lnTo>
                          <a:pt x="53586" y="28310"/>
                        </a:lnTo>
                        <a:lnTo>
                          <a:pt x="53586" y="28352"/>
                        </a:lnTo>
                        <a:lnTo>
                          <a:pt x="53627" y="28373"/>
                        </a:lnTo>
                        <a:lnTo>
                          <a:pt x="53690" y="28457"/>
                        </a:lnTo>
                        <a:lnTo>
                          <a:pt x="53690" y="28540"/>
                        </a:lnTo>
                        <a:lnTo>
                          <a:pt x="53711" y="28624"/>
                        </a:lnTo>
                        <a:lnTo>
                          <a:pt x="53711" y="28666"/>
                        </a:lnTo>
                        <a:lnTo>
                          <a:pt x="53732" y="28687"/>
                        </a:lnTo>
                        <a:lnTo>
                          <a:pt x="53899" y="28687"/>
                        </a:lnTo>
                        <a:lnTo>
                          <a:pt x="53920" y="28750"/>
                        </a:lnTo>
                        <a:lnTo>
                          <a:pt x="53899" y="28833"/>
                        </a:lnTo>
                        <a:lnTo>
                          <a:pt x="53899" y="28875"/>
                        </a:lnTo>
                        <a:lnTo>
                          <a:pt x="54025" y="28959"/>
                        </a:lnTo>
                        <a:lnTo>
                          <a:pt x="54067" y="29064"/>
                        </a:lnTo>
                        <a:lnTo>
                          <a:pt x="54151" y="29147"/>
                        </a:lnTo>
                        <a:lnTo>
                          <a:pt x="54171" y="29210"/>
                        </a:lnTo>
                        <a:lnTo>
                          <a:pt x="54234" y="29252"/>
                        </a:lnTo>
                        <a:lnTo>
                          <a:pt x="54255" y="29356"/>
                        </a:lnTo>
                        <a:lnTo>
                          <a:pt x="54339" y="29398"/>
                        </a:lnTo>
                        <a:lnTo>
                          <a:pt x="54339" y="29461"/>
                        </a:lnTo>
                        <a:lnTo>
                          <a:pt x="54318" y="29503"/>
                        </a:lnTo>
                        <a:lnTo>
                          <a:pt x="54339" y="29524"/>
                        </a:lnTo>
                        <a:lnTo>
                          <a:pt x="54381" y="29503"/>
                        </a:lnTo>
                        <a:lnTo>
                          <a:pt x="54443" y="29587"/>
                        </a:lnTo>
                        <a:lnTo>
                          <a:pt x="54464" y="29670"/>
                        </a:lnTo>
                        <a:lnTo>
                          <a:pt x="54569" y="29817"/>
                        </a:lnTo>
                        <a:lnTo>
                          <a:pt x="54778" y="29963"/>
                        </a:lnTo>
                        <a:lnTo>
                          <a:pt x="54799" y="30047"/>
                        </a:lnTo>
                        <a:lnTo>
                          <a:pt x="54841" y="30152"/>
                        </a:lnTo>
                        <a:lnTo>
                          <a:pt x="54883" y="30193"/>
                        </a:lnTo>
                        <a:lnTo>
                          <a:pt x="54883" y="30298"/>
                        </a:lnTo>
                        <a:lnTo>
                          <a:pt x="54967" y="30319"/>
                        </a:lnTo>
                        <a:lnTo>
                          <a:pt x="55008" y="30319"/>
                        </a:lnTo>
                        <a:lnTo>
                          <a:pt x="55050" y="30424"/>
                        </a:lnTo>
                        <a:lnTo>
                          <a:pt x="55050" y="30507"/>
                        </a:lnTo>
                        <a:lnTo>
                          <a:pt x="55092" y="30612"/>
                        </a:lnTo>
                        <a:lnTo>
                          <a:pt x="55218" y="30737"/>
                        </a:lnTo>
                        <a:lnTo>
                          <a:pt x="55322" y="30758"/>
                        </a:lnTo>
                        <a:lnTo>
                          <a:pt x="55385" y="30842"/>
                        </a:lnTo>
                        <a:lnTo>
                          <a:pt x="55469" y="30842"/>
                        </a:lnTo>
                        <a:lnTo>
                          <a:pt x="55511" y="30821"/>
                        </a:lnTo>
                        <a:lnTo>
                          <a:pt x="55573" y="30842"/>
                        </a:lnTo>
                        <a:lnTo>
                          <a:pt x="55615" y="30821"/>
                        </a:lnTo>
                        <a:lnTo>
                          <a:pt x="55741" y="30842"/>
                        </a:lnTo>
                        <a:lnTo>
                          <a:pt x="55803" y="30779"/>
                        </a:lnTo>
                        <a:lnTo>
                          <a:pt x="55887" y="30779"/>
                        </a:lnTo>
                        <a:lnTo>
                          <a:pt x="55887" y="30821"/>
                        </a:lnTo>
                        <a:lnTo>
                          <a:pt x="55824" y="30863"/>
                        </a:lnTo>
                        <a:lnTo>
                          <a:pt x="55845" y="30905"/>
                        </a:lnTo>
                        <a:lnTo>
                          <a:pt x="55992" y="30905"/>
                        </a:lnTo>
                        <a:lnTo>
                          <a:pt x="56034" y="30926"/>
                        </a:lnTo>
                        <a:lnTo>
                          <a:pt x="56055" y="30968"/>
                        </a:lnTo>
                        <a:lnTo>
                          <a:pt x="56138" y="31030"/>
                        </a:lnTo>
                        <a:lnTo>
                          <a:pt x="56159" y="30968"/>
                        </a:lnTo>
                        <a:lnTo>
                          <a:pt x="56222" y="30947"/>
                        </a:lnTo>
                        <a:lnTo>
                          <a:pt x="56264" y="30968"/>
                        </a:lnTo>
                        <a:lnTo>
                          <a:pt x="56306" y="30905"/>
                        </a:lnTo>
                        <a:lnTo>
                          <a:pt x="56348" y="30905"/>
                        </a:lnTo>
                        <a:lnTo>
                          <a:pt x="56410" y="30947"/>
                        </a:lnTo>
                        <a:lnTo>
                          <a:pt x="56431" y="31009"/>
                        </a:lnTo>
                        <a:lnTo>
                          <a:pt x="56473" y="31072"/>
                        </a:lnTo>
                        <a:lnTo>
                          <a:pt x="56536" y="31072"/>
                        </a:lnTo>
                        <a:lnTo>
                          <a:pt x="56557" y="31135"/>
                        </a:lnTo>
                        <a:lnTo>
                          <a:pt x="56620" y="31177"/>
                        </a:lnTo>
                        <a:lnTo>
                          <a:pt x="56640" y="31177"/>
                        </a:lnTo>
                        <a:lnTo>
                          <a:pt x="56682" y="31240"/>
                        </a:lnTo>
                        <a:lnTo>
                          <a:pt x="56724" y="31281"/>
                        </a:lnTo>
                        <a:lnTo>
                          <a:pt x="56850" y="31344"/>
                        </a:lnTo>
                        <a:lnTo>
                          <a:pt x="56871" y="31365"/>
                        </a:lnTo>
                        <a:lnTo>
                          <a:pt x="56933" y="31365"/>
                        </a:lnTo>
                        <a:lnTo>
                          <a:pt x="56975" y="31407"/>
                        </a:lnTo>
                        <a:lnTo>
                          <a:pt x="57059" y="31449"/>
                        </a:lnTo>
                        <a:lnTo>
                          <a:pt x="57122" y="31407"/>
                        </a:lnTo>
                        <a:lnTo>
                          <a:pt x="57184" y="31407"/>
                        </a:lnTo>
                        <a:lnTo>
                          <a:pt x="57247" y="31365"/>
                        </a:lnTo>
                        <a:lnTo>
                          <a:pt x="57289" y="31365"/>
                        </a:lnTo>
                        <a:lnTo>
                          <a:pt x="57352" y="31386"/>
                        </a:lnTo>
                        <a:lnTo>
                          <a:pt x="57352" y="31470"/>
                        </a:lnTo>
                        <a:lnTo>
                          <a:pt x="57289" y="31553"/>
                        </a:lnTo>
                        <a:lnTo>
                          <a:pt x="57289" y="31637"/>
                        </a:lnTo>
                        <a:lnTo>
                          <a:pt x="57289" y="31700"/>
                        </a:lnTo>
                        <a:lnTo>
                          <a:pt x="57394" y="31700"/>
                        </a:lnTo>
                        <a:lnTo>
                          <a:pt x="57436" y="31805"/>
                        </a:lnTo>
                        <a:lnTo>
                          <a:pt x="57456" y="31909"/>
                        </a:lnTo>
                        <a:lnTo>
                          <a:pt x="57436" y="32014"/>
                        </a:lnTo>
                        <a:lnTo>
                          <a:pt x="57394" y="32056"/>
                        </a:lnTo>
                        <a:lnTo>
                          <a:pt x="57394" y="32118"/>
                        </a:lnTo>
                        <a:lnTo>
                          <a:pt x="57498" y="32265"/>
                        </a:lnTo>
                        <a:lnTo>
                          <a:pt x="57561" y="32286"/>
                        </a:lnTo>
                        <a:lnTo>
                          <a:pt x="57645" y="32390"/>
                        </a:lnTo>
                        <a:lnTo>
                          <a:pt x="57666" y="32432"/>
                        </a:lnTo>
                        <a:lnTo>
                          <a:pt x="57749" y="32411"/>
                        </a:lnTo>
                        <a:lnTo>
                          <a:pt x="57812" y="32369"/>
                        </a:lnTo>
                        <a:lnTo>
                          <a:pt x="57896" y="32369"/>
                        </a:lnTo>
                        <a:lnTo>
                          <a:pt x="57938" y="32432"/>
                        </a:lnTo>
                        <a:lnTo>
                          <a:pt x="57980" y="32516"/>
                        </a:lnTo>
                        <a:lnTo>
                          <a:pt x="58042" y="32495"/>
                        </a:lnTo>
                        <a:lnTo>
                          <a:pt x="58105" y="32432"/>
                        </a:lnTo>
                        <a:lnTo>
                          <a:pt x="58189" y="32474"/>
                        </a:lnTo>
                        <a:lnTo>
                          <a:pt x="58231" y="32432"/>
                        </a:lnTo>
                        <a:lnTo>
                          <a:pt x="58398" y="32411"/>
                        </a:lnTo>
                        <a:lnTo>
                          <a:pt x="58461" y="32328"/>
                        </a:lnTo>
                        <a:lnTo>
                          <a:pt x="58524" y="32307"/>
                        </a:lnTo>
                        <a:lnTo>
                          <a:pt x="58524" y="32244"/>
                        </a:lnTo>
                        <a:lnTo>
                          <a:pt x="58544" y="32160"/>
                        </a:lnTo>
                        <a:lnTo>
                          <a:pt x="58628" y="32097"/>
                        </a:lnTo>
                        <a:lnTo>
                          <a:pt x="58628" y="31993"/>
                        </a:lnTo>
                        <a:lnTo>
                          <a:pt x="58649" y="31909"/>
                        </a:lnTo>
                        <a:lnTo>
                          <a:pt x="58837" y="31909"/>
                        </a:lnTo>
                        <a:lnTo>
                          <a:pt x="58858" y="31805"/>
                        </a:lnTo>
                        <a:lnTo>
                          <a:pt x="58921" y="31805"/>
                        </a:lnTo>
                        <a:lnTo>
                          <a:pt x="58963" y="31784"/>
                        </a:lnTo>
                        <a:lnTo>
                          <a:pt x="59005" y="31700"/>
                        </a:lnTo>
                        <a:lnTo>
                          <a:pt x="59047" y="31658"/>
                        </a:lnTo>
                        <a:lnTo>
                          <a:pt x="59151" y="31658"/>
                        </a:lnTo>
                        <a:lnTo>
                          <a:pt x="59214" y="31595"/>
                        </a:lnTo>
                        <a:lnTo>
                          <a:pt x="59319" y="31658"/>
                        </a:lnTo>
                        <a:lnTo>
                          <a:pt x="59361" y="31700"/>
                        </a:lnTo>
                        <a:lnTo>
                          <a:pt x="59465" y="31700"/>
                        </a:lnTo>
                        <a:lnTo>
                          <a:pt x="59486" y="31763"/>
                        </a:lnTo>
                        <a:lnTo>
                          <a:pt x="59549" y="31867"/>
                        </a:lnTo>
                        <a:lnTo>
                          <a:pt x="59486" y="31909"/>
                        </a:lnTo>
                        <a:lnTo>
                          <a:pt x="59528" y="31972"/>
                        </a:lnTo>
                        <a:lnTo>
                          <a:pt x="59633" y="32077"/>
                        </a:lnTo>
                        <a:lnTo>
                          <a:pt x="59633" y="32139"/>
                        </a:lnTo>
                        <a:lnTo>
                          <a:pt x="59674" y="32202"/>
                        </a:lnTo>
                        <a:lnTo>
                          <a:pt x="59758" y="32244"/>
                        </a:lnTo>
                        <a:lnTo>
                          <a:pt x="59737" y="32390"/>
                        </a:lnTo>
                        <a:lnTo>
                          <a:pt x="59737" y="32495"/>
                        </a:lnTo>
                        <a:lnTo>
                          <a:pt x="59695" y="32537"/>
                        </a:lnTo>
                        <a:lnTo>
                          <a:pt x="59633" y="32558"/>
                        </a:lnTo>
                        <a:lnTo>
                          <a:pt x="59549" y="32662"/>
                        </a:lnTo>
                        <a:lnTo>
                          <a:pt x="59549" y="32725"/>
                        </a:lnTo>
                        <a:lnTo>
                          <a:pt x="59591" y="32809"/>
                        </a:lnTo>
                        <a:lnTo>
                          <a:pt x="59633" y="32830"/>
                        </a:lnTo>
                        <a:lnTo>
                          <a:pt x="59633" y="32934"/>
                        </a:lnTo>
                        <a:lnTo>
                          <a:pt x="59591" y="33018"/>
                        </a:lnTo>
                        <a:lnTo>
                          <a:pt x="59633" y="33060"/>
                        </a:lnTo>
                        <a:lnTo>
                          <a:pt x="59674" y="33081"/>
                        </a:lnTo>
                        <a:lnTo>
                          <a:pt x="59674" y="33144"/>
                        </a:lnTo>
                        <a:lnTo>
                          <a:pt x="59695" y="33185"/>
                        </a:lnTo>
                        <a:lnTo>
                          <a:pt x="59695" y="33248"/>
                        </a:lnTo>
                        <a:lnTo>
                          <a:pt x="59674" y="33269"/>
                        </a:lnTo>
                        <a:lnTo>
                          <a:pt x="59653" y="33290"/>
                        </a:lnTo>
                        <a:lnTo>
                          <a:pt x="59653" y="33437"/>
                        </a:lnTo>
                        <a:lnTo>
                          <a:pt x="59695" y="33562"/>
                        </a:lnTo>
                        <a:lnTo>
                          <a:pt x="59737" y="33604"/>
                        </a:lnTo>
                        <a:lnTo>
                          <a:pt x="59737" y="33667"/>
                        </a:lnTo>
                        <a:lnTo>
                          <a:pt x="59674" y="33709"/>
                        </a:lnTo>
                        <a:lnTo>
                          <a:pt x="59653" y="33792"/>
                        </a:lnTo>
                        <a:lnTo>
                          <a:pt x="59674" y="33855"/>
                        </a:lnTo>
                        <a:lnTo>
                          <a:pt x="59674" y="33897"/>
                        </a:lnTo>
                        <a:lnTo>
                          <a:pt x="59695" y="33960"/>
                        </a:lnTo>
                        <a:lnTo>
                          <a:pt x="59633" y="34001"/>
                        </a:lnTo>
                        <a:lnTo>
                          <a:pt x="59591" y="34022"/>
                        </a:lnTo>
                        <a:lnTo>
                          <a:pt x="59633" y="34085"/>
                        </a:lnTo>
                        <a:lnTo>
                          <a:pt x="59653" y="34169"/>
                        </a:lnTo>
                        <a:lnTo>
                          <a:pt x="59633" y="34211"/>
                        </a:lnTo>
                        <a:lnTo>
                          <a:pt x="59570" y="34315"/>
                        </a:lnTo>
                        <a:lnTo>
                          <a:pt x="59591" y="34378"/>
                        </a:lnTo>
                        <a:lnTo>
                          <a:pt x="59633" y="34420"/>
                        </a:lnTo>
                        <a:lnTo>
                          <a:pt x="59591" y="34483"/>
                        </a:lnTo>
                        <a:lnTo>
                          <a:pt x="59591" y="34525"/>
                        </a:lnTo>
                        <a:lnTo>
                          <a:pt x="59633" y="34587"/>
                        </a:lnTo>
                        <a:lnTo>
                          <a:pt x="59653" y="34650"/>
                        </a:lnTo>
                        <a:lnTo>
                          <a:pt x="59591" y="34713"/>
                        </a:lnTo>
                        <a:lnTo>
                          <a:pt x="59549" y="34713"/>
                        </a:lnTo>
                        <a:lnTo>
                          <a:pt x="59486" y="34692"/>
                        </a:lnTo>
                        <a:lnTo>
                          <a:pt x="59130" y="34608"/>
                        </a:lnTo>
                        <a:lnTo>
                          <a:pt x="59047" y="34587"/>
                        </a:lnTo>
                        <a:lnTo>
                          <a:pt x="58942" y="34546"/>
                        </a:lnTo>
                        <a:lnTo>
                          <a:pt x="58900" y="34546"/>
                        </a:lnTo>
                        <a:lnTo>
                          <a:pt x="58796" y="34713"/>
                        </a:lnTo>
                        <a:lnTo>
                          <a:pt x="58754" y="34797"/>
                        </a:lnTo>
                        <a:lnTo>
                          <a:pt x="58712" y="34859"/>
                        </a:lnTo>
                        <a:lnTo>
                          <a:pt x="58628" y="34859"/>
                        </a:lnTo>
                        <a:lnTo>
                          <a:pt x="58544" y="34922"/>
                        </a:lnTo>
                        <a:lnTo>
                          <a:pt x="58524" y="34964"/>
                        </a:lnTo>
                        <a:lnTo>
                          <a:pt x="58586" y="35069"/>
                        </a:lnTo>
                        <a:lnTo>
                          <a:pt x="58712" y="35278"/>
                        </a:lnTo>
                        <a:lnTo>
                          <a:pt x="58733" y="35362"/>
                        </a:lnTo>
                        <a:lnTo>
                          <a:pt x="58754" y="35445"/>
                        </a:lnTo>
                        <a:lnTo>
                          <a:pt x="58837" y="35550"/>
                        </a:lnTo>
                        <a:lnTo>
                          <a:pt x="58837" y="35654"/>
                        </a:lnTo>
                        <a:lnTo>
                          <a:pt x="58837" y="35780"/>
                        </a:lnTo>
                        <a:lnTo>
                          <a:pt x="58837" y="35885"/>
                        </a:lnTo>
                        <a:lnTo>
                          <a:pt x="58837" y="36094"/>
                        </a:lnTo>
                        <a:lnTo>
                          <a:pt x="58921" y="36157"/>
                        </a:lnTo>
                        <a:lnTo>
                          <a:pt x="58921" y="36261"/>
                        </a:lnTo>
                        <a:lnTo>
                          <a:pt x="58921" y="36366"/>
                        </a:lnTo>
                        <a:lnTo>
                          <a:pt x="58900" y="36408"/>
                        </a:lnTo>
                        <a:lnTo>
                          <a:pt x="58900" y="36491"/>
                        </a:lnTo>
                        <a:lnTo>
                          <a:pt x="58921" y="36533"/>
                        </a:lnTo>
                        <a:lnTo>
                          <a:pt x="58921" y="36638"/>
                        </a:lnTo>
                        <a:lnTo>
                          <a:pt x="58858" y="36638"/>
                        </a:lnTo>
                        <a:lnTo>
                          <a:pt x="58733" y="36617"/>
                        </a:lnTo>
                        <a:lnTo>
                          <a:pt x="58649" y="36680"/>
                        </a:lnTo>
                        <a:lnTo>
                          <a:pt x="58649" y="36722"/>
                        </a:lnTo>
                        <a:lnTo>
                          <a:pt x="58691" y="36826"/>
                        </a:lnTo>
                        <a:lnTo>
                          <a:pt x="58733" y="36847"/>
                        </a:lnTo>
                        <a:lnTo>
                          <a:pt x="58733" y="36931"/>
                        </a:lnTo>
                        <a:lnTo>
                          <a:pt x="58733" y="36952"/>
                        </a:lnTo>
                        <a:lnTo>
                          <a:pt x="58837" y="37098"/>
                        </a:lnTo>
                        <a:lnTo>
                          <a:pt x="58858" y="37098"/>
                        </a:lnTo>
                        <a:lnTo>
                          <a:pt x="58921" y="36931"/>
                        </a:lnTo>
                        <a:lnTo>
                          <a:pt x="59068" y="36910"/>
                        </a:lnTo>
                        <a:lnTo>
                          <a:pt x="59130" y="36952"/>
                        </a:lnTo>
                        <a:lnTo>
                          <a:pt x="59172" y="36784"/>
                        </a:lnTo>
                        <a:lnTo>
                          <a:pt x="59256" y="36722"/>
                        </a:lnTo>
                        <a:lnTo>
                          <a:pt x="59256" y="36512"/>
                        </a:lnTo>
                        <a:lnTo>
                          <a:pt x="59361" y="36429"/>
                        </a:lnTo>
                        <a:lnTo>
                          <a:pt x="59361" y="36324"/>
                        </a:lnTo>
                        <a:lnTo>
                          <a:pt x="59381" y="36282"/>
                        </a:lnTo>
                        <a:lnTo>
                          <a:pt x="59528" y="36366"/>
                        </a:lnTo>
                        <a:lnTo>
                          <a:pt x="59653" y="36303"/>
                        </a:lnTo>
                        <a:lnTo>
                          <a:pt x="59695" y="36366"/>
                        </a:lnTo>
                        <a:lnTo>
                          <a:pt x="59695" y="36575"/>
                        </a:lnTo>
                        <a:lnTo>
                          <a:pt x="59884" y="36617"/>
                        </a:lnTo>
                        <a:lnTo>
                          <a:pt x="60072" y="36722"/>
                        </a:lnTo>
                        <a:lnTo>
                          <a:pt x="60114" y="36680"/>
                        </a:lnTo>
                        <a:lnTo>
                          <a:pt x="60197" y="36742"/>
                        </a:lnTo>
                        <a:lnTo>
                          <a:pt x="60323" y="36617"/>
                        </a:lnTo>
                        <a:lnTo>
                          <a:pt x="60490" y="36596"/>
                        </a:lnTo>
                        <a:lnTo>
                          <a:pt x="60511" y="36512"/>
                        </a:lnTo>
                        <a:lnTo>
                          <a:pt x="60595" y="36512"/>
                        </a:lnTo>
                        <a:lnTo>
                          <a:pt x="60679" y="36366"/>
                        </a:lnTo>
                        <a:lnTo>
                          <a:pt x="60846" y="36115"/>
                        </a:lnTo>
                        <a:lnTo>
                          <a:pt x="60825" y="36073"/>
                        </a:lnTo>
                        <a:lnTo>
                          <a:pt x="60951" y="36010"/>
                        </a:lnTo>
                        <a:lnTo>
                          <a:pt x="60951" y="35926"/>
                        </a:lnTo>
                        <a:lnTo>
                          <a:pt x="60909" y="35780"/>
                        </a:lnTo>
                        <a:lnTo>
                          <a:pt x="60993" y="35822"/>
                        </a:lnTo>
                        <a:lnTo>
                          <a:pt x="60993" y="35843"/>
                        </a:lnTo>
                        <a:lnTo>
                          <a:pt x="61118" y="35654"/>
                        </a:lnTo>
                        <a:lnTo>
                          <a:pt x="61055" y="35550"/>
                        </a:lnTo>
                        <a:lnTo>
                          <a:pt x="61118" y="35529"/>
                        </a:lnTo>
                        <a:lnTo>
                          <a:pt x="61118" y="35341"/>
                        </a:lnTo>
                        <a:lnTo>
                          <a:pt x="61223" y="35299"/>
                        </a:lnTo>
                        <a:lnTo>
                          <a:pt x="61223" y="35194"/>
                        </a:lnTo>
                        <a:lnTo>
                          <a:pt x="61369" y="35090"/>
                        </a:lnTo>
                        <a:lnTo>
                          <a:pt x="61411" y="35027"/>
                        </a:lnTo>
                        <a:lnTo>
                          <a:pt x="61348" y="34985"/>
                        </a:lnTo>
                        <a:lnTo>
                          <a:pt x="61369" y="34838"/>
                        </a:lnTo>
                        <a:lnTo>
                          <a:pt x="61453" y="34818"/>
                        </a:lnTo>
                        <a:lnTo>
                          <a:pt x="61557" y="34315"/>
                        </a:lnTo>
                        <a:lnTo>
                          <a:pt x="61683" y="34169"/>
                        </a:lnTo>
                        <a:lnTo>
                          <a:pt x="61683" y="34064"/>
                        </a:lnTo>
                        <a:lnTo>
                          <a:pt x="61829" y="33960"/>
                        </a:lnTo>
                        <a:lnTo>
                          <a:pt x="61850" y="33834"/>
                        </a:lnTo>
                        <a:lnTo>
                          <a:pt x="61976" y="33667"/>
                        </a:lnTo>
                        <a:lnTo>
                          <a:pt x="61976" y="33541"/>
                        </a:lnTo>
                        <a:lnTo>
                          <a:pt x="61934" y="33520"/>
                        </a:lnTo>
                        <a:lnTo>
                          <a:pt x="61892" y="33353"/>
                        </a:lnTo>
                        <a:lnTo>
                          <a:pt x="62039" y="33227"/>
                        </a:lnTo>
                        <a:lnTo>
                          <a:pt x="61976" y="32955"/>
                        </a:lnTo>
                        <a:lnTo>
                          <a:pt x="62081" y="32830"/>
                        </a:lnTo>
                        <a:lnTo>
                          <a:pt x="62081" y="32746"/>
                        </a:lnTo>
                        <a:lnTo>
                          <a:pt x="62039" y="32746"/>
                        </a:lnTo>
                        <a:lnTo>
                          <a:pt x="62101" y="32579"/>
                        </a:lnTo>
                        <a:lnTo>
                          <a:pt x="62101" y="32411"/>
                        </a:lnTo>
                        <a:lnTo>
                          <a:pt x="62206" y="32307"/>
                        </a:lnTo>
                        <a:lnTo>
                          <a:pt x="62206" y="32118"/>
                        </a:lnTo>
                        <a:lnTo>
                          <a:pt x="62185" y="32097"/>
                        </a:lnTo>
                        <a:lnTo>
                          <a:pt x="62164" y="31909"/>
                        </a:lnTo>
                        <a:lnTo>
                          <a:pt x="62248" y="31742"/>
                        </a:lnTo>
                        <a:lnTo>
                          <a:pt x="62248" y="31574"/>
                        </a:lnTo>
                        <a:lnTo>
                          <a:pt x="62394" y="31386"/>
                        </a:lnTo>
                        <a:lnTo>
                          <a:pt x="62394" y="31240"/>
                        </a:lnTo>
                        <a:lnTo>
                          <a:pt x="62353" y="31135"/>
                        </a:lnTo>
                        <a:lnTo>
                          <a:pt x="62353" y="30947"/>
                        </a:lnTo>
                        <a:lnTo>
                          <a:pt x="62394" y="30905"/>
                        </a:lnTo>
                        <a:lnTo>
                          <a:pt x="62394" y="30758"/>
                        </a:lnTo>
                        <a:lnTo>
                          <a:pt x="62311" y="30758"/>
                        </a:lnTo>
                        <a:lnTo>
                          <a:pt x="62269" y="30486"/>
                        </a:lnTo>
                        <a:lnTo>
                          <a:pt x="62269" y="30403"/>
                        </a:lnTo>
                        <a:lnTo>
                          <a:pt x="62248" y="30319"/>
                        </a:lnTo>
                        <a:lnTo>
                          <a:pt x="62248" y="30110"/>
                        </a:lnTo>
                        <a:lnTo>
                          <a:pt x="62081" y="29921"/>
                        </a:lnTo>
                        <a:lnTo>
                          <a:pt x="62039" y="29921"/>
                        </a:lnTo>
                        <a:lnTo>
                          <a:pt x="61976" y="29817"/>
                        </a:lnTo>
                        <a:lnTo>
                          <a:pt x="62039" y="29775"/>
                        </a:lnTo>
                        <a:lnTo>
                          <a:pt x="62101" y="29608"/>
                        </a:lnTo>
                        <a:lnTo>
                          <a:pt x="62101" y="29566"/>
                        </a:lnTo>
                        <a:lnTo>
                          <a:pt x="61997" y="29649"/>
                        </a:lnTo>
                        <a:lnTo>
                          <a:pt x="61892" y="29608"/>
                        </a:lnTo>
                        <a:lnTo>
                          <a:pt x="61788" y="29231"/>
                        </a:lnTo>
                        <a:lnTo>
                          <a:pt x="61788" y="29126"/>
                        </a:lnTo>
                        <a:lnTo>
                          <a:pt x="61767" y="29043"/>
                        </a:lnTo>
                        <a:lnTo>
                          <a:pt x="61746" y="28833"/>
                        </a:lnTo>
                        <a:lnTo>
                          <a:pt x="61788" y="28750"/>
                        </a:lnTo>
                        <a:lnTo>
                          <a:pt x="61683" y="28457"/>
                        </a:lnTo>
                        <a:lnTo>
                          <a:pt x="61767" y="28394"/>
                        </a:lnTo>
                        <a:lnTo>
                          <a:pt x="61725" y="28352"/>
                        </a:lnTo>
                        <a:lnTo>
                          <a:pt x="61746" y="28310"/>
                        </a:lnTo>
                        <a:lnTo>
                          <a:pt x="61746" y="28227"/>
                        </a:lnTo>
                        <a:lnTo>
                          <a:pt x="61683" y="28185"/>
                        </a:lnTo>
                        <a:lnTo>
                          <a:pt x="61746" y="28080"/>
                        </a:lnTo>
                        <a:lnTo>
                          <a:pt x="61683" y="27975"/>
                        </a:lnTo>
                        <a:lnTo>
                          <a:pt x="61683" y="27892"/>
                        </a:lnTo>
                        <a:lnTo>
                          <a:pt x="61767" y="27829"/>
                        </a:lnTo>
                        <a:lnTo>
                          <a:pt x="61662" y="27766"/>
                        </a:lnTo>
                        <a:lnTo>
                          <a:pt x="61641" y="27620"/>
                        </a:lnTo>
                        <a:lnTo>
                          <a:pt x="61683" y="27557"/>
                        </a:lnTo>
                        <a:lnTo>
                          <a:pt x="61662" y="27452"/>
                        </a:lnTo>
                        <a:lnTo>
                          <a:pt x="61578" y="27515"/>
                        </a:lnTo>
                        <a:lnTo>
                          <a:pt x="61474" y="27494"/>
                        </a:lnTo>
                        <a:lnTo>
                          <a:pt x="61348" y="27390"/>
                        </a:lnTo>
                        <a:lnTo>
                          <a:pt x="61348" y="27264"/>
                        </a:lnTo>
                        <a:lnTo>
                          <a:pt x="61411" y="27180"/>
                        </a:lnTo>
                        <a:lnTo>
                          <a:pt x="61411" y="27076"/>
                        </a:lnTo>
                        <a:lnTo>
                          <a:pt x="61244" y="26887"/>
                        </a:lnTo>
                        <a:lnTo>
                          <a:pt x="61160" y="26887"/>
                        </a:lnTo>
                        <a:lnTo>
                          <a:pt x="61055" y="26762"/>
                        </a:lnTo>
                        <a:lnTo>
                          <a:pt x="61139" y="26720"/>
                        </a:lnTo>
                        <a:lnTo>
                          <a:pt x="61139" y="26615"/>
                        </a:lnTo>
                        <a:lnTo>
                          <a:pt x="61202" y="26511"/>
                        </a:lnTo>
                        <a:lnTo>
                          <a:pt x="61097" y="26323"/>
                        </a:lnTo>
                        <a:lnTo>
                          <a:pt x="61013" y="26323"/>
                        </a:lnTo>
                        <a:lnTo>
                          <a:pt x="60930" y="26239"/>
                        </a:lnTo>
                        <a:lnTo>
                          <a:pt x="60825" y="26218"/>
                        </a:lnTo>
                        <a:lnTo>
                          <a:pt x="60804" y="26134"/>
                        </a:lnTo>
                        <a:lnTo>
                          <a:pt x="60532" y="26051"/>
                        </a:lnTo>
                        <a:lnTo>
                          <a:pt x="60490" y="25988"/>
                        </a:lnTo>
                        <a:lnTo>
                          <a:pt x="60323" y="25946"/>
                        </a:lnTo>
                        <a:lnTo>
                          <a:pt x="60260" y="25904"/>
                        </a:lnTo>
                        <a:lnTo>
                          <a:pt x="60197" y="25779"/>
                        </a:lnTo>
                        <a:lnTo>
                          <a:pt x="60114" y="25695"/>
                        </a:lnTo>
                        <a:lnTo>
                          <a:pt x="59988" y="25695"/>
                        </a:lnTo>
                        <a:lnTo>
                          <a:pt x="59863" y="25590"/>
                        </a:lnTo>
                        <a:lnTo>
                          <a:pt x="59737" y="25695"/>
                        </a:lnTo>
                        <a:lnTo>
                          <a:pt x="59633" y="25695"/>
                        </a:lnTo>
                        <a:lnTo>
                          <a:pt x="59570" y="25779"/>
                        </a:lnTo>
                        <a:lnTo>
                          <a:pt x="59486" y="25779"/>
                        </a:lnTo>
                        <a:lnTo>
                          <a:pt x="59444" y="25716"/>
                        </a:lnTo>
                        <a:lnTo>
                          <a:pt x="59444" y="25674"/>
                        </a:lnTo>
                        <a:lnTo>
                          <a:pt x="59340" y="25611"/>
                        </a:lnTo>
                        <a:lnTo>
                          <a:pt x="59235" y="25611"/>
                        </a:lnTo>
                        <a:lnTo>
                          <a:pt x="59277" y="25799"/>
                        </a:lnTo>
                        <a:lnTo>
                          <a:pt x="59381" y="25904"/>
                        </a:lnTo>
                        <a:lnTo>
                          <a:pt x="59340" y="26009"/>
                        </a:lnTo>
                        <a:lnTo>
                          <a:pt x="59381" y="26197"/>
                        </a:lnTo>
                        <a:lnTo>
                          <a:pt x="59340" y="26343"/>
                        </a:lnTo>
                        <a:lnTo>
                          <a:pt x="59256" y="26406"/>
                        </a:lnTo>
                        <a:lnTo>
                          <a:pt x="59256" y="26239"/>
                        </a:lnTo>
                        <a:lnTo>
                          <a:pt x="59277" y="26113"/>
                        </a:lnTo>
                        <a:lnTo>
                          <a:pt x="59214" y="25946"/>
                        </a:lnTo>
                        <a:lnTo>
                          <a:pt x="59151" y="26030"/>
                        </a:lnTo>
                        <a:lnTo>
                          <a:pt x="59172" y="26134"/>
                        </a:lnTo>
                        <a:lnTo>
                          <a:pt x="59130" y="26323"/>
                        </a:lnTo>
                        <a:lnTo>
                          <a:pt x="59005" y="26406"/>
                        </a:lnTo>
                        <a:lnTo>
                          <a:pt x="58733" y="26427"/>
                        </a:lnTo>
                        <a:lnTo>
                          <a:pt x="58712" y="26364"/>
                        </a:lnTo>
                        <a:lnTo>
                          <a:pt x="58816" y="26302"/>
                        </a:lnTo>
                        <a:lnTo>
                          <a:pt x="58858" y="26302"/>
                        </a:lnTo>
                        <a:lnTo>
                          <a:pt x="58858" y="26134"/>
                        </a:lnTo>
                        <a:lnTo>
                          <a:pt x="58921" y="26051"/>
                        </a:lnTo>
                        <a:lnTo>
                          <a:pt x="58963" y="26009"/>
                        </a:lnTo>
                        <a:lnTo>
                          <a:pt x="58837" y="26009"/>
                        </a:lnTo>
                        <a:lnTo>
                          <a:pt x="58796" y="26051"/>
                        </a:lnTo>
                        <a:lnTo>
                          <a:pt x="58733" y="26009"/>
                        </a:lnTo>
                        <a:lnTo>
                          <a:pt x="58649" y="26030"/>
                        </a:lnTo>
                        <a:lnTo>
                          <a:pt x="58607" y="26134"/>
                        </a:lnTo>
                        <a:lnTo>
                          <a:pt x="58524" y="26197"/>
                        </a:lnTo>
                        <a:lnTo>
                          <a:pt x="58503" y="26197"/>
                        </a:lnTo>
                        <a:lnTo>
                          <a:pt x="58419" y="26302"/>
                        </a:lnTo>
                        <a:lnTo>
                          <a:pt x="58272" y="26155"/>
                        </a:lnTo>
                        <a:lnTo>
                          <a:pt x="58293" y="26009"/>
                        </a:lnTo>
                        <a:lnTo>
                          <a:pt x="58231" y="25820"/>
                        </a:lnTo>
                        <a:lnTo>
                          <a:pt x="58105" y="25632"/>
                        </a:lnTo>
                        <a:lnTo>
                          <a:pt x="58105" y="25339"/>
                        </a:lnTo>
                        <a:lnTo>
                          <a:pt x="57980" y="25381"/>
                        </a:lnTo>
                        <a:lnTo>
                          <a:pt x="57917" y="25381"/>
                        </a:lnTo>
                        <a:lnTo>
                          <a:pt x="57812" y="25423"/>
                        </a:lnTo>
                        <a:lnTo>
                          <a:pt x="57749" y="25465"/>
                        </a:lnTo>
                        <a:lnTo>
                          <a:pt x="57603" y="25548"/>
                        </a:lnTo>
                        <a:lnTo>
                          <a:pt x="57498" y="25548"/>
                        </a:lnTo>
                        <a:lnTo>
                          <a:pt x="57394" y="25486"/>
                        </a:lnTo>
                        <a:lnTo>
                          <a:pt x="57289" y="25527"/>
                        </a:lnTo>
                        <a:lnTo>
                          <a:pt x="57184" y="25444"/>
                        </a:lnTo>
                        <a:lnTo>
                          <a:pt x="57143" y="25339"/>
                        </a:lnTo>
                        <a:lnTo>
                          <a:pt x="57184" y="25255"/>
                        </a:lnTo>
                        <a:lnTo>
                          <a:pt x="57226" y="25109"/>
                        </a:lnTo>
                        <a:lnTo>
                          <a:pt x="57331" y="24942"/>
                        </a:lnTo>
                        <a:lnTo>
                          <a:pt x="57477" y="24774"/>
                        </a:lnTo>
                        <a:lnTo>
                          <a:pt x="57477" y="24586"/>
                        </a:lnTo>
                        <a:lnTo>
                          <a:pt x="57666" y="24439"/>
                        </a:lnTo>
                        <a:lnTo>
                          <a:pt x="57666" y="24272"/>
                        </a:lnTo>
                        <a:lnTo>
                          <a:pt x="57708" y="24251"/>
                        </a:lnTo>
                        <a:lnTo>
                          <a:pt x="57708" y="24188"/>
                        </a:lnTo>
                        <a:lnTo>
                          <a:pt x="57812" y="24021"/>
                        </a:lnTo>
                        <a:lnTo>
                          <a:pt x="57854" y="23874"/>
                        </a:lnTo>
                        <a:lnTo>
                          <a:pt x="57917" y="23749"/>
                        </a:lnTo>
                        <a:lnTo>
                          <a:pt x="57875" y="23623"/>
                        </a:lnTo>
                        <a:lnTo>
                          <a:pt x="57917" y="23540"/>
                        </a:lnTo>
                        <a:lnTo>
                          <a:pt x="57917" y="23330"/>
                        </a:lnTo>
                        <a:lnTo>
                          <a:pt x="57980" y="23038"/>
                        </a:lnTo>
                        <a:lnTo>
                          <a:pt x="58021" y="23038"/>
                        </a:lnTo>
                        <a:lnTo>
                          <a:pt x="58063" y="22828"/>
                        </a:lnTo>
                        <a:lnTo>
                          <a:pt x="58168" y="22786"/>
                        </a:lnTo>
                        <a:lnTo>
                          <a:pt x="58126" y="22661"/>
                        </a:lnTo>
                        <a:lnTo>
                          <a:pt x="58293" y="22473"/>
                        </a:lnTo>
                        <a:lnTo>
                          <a:pt x="58314" y="22305"/>
                        </a:lnTo>
                        <a:lnTo>
                          <a:pt x="58419" y="22242"/>
                        </a:lnTo>
                        <a:lnTo>
                          <a:pt x="58377" y="22033"/>
                        </a:lnTo>
                        <a:lnTo>
                          <a:pt x="58419" y="21970"/>
                        </a:lnTo>
                        <a:lnTo>
                          <a:pt x="58419" y="21845"/>
                        </a:lnTo>
                        <a:lnTo>
                          <a:pt x="58503" y="21782"/>
                        </a:lnTo>
                        <a:lnTo>
                          <a:pt x="58544" y="21782"/>
                        </a:lnTo>
                        <a:lnTo>
                          <a:pt x="58544" y="21657"/>
                        </a:lnTo>
                        <a:lnTo>
                          <a:pt x="58503" y="21573"/>
                        </a:lnTo>
                        <a:lnTo>
                          <a:pt x="58503" y="21343"/>
                        </a:lnTo>
                        <a:lnTo>
                          <a:pt x="58482" y="21217"/>
                        </a:lnTo>
                        <a:lnTo>
                          <a:pt x="58544" y="21029"/>
                        </a:lnTo>
                        <a:lnTo>
                          <a:pt x="58712" y="20841"/>
                        </a:lnTo>
                        <a:lnTo>
                          <a:pt x="58754" y="20631"/>
                        </a:lnTo>
                        <a:lnTo>
                          <a:pt x="58607" y="20401"/>
                        </a:lnTo>
                        <a:lnTo>
                          <a:pt x="58628" y="20276"/>
                        </a:lnTo>
                        <a:lnTo>
                          <a:pt x="58733" y="20171"/>
                        </a:lnTo>
                        <a:lnTo>
                          <a:pt x="58754" y="20045"/>
                        </a:lnTo>
                        <a:lnTo>
                          <a:pt x="58963" y="19878"/>
                        </a:lnTo>
                        <a:lnTo>
                          <a:pt x="59005" y="19773"/>
                        </a:lnTo>
                        <a:lnTo>
                          <a:pt x="59068" y="19773"/>
                        </a:lnTo>
                        <a:lnTo>
                          <a:pt x="59151" y="19857"/>
                        </a:lnTo>
                        <a:lnTo>
                          <a:pt x="59277" y="19836"/>
                        </a:lnTo>
                        <a:lnTo>
                          <a:pt x="59486" y="19669"/>
                        </a:lnTo>
                        <a:lnTo>
                          <a:pt x="59674" y="19669"/>
                        </a:lnTo>
                        <a:lnTo>
                          <a:pt x="59842" y="19564"/>
                        </a:lnTo>
                        <a:lnTo>
                          <a:pt x="59967" y="19564"/>
                        </a:lnTo>
                        <a:lnTo>
                          <a:pt x="60072" y="19481"/>
                        </a:lnTo>
                        <a:lnTo>
                          <a:pt x="60177" y="19481"/>
                        </a:lnTo>
                        <a:lnTo>
                          <a:pt x="60281" y="19460"/>
                        </a:lnTo>
                        <a:lnTo>
                          <a:pt x="60323" y="19376"/>
                        </a:lnTo>
                        <a:lnTo>
                          <a:pt x="60428" y="19460"/>
                        </a:lnTo>
                        <a:lnTo>
                          <a:pt x="60386" y="19585"/>
                        </a:lnTo>
                        <a:lnTo>
                          <a:pt x="60469" y="19627"/>
                        </a:lnTo>
                        <a:lnTo>
                          <a:pt x="60574" y="19732"/>
                        </a:lnTo>
                        <a:lnTo>
                          <a:pt x="60616" y="19627"/>
                        </a:lnTo>
                        <a:lnTo>
                          <a:pt x="60721" y="19543"/>
                        </a:lnTo>
                        <a:lnTo>
                          <a:pt x="60574" y="19418"/>
                        </a:lnTo>
                        <a:lnTo>
                          <a:pt x="60574" y="19355"/>
                        </a:lnTo>
                        <a:lnTo>
                          <a:pt x="60700" y="19271"/>
                        </a:lnTo>
                        <a:lnTo>
                          <a:pt x="60909" y="19313"/>
                        </a:lnTo>
                        <a:lnTo>
                          <a:pt x="61013" y="19250"/>
                        </a:lnTo>
                        <a:lnTo>
                          <a:pt x="61244" y="19250"/>
                        </a:lnTo>
                        <a:lnTo>
                          <a:pt x="61306" y="19334"/>
                        </a:lnTo>
                        <a:lnTo>
                          <a:pt x="61348" y="19334"/>
                        </a:lnTo>
                        <a:lnTo>
                          <a:pt x="61432" y="19250"/>
                        </a:lnTo>
                        <a:lnTo>
                          <a:pt x="61516" y="19250"/>
                        </a:lnTo>
                        <a:lnTo>
                          <a:pt x="61474" y="19146"/>
                        </a:lnTo>
                        <a:lnTo>
                          <a:pt x="61557" y="19104"/>
                        </a:lnTo>
                        <a:lnTo>
                          <a:pt x="61746" y="19104"/>
                        </a:lnTo>
                        <a:lnTo>
                          <a:pt x="61829" y="19208"/>
                        </a:lnTo>
                        <a:lnTo>
                          <a:pt x="62039" y="19125"/>
                        </a:lnTo>
                        <a:lnTo>
                          <a:pt x="62039" y="19041"/>
                        </a:lnTo>
                        <a:lnTo>
                          <a:pt x="61955" y="18999"/>
                        </a:lnTo>
                        <a:lnTo>
                          <a:pt x="61892" y="19041"/>
                        </a:lnTo>
                        <a:lnTo>
                          <a:pt x="61767" y="18957"/>
                        </a:lnTo>
                        <a:lnTo>
                          <a:pt x="61850" y="18832"/>
                        </a:lnTo>
                        <a:lnTo>
                          <a:pt x="61871" y="18916"/>
                        </a:lnTo>
                        <a:lnTo>
                          <a:pt x="62039" y="18853"/>
                        </a:lnTo>
                        <a:lnTo>
                          <a:pt x="61871" y="18748"/>
                        </a:lnTo>
                        <a:lnTo>
                          <a:pt x="61871" y="18685"/>
                        </a:lnTo>
                        <a:lnTo>
                          <a:pt x="61955" y="18685"/>
                        </a:lnTo>
                        <a:lnTo>
                          <a:pt x="62101" y="18497"/>
                        </a:lnTo>
                        <a:lnTo>
                          <a:pt x="62269" y="18497"/>
                        </a:lnTo>
                        <a:lnTo>
                          <a:pt x="62353" y="18581"/>
                        </a:lnTo>
                        <a:lnTo>
                          <a:pt x="62457" y="18518"/>
                        </a:lnTo>
                        <a:lnTo>
                          <a:pt x="62666" y="18581"/>
                        </a:lnTo>
                        <a:lnTo>
                          <a:pt x="62813" y="18581"/>
                        </a:lnTo>
                        <a:lnTo>
                          <a:pt x="62813" y="18623"/>
                        </a:lnTo>
                        <a:lnTo>
                          <a:pt x="62897" y="18685"/>
                        </a:lnTo>
                        <a:lnTo>
                          <a:pt x="62959" y="18644"/>
                        </a:lnTo>
                        <a:lnTo>
                          <a:pt x="62918" y="18581"/>
                        </a:lnTo>
                        <a:lnTo>
                          <a:pt x="63106" y="18581"/>
                        </a:lnTo>
                        <a:lnTo>
                          <a:pt x="63252" y="18602"/>
                        </a:lnTo>
                        <a:lnTo>
                          <a:pt x="63357" y="18602"/>
                        </a:lnTo>
                        <a:lnTo>
                          <a:pt x="63462" y="18685"/>
                        </a:lnTo>
                        <a:lnTo>
                          <a:pt x="63462" y="18727"/>
                        </a:lnTo>
                        <a:lnTo>
                          <a:pt x="63629" y="18748"/>
                        </a:lnTo>
                        <a:lnTo>
                          <a:pt x="63734" y="18664"/>
                        </a:lnTo>
                        <a:lnTo>
                          <a:pt x="63796" y="18685"/>
                        </a:lnTo>
                        <a:lnTo>
                          <a:pt x="63838" y="18769"/>
                        </a:lnTo>
                        <a:lnTo>
                          <a:pt x="63629" y="18916"/>
                        </a:lnTo>
                        <a:lnTo>
                          <a:pt x="63441" y="18916"/>
                        </a:lnTo>
                        <a:lnTo>
                          <a:pt x="63378" y="18978"/>
                        </a:lnTo>
                        <a:lnTo>
                          <a:pt x="63378" y="19083"/>
                        </a:lnTo>
                        <a:lnTo>
                          <a:pt x="63273" y="19083"/>
                        </a:lnTo>
                        <a:lnTo>
                          <a:pt x="63252" y="19125"/>
                        </a:lnTo>
                        <a:lnTo>
                          <a:pt x="63315" y="19146"/>
                        </a:lnTo>
                        <a:lnTo>
                          <a:pt x="63378" y="19146"/>
                        </a:lnTo>
                        <a:lnTo>
                          <a:pt x="63545" y="19355"/>
                        </a:lnTo>
                        <a:lnTo>
                          <a:pt x="63587" y="19313"/>
                        </a:lnTo>
                        <a:lnTo>
                          <a:pt x="63775" y="19250"/>
                        </a:lnTo>
                        <a:lnTo>
                          <a:pt x="63859" y="19146"/>
                        </a:lnTo>
                        <a:lnTo>
                          <a:pt x="63838" y="19104"/>
                        </a:lnTo>
                        <a:lnTo>
                          <a:pt x="63964" y="19041"/>
                        </a:lnTo>
                        <a:lnTo>
                          <a:pt x="63880" y="18916"/>
                        </a:lnTo>
                        <a:lnTo>
                          <a:pt x="63964" y="18916"/>
                        </a:lnTo>
                        <a:lnTo>
                          <a:pt x="64089" y="19083"/>
                        </a:lnTo>
                        <a:lnTo>
                          <a:pt x="64173" y="19104"/>
                        </a:lnTo>
                        <a:lnTo>
                          <a:pt x="64215" y="19020"/>
                        </a:lnTo>
                        <a:lnTo>
                          <a:pt x="64173" y="18978"/>
                        </a:lnTo>
                        <a:lnTo>
                          <a:pt x="64257" y="18916"/>
                        </a:lnTo>
                        <a:lnTo>
                          <a:pt x="64298" y="18832"/>
                        </a:lnTo>
                        <a:lnTo>
                          <a:pt x="64319" y="18832"/>
                        </a:lnTo>
                        <a:lnTo>
                          <a:pt x="64319" y="18727"/>
                        </a:lnTo>
                        <a:lnTo>
                          <a:pt x="64298" y="18664"/>
                        </a:lnTo>
                        <a:lnTo>
                          <a:pt x="64382" y="18623"/>
                        </a:lnTo>
                        <a:lnTo>
                          <a:pt x="64466" y="18685"/>
                        </a:lnTo>
                        <a:lnTo>
                          <a:pt x="64529" y="18623"/>
                        </a:lnTo>
                        <a:lnTo>
                          <a:pt x="64591" y="18685"/>
                        </a:lnTo>
                        <a:lnTo>
                          <a:pt x="64612" y="18769"/>
                        </a:lnTo>
                        <a:lnTo>
                          <a:pt x="64696" y="18811"/>
                        </a:lnTo>
                        <a:lnTo>
                          <a:pt x="64842" y="18664"/>
                        </a:lnTo>
                        <a:lnTo>
                          <a:pt x="64780" y="18602"/>
                        </a:lnTo>
                        <a:lnTo>
                          <a:pt x="64780" y="18581"/>
                        </a:lnTo>
                        <a:lnTo>
                          <a:pt x="64842" y="18518"/>
                        </a:lnTo>
                        <a:lnTo>
                          <a:pt x="64926" y="18560"/>
                        </a:lnTo>
                        <a:lnTo>
                          <a:pt x="65010" y="18497"/>
                        </a:lnTo>
                        <a:lnTo>
                          <a:pt x="65094" y="18497"/>
                        </a:lnTo>
                        <a:lnTo>
                          <a:pt x="65114" y="18455"/>
                        </a:lnTo>
                        <a:lnTo>
                          <a:pt x="65010" y="18351"/>
                        </a:lnTo>
                        <a:lnTo>
                          <a:pt x="65031" y="18288"/>
                        </a:lnTo>
                        <a:lnTo>
                          <a:pt x="65031" y="18246"/>
                        </a:lnTo>
                        <a:lnTo>
                          <a:pt x="64926" y="18183"/>
                        </a:lnTo>
                        <a:lnTo>
                          <a:pt x="64884" y="18141"/>
                        </a:lnTo>
                        <a:lnTo>
                          <a:pt x="64884" y="18162"/>
                        </a:lnTo>
                        <a:lnTo>
                          <a:pt x="64884" y="18204"/>
                        </a:lnTo>
                        <a:lnTo>
                          <a:pt x="64822" y="18204"/>
                        </a:lnTo>
                        <a:lnTo>
                          <a:pt x="64717" y="18162"/>
                        </a:lnTo>
                        <a:lnTo>
                          <a:pt x="64696" y="18183"/>
                        </a:lnTo>
                        <a:lnTo>
                          <a:pt x="64696" y="18246"/>
                        </a:lnTo>
                        <a:lnTo>
                          <a:pt x="64591" y="18246"/>
                        </a:lnTo>
                        <a:lnTo>
                          <a:pt x="64529" y="18288"/>
                        </a:lnTo>
                        <a:lnTo>
                          <a:pt x="64466" y="18246"/>
                        </a:lnTo>
                        <a:lnTo>
                          <a:pt x="64487" y="18141"/>
                        </a:lnTo>
                        <a:lnTo>
                          <a:pt x="64529" y="18100"/>
                        </a:lnTo>
                        <a:lnTo>
                          <a:pt x="64382" y="17890"/>
                        </a:lnTo>
                        <a:lnTo>
                          <a:pt x="64487" y="17828"/>
                        </a:lnTo>
                        <a:lnTo>
                          <a:pt x="64382" y="17660"/>
                        </a:lnTo>
                        <a:lnTo>
                          <a:pt x="64424" y="17451"/>
                        </a:lnTo>
                        <a:lnTo>
                          <a:pt x="64424" y="17325"/>
                        </a:lnTo>
                        <a:lnTo>
                          <a:pt x="64508" y="17221"/>
                        </a:lnTo>
                        <a:lnTo>
                          <a:pt x="64508" y="17032"/>
                        </a:lnTo>
                        <a:lnTo>
                          <a:pt x="64612" y="16928"/>
                        </a:lnTo>
                        <a:lnTo>
                          <a:pt x="64612" y="16802"/>
                        </a:lnTo>
                        <a:lnTo>
                          <a:pt x="64591" y="16781"/>
                        </a:lnTo>
                        <a:lnTo>
                          <a:pt x="64717" y="16719"/>
                        </a:lnTo>
                        <a:lnTo>
                          <a:pt x="64591" y="16572"/>
                        </a:lnTo>
                        <a:lnTo>
                          <a:pt x="64633" y="16175"/>
                        </a:lnTo>
                        <a:lnTo>
                          <a:pt x="64738" y="16091"/>
                        </a:lnTo>
                        <a:lnTo>
                          <a:pt x="64633" y="15944"/>
                        </a:lnTo>
                        <a:lnTo>
                          <a:pt x="64612" y="15777"/>
                        </a:lnTo>
                        <a:lnTo>
                          <a:pt x="64529" y="15735"/>
                        </a:lnTo>
                        <a:lnTo>
                          <a:pt x="64529" y="15672"/>
                        </a:lnTo>
                        <a:lnTo>
                          <a:pt x="64633" y="15589"/>
                        </a:lnTo>
                        <a:lnTo>
                          <a:pt x="64612" y="15442"/>
                        </a:lnTo>
                        <a:lnTo>
                          <a:pt x="64696" y="15379"/>
                        </a:lnTo>
                        <a:lnTo>
                          <a:pt x="64822" y="15170"/>
                        </a:lnTo>
                        <a:lnTo>
                          <a:pt x="64947" y="15212"/>
                        </a:lnTo>
                        <a:lnTo>
                          <a:pt x="65031" y="15149"/>
                        </a:lnTo>
                        <a:lnTo>
                          <a:pt x="65114" y="15170"/>
                        </a:lnTo>
                        <a:lnTo>
                          <a:pt x="65156" y="15107"/>
                        </a:lnTo>
                        <a:lnTo>
                          <a:pt x="65366" y="15107"/>
                        </a:lnTo>
                        <a:lnTo>
                          <a:pt x="65407" y="15045"/>
                        </a:lnTo>
                        <a:lnTo>
                          <a:pt x="65470" y="15024"/>
                        </a:lnTo>
                        <a:lnTo>
                          <a:pt x="65512" y="14919"/>
                        </a:lnTo>
                        <a:lnTo>
                          <a:pt x="65554" y="14919"/>
                        </a:lnTo>
                        <a:lnTo>
                          <a:pt x="65617" y="14898"/>
                        </a:lnTo>
                        <a:lnTo>
                          <a:pt x="65742" y="14898"/>
                        </a:lnTo>
                        <a:lnTo>
                          <a:pt x="65763" y="15003"/>
                        </a:lnTo>
                        <a:lnTo>
                          <a:pt x="65826" y="14961"/>
                        </a:lnTo>
                        <a:lnTo>
                          <a:pt x="65868" y="14961"/>
                        </a:lnTo>
                        <a:lnTo>
                          <a:pt x="65951" y="15107"/>
                        </a:lnTo>
                        <a:lnTo>
                          <a:pt x="65993" y="15107"/>
                        </a:lnTo>
                        <a:lnTo>
                          <a:pt x="66098" y="14961"/>
                        </a:lnTo>
                        <a:lnTo>
                          <a:pt x="66098" y="14835"/>
                        </a:lnTo>
                        <a:lnTo>
                          <a:pt x="66182" y="14815"/>
                        </a:lnTo>
                        <a:lnTo>
                          <a:pt x="66203" y="14689"/>
                        </a:lnTo>
                        <a:lnTo>
                          <a:pt x="66265" y="14689"/>
                        </a:lnTo>
                        <a:lnTo>
                          <a:pt x="66286" y="14794"/>
                        </a:lnTo>
                        <a:lnTo>
                          <a:pt x="66412" y="14856"/>
                        </a:lnTo>
                        <a:lnTo>
                          <a:pt x="66412" y="15003"/>
                        </a:lnTo>
                        <a:lnTo>
                          <a:pt x="66391" y="15045"/>
                        </a:lnTo>
                        <a:lnTo>
                          <a:pt x="66454" y="15107"/>
                        </a:lnTo>
                        <a:lnTo>
                          <a:pt x="66475" y="15212"/>
                        </a:lnTo>
                        <a:lnTo>
                          <a:pt x="66391" y="15275"/>
                        </a:lnTo>
                        <a:lnTo>
                          <a:pt x="66454" y="15317"/>
                        </a:lnTo>
                        <a:lnTo>
                          <a:pt x="66475" y="15442"/>
                        </a:lnTo>
                        <a:lnTo>
                          <a:pt x="66454" y="15442"/>
                        </a:lnTo>
                        <a:lnTo>
                          <a:pt x="66454" y="15526"/>
                        </a:lnTo>
                        <a:lnTo>
                          <a:pt x="66475" y="15568"/>
                        </a:lnTo>
                        <a:lnTo>
                          <a:pt x="66412" y="15651"/>
                        </a:lnTo>
                        <a:lnTo>
                          <a:pt x="66391" y="15693"/>
                        </a:lnTo>
                        <a:lnTo>
                          <a:pt x="66412" y="15756"/>
                        </a:lnTo>
                        <a:lnTo>
                          <a:pt x="66516" y="15651"/>
                        </a:lnTo>
                        <a:lnTo>
                          <a:pt x="66558" y="15735"/>
                        </a:lnTo>
                        <a:lnTo>
                          <a:pt x="66663" y="15756"/>
                        </a:lnTo>
                        <a:lnTo>
                          <a:pt x="66684" y="15965"/>
                        </a:lnTo>
                        <a:lnTo>
                          <a:pt x="66726" y="15903"/>
                        </a:lnTo>
                        <a:lnTo>
                          <a:pt x="66726" y="15840"/>
                        </a:lnTo>
                        <a:lnTo>
                          <a:pt x="66830" y="15735"/>
                        </a:lnTo>
                        <a:lnTo>
                          <a:pt x="66914" y="15735"/>
                        </a:lnTo>
                        <a:lnTo>
                          <a:pt x="66977" y="15777"/>
                        </a:lnTo>
                        <a:lnTo>
                          <a:pt x="66872" y="15944"/>
                        </a:lnTo>
                        <a:lnTo>
                          <a:pt x="66977" y="16049"/>
                        </a:lnTo>
                        <a:lnTo>
                          <a:pt x="66998" y="16175"/>
                        </a:lnTo>
                        <a:lnTo>
                          <a:pt x="67081" y="15986"/>
                        </a:lnTo>
                        <a:lnTo>
                          <a:pt x="67144" y="15944"/>
                        </a:lnTo>
                        <a:lnTo>
                          <a:pt x="67144" y="15861"/>
                        </a:lnTo>
                        <a:lnTo>
                          <a:pt x="67207" y="15777"/>
                        </a:lnTo>
                        <a:lnTo>
                          <a:pt x="67207" y="15484"/>
                        </a:lnTo>
                        <a:lnTo>
                          <a:pt x="67291" y="15421"/>
                        </a:lnTo>
                        <a:lnTo>
                          <a:pt x="67207" y="15338"/>
                        </a:lnTo>
                        <a:lnTo>
                          <a:pt x="67311" y="15254"/>
                        </a:lnTo>
                        <a:lnTo>
                          <a:pt x="67311" y="15149"/>
                        </a:lnTo>
                        <a:lnTo>
                          <a:pt x="67249" y="15128"/>
                        </a:lnTo>
                        <a:lnTo>
                          <a:pt x="67249" y="15066"/>
                        </a:lnTo>
                        <a:lnTo>
                          <a:pt x="67311" y="15045"/>
                        </a:lnTo>
                        <a:lnTo>
                          <a:pt x="67332" y="14856"/>
                        </a:lnTo>
                        <a:lnTo>
                          <a:pt x="67249" y="14794"/>
                        </a:lnTo>
                        <a:lnTo>
                          <a:pt x="67311" y="14605"/>
                        </a:lnTo>
                        <a:lnTo>
                          <a:pt x="67395" y="14522"/>
                        </a:lnTo>
                        <a:lnTo>
                          <a:pt x="67542" y="14501"/>
                        </a:lnTo>
                        <a:lnTo>
                          <a:pt x="67604" y="14584"/>
                        </a:lnTo>
                        <a:lnTo>
                          <a:pt x="67667" y="14647"/>
                        </a:lnTo>
                        <a:lnTo>
                          <a:pt x="67730" y="14584"/>
                        </a:lnTo>
                        <a:lnTo>
                          <a:pt x="67646" y="14501"/>
                        </a:lnTo>
                        <a:lnTo>
                          <a:pt x="67688" y="14375"/>
                        </a:lnTo>
                        <a:lnTo>
                          <a:pt x="67521" y="14291"/>
                        </a:lnTo>
                        <a:lnTo>
                          <a:pt x="67479" y="14061"/>
                        </a:lnTo>
                        <a:lnTo>
                          <a:pt x="67395" y="13999"/>
                        </a:lnTo>
                        <a:lnTo>
                          <a:pt x="67395" y="13957"/>
                        </a:lnTo>
                        <a:lnTo>
                          <a:pt x="67291" y="13873"/>
                        </a:lnTo>
                        <a:lnTo>
                          <a:pt x="67270" y="13706"/>
                        </a:lnTo>
                        <a:lnTo>
                          <a:pt x="67311" y="13664"/>
                        </a:lnTo>
                        <a:lnTo>
                          <a:pt x="67291" y="13538"/>
                        </a:lnTo>
                        <a:lnTo>
                          <a:pt x="67165" y="13434"/>
                        </a:lnTo>
                        <a:lnTo>
                          <a:pt x="67186" y="13329"/>
                        </a:lnTo>
                        <a:lnTo>
                          <a:pt x="67123" y="13266"/>
                        </a:lnTo>
                        <a:lnTo>
                          <a:pt x="67291" y="13141"/>
                        </a:lnTo>
                        <a:lnTo>
                          <a:pt x="67416" y="13141"/>
                        </a:lnTo>
                        <a:lnTo>
                          <a:pt x="67521" y="13015"/>
                        </a:lnTo>
                        <a:lnTo>
                          <a:pt x="67688" y="13015"/>
                        </a:lnTo>
                        <a:lnTo>
                          <a:pt x="67730" y="12952"/>
                        </a:lnTo>
                        <a:lnTo>
                          <a:pt x="67897" y="13078"/>
                        </a:lnTo>
                        <a:lnTo>
                          <a:pt x="68044" y="13078"/>
                        </a:lnTo>
                        <a:lnTo>
                          <a:pt x="68107" y="13120"/>
                        </a:lnTo>
                        <a:lnTo>
                          <a:pt x="68211" y="13141"/>
                        </a:lnTo>
                        <a:lnTo>
                          <a:pt x="68274" y="13120"/>
                        </a:lnTo>
                        <a:lnTo>
                          <a:pt x="68127" y="13182"/>
                        </a:lnTo>
                        <a:lnTo>
                          <a:pt x="68211" y="13245"/>
                        </a:lnTo>
                        <a:lnTo>
                          <a:pt x="68065" y="13287"/>
                        </a:lnTo>
                        <a:lnTo>
                          <a:pt x="67939" y="13266"/>
                        </a:lnTo>
                        <a:lnTo>
                          <a:pt x="67793" y="13434"/>
                        </a:lnTo>
                        <a:lnTo>
                          <a:pt x="67793" y="13496"/>
                        </a:lnTo>
                        <a:lnTo>
                          <a:pt x="67835" y="13643"/>
                        </a:lnTo>
                        <a:lnTo>
                          <a:pt x="67835" y="13768"/>
                        </a:lnTo>
                        <a:lnTo>
                          <a:pt x="67918" y="13810"/>
                        </a:lnTo>
                        <a:lnTo>
                          <a:pt x="67939" y="13894"/>
                        </a:lnTo>
                        <a:lnTo>
                          <a:pt x="68065" y="14061"/>
                        </a:lnTo>
                        <a:lnTo>
                          <a:pt x="68065" y="14103"/>
                        </a:lnTo>
                        <a:lnTo>
                          <a:pt x="68107" y="14103"/>
                        </a:lnTo>
                        <a:lnTo>
                          <a:pt x="68065" y="14166"/>
                        </a:lnTo>
                        <a:lnTo>
                          <a:pt x="68211" y="14208"/>
                        </a:lnTo>
                        <a:lnTo>
                          <a:pt x="68232" y="14333"/>
                        </a:lnTo>
                        <a:lnTo>
                          <a:pt x="68232" y="14396"/>
                        </a:lnTo>
                        <a:lnTo>
                          <a:pt x="68169" y="14438"/>
                        </a:lnTo>
                        <a:lnTo>
                          <a:pt x="68211" y="14710"/>
                        </a:lnTo>
                        <a:lnTo>
                          <a:pt x="68253" y="14731"/>
                        </a:lnTo>
                        <a:lnTo>
                          <a:pt x="68316" y="14647"/>
                        </a:lnTo>
                        <a:lnTo>
                          <a:pt x="68358" y="14647"/>
                        </a:lnTo>
                        <a:lnTo>
                          <a:pt x="68441" y="14752"/>
                        </a:lnTo>
                        <a:lnTo>
                          <a:pt x="68483" y="14835"/>
                        </a:lnTo>
                        <a:lnTo>
                          <a:pt x="68420" y="15024"/>
                        </a:lnTo>
                        <a:lnTo>
                          <a:pt x="68420" y="15233"/>
                        </a:lnTo>
                        <a:lnTo>
                          <a:pt x="68483" y="15317"/>
                        </a:lnTo>
                        <a:lnTo>
                          <a:pt x="68567" y="15254"/>
                        </a:lnTo>
                        <a:lnTo>
                          <a:pt x="68672" y="15275"/>
                        </a:lnTo>
                        <a:lnTo>
                          <a:pt x="68692" y="15338"/>
                        </a:lnTo>
                        <a:lnTo>
                          <a:pt x="68672" y="15421"/>
                        </a:lnTo>
                        <a:lnTo>
                          <a:pt x="68588" y="15421"/>
                        </a:lnTo>
                        <a:lnTo>
                          <a:pt x="68483" y="15484"/>
                        </a:lnTo>
                        <a:lnTo>
                          <a:pt x="68462" y="15484"/>
                        </a:lnTo>
                        <a:lnTo>
                          <a:pt x="68337" y="15631"/>
                        </a:lnTo>
                        <a:lnTo>
                          <a:pt x="68316" y="15735"/>
                        </a:lnTo>
                        <a:lnTo>
                          <a:pt x="68169" y="15798"/>
                        </a:lnTo>
                        <a:lnTo>
                          <a:pt x="68148" y="15861"/>
                        </a:lnTo>
                        <a:lnTo>
                          <a:pt x="68065" y="15882"/>
                        </a:lnTo>
                        <a:lnTo>
                          <a:pt x="68065" y="15986"/>
                        </a:lnTo>
                        <a:lnTo>
                          <a:pt x="68023" y="16070"/>
                        </a:lnTo>
                        <a:lnTo>
                          <a:pt x="68065" y="16195"/>
                        </a:lnTo>
                        <a:lnTo>
                          <a:pt x="68148" y="16175"/>
                        </a:lnTo>
                        <a:lnTo>
                          <a:pt x="68148" y="16321"/>
                        </a:lnTo>
                        <a:lnTo>
                          <a:pt x="68044" y="16509"/>
                        </a:lnTo>
                        <a:lnTo>
                          <a:pt x="68065" y="16593"/>
                        </a:lnTo>
                        <a:lnTo>
                          <a:pt x="68127" y="16614"/>
                        </a:lnTo>
                        <a:lnTo>
                          <a:pt x="68107" y="16844"/>
                        </a:lnTo>
                        <a:lnTo>
                          <a:pt x="68127" y="17032"/>
                        </a:lnTo>
                        <a:lnTo>
                          <a:pt x="68065" y="17116"/>
                        </a:lnTo>
                        <a:lnTo>
                          <a:pt x="67939" y="17158"/>
                        </a:lnTo>
                        <a:lnTo>
                          <a:pt x="67918" y="17263"/>
                        </a:lnTo>
                        <a:lnTo>
                          <a:pt x="67960" y="17325"/>
                        </a:lnTo>
                        <a:lnTo>
                          <a:pt x="67939" y="17535"/>
                        </a:lnTo>
                        <a:lnTo>
                          <a:pt x="67918" y="17576"/>
                        </a:lnTo>
                        <a:lnTo>
                          <a:pt x="67939" y="17660"/>
                        </a:lnTo>
                        <a:lnTo>
                          <a:pt x="68044" y="17765"/>
                        </a:lnTo>
                        <a:lnTo>
                          <a:pt x="67960" y="17765"/>
                        </a:lnTo>
                        <a:lnTo>
                          <a:pt x="67939" y="17953"/>
                        </a:lnTo>
                        <a:lnTo>
                          <a:pt x="67960" y="17995"/>
                        </a:lnTo>
                        <a:lnTo>
                          <a:pt x="67960" y="18141"/>
                        </a:lnTo>
                        <a:lnTo>
                          <a:pt x="67855" y="18246"/>
                        </a:lnTo>
                        <a:lnTo>
                          <a:pt x="67939" y="18372"/>
                        </a:lnTo>
                        <a:lnTo>
                          <a:pt x="67939" y="18602"/>
                        </a:lnTo>
                        <a:lnTo>
                          <a:pt x="68023" y="18811"/>
                        </a:lnTo>
                        <a:lnTo>
                          <a:pt x="67835" y="19146"/>
                        </a:lnTo>
                        <a:lnTo>
                          <a:pt x="67939" y="19292"/>
                        </a:lnTo>
                        <a:lnTo>
                          <a:pt x="67835" y="19250"/>
                        </a:lnTo>
                        <a:lnTo>
                          <a:pt x="67625" y="19292"/>
                        </a:lnTo>
                        <a:lnTo>
                          <a:pt x="67625" y="19501"/>
                        </a:lnTo>
                        <a:lnTo>
                          <a:pt x="67646" y="19564"/>
                        </a:lnTo>
                        <a:lnTo>
                          <a:pt x="67521" y="19711"/>
                        </a:lnTo>
                        <a:lnTo>
                          <a:pt x="67291" y="19606"/>
                        </a:lnTo>
                        <a:lnTo>
                          <a:pt x="67186" y="19711"/>
                        </a:lnTo>
                        <a:lnTo>
                          <a:pt x="67186" y="19773"/>
                        </a:lnTo>
                        <a:lnTo>
                          <a:pt x="67332" y="19773"/>
                        </a:lnTo>
                        <a:lnTo>
                          <a:pt x="67542" y="20087"/>
                        </a:lnTo>
                        <a:lnTo>
                          <a:pt x="67542" y="20380"/>
                        </a:lnTo>
                        <a:lnTo>
                          <a:pt x="67500" y="20464"/>
                        </a:lnTo>
                        <a:lnTo>
                          <a:pt x="67542" y="20548"/>
                        </a:lnTo>
                        <a:lnTo>
                          <a:pt x="67437" y="20569"/>
                        </a:lnTo>
                        <a:lnTo>
                          <a:pt x="67416" y="20778"/>
                        </a:lnTo>
                        <a:lnTo>
                          <a:pt x="67291" y="20924"/>
                        </a:lnTo>
                        <a:lnTo>
                          <a:pt x="67270" y="21175"/>
                        </a:lnTo>
                        <a:lnTo>
                          <a:pt x="67374" y="21385"/>
                        </a:lnTo>
                        <a:lnTo>
                          <a:pt x="67416" y="21761"/>
                        </a:lnTo>
                        <a:lnTo>
                          <a:pt x="67583" y="22033"/>
                        </a:lnTo>
                        <a:lnTo>
                          <a:pt x="67583" y="22242"/>
                        </a:lnTo>
                        <a:lnTo>
                          <a:pt x="67835" y="22807"/>
                        </a:lnTo>
                        <a:lnTo>
                          <a:pt x="68148" y="23414"/>
                        </a:lnTo>
                        <a:lnTo>
                          <a:pt x="68462" y="23916"/>
                        </a:lnTo>
                        <a:lnTo>
                          <a:pt x="68630" y="24063"/>
                        </a:lnTo>
                        <a:lnTo>
                          <a:pt x="68630" y="24251"/>
                        </a:lnTo>
                        <a:lnTo>
                          <a:pt x="69048" y="24732"/>
                        </a:lnTo>
                        <a:lnTo>
                          <a:pt x="69488" y="25527"/>
                        </a:lnTo>
                        <a:lnTo>
                          <a:pt x="69697" y="25632"/>
                        </a:lnTo>
                        <a:lnTo>
                          <a:pt x="69843" y="25632"/>
                        </a:lnTo>
                        <a:lnTo>
                          <a:pt x="69927" y="25590"/>
                        </a:lnTo>
                        <a:lnTo>
                          <a:pt x="69927" y="25590"/>
                        </a:lnTo>
                        <a:lnTo>
                          <a:pt x="69885" y="25695"/>
                        </a:lnTo>
                        <a:lnTo>
                          <a:pt x="69780" y="25737"/>
                        </a:lnTo>
                        <a:lnTo>
                          <a:pt x="69697" y="25737"/>
                        </a:lnTo>
                        <a:lnTo>
                          <a:pt x="69843" y="25988"/>
                        </a:lnTo>
                        <a:lnTo>
                          <a:pt x="70052" y="26469"/>
                        </a:lnTo>
                        <a:lnTo>
                          <a:pt x="70094" y="26678"/>
                        </a:lnTo>
                        <a:lnTo>
                          <a:pt x="70220" y="26867"/>
                        </a:lnTo>
                        <a:lnTo>
                          <a:pt x="70450" y="26887"/>
                        </a:lnTo>
                        <a:lnTo>
                          <a:pt x="70471" y="26971"/>
                        </a:lnTo>
                        <a:lnTo>
                          <a:pt x="70471" y="27076"/>
                        </a:lnTo>
                        <a:lnTo>
                          <a:pt x="70513" y="27159"/>
                        </a:lnTo>
                        <a:lnTo>
                          <a:pt x="70471" y="27285"/>
                        </a:lnTo>
                        <a:lnTo>
                          <a:pt x="70617" y="27034"/>
                        </a:lnTo>
                        <a:lnTo>
                          <a:pt x="70659" y="26762"/>
                        </a:lnTo>
                        <a:lnTo>
                          <a:pt x="70680" y="26741"/>
                        </a:lnTo>
                        <a:lnTo>
                          <a:pt x="70680" y="26636"/>
                        </a:lnTo>
                        <a:lnTo>
                          <a:pt x="70827" y="26511"/>
                        </a:lnTo>
                        <a:lnTo>
                          <a:pt x="70848" y="26406"/>
                        </a:lnTo>
                        <a:lnTo>
                          <a:pt x="70827" y="26343"/>
                        </a:lnTo>
                        <a:lnTo>
                          <a:pt x="70868" y="26239"/>
                        </a:lnTo>
                        <a:lnTo>
                          <a:pt x="70931" y="25988"/>
                        </a:lnTo>
                        <a:lnTo>
                          <a:pt x="70868" y="25883"/>
                        </a:lnTo>
                        <a:lnTo>
                          <a:pt x="70889" y="25695"/>
                        </a:lnTo>
                        <a:lnTo>
                          <a:pt x="70994" y="25611"/>
                        </a:lnTo>
                        <a:lnTo>
                          <a:pt x="70889" y="25507"/>
                        </a:lnTo>
                        <a:lnTo>
                          <a:pt x="70848" y="25527"/>
                        </a:lnTo>
                        <a:lnTo>
                          <a:pt x="70764" y="25507"/>
                        </a:lnTo>
                        <a:lnTo>
                          <a:pt x="70827" y="25423"/>
                        </a:lnTo>
                        <a:lnTo>
                          <a:pt x="70743" y="25276"/>
                        </a:lnTo>
                        <a:lnTo>
                          <a:pt x="70785" y="25297"/>
                        </a:lnTo>
                        <a:lnTo>
                          <a:pt x="70848" y="25255"/>
                        </a:lnTo>
                        <a:lnTo>
                          <a:pt x="70743" y="25151"/>
                        </a:lnTo>
                        <a:lnTo>
                          <a:pt x="70764" y="25067"/>
                        </a:lnTo>
                        <a:lnTo>
                          <a:pt x="70785" y="24942"/>
                        </a:lnTo>
                        <a:lnTo>
                          <a:pt x="70659" y="24942"/>
                        </a:lnTo>
                        <a:lnTo>
                          <a:pt x="70576" y="24879"/>
                        </a:lnTo>
                        <a:lnTo>
                          <a:pt x="70638" y="24774"/>
                        </a:lnTo>
                        <a:lnTo>
                          <a:pt x="70743" y="24879"/>
                        </a:lnTo>
                        <a:lnTo>
                          <a:pt x="70889" y="24732"/>
                        </a:lnTo>
                        <a:lnTo>
                          <a:pt x="70973" y="24753"/>
                        </a:lnTo>
                        <a:lnTo>
                          <a:pt x="71078" y="24649"/>
                        </a:lnTo>
                        <a:lnTo>
                          <a:pt x="71182" y="24565"/>
                        </a:lnTo>
                        <a:lnTo>
                          <a:pt x="71203" y="24586"/>
                        </a:lnTo>
                        <a:lnTo>
                          <a:pt x="71350" y="24628"/>
                        </a:lnTo>
                        <a:lnTo>
                          <a:pt x="71266" y="24523"/>
                        </a:lnTo>
                        <a:lnTo>
                          <a:pt x="71099" y="24439"/>
                        </a:lnTo>
                        <a:lnTo>
                          <a:pt x="71099" y="24314"/>
                        </a:lnTo>
                        <a:lnTo>
                          <a:pt x="70952" y="24230"/>
                        </a:lnTo>
                        <a:lnTo>
                          <a:pt x="70848" y="23895"/>
                        </a:lnTo>
                        <a:lnTo>
                          <a:pt x="70931" y="23602"/>
                        </a:lnTo>
                        <a:lnTo>
                          <a:pt x="70827" y="23498"/>
                        </a:lnTo>
                        <a:lnTo>
                          <a:pt x="70889" y="23414"/>
                        </a:lnTo>
                        <a:lnTo>
                          <a:pt x="70931" y="23268"/>
                        </a:lnTo>
                        <a:lnTo>
                          <a:pt x="71036" y="23058"/>
                        </a:lnTo>
                        <a:lnTo>
                          <a:pt x="71078" y="23372"/>
                        </a:lnTo>
                        <a:lnTo>
                          <a:pt x="71161" y="23393"/>
                        </a:lnTo>
                        <a:lnTo>
                          <a:pt x="71350" y="23289"/>
                        </a:lnTo>
                        <a:lnTo>
                          <a:pt x="71371" y="23330"/>
                        </a:lnTo>
                        <a:lnTo>
                          <a:pt x="71705" y="23205"/>
                        </a:lnTo>
                        <a:lnTo>
                          <a:pt x="71705" y="23058"/>
                        </a:lnTo>
                        <a:lnTo>
                          <a:pt x="71789" y="22975"/>
                        </a:lnTo>
                        <a:lnTo>
                          <a:pt x="71664" y="22891"/>
                        </a:lnTo>
                        <a:lnTo>
                          <a:pt x="71454" y="22598"/>
                        </a:lnTo>
                        <a:lnTo>
                          <a:pt x="71371" y="22598"/>
                        </a:lnTo>
                        <a:lnTo>
                          <a:pt x="71078" y="22159"/>
                        </a:lnTo>
                        <a:lnTo>
                          <a:pt x="71078" y="22054"/>
                        </a:lnTo>
                        <a:lnTo>
                          <a:pt x="70994" y="21970"/>
                        </a:lnTo>
                        <a:lnTo>
                          <a:pt x="70973" y="21594"/>
                        </a:lnTo>
                        <a:lnTo>
                          <a:pt x="70994" y="21531"/>
                        </a:lnTo>
                        <a:lnTo>
                          <a:pt x="70952" y="21343"/>
                        </a:lnTo>
                        <a:lnTo>
                          <a:pt x="71036" y="21217"/>
                        </a:lnTo>
                        <a:lnTo>
                          <a:pt x="71036" y="21092"/>
                        </a:lnTo>
                        <a:lnTo>
                          <a:pt x="70889" y="21113"/>
                        </a:lnTo>
                        <a:lnTo>
                          <a:pt x="70868" y="21029"/>
                        </a:lnTo>
                        <a:lnTo>
                          <a:pt x="70973" y="20882"/>
                        </a:lnTo>
                        <a:lnTo>
                          <a:pt x="71078" y="20841"/>
                        </a:lnTo>
                        <a:lnTo>
                          <a:pt x="71078" y="20778"/>
                        </a:lnTo>
                        <a:lnTo>
                          <a:pt x="71078" y="20757"/>
                        </a:lnTo>
                        <a:lnTo>
                          <a:pt x="71161" y="20673"/>
                        </a:lnTo>
                        <a:lnTo>
                          <a:pt x="71182" y="20778"/>
                        </a:lnTo>
                        <a:lnTo>
                          <a:pt x="71182" y="20903"/>
                        </a:lnTo>
                        <a:lnTo>
                          <a:pt x="71140" y="21029"/>
                        </a:lnTo>
                        <a:lnTo>
                          <a:pt x="71140" y="21196"/>
                        </a:lnTo>
                        <a:lnTo>
                          <a:pt x="71308" y="21238"/>
                        </a:lnTo>
                        <a:lnTo>
                          <a:pt x="71475" y="21343"/>
                        </a:lnTo>
                        <a:lnTo>
                          <a:pt x="71559" y="21322"/>
                        </a:lnTo>
                        <a:lnTo>
                          <a:pt x="71559" y="21154"/>
                        </a:lnTo>
                        <a:lnTo>
                          <a:pt x="71601" y="21092"/>
                        </a:lnTo>
                        <a:lnTo>
                          <a:pt x="71496" y="20903"/>
                        </a:lnTo>
                        <a:lnTo>
                          <a:pt x="71245" y="20673"/>
                        </a:lnTo>
                        <a:lnTo>
                          <a:pt x="71245" y="20401"/>
                        </a:lnTo>
                        <a:lnTo>
                          <a:pt x="71099" y="20359"/>
                        </a:lnTo>
                        <a:lnTo>
                          <a:pt x="71078" y="20317"/>
                        </a:lnTo>
                        <a:lnTo>
                          <a:pt x="71057" y="20380"/>
                        </a:lnTo>
                        <a:lnTo>
                          <a:pt x="70973" y="20464"/>
                        </a:lnTo>
                        <a:lnTo>
                          <a:pt x="70973" y="20506"/>
                        </a:lnTo>
                        <a:lnTo>
                          <a:pt x="70931" y="20569"/>
                        </a:lnTo>
                        <a:lnTo>
                          <a:pt x="70785" y="20485"/>
                        </a:lnTo>
                        <a:lnTo>
                          <a:pt x="70785" y="20276"/>
                        </a:lnTo>
                        <a:lnTo>
                          <a:pt x="70722" y="20150"/>
                        </a:lnTo>
                        <a:lnTo>
                          <a:pt x="70617" y="19941"/>
                        </a:lnTo>
                        <a:lnTo>
                          <a:pt x="70680" y="19836"/>
                        </a:lnTo>
                        <a:lnTo>
                          <a:pt x="70743" y="19794"/>
                        </a:lnTo>
                        <a:lnTo>
                          <a:pt x="70722" y="19690"/>
                        </a:lnTo>
                        <a:lnTo>
                          <a:pt x="70785" y="19585"/>
                        </a:lnTo>
                        <a:lnTo>
                          <a:pt x="70722" y="19522"/>
                        </a:lnTo>
                        <a:lnTo>
                          <a:pt x="70743" y="19439"/>
                        </a:lnTo>
                        <a:lnTo>
                          <a:pt x="70743" y="19334"/>
                        </a:lnTo>
                        <a:lnTo>
                          <a:pt x="70659" y="19271"/>
                        </a:lnTo>
                        <a:lnTo>
                          <a:pt x="70555" y="19313"/>
                        </a:lnTo>
                        <a:lnTo>
                          <a:pt x="70366" y="19146"/>
                        </a:lnTo>
                        <a:lnTo>
                          <a:pt x="70241" y="19146"/>
                        </a:lnTo>
                        <a:lnTo>
                          <a:pt x="70157" y="19229"/>
                        </a:lnTo>
                        <a:lnTo>
                          <a:pt x="70157" y="19313"/>
                        </a:lnTo>
                        <a:lnTo>
                          <a:pt x="70304" y="19460"/>
                        </a:lnTo>
                        <a:lnTo>
                          <a:pt x="70262" y="19564"/>
                        </a:lnTo>
                        <a:lnTo>
                          <a:pt x="70220" y="19627"/>
                        </a:lnTo>
                        <a:lnTo>
                          <a:pt x="70094" y="19564"/>
                        </a:lnTo>
                        <a:lnTo>
                          <a:pt x="69927" y="19355"/>
                        </a:lnTo>
                        <a:lnTo>
                          <a:pt x="69822" y="19250"/>
                        </a:lnTo>
                        <a:lnTo>
                          <a:pt x="69739" y="19208"/>
                        </a:lnTo>
                        <a:lnTo>
                          <a:pt x="69801" y="19146"/>
                        </a:lnTo>
                        <a:lnTo>
                          <a:pt x="69697" y="18936"/>
                        </a:lnTo>
                        <a:lnTo>
                          <a:pt x="69697" y="18811"/>
                        </a:lnTo>
                        <a:lnTo>
                          <a:pt x="69697" y="18727"/>
                        </a:lnTo>
                        <a:lnTo>
                          <a:pt x="69634" y="18623"/>
                        </a:lnTo>
                        <a:lnTo>
                          <a:pt x="69697" y="18539"/>
                        </a:lnTo>
                        <a:lnTo>
                          <a:pt x="69634" y="18372"/>
                        </a:lnTo>
                        <a:lnTo>
                          <a:pt x="69718" y="18267"/>
                        </a:lnTo>
                        <a:lnTo>
                          <a:pt x="69718" y="18162"/>
                        </a:lnTo>
                        <a:lnTo>
                          <a:pt x="69739" y="18037"/>
                        </a:lnTo>
                        <a:lnTo>
                          <a:pt x="69739" y="17890"/>
                        </a:lnTo>
                        <a:lnTo>
                          <a:pt x="69697" y="17932"/>
                        </a:lnTo>
                        <a:lnTo>
                          <a:pt x="69592" y="17786"/>
                        </a:lnTo>
                        <a:lnTo>
                          <a:pt x="69613" y="17744"/>
                        </a:lnTo>
                        <a:lnTo>
                          <a:pt x="69697" y="17723"/>
                        </a:lnTo>
                        <a:lnTo>
                          <a:pt x="69801" y="17786"/>
                        </a:lnTo>
                        <a:lnTo>
                          <a:pt x="69801" y="17744"/>
                        </a:lnTo>
                        <a:lnTo>
                          <a:pt x="69718" y="17660"/>
                        </a:lnTo>
                        <a:lnTo>
                          <a:pt x="69634" y="17576"/>
                        </a:lnTo>
                        <a:lnTo>
                          <a:pt x="69676" y="17514"/>
                        </a:lnTo>
                        <a:lnTo>
                          <a:pt x="69718" y="17514"/>
                        </a:lnTo>
                        <a:lnTo>
                          <a:pt x="69697" y="17430"/>
                        </a:lnTo>
                        <a:lnTo>
                          <a:pt x="69613" y="17346"/>
                        </a:lnTo>
                        <a:lnTo>
                          <a:pt x="69488" y="17325"/>
                        </a:lnTo>
                        <a:lnTo>
                          <a:pt x="69467" y="17242"/>
                        </a:lnTo>
                        <a:lnTo>
                          <a:pt x="69508" y="17221"/>
                        </a:lnTo>
                        <a:lnTo>
                          <a:pt x="69488" y="17074"/>
                        </a:lnTo>
                        <a:lnTo>
                          <a:pt x="69383" y="16970"/>
                        </a:lnTo>
                        <a:lnTo>
                          <a:pt x="69404" y="16886"/>
                        </a:lnTo>
                        <a:lnTo>
                          <a:pt x="69425" y="16781"/>
                        </a:lnTo>
                        <a:lnTo>
                          <a:pt x="69488" y="16719"/>
                        </a:lnTo>
                        <a:lnTo>
                          <a:pt x="69404" y="16614"/>
                        </a:lnTo>
                        <a:lnTo>
                          <a:pt x="69425" y="16530"/>
                        </a:lnTo>
                        <a:lnTo>
                          <a:pt x="69508" y="16530"/>
                        </a:lnTo>
                        <a:lnTo>
                          <a:pt x="69613" y="16593"/>
                        </a:lnTo>
                        <a:lnTo>
                          <a:pt x="69697" y="16572"/>
                        </a:lnTo>
                        <a:lnTo>
                          <a:pt x="69739" y="16405"/>
                        </a:lnTo>
                        <a:lnTo>
                          <a:pt x="69822" y="16405"/>
                        </a:lnTo>
                        <a:lnTo>
                          <a:pt x="69885" y="16488"/>
                        </a:lnTo>
                        <a:lnTo>
                          <a:pt x="69927" y="16488"/>
                        </a:lnTo>
                        <a:lnTo>
                          <a:pt x="70011" y="16614"/>
                        </a:lnTo>
                        <a:lnTo>
                          <a:pt x="70136" y="16363"/>
                        </a:lnTo>
                        <a:lnTo>
                          <a:pt x="70011" y="16300"/>
                        </a:lnTo>
                        <a:lnTo>
                          <a:pt x="70032" y="16195"/>
                        </a:lnTo>
                        <a:lnTo>
                          <a:pt x="70115" y="16154"/>
                        </a:lnTo>
                        <a:lnTo>
                          <a:pt x="70241" y="15903"/>
                        </a:lnTo>
                        <a:lnTo>
                          <a:pt x="70241" y="15777"/>
                        </a:lnTo>
                        <a:lnTo>
                          <a:pt x="70324" y="15882"/>
                        </a:lnTo>
                        <a:lnTo>
                          <a:pt x="70429" y="15944"/>
                        </a:lnTo>
                        <a:lnTo>
                          <a:pt x="70429" y="16070"/>
                        </a:lnTo>
                        <a:lnTo>
                          <a:pt x="70555" y="16426"/>
                        </a:lnTo>
                        <a:lnTo>
                          <a:pt x="70638" y="16509"/>
                        </a:lnTo>
                        <a:lnTo>
                          <a:pt x="70680" y="16468"/>
                        </a:lnTo>
                        <a:lnTo>
                          <a:pt x="70722" y="16154"/>
                        </a:lnTo>
                        <a:lnTo>
                          <a:pt x="70743" y="16049"/>
                        </a:lnTo>
                        <a:lnTo>
                          <a:pt x="70722" y="15903"/>
                        </a:lnTo>
                        <a:lnTo>
                          <a:pt x="70785" y="15798"/>
                        </a:lnTo>
                        <a:lnTo>
                          <a:pt x="70722" y="15651"/>
                        </a:lnTo>
                        <a:lnTo>
                          <a:pt x="70827" y="15693"/>
                        </a:lnTo>
                        <a:lnTo>
                          <a:pt x="70889" y="15631"/>
                        </a:lnTo>
                        <a:lnTo>
                          <a:pt x="70952" y="15421"/>
                        </a:lnTo>
                        <a:lnTo>
                          <a:pt x="71057" y="15421"/>
                        </a:lnTo>
                        <a:lnTo>
                          <a:pt x="71182" y="15254"/>
                        </a:lnTo>
                        <a:lnTo>
                          <a:pt x="71308" y="15233"/>
                        </a:lnTo>
                        <a:lnTo>
                          <a:pt x="71371" y="15275"/>
                        </a:lnTo>
                        <a:lnTo>
                          <a:pt x="71559" y="15149"/>
                        </a:lnTo>
                        <a:lnTo>
                          <a:pt x="71705" y="15170"/>
                        </a:lnTo>
                        <a:lnTo>
                          <a:pt x="72019" y="15359"/>
                        </a:lnTo>
                        <a:lnTo>
                          <a:pt x="72040" y="15463"/>
                        </a:lnTo>
                        <a:lnTo>
                          <a:pt x="72124" y="15484"/>
                        </a:lnTo>
                        <a:lnTo>
                          <a:pt x="72229" y="15463"/>
                        </a:lnTo>
                        <a:lnTo>
                          <a:pt x="72291" y="15484"/>
                        </a:lnTo>
                        <a:lnTo>
                          <a:pt x="72229" y="15547"/>
                        </a:lnTo>
                        <a:lnTo>
                          <a:pt x="72396" y="15714"/>
                        </a:lnTo>
                        <a:lnTo>
                          <a:pt x="72438" y="15672"/>
                        </a:lnTo>
                        <a:lnTo>
                          <a:pt x="72542" y="15777"/>
                        </a:lnTo>
                        <a:lnTo>
                          <a:pt x="72668" y="15756"/>
                        </a:lnTo>
                        <a:lnTo>
                          <a:pt x="72752" y="15777"/>
                        </a:lnTo>
                        <a:lnTo>
                          <a:pt x="72752" y="15672"/>
                        </a:lnTo>
                        <a:lnTo>
                          <a:pt x="72647" y="15526"/>
                        </a:lnTo>
                        <a:lnTo>
                          <a:pt x="72710" y="15442"/>
                        </a:lnTo>
                        <a:lnTo>
                          <a:pt x="72668" y="15359"/>
                        </a:lnTo>
                        <a:lnTo>
                          <a:pt x="72605" y="15338"/>
                        </a:lnTo>
                        <a:lnTo>
                          <a:pt x="72605" y="15233"/>
                        </a:lnTo>
                        <a:lnTo>
                          <a:pt x="72668" y="15128"/>
                        </a:lnTo>
                        <a:lnTo>
                          <a:pt x="72731" y="14856"/>
                        </a:lnTo>
                        <a:lnTo>
                          <a:pt x="72814" y="14647"/>
                        </a:lnTo>
                        <a:lnTo>
                          <a:pt x="72773" y="14543"/>
                        </a:lnTo>
                        <a:lnTo>
                          <a:pt x="72919" y="14375"/>
                        </a:lnTo>
                        <a:lnTo>
                          <a:pt x="72856" y="14291"/>
                        </a:lnTo>
                        <a:lnTo>
                          <a:pt x="72940" y="14229"/>
                        </a:lnTo>
                        <a:lnTo>
                          <a:pt x="72856" y="14061"/>
                        </a:lnTo>
                        <a:lnTo>
                          <a:pt x="72773" y="13999"/>
                        </a:lnTo>
                        <a:lnTo>
                          <a:pt x="72773" y="13957"/>
                        </a:lnTo>
                        <a:lnTo>
                          <a:pt x="72940" y="13957"/>
                        </a:lnTo>
                        <a:lnTo>
                          <a:pt x="72982" y="13810"/>
                        </a:lnTo>
                        <a:lnTo>
                          <a:pt x="72814" y="13747"/>
                        </a:lnTo>
                        <a:lnTo>
                          <a:pt x="72752" y="13643"/>
                        </a:lnTo>
                        <a:lnTo>
                          <a:pt x="72835" y="13601"/>
                        </a:lnTo>
                        <a:lnTo>
                          <a:pt x="72877" y="13664"/>
                        </a:lnTo>
                        <a:lnTo>
                          <a:pt x="72961" y="13643"/>
                        </a:lnTo>
                        <a:lnTo>
                          <a:pt x="72982" y="13559"/>
                        </a:lnTo>
                        <a:lnTo>
                          <a:pt x="72940" y="13475"/>
                        </a:lnTo>
                        <a:lnTo>
                          <a:pt x="73065" y="13371"/>
                        </a:lnTo>
                        <a:lnTo>
                          <a:pt x="73065" y="13287"/>
                        </a:lnTo>
                        <a:lnTo>
                          <a:pt x="72982" y="13224"/>
                        </a:lnTo>
                        <a:lnTo>
                          <a:pt x="73065" y="13162"/>
                        </a:lnTo>
                        <a:lnTo>
                          <a:pt x="73149" y="13182"/>
                        </a:lnTo>
                        <a:lnTo>
                          <a:pt x="73191" y="13078"/>
                        </a:lnTo>
                        <a:lnTo>
                          <a:pt x="73233" y="13036"/>
                        </a:lnTo>
                        <a:lnTo>
                          <a:pt x="73170" y="12973"/>
                        </a:lnTo>
                        <a:lnTo>
                          <a:pt x="73275" y="12952"/>
                        </a:lnTo>
                        <a:lnTo>
                          <a:pt x="73400" y="12827"/>
                        </a:lnTo>
                        <a:lnTo>
                          <a:pt x="73358" y="12743"/>
                        </a:lnTo>
                        <a:lnTo>
                          <a:pt x="73379" y="12638"/>
                        </a:lnTo>
                        <a:lnTo>
                          <a:pt x="73421" y="12722"/>
                        </a:lnTo>
                        <a:lnTo>
                          <a:pt x="73526" y="12618"/>
                        </a:lnTo>
                        <a:lnTo>
                          <a:pt x="73463" y="12450"/>
                        </a:lnTo>
                        <a:lnTo>
                          <a:pt x="73463" y="12304"/>
                        </a:lnTo>
                        <a:lnTo>
                          <a:pt x="73568" y="12304"/>
                        </a:lnTo>
                        <a:lnTo>
                          <a:pt x="73589" y="12325"/>
                        </a:lnTo>
                        <a:lnTo>
                          <a:pt x="73651" y="12283"/>
                        </a:lnTo>
                        <a:lnTo>
                          <a:pt x="73819" y="12074"/>
                        </a:lnTo>
                        <a:lnTo>
                          <a:pt x="73756" y="12032"/>
                        </a:lnTo>
                        <a:lnTo>
                          <a:pt x="73756" y="11927"/>
                        </a:lnTo>
                        <a:lnTo>
                          <a:pt x="73861" y="11927"/>
                        </a:lnTo>
                        <a:lnTo>
                          <a:pt x="74070" y="11760"/>
                        </a:lnTo>
                        <a:lnTo>
                          <a:pt x="73986" y="11697"/>
                        </a:lnTo>
                        <a:lnTo>
                          <a:pt x="74028" y="11655"/>
                        </a:lnTo>
                        <a:lnTo>
                          <a:pt x="74174" y="11655"/>
                        </a:lnTo>
                        <a:lnTo>
                          <a:pt x="74342" y="11550"/>
                        </a:lnTo>
                        <a:lnTo>
                          <a:pt x="74300" y="11467"/>
                        </a:lnTo>
                        <a:lnTo>
                          <a:pt x="74321" y="11404"/>
                        </a:lnTo>
                        <a:lnTo>
                          <a:pt x="74405" y="11467"/>
                        </a:lnTo>
                        <a:lnTo>
                          <a:pt x="74426" y="11571"/>
                        </a:lnTo>
                        <a:lnTo>
                          <a:pt x="74530" y="11592"/>
                        </a:lnTo>
                        <a:lnTo>
                          <a:pt x="74614" y="11550"/>
                        </a:lnTo>
                        <a:lnTo>
                          <a:pt x="74739" y="11613"/>
                        </a:lnTo>
                        <a:lnTo>
                          <a:pt x="75158" y="11613"/>
                        </a:lnTo>
                        <a:lnTo>
                          <a:pt x="75242" y="11676"/>
                        </a:lnTo>
                        <a:lnTo>
                          <a:pt x="75283" y="11655"/>
                        </a:lnTo>
                        <a:lnTo>
                          <a:pt x="75242" y="11488"/>
                        </a:lnTo>
                        <a:lnTo>
                          <a:pt x="75137" y="11404"/>
                        </a:lnTo>
                        <a:lnTo>
                          <a:pt x="75137" y="11362"/>
                        </a:lnTo>
                        <a:lnTo>
                          <a:pt x="75221" y="11341"/>
                        </a:lnTo>
                        <a:lnTo>
                          <a:pt x="75221" y="10986"/>
                        </a:lnTo>
                        <a:lnTo>
                          <a:pt x="75053" y="10755"/>
                        </a:lnTo>
                        <a:lnTo>
                          <a:pt x="74928" y="10734"/>
                        </a:lnTo>
                        <a:lnTo>
                          <a:pt x="74760" y="10525"/>
                        </a:lnTo>
                        <a:lnTo>
                          <a:pt x="74844" y="10442"/>
                        </a:lnTo>
                        <a:lnTo>
                          <a:pt x="74677" y="10316"/>
                        </a:lnTo>
                        <a:lnTo>
                          <a:pt x="74426" y="10253"/>
                        </a:lnTo>
                        <a:lnTo>
                          <a:pt x="74153" y="10086"/>
                        </a:lnTo>
                        <a:lnTo>
                          <a:pt x="74049" y="9918"/>
                        </a:lnTo>
                        <a:lnTo>
                          <a:pt x="74028" y="10023"/>
                        </a:lnTo>
                        <a:lnTo>
                          <a:pt x="73944" y="10002"/>
                        </a:lnTo>
                        <a:lnTo>
                          <a:pt x="73902" y="10023"/>
                        </a:lnTo>
                        <a:lnTo>
                          <a:pt x="73881" y="10149"/>
                        </a:lnTo>
                        <a:lnTo>
                          <a:pt x="73735" y="10190"/>
                        </a:lnTo>
                        <a:lnTo>
                          <a:pt x="73693" y="10107"/>
                        </a:lnTo>
                        <a:lnTo>
                          <a:pt x="73693" y="9981"/>
                        </a:lnTo>
                        <a:lnTo>
                          <a:pt x="73819" y="9897"/>
                        </a:lnTo>
                        <a:lnTo>
                          <a:pt x="73735" y="9793"/>
                        </a:lnTo>
                        <a:lnTo>
                          <a:pt x="73777" y="9730"/>
                        </a:lnTo>
                        <a:lnTo>
                          <a:pt x="73840" y="9730"/>
                        </a:lnTo>
                        <a:lnTo>
                          <a:pt x="73923" y="9814"/>
                        </a:lnTo>
                        <a:lnTo>
                          <a:pt x="73693" y="9458"/>
                        </a:lnTo>
                        <a:lnTo>
                          <a:pt x="73526" y="9312"/>
                        </a:lnTo>
                        <a:lnTo>
                          <a:pt x="73526" y="9479"/>
                        </a:lnTo>
                        <a:lnTo>
                          <a:pt x="73526" y="9521"/>
                        </a:lnTo>
                        <a:lnTo>
                          <a:pt x="73463" y="9521"/>
                        </a:lnTo>
                        <a:lnTo>
                          <a:pt x="73254" y="9312"/>
                        </a:lnTo>
                        <a:lnTo>
                          <a:pt x="73254" y="9207"/>
                        </a:lnTo>
                        <a:lnTo>
                          <a:pt x="73358" y="9249"/>
                        </a:lnTo>
                        <a:lnTo>
                          <a:pt x="73296" y="9144"/>
                        </a:lnTo>
                        <a:lnTo>
                          <a:pt x="73003" y="8893"/>
                        </a:lnTo>
                        <a:lnTo>
                          <a:pt x="72961" y="8893"/>
                        </a:lnTo>
                        <a:lnTo>
                          <a:pt x="72982" y="8977"/>
                        </a:lnTo>
                        <a:lnTo>
                          <a:pt x="72940" y="9081"/>
                        </a:lnTo>
                        <a:lnTo>
                          <a:pt x="72773" y="9102"/>
                        </a:lnTo>
                        <a:lnTo>
                          <a:pt x="72647" y="8977"/>
                        </a:lnTo>
                        <a:lnTo>
                          <a:pt x="72521" y="8956"/>
                        </a:lnTo>
                        <a:lnTo>
                          <a:pt x="72375" y="8726"/>
                        </a:lnTo>
                        <a:lnTo>
                          <a:pt x="72375" y="8642"/>
                        </a:lnTo>
                        <a:lnTo>
                          <a:pt x="72312" y="8579"/>
                        </a:lnTo>
                        <a:lnTo>
                          <a:pt x="72208" y="8621"/>
                        </a:lnTo>
                        <a:lnTo>
                          <a:pt x="72019" y="8768"/>
                        </a:lnTo>
                        <a:lnTo>
                          <a:pt x="72019" y="8830"/>
                        </a:lnTo>
                        <a:lnTo>
                          <a:pt x="71915" y="8789"/>
                        </a:lnTo>
                        <a:lnTo>
                          <a:pt x="71831" y="8851"/>
                        </a:lnTo>
                        <a:lnTo>
                          <a:pt x="71831" y="9081"/>
                        </a:lnTo>
                        <a:lnTo>
                          <a:pt x="71894" y="9144"/>
                        </a:lnTo>
                        <a:lnTo>
                          <a:pt x="71894" y="9144"/>
                        </a:lnTo>
                        <a:lnTo>
                          <a:pt x="71789" y="9081"/>
                        </a:lnTo>
                        <a:lnTo>
                          <a:pt x="71705" y="8872"/>
                        </a:lnTo>
                        <a:lnTo>
                          <a:pt x="71747" y="8726"/>
                        </a:lnTo>
                        <a:lnTo>
                          <a:pt x="71580" y="8621"/>
                        </a:lnTo>
                        <a:lnTo>
                          <a:pt x="71517" y="8454"/>
                        </a:lnTo>
                        <a:lnTo>
                          <a:pt x="71475" y="8454"/>
                        </a:lnTo>
                        <a:lnTo>
                          <a:pt x="71580" y="8433"/>
                        </a:lnTo>
                        <a:lnTo>
                          <a:pt x="71685" y="8558"/>
                        </a:lnTo>
                        <a:lnTo>
                          <a:pt x="71685" y="8433"/>
                        </a:lnTo>
                        <a:lnTo>
                          <a:pt x="71810" y="8433"/>
                        </a:lnTo>
                        <a:lnTo>
                          <a:pt x="71915" y="8475"/>
                        </a:lnTo>
                        <a:lnTo>
                          <a:pt x="72061" y="8370"/>
                        </a:lnTo>
                        <a:lnTo>
                          <a:pt x="72019" y="8265"/>
                        </a:lnTo>
                        <a:lnTo>
                          <a:pt x="71705" y="8140"/>
                        </a:lnTo>
                        <a:lnTo>
                          <a:pt x="71622" y="8265"/>
                        </a:lnTo>
                        <a:lnTo>
                          <a:pt x="71475" y="8265"/>
                        </a:lnTo>
                        <a:lnTo>
                          <a:pt x="71329" y="8224"/>
                        </a:lnTo>
                        <a:lnTo>
                          <a:pt x="71475" y="8224"/>
                        </a:lnTo>
                        <a:lnTo>
                          <a:pt x="71580" y="8098"/>
                        </a:lnTo>
                        <a:lnTo>
                          <a:pt x="71685" y="8056"/>
                        </a:lnTo>
                        <a:lnTo>
                          <a:pt x="71789" y="8119"/>
                        </a:lnTo>
                        <a:lnTo>
                          <a:pt x="71936" y="8140"/>
                        </a:lnTo>
                        <a:lnTo>
                          <a:pt x="72061" y="8245"/>
                        </a:lnTo>
                        <a:lnTo>
                          <a:pt x="72229" y="8433"/>
                        </a:lnTo>
                        <a:lnTo>
                          <a:pt x="72354" y="8433"/>
                        </a:lnTo>
                        <a:lnTo>
                          <a:pt x="72417" y="8537"/>
                        </a:lnTo>
                        <a:lnTo>
                          <a:pt x="72480" y="8558"/>
                        </a:lnTo>
                        <a:lnTo>
                          <a:pt x="72626" y="8475"/>
                        </a:lnTo>
                        <a:lnTo>
                          <a:pt x="72668" y="8558"/>
                        </a:lnTo>
                        <a:lnTo>
                          <a:pt x="72940" y="8349"/>
                        </a:lnTo>
                        <a:lnTo>
                          <a:pt x="72961" y="8391"/>
                        </a:lnTo>
                        <a:lnTo>
                          <a:pt x="72940" y="8496"/>
                        </a:lnTo>
                        <a:lnTo>
                          <a:pt x="73045" y="8433"/>
                        </a:lnTo>
                        <a:lnTo>
                          <a:pt x="73045" y="8286"/>
                        </a:lnTo>
                        <a:lnTo>
                          <a:pt x="73170" y="8077"/>
                        </a:lnTo>
                        <a:lnTo>
                          <a:pt x="73149" y="8014"/>
                        </a:lnTo>
                        <a:lnTo>
                          <a:pt x="73149" y="7847"/>
                        </a:lnTo>
                        <a:lnTo>
                          <a:pt x="73086" y="7617"/>
                        </a:lnTo>
                        <a:lnTo>
                          <a:pt x="73191" y="7240"/>
                        </a:lnTo>
                        <a:lnTo>
                          <a:pt x="73191" y="7010"/>
                        </a:lnTo>
                        <a:lnTo>
                          <a:pt x="73086" y="6884"/>
                        </a:lnTo>
                        <a:lnTo>
                          <a:pt x="73045" y="6759"/>
                        </a:lnTo>
                        <a:lnTo>
                          <a:pt x="72877" y="6612"/>
                        </a:lnTo>
                        <a:lnTo>
                          <a:pt x="72793" y="6445"/>
                        </a:lnTo>
                        <a:lnTo>
                          <a:pt x="72856" y="6445"/>
                        </a:lnTo>
                        <a:lnTo>
                          <a:pt x="72961" y="6571"/>
                        </a:lnTo>
                        <a:lnTo>
                          <a:pt x="72982" y="6571"/>
                        </a:lnTo>
                        <a:lnTo>
                          <a:pt x="72940" y="6403"/>
                        </a:lnTo>
                        <a:lnTo>
                          <a:pt x="72773" y="6340"/>
                        </a:lnTo>
                        <a:lnTo>
                          <a:pt x="72647" y="6382"/>
                        </a:lnTo>
                        <a:lnTo>
                          <a:pt x="72417" y="6340"/>
                        </a:lnTo>
                        <a:lnTo>
                          <a:pt x="72103" y="5943"/>
                        </a:lnTo>
                        <a:lnTo>
                          <a:pt x="72019" y="5880"/>
                        </a:lnTo>
                        <a:lnTo>
                          <a:pt x="72040" y="5817"/>
                        </a:lnTo>
                        <a:lnTo>
                          <a:pt x="72208" y="5817"/>
                        </a:lnTo>
                        <a:lnTo>
                          <a:pt x="72249" y="5671"/>
                        </a:lnTo>
                        <a:lnTo>
                          <a:pt x="72166" y="5608"/>
                        </a:lnTo>
                        <a:lnTo>
                          <a:pt x="72040" y="5608"/>
                        </a:lnTo>
                        <a:lnTo>
                          <a:pt x="71998" y="5545"/>
                        </a:lnTo>
                        <a:lnTo>
                          <a:pt x="72061" y="5504"/>
                        </a:lnTo>
                        <a:lnTo>
                          <a:pt x="72019" y="5336"/>
                        </a:lnTo>
                        <a:lnTo>
                          <a:pt x="72040" y="5315"/>
                        </a:lnTo>
                        <a:lnTo>
                          <a:pt x="72166" y="5462"/>
                        </a:lnTo>
                        <a:lnTo>
                          <a:pt x="72354" y="5566"/>
                        </a:lnTo>
                        <a:lnTo>
                          <a:pt x="72375" y="5504"/>
                        </a:lnTo>
                        <a:lnTo>
                          <a:pt x="72312" y="5420"/>
                        </a:lnTo>
                        <a:lnTo>
                          <a:pt x="72312" y="5315"/>
                        </a:lnTo>
                        <a:lnTo>
                          <a:pt x="72270" y="5232"/>
                        </a:lnTo>
                        <a:lnTo>
                          <a:pt x="72333" y="5190"/>
                        </a:lnTo>
                        <a:lnTo>
                          <a:pt x="72375" y="5252"/>
                        </a:lnTo>
                        <a:lnTo>
                          <a:pt x="72417" y="5336"/>
                        </a:lnTo>
                        <a:lnTo>
                          <a:pt x="72521" y="5357"/>
                        </a:lnTo>
                        <a:lnTo>
                          <a:pt x="72563" y="5650"/>
                        </a:lnTo>
                        <a:lnTo>
                          <a:pt x="72542" y="5734"/>
                        </a:lnTo>
                        <a:lnTo>
                          <a:pt x="72835" y="5943"/>
                        </a:lnTo>
                        <a:lnTo>
                          <a:pt x="72940" y="5880"/>
                        </a:lnTo>
                        <a:lnTo>
                          <a:pt x="73065" y="5943"/>
                        </a:lnTo>
                        <a:lnTo>
                          <a:pt x="73065" y="6152"/>
                        </a:lnTo>
                        <a:lnTo>
                          <a:pt x="73170" y="6152"/>
                        </a:lnTo>
                        <a:lnTo>
                          <a:pt x="73379" y="5859"/>
                        </a:lnTo>
                        <a:lnTo>
                          <a:pt x="73421" y="5734"/>
                        </a:lnTo>
                        <a:lnTo>
                          <a:pt x="73379" y="5608"/>
                        </a:lnTo>
                        <a:lnTo>
                          <a:pt x="73400" y="5357"/>
                        </a:lnTo>
                        <a:lnTo>
                          <a:pt x="73379" y="5252"/>
                        </a:lnTo>
                        <a:lnTo>
                          <a:pt x="73421" y="5357"/>
                        </a:lnTo>
                        <a:lnTo>
                          <a:pt x="73421" y="5524"/>
                        </a:lnTo>
                        <a:lnTo>
                          <a:pt x="73505" y="5524"/>
                        </a:lnTo>
                        <a:lnTo>
                          <a:pt x="73609" y="5420"/>
                        </a:lnTo>
                        <a:lnTo>
                          <a:pt x="73798" y="5357"/>
                        </a:lnTo>
                        <a:lnTo>
                          <a:pt x="73819" y="5232"/>
                        </a:lnTo>
                        <a:lnTo>
                          <a:pt x="74007" y="5294"/>
                        </a:lnTo>
                        <a:lnTo>
                          <a:pt x="73986" y="5336"/>
                        </a:lnTo>
                        <a:lnTo>
                          <a:pt x="74007" y="5399"/>
                        </a:lnTo>
                        <a:lnTo>
                          <a:pt x="74300" y="5608"/>
                        </a:lnTo>
                        <a:lnTo>
                          <a:pt x="74342" y="5629"/>
                        </a:lnTo>
                        <a:lnTo>
                          <a:pt x="74405" y="5776"/>
                        </a:lnTo>
                        <a:lnTo>
                          <a:pt x="74405" y="5838"/>
                        </a:lnTo>
                        <a:lnTo>
                          <a:pt x="74446" y="5859"/>
                        </a:lnTo>
                        <a:lnTo>
                          <a:pt x="74698" y="5817"/>
                        </a:lnTo>
                        <a:lnTo>
                          <a:pt x="74739" y="5838"/>
                        </a:lnTo>
                        <a:lnTo>
                          <a:pt x="74739" y="5880"/>
                        </a:lnTo>
                        <a:lnTo>
                          <a:pt x="74760" y="5880"/>
                        </a:lnTo>
                        <a:lnTo>
                          <a:pt x="74865" y="5776"/>
                        </a:lnTo>
                        <a:lnTo>
                          <a:pt x="74823" y="5671"/>
                        </a:lnTo>
                        <a:lnTo>
                          <a:pt x="74844" y="5650"/>
                        </a:lnTo>
                        <a:lnTo>
                          <a:pt x="74928" y="5650"/>
                        </a:lnTo>
                        <a:lnTo>
                          <a:pt x="74886" y="5504"/>
                        </a:lnTo>
                        <a:lnTo>
                          <a:pt x="74970" y="5524"/>
                        </a:lnTo>
                        <a:lnTo>
                          <a:pt x="75032" y="5608"/>
                        </a:lnTo>
                        <a:lnTo>
                          <a:pt x="74990" y="5671"/>
                        </a:lnTo>
                        <a:lnTo>
                          <a:pt x="75095" y="5671"/>
                        </a:lnTo>
                        <a:lnTo>
                          <a:pt x="75200" y="5629"/>
                        </a:lnTo>
                        <a:lnTo>
                          <a:pt x="75472" y="5650"/>
                        </a:lnTo>
                        <a:lnTo>
                          <a:pt x="75555" y="5713"/>
                        </a:lnTo>
                        <a:lnTo>
                          <a:pt x="75618" y="5713"/>
                        </a:lnTo>
                        <a:lnTo>
                          <a:pt x="75660" y="5755"/>
                        </a:lnTo>
                        <a:lnTo>
                          <a:pt x="75702" y="5755"/>
                        </a:lnTo>
                        <a:lnTo>
                          <a:pt x="75786" y="5671"/>
                        </a:lnTo>
                        <a:lnTo>
                          <a:pt x="75723" y="5462"/>
                        </a:lnTo>
                        <a:lnTo>
                          <a:pt x="75786" y="5504"/>
                        </a:lnTo>
                        <a:lnTo>
                          <a:pt x="75911" y="5671"/>
                        </a:lnTo>
                        <a:lnTo>
                          <a:pt x="76078" y="5608"/>
                        </a:lnTo>
                        <a:lnTo>
                          <a:pt x="76078" y="5524"/>
                        </a:lnTo>
                        <a:lnTo>
                          <a:pt x="75995" y="5357"/>
                        </a:lnTo>
                        <a:lnTo>
                          <a:pt x="75869" y="5378"/>
                        </a:lnTo>
                        <a:lnTo>
                          <a:pt x="75744" y="5294"/>
                        </a:lnTo>
                        <a:lnTo>
                          <a:pt x="75806" y="5190"/>
                        </a:lnTo>
                        <a:lnTo>
                          <a:pt x="75911" y="5232"/>
                        </a:lnTo>
                        <a:lnTo>
                          <a:pt x="75995" y="5211"/>
                        </a:lnTo>
                        <a:lnTo>
                          <a:pt x="75995" y="5064"/>
                        </a:lnTo>
                        <a:lnTo>
                          <a:pt x="75890" y="5022"/>
                        </a:lnTo>
                        <a:lnTo>
                          <a:pt x="75806" y="4980"/>
                        </a:lnTo>
                        <a:lnTo>
                          <a:pt x="75744" y="5022"/>
                        </a:lnTo>
                        <a:lnTo>
                          <a:pt x="75744" y="5127"/>
                        </a:lnTo>
                        <a:lnTo>
                          <a:pt x="75681" y="5064"/>
                        </a:lnTo>
                        <a:lnTo>
                          <a:pt x="75555" y="5085"/>
                        </a:lnTo>
                        <a:lnTo>
                          <a:pt x="75576" y="4918"/>
                        </a:lnTo>
                        <a:lnTo>
                          <a:pt x="75493" y="4855"/>
                        </a:lnTo>
                        <a:lnTo>
                          <a:pt x="75388" y="4876"/>
                        </a:lnTo>
                        <a:lnTo>
                          <a:pt x="75388" y="4980"/>
                        </a:lnTo>
                        <a:lnTo>
                          <a:pt x="75346" y="4897"/>
                        </a:lnTo>
                        <a:lnTo>
                          <a:pt x="75346" y="4813"/>
                        </a:lnTo>
                        <a:lnTo>
                          <a:pt x="75472" y="4771"/>
                        </a:lnTo>
                        <a:lnTo>
                          <a:pt x="75451" y="4583"/>
                        </a:lnTo>
                        <a:lnTo>
                          <a:pt x="75367" y="4562"/>
                        </a:lnTo>
                        <a:lnTo>
                          <a:pt x="75493" y="4457"/>
                        </a:lnTo>
                        <a:lnTo>
                          <a:pt x="75430" y="4290"/>
                        </a:lnTo>
                        <a:lnTo>
                          <a:pt x="75451" y="4227"/>
                        </a:lnTo>
                        <a:lnTo>
                          <a:pt x="75283" y="4081"/>
                        </a:lnTo>
                        <a:lnTo>
                          <a:pt x="75158" y="4102"/>
                        </a:lnTo>
                        <a:lnTo>
                          <a:pt x="75032" y="4248"/>
                        </a:lnTo>
                        <a:lnTo>
                          <a:pt x="75053" y="4060"/>
                        </a:lnTo>
                        <a:lnTo>
                          <a:pt x="75158" y="4018"/>
                        </a:lnTo>
                        <a:lnTo>
                          <a:pt x="75053" y="3851"/>
                        </a:lnTo>
                        <a:lnTo>
                          <a:pt x="75053" y="3746"/>
                        </a:lnTo>
                        <a:lnTo>
                          <a:pt x="75011" y="3746"/>
                        </a:lnTo>
                        <a:lnTo>
                          <a:pt x="74928" y="3830"/>
                        </a:lnTo>
                        <a:lnTo>
                          <a:pt x="74865" y="3746"/>
                        </a:lnTo>
                        <a:lnTo>
                          <a:pt x="74739" y="3746"/>
                        </a:lnTo>
                        <a:lnTo>
                          <a:pt x="74593" y="3767"/>
                        </a:lnTo>
                        <a:lnTo>
                          <a:pt x="74718" y="3662"/>
                        </a:lnTo>
                        <a:lnTo>
                          <a:pt x="74865" y="3662"/>
                        </a:lnTo>
                        <a:lnTo>
                          <a:pt x="75011" y="3558"/>
                        </a:lnTo>
                        <a:lnTo>
                          <a:pt x="75053" y="3620"/>
                        </a:lnTo>
                        <a:lnTo>
                          <a:pt x="75158" y="3432"/>
                        </a:lnTo>
                        <a:lnTo>
                          <a:pt x="75283" y="3411"/>
                        </a:lnTo>
                        <a:lnTo>
                          <a:pt x="75325" y="3307"/>
                        </a:lnTo>
                        <a:lnTo>
                          <a:pt x="75242" y="3202"/>
                        </a:lnTo>
                        <a:lnTo>
                          <a:pt x="74970" y="3139"/>
                        </a:lnTo>
                        <a:lnTo>
                          <a:pt x="75158" y="3118"/>
                        </a:lnTo>
                        <a:lnTo>
                          <a:pt x="75346" y="3118"/>
                        </a:lnTo>
                        <a:lnTo>
                          <a:pt x="75388" y="3035"/>
                        </a:lnTo>
                        <a:lnTo>
                          <a:pt x="75346" y="2909"/>
                        </a:lnTo>
                        <a:lnTo>
                          <a:pt x="75221" y="2867"/>
                        </a:lnTo>
                        <a:lnTo>
                          <a:pt x="75137" y="2721"/>
                        </a:lnTo>
                        <a:lnTo>
                          <a:pt x="75032" y="2763"/>
                        </a:lnTo>
                        <a:lnTo>
                          <a:pt x="75011" y="2679"/>
                        </a:lnTo>
                        <a:lnTo>
                          <a:pt x="75053" y="2511"/>
                        </a:lnTo>
                        <a:lnTo>
                          <a:pt x="74949" y="2198"/>
                        </a:lnTo>
                        <a:lnTo>
                          <a:pt x="74970" y="2135"/>
                        </a:lnTo>
                        <a:lnTo>
                          <a:pt x="75032" y="2051"/>
                        </a:lnTo>
                        <a:lnTo>
                          <a:pt x="75032" y="1967"/>
                        </a:lnTo>
                        <a:lnTo>
                          <a:pt x="74928" y="1905"/>
                        </a:lnTo>
                        <a:lnTo>
                          <a:pt x="74823" y="2051"/>
                        </a:lnTo>
                        <a:lnTo>
                          <a:pt x="74718" y="2135"/>
                        </a:lnTo>
                        <a:lnTo>
                          <a:pt x="74718" y="1967"/>
                        </a:lnTo>
                        <a:lnTo>
                          <a:pt x="74614" y="1967"/>
                        </a:lnTo>
                        <a:lnTo>
                          <a:pt x="74614" y="2051"/>
                        </a:lnTo>
                        <a:lnTo>
                          <a:pt x="74530" y="2072"/>
                        </a:lnTo>
                        <a:lnTo>
                          <a:pt x="74509" y="2030"/>
                        </a:lnTo>
                        <a:lnTo>
                          <a:pt x="74530" y="1884"/>
                        </a:lnTo>
                        <a:lnTo>
                          <a:pt x="74174" y="1842"/>
                        </a:lnTo>
                        <a:lnTo>
                          <a:pt x="74091" y="1884"/>
                        </a:lnTo>
                        <a:lnTo>
                          <a:pt x="73923" y="1863"/>
                        </a:lnTo>
                        <a:lnTo>
                          <a:pt x="73819" y="1758"/>
                        </a:lnTo>
                        <a:lnTo>
                          <a:pt x="73798" y="1716"/>
                        </a:lnTo>
                        <a:lnTo>
                          <a:pt x="73693" y="1675"/>
                        </a:lnTo>
                        <a:lnTo>
                          <a:pt x="73651" y="1716"/>
                        </a:lnTo>
                        <a:lnTo>
                          <a:pt x="73589" y="1633"/>
                        </a:lnTo>
                        <a:lnTo>
                          <a:pt x="73484" y="1633"/>
                        </a:lnTo>
                        <a:lnTo>
                          <a:pt x="73379" y="1779"/>
                        </a:lnTo>
                        <a:lnTo>
                          <a:pt x="73275" y="1821"/>
                        </a:lnTo>
                        <a:lnTo>
                          <a:pt x="73233" y="1842"/>
                        </a:lnTo>
                        <a:lnTo>
                          <a:pt x="73170" y="1884"/>
                        </a:lnTo>
                        <a:lnTo>
                          <a:pt x="73296" y="1884"/>
                        </a:lnTo>
                        <a:lnTo>
                          <a:pt x="73254" y="1967"/>
                        </a:lnTo>
                        <a:lnTo>
                          <a:pt x="73128" y="2051"/>
                        </a:lnTo>
                        <a:lnTo>
                          <a:pt x="73065" y="2051"/>
                        </a:lnTo>
                        <a:lnTo>
                          <a:pt x="73086" y="2156"/>
                        </a:lnTo>
                        <a:lnTo>
                          <a:pt x="73191" y="2239"/>
                        </a:lnTo>
                        <a:lnTo>
                          <a:pt x="73170" y="2281"/>
                        </a:lnTo>
                        <a:lnTo>
                          <a:pt x="73065" y="2260"/>
                        </a:lnTo>
                        <a:lnTo>
                          <a:pt x="72982" y="2051"/>
                        </a:lnTo>
                        <a:lnTo>
                          <a:pt x="73024" y="1988"/>
                        </a:lnTo>
                        <a:lnTo>
                          <a:pt x="73024" y="1988"/>
                        </a:lnTo>
                        <a:lnTo>
                          <a:pt x="72940" y="2030"/>
                        </a:lnTo>
                        <a:lnTo>
                          <a:pt x="72773" y="2239"/>
                        </a:lnTo>
                        <a:lnTo>
                          <a:pt x="72710" y="2386"/>
                        </a:lnTo>
                        <a:lnTo>
                          <a:pt x="72605" y="2491"/>
                        </a:lnTo>
                        <a:lnTo>
                          <a:pt x="72626" y="2553"/>
                        </a:lnTo>
                        <a:lnTo>
                          <a:pt x="72773" y="2407"/>
                        </a:lnTo>
                        <a:lnTo>
                          <a:pt x="72856" y="2407"/>
                        </a:lnTo>
                        <a:lnTo>
                          <a:pt x="72919" y="2511"/>
                        </a:lnTo>
                        <a:lnTo>
                          <a:pt x="73024" y="2616"/>
                        </a:lnTo>
                        <a:lnTo>
                          <a:pt x="73233" y="2783"/>
                        </a:lnTo>
                        <a:lnTo>
                          <a:pt x="73254" y="2909"/>
                        </a:lnTo>
                        <a:lnTo>
                          <a:pt x="73170" y="2993"/>
                        </a:lnTo>
                        <a:lnTo>
                          <a:pt x="73191" y="3097"/>
                        </a:lnTo>
                        <a:lnTo>
                          <a:pt x="73358" y="3076"/>
                        </a:lnTo>
                        <a:lnTo>
                          <a:pt x="73505" y="2993"/>
                        </a:lnTo>
                        <a:lnTo>
                          <a:pt x="73589" y="3097"/>
                        </a:lnTo>
                        <a:lnTo>
                          <a:pt x="73589" y="3202"/>
                        </a:lnTo>
                        <a:lnTo>
                          <a:pt x="73672" y="3390"/>
                        </a:lnTo>
                        <a:lnTo>
                          <a:pt x="73672" y="3432"/>
                        </a:lnTo>
                        <a:lnTo>
                          <a:pt x="73568" y="3327"/>
                        </a:lnTo>
                        <a:lnTo>
                          <a:pt x="73484" y="3181"/>
                        </a:lnTo>
                        <a:lnTo>
                          <a:pt x="73400" y="3139"/>
                        </a:lnTo>
                        <a:lnTo>
                          <a:pt x="73358" y="3244"/>
                        </a:lnTo>
                        <a:lnTo>
                          <a:pt x="73379" y="3348"/>
                        </a:lnTo>
                        <a:lnTo>
                          <a:pt x="73442" y="3390"/>
                        </a:lnTo>
                        <a:lnTo>
                          <a:pt x="73400" y="3411"/>
                        </a:lnTo>
                        <a:lnTo>
                          <a:pt x="73296" y="3390"/>
                        </a:lnTo>
                        <a:lnTo>
                          <a:pt x="73191" y="3223"/>
                        </a:lnTo>
                        <a:lnTo>
                          <a:pt x="73045" y="3202"/>
                        </a:lnTo>
                        <a:lnTo>
                          <a:pt x="72940" y="3307"/>
                        </a:lnTo>
                        <a:lnTo>
                          <a:pt x="72856" y="3286"/>
                        </a:lnTo>
                        <a:lnTo>
                          <a:pt x="72835" y="3139"/>
                        </a:lnTo>
                        <a:lnTo>
                          <a:pt x="72877" y="3097"/>
                        </a:lnTo>
                        <a:lnTo>
                          <a:pt x="72814" y="2972"/>
                        </a:lnTo>
                        <a:lnTo>
                          <a:pt x="72710" y="2888"/>
                        </a:lnTo>
                        <a:lnTo>
                          <a:pt x="72668" y="2763"/>
                        </a:lnTo>
                        <a:lnTo>
                          <a:pt x="72459" y="2700"/>
                        </a:lnTo>
                        <a:lnTo>
                          <a:pt x="72291" y="2365"/>
                        </a:lnTo>
                        <a:lnTo>
                          <a:pt x="72187" y="2239"/>
                        </a:lnTo>
                        <a:lnTo>
                          <a:pt x="72208" y="2177"/>
                        </a:lnTo>
                        <a:lnTo>
                          <a:pt x="72124" y="2093"/>
                        </a:lnTo>
                        <a:lnTo>
                          <a:pt x="72019" y="2072"/>
                        </a:lnTo>
                        <a:lnTo>
                          <a:pt x="72019" y="2072"/>
                        </a:lnTo>
                        <a:lnTo>
                          <a:pt x="72040" y="2135"/>
                        </a:lnTo>
                        <a:lnTo>
                          <a:pt x="72019" y="2239"/>
                        </a:lnTo>
                        <a:lnTo>
                          <a:pt x="71977" y="2198"/>
                        </a:lnTo>
                        <a:lnTo>
                          <a:pt x="71915" y="2072"/>
                        </a:lnTo>
                        <a:lnTo>
                          <a:pt x="71685" y="1947"/>
                        </a:lnTo>
                        <a:lnTo>
                          <a:pt x="71559" y="1926"/>
                        </a:lnTo>
                        <a:lnTo>
                          <a:pt x="71454" y="1947"/>
                        </a:lnTo>
                        <a:lnTo>
                          <a:pt x="71475" y="2030"/>
                        </a:lnTo>
                        <a:lnTo>
                          <a:pt x="71580" y="2072"/>
                        </a:lnTo>
                        <a:lnTo>
                          <a:pt x="71789" y="2156"/>
                        </a:lnTo>
                        <a:lnTo>
                          <a:pt x="71622" y="2198"/>
                        </a:lnTo>
                        <a:lnTo>
                          <a:pt x="71413" y="2135"/>
                        </a:lnTo>
                        <a:lnTo>
                          <a:pt x="71308" y="2030"/>
                        </a:lnTo>
                        <a:lnTo>
                          <a:pt x="71350" y="1947"/>
                        </a:lnTo>
                        <a:lnTo>
                          <a:pt x="71287" y="1926"/>
                        </a:lnTo>
                        <a:lnTo>
                          <a:pt x="71099" y="1926"/>
                        </a:lnTo>
                        <a:lnTo>
                          <a:pt x="71161" y="1947"/>
                        </a:lnTo>
                        <a:lnTo>
                          <a:pt x="71161" y="1988"/>
                        </a:lnTo>
                        <a:lnTo>
                          <a:pt x="70994" y="2051"/>
                        </a:lnTo>
                        <a:lnTo>
                          <a:pt x="70931" y="1947"/>
                        </a:lnTo>
                        <a:lnTo>
                          <a:pt x="70952" y="1884"/>
                        </a:lnTo>
                        <a:lnTo>
                          <a:pt x="70764" y="1863"/>
                        </a:lnTo>
                        <a:lnTo>
                          <a:pt x="70722" y="1884"/>
                        </a:lnTo>
                        <a:lnTo>
                          <a:pt x="70743" y="1988"/>
                        </a:lnTo>
                        <a:lnTo>
                          <a:pt x="70638" y="1967"/>
                        </a:lnTo>
                        <a:lnTo>
                          <a:pt x="70576" y="1863"/>
                        </a:lnTo>
                        <a:lnTo>
                          <a:pt x="70429" y="1863"/>
                        </a:lnTo>
                        <a:lnTo>
                          <a:pt x="70471" y="1967"/>
                        </a:lnTo>
                        <a:lnTo>
                          <a:pt x="70471" y="1967"/>
                        </a:lnTo>
                        <a:lnTo>
                          <a:pt x="69990" y="1863"/>
                        </a:lnTo>
                        <a:lnTo>
                          <a:pt x="69843" y="1926"/>
                        </a:lnTo>
                        <a:lnTo>
                          <a:pt x="69676" y="1842"/>
                        </a:lnTo>
                        <a:lnTo>
                          <a:pt x="69676" y="1758"/>
                        </a:lnTo>
                        <a:lnTo>
                          <a:pt x="69508" y="1716"/>
                        </a:lnTo>
                        <a:lnTo>
                          <a:pt x="69488" y="1737"/>
                        </a:lnTo>
                        <a:lnTo>
                          <a:pt x="69488" y="1779"/>
                        </a:lnTo>
                        <a:lnTo>
                          <a:pt x="69425" y="1737"/>
                        </a:lnTo>
                        <a:lnTo>
                          <a:pt x="69320" y="1716"/>
                        </a:lnTo>
                        <a:lnTo>
                          <a:pt x="69216" y="1633"/>
                        </a:lnTo>
                        <a:lnTo>
                          <a:pt x="69153" y="1654"/>
                        </a:lnTo>
                        <a:lnTo>
                          <a:pt x="69174" y="1758"/>
                        </a:lnTo>
                        <a:lnTo>
                          <a:pt x="69006" y="1758"/>
                        </a:lnTo>
                        <a:lnTo>
                          <a:pt x="68860" y="1779"/>
                        </a:lnTo>
                        <a:lnTo>
                          <a:pt x="68839" y="1884"/>
                        </a:lnTo>
                        <a:lnTo>
                          <a:pt x="68651" y="1884"/>
                        </a:lnTo>
                        <a:lnTo>
                          <a:pt x="68316" y="1758"/>
                        </a:lnTo>
                        <a:lnTo>
                          <a:pt x="68337" y="1716"/>
                        </a:lnTo>
                        <a:lnTo>
                          <a:pt x="68546" y="1779"/>
                        </a:lnTo>
                        <a:lnTo>
                          <a:pt x="68651" y="1842"/>
                        </a:lnTo>
                        <a:lnTo>
                          <a:pt x="68672" y="1779"/>
                        </a:lnTo>
                        <a:lnTo>
                          <a:pt x="68337" y="1549"/>
                        </a:lnTo>
                        <a:lnTo>
                          <a:pt x="67939" y="1507"/>
                        </a:lnTo>
                        <a:lnTo>
                          <a:pt x="67793" y="1549"/>
                        </a:lnTo>
                        <a:lnTo>
                          <a:pt x="67730" y="1507"/>
                        </a:lnTo>
                        <a:lnTo>
                          <a:pt x="67793" y="1444"/>
                        </a:lnTo>
                        <a:lnTo>
                          <a:pt x="67688" y="1402"/>
                        </a:lnTo>
                        <a:lnTo>
                          <a:pt x="67542" y="1423"/>
                        </a:lnTo>
                        <a:lnTo>
                          <a:pt x="67604" y="1444"/>
                        </a:lnTo>
                        <a:lnTo>
                          <a:pt x="67521" y="1465"/>
                        </a:lnTo>
                        <a:lnTo>
                          <a:pt x="67395" y="1423"/>
                        </a:lnTo>
                        <a:lnTo>
                          <a:pt x="67019" y="1319"/>
                        </a:lnTo>
                        <a:lnTo>
                          <a:pt x="66851" y="1340"/>
                        </a:lnTo>
                        <a:lnTo>
                          <a:pt x="66788" y="1423"/>
                        </a:lnTo>
                        <a:lnTo>
                          <a:pt x="66705" y="1402"/>
                        </a:lnTo>
                        <a:lnTo>
                          <a:pt x="66663" y="1319"/>
                        </a:lnTo>
                        <a:lnTo>
                          <a:pt x="66558" y="1361"/>
                        </a:lnTo>
                        <a:lnTo>
                          <a:pt x="66349" y="1361"/>
                        </a:lnTo>
                        <a:lnTo>
                          <a:pt x="66244" y="1298"/>
                        </a:lnTo>
                        <a:lnTo>
                          <a:pt x="66161" y="1319"/>
                        </a:lnTo>
                        <a:lnTo>
                          <a:pt x="66014" y="1340"/>
                        </a:lnTo>
                        <a:lnTo>
                          <a:pt x="65951" y="1319"/>
                        </a:lnTo>
                        <a:lnTo>
                          <a:pt x="65847" y="1402"/>
                        </a:lnTo>
                        <a:lnTo>
                          <a:pt x="65826" y="1507"/>
                        </a:lnTo>
                        <a:lnTo>
                          <a:pt x="65763" y="1402"/>
                        </a:lnTo>
                        <a:lnTo>
                          <a:pt x="65303" y="1528"/>
                        </a:lnTo>
                        <a:lnTo>
                          <a:pt x="65303" y="1633"/>
                        </a:lnTo>
                        <a:lnTo>
                          <a:pt x="65198" y="1612"/>
                        </a:lnTo>
                        <a:lnTo>
                          <a:pt x="65135" y="1737"/>
                        </a:lnTo>
                        <a:lnTo>
                          <a:pt x="65094" y="1737"/>
                        </a:lnTo>
                        <a:lnTo>
                          <a:pt x="65031" y="1654"/>
                        </a:lnTo>
                        <a:lnTo>
                          <a:pt x="64884" y="1675"/>
                        </a:lnTo>
                        <a:lnTo>
                          <a:pt x="64884" y="1779"/>
                        </a:lnTo>
                        <a:lnTo>
                          <a:pt x="64801" y="1779"/>
                        </a:lnTo>
                        <a:lnTo>
                          <a:pt x="64696" y="1842"/>
                        </a:lnTo>
                        <a:lnTo>
                          <a:pt x="64529" y="1737"/>
                        </a:lnTo>
                        <a:lnTo>
                          <a:pt x="64403" y="1779"/>
                        </a:lnTo>
                        <a:lnTo>
                          <a:pt x="64403" y="1863"/>
                        </a:lnTo>
                        <a:lnTo>
                          <a:pt x="64152" y="1863"/>
                        </a:lnTo>
                        <a:lnTo>
                          <a:pt x="63838" y="1884"/>
                        </a:lnTo>
                        <a:lnTo>
                          <a:pt x="63754" y="1842"/>
                        </a:lnTo>
                        <a:lnTo>
                          <a:pt x="63482" y="1884"/>
                        </a:lnTo>
                        <a:lnTo>
                          <a:pt x="63462" y="1905"/>
                        </a:lnTo>
                        <a:lnTo>
                          <a:pt x="63629" y="2009"/>
                        </a:lnTo>
                        <a:lnTo>
                          <a:pt x="63692" y="2198"/>
                        </a:lnTo>
                        <a:lnTo>
                          <a:pt x="63775" y="2260"/>
                        </a:lnTo>
                        <a:lnTo>
                          <a:pt x="63796" y="2386"/>
                        </a:lnTo>
                        <a:lnTo>
                          <a:pt x="63880" y="2574"/>
                        </a:lnTo>
                        <a:lnTo>
                          <a:pt x="63838" y="2637"/>
                        </a:lnTo>
                        <a:lnTo>
                          <a:pt x="63838" y="2804"/>
                        </a:lnTo>
                        <a:lnTo>
                          <a:pt x="63880" y="2804"/>
                        </a:lnTo>
                        <a:lnTo>
                          <a:pt x="63985" y="2700"/>
                        </a:lnTo>
                        <a:lnTo>
                          <a:pt x="64194" y="2804"/>
                        </a:lnTo>
                        <a:lnTo>
                          <a:pt x="64257" y="2888"/>
                        </a:lnTo>
                        <a:lnTo>
                          <a:pt x="64319" y="2909"/>
                        </a:lnTo>
                        <a:lnTo>
                          <a:pt x="64529" y="3118"/>
                        </a:lnTo>
                        <a:lnTo>
                          <a:pt x="64570" y="3307"/>
                        </a:lnTo>
                        <a:lnTo>
                          <a:pt x="64717" y="3348"/>
                        </a:lnTo>
                        <a:lnTo>
                          <a:pt x="64822" y="3516"/>
                        </a:lnTo>
                        <a:lnTo>
                          <a:pt x="64822" y="3579"/>
                        </a:lnTo>
                        <a:lnTo>
                          <a:pt x="64842" y="3662"/>
                        </a:lnTo>
                        <a:lnTo>
                          <a:pt x="64801" y="3725"/>
                        </a:lnTo>
                        <a:lnTo>
                          <a:pt x="64884" y="3830"/>
                        </a:lnTo>
                        <a:lnTo>
                          <a:pt x="64822" y="3871"/>
                        </a:lnTo>
                        <a:lnTo>
                          <a:pt x="64738" y="3851"/>
                        </a:lnTo>
                        <a:lnTo>
                          <a:pt x="64612" y="3934"/>
                        </a:lnTo>
                        <a:lnTo>
                          <a:pt x="64633" y="4039"/>
                        </a:lnTo>
                        <a:lnTo>
                          <a:pt x="64508" y="4060"/>
                        </a:lnTo>
                        <a:lnTo>
                          <a:pt x="64403" y="4143"/>
                        </a:lnTo>
                        <a:lnTo>
                          <a:pt x="64215" y="4102"/>
                        </a:lnTo>
                        <a:lnTo>
                          <a:pt x="64152" y="4039"/>
                        </a:lnTo>
                        <a:lnTo>
                          <a:pt x="64152" y="3892"/>
                        </a:lnTo>
                        <a:lnTo>
                          <a:pt x="63964" y="3641"/>
                        </a:lnTo>
                        <a:lnTo>
                          <a:pt x="63880" y="3641"/>
                        </a:lnTo>
                        <a:lnTo>
                          <a:pt x="63838" y="3662"/>
                        </a:lnTo>
                        <a:lnTo>
                          <a:pt x="63566" y="3620"/>
                        </a:lnTo>
                        <a:lnTo>
                          <a:pt x="63378" y="3641"/>
                        </a:lnTo>
                        <a:lnTo>
                          <a:pt x="63315" y="3579"/>
                        </a:lnTo>
                        <a:lnTo>
                          <a:pt x="63148" y="3411"/>
                        </a:lnTo>
                        <a:lnTo>
                          <a:pt x="63148" y="3286"/>
                        </a:lnTo>
                        <a:lnTo>
                          <a:pt x="63043" y="3202"/>
                        </a:lnTo>
                        <a:lnTo>
                          <a:pt x="62897" y="3181"/>
                        </a:lnTo>
                        <a:lnTo>
                          <a:pt x="62855" y="3097"/>
                        </a:lnTo>
                        <a:lnTo>
                          <a:pt x="62813" y="2951"/>
                        </a:lnTo>
                        <a:lnTo>
                          <a:pt x="62625" y="2909"/>
                        </a:lnTo>
                        <a:lnTo>
                          <a:pt x="62583" y="2951"/>
                        </a:lnTo>
                        <a:lnTo>
                          <a:pt x="62583" y="3097"/>
                        </a:lnTo>
                        <a:lnTo>
                          <a:pt x="62583" y="3244"/>
                        </a:lnTo>
                        <a:lnTo>
                          <a:pt x="62604" y="3327"/>
                        </a:lnTo>
                        <a:lnTo>
                          <a:pt x="62478" y="3516"/>
                        </a:lnTo>
                        <a:lnTo>
                          <a:pt x="62415" y="3641"/>
                        </a:lnTo>
                        <a:lnTo>
                          <a:pt x="62332" y="3558"/>
                        </a:lnTo>
                        <a:lnTo>
                          <a:pt x="62311" y="3474"/>
                        </a:lnTo>
                        <a:lnTo>
                          <a:pt x="62269" y="3474"/>
                        </a:lnTo>
                        <a:lnTo>
                          <a:pt x="62164" y="3558"/>
                        </a:lnTo>
                        <a:lnTo>
                          <a:pt x="61913" y="3537"/>
                        </a:lnTo>
                        <a:lnTo>
                          <a:pt x="61704" y="3620"/>
                        </a:lnTo>
                        <a:lnTo>
                          <a:pt x="61641" y="3579"/>
                        </a:lnTo>
                        <a:lnTo>
                          <a:pt x="61474" y="3725"/>
                        </a:lnTo>
                        <a:lnTo>
                          <a:pt x="61327" y="3746"/>
                        </a:lnTo>
                        <a:lnTo>
                          <a:pt x="61223" y="3725"/>
                        </a:lnTo>
                        <a:lnTo>
                          <a:pt x="61118" y="3620"/>
                        </a:lnTo>
                        <a:lnTo>
                          <a:pt x="61034" y="3620"/>
                        </a:lnTo>
                        <a:lnTo>
                          <a:pt x="60972" y="3662"/>
                        </a:lnTo>
                        <a:lnTo>
                          <a:pt x="61013" y="3746"/>
                        </a:lnTo>
                        <a:lnTo>
                          <a:pt x="60804" y="3830"/>
                        </a:lnTo>
                        <a:lnTo>
                          <a:pt x="60700" y="3913"/>
                        </a:lnTo>
                        <a:lnTo>
                          <a:pt x="60449" y="3934"/>
                        </a:lnTo>
                        <a:lnTo>
                          <a:pt x="60323" y="4081"/>
                        </a:lnTo>
                        <a:lnTo>
                          <a:pt x="60323" y="4290"/>
                        </a:lnTo>
                        <a:lnTo>
                          <a:pt x="60323" y="4562"/>
                        </a:lnTo>
                        <a:lnTo>
                          <a:pt x="60532" y="4855"/>
                        </a:lnTo>
                        <a:lnTo>
                          <a:pt x="60553" y="5022"/>
                        </a:lnTo>
                        <a:lnTo>
                          <a:pt x="60407" y="4813"/>
                        </a:lnTo>
                        <a:lnTo>
                          <a:pt x="60281" y="4688"/>
                        </a:lnTo>
                        <a:lnTo>
                          <a:pt x="60177" y="4708"/>
                        </a:lnTo>
                        <a:lnTo>
                          <a:pt x="60030" y="4625"/>
                        </a:lnTo>
                        <a:lnTo>
                          <a:pt x="60072" y="4729"/>
                        </a:lnTo>
                        <a:lnTo>
                          <a:pt x="60177" y="4792"/>
                        </a:lnTo>
                        <a:lnTo>
                          <a:pt x="60218" y="4980"/>
                        </a:lnTo>
                        <a:lnTo>
                          <a:pt x="60218" y="5022"/>
                        </a:lnTo>
                        <a:lnTo>
                          <a:pt x="60072" y="4813"/>
                        </a:lnTo>
                        <a:lnTo>
                          <a:pt x="59967" y="4813"/>
                        </a:lnTo>
                        <a:lnTo>
                          <a:pt x="59925" y="4604"/>
                        </a:lnTo>
                        <a:lnTo>
                          <a:pt x="59758" y="4415"/>
                        </a:lnTo>
                        <a:lnTo>
                          <a:pt x="59674" y="4269"/>
                        </a:lnTo>
                        <a:lnTo>
                          <a:pt x="59570" y="4269"/>
                        </a:lnTo>
                        <a:lnTo>
                          <a:pt x="59612" y="4457"/>
                        </a:lnTo>
                        <a:lnTo>
                          <a:pt x="59591" y="4562"/>
                        </a:lnTo>
                        <a:lnTo>
                          <a:pt x="59549" y="4415"/>
                        </a:lnTo>
                        <a:lnTo>
                          <a:pt x="59402" y="4353"/>
                        </a:lnTo>
                        <a:lnTo>
                          <a:pt x="59256" y="4374"/>
                        </a:lnTo>
                        <a:lnTo>
                          <a:pt x="59256" y="4457"/>
                        </a:lnTo>
                        <a:lnTo>
                          <a:pt x="59172" y="4374"/>
                        </a:lnTo>
                        <a:lnTo>
                          <a:pt x="59026" y="4374"/>
                        </a:lnTo>
                        <a:lnTo>
                          <a:pt x="58879" y="4520"/>
                        </a:lnTo>
                        <a:lnTo>
                          <a:pt x="58754" y="4562"/>
                        </a:lnTo>
                        <a:lnTo>
                          <a:pt x="58837" y="4415"/>
                        </a:lnTo>
                        <a:lnTo>
                          <a:pt x="58837" y="4311"/>
                        </a:lnTo>
                        <a:lnTo>
                          <a:pt x="58712" y="4081"/>
                        </a:lnTo>
                        <a:lnTo>
                          <a:pt x="58712" y="3934"/>
                        </a:lnTo>
                        <a:lnTo>
                          <a:pt x="58649" y="3871"/>
                        </a:lnTo>
                        <a:lnTo>
                          <a:pt x="58649" y="3767"/>
                        </a:lnTo>
                        <a:lnTo>
                          <a:pt x="58544" y="3558"/>
                        </a:lnTo>
                        <a:lnTo>
                          <a:pt x="58335" y="3327"/>
                        </a:lnTo>
                        <a:lnTo>
                          <a:pt x="58105" y="3202"/>
                        </a:lnTo>
                        <a:lnTo>
                          <a:pt x="57875" y="2930"/>
                        </a:lnTo>
                        <a:lnTo>
                          <a:pt x="57310" y="2742"/>
                        </a:lnTo>
                        <a:lnTo>
                          <a:pt x="57038" y="2742"/>
                        </a:lnTo>
                        <a:lnTo>
                          <a:pt x="56892" y="2783"/>
                        </a:lnTo>
                        <a:lnTo>
                          <a:pt x="56661" y="2930"/>
                        </a:lnTo>
                        <a:lnTo>
                          <a:pt x="56661" y="2993"/>
                        </a:lnTo>
                        <a:lnTo>
                          <a:pt x="56536" y="2951"/>
                        </a:lnTo>
                        <a:lnTo>
                          <a:pt x="56327" y="3035"/>
                        </a:lnTo>
                        <a:lnTo>
                          <a:pt x="55887" y="3244"/>
                        </a:lnTo>
                        <a:lnTo>
                          <a:pt x="55720" y="3265"/>
                        </a:lnTo>
                        <a:lnTo>
                          <a:pt x="55531" y="3453"/>
                        </a:lnTo>
                        <a:lnTo>
                          <a:pt x="55427" y="3516"/>
                        </a:lnTo>
                        <a:lnTo>
                          <a:pt x="55197" y="3683"/>
                        </a:lnTo>
                        <a:lnTo>
                          <a:pt x="55071" y="3746"/>
                        </a:lnTo>
                        <a:lnTo>
                          <a:pt x="54946" y="3871"/>
                        </a:lnTo>
                        <a:lnTo>
                          <a:pt x="54757" y="3934"/>
                        </a:lnTo>
                        <a:lnTo>
                          <a:pt x="54590" y="3871"/>
                        </a:lnTo>
                        <a:lnTo>
                          <a:pt x="54360" y="3934"/>
                        </a:lnTo>
                        <a:lnTo>
                          <a:pt x="54213" y="3997"/>
                        </a:lnTo>
                        <a:lnTo>
                          <a:pt x="54339" y="3871"/>
                        </a:lnTo>
                        <a:lnTo>
                          <a:pt x="54527" y="3767"/>
                        </a:lnTo>
                        <a:lnTo>
                          <a:pt x="54548" y="3662"/>
                        </a:lnTo>
                        <a:lnTo>
                          <a:pt x="54381" y="3474"/>
                        </a:lnTo>
                        <a:lnTo>
                          <a:pt x="54109" y="3411"/>
                        </a:lnTo>
                        <a:lnTo>
                          <a:pt x="53837" y="3223"/>
                        </a:lnTo>
                        <a:lnTo>
                          <a:pt x="53753" y="3160"/>
                        </a:lnTo>
                        <a:lnTo>
                          <a:pt x="53711" y="3223"/>
                        </a:lnTo>
                        <a:lnTo>
                          <a:pt x="53607" y="3453"/>
                        </a:lnTo>
                        <a:lnTo>
                          <a:pt x="53607" y="3579"/>
                        </a:lnTo>
                        <a:lnTo>
                          <a:pt x="53544" y="3516"/>
                        </a:lnTo>
                        <a:lnTo>
                          <a:pt x="53502" y="3537"/>
                        </a:lnTo>
                        <a:lnTo>
                          <a:pt x="53439" y="3662"/>
                        </a:lnTo>
                        <a:lnTo>
                          <a:pt x="53376" y="3725"/>
                        </a:lnTo>
                        <a:lnTo>
                          <a:pt x="53335" y="3662"/>
                        </a:lnTo>
                        <a:lnTo>
                          <a:pt x="53397" y="3516"/>
                        </a:lnTo>
                        <a:lnTo>
                          <a:pt x="53439" y="3432"/>
                        </a:lnTo>
                        <a:lnTo>
                          <a:pt x="53397" y="3265"/>
                        </a:lnTo>
                        <a:lnTo>
                          <a:pt x="53272" y="3202"/>
                        </a:lnTo>
                        <a:lnTo>
                          <a:pt x="53125" y="3327"/>
                        </a:lnTo>
                        <a:lnTo>
                          <a:pt x="53167" y="3411"/>
                        </a:lnTo>
                        <a:lnTo>
                          <a:pt x="53083" y="3537"/>
                        </a:lnTo>
                        <a:lnTo>
                          <a:pt x="53000" y="3453"/>
                        </a:lnTo>
                        <a:lnTo>
                          <a:pt x="52979" y="3307"/>
                        </a:lnTo>
                        <a:lnTo>
                          <a:pt x="52916" y="3160"/>
                        </a:lnTo>
                        <a:lnTo>
                          <a:pt x="52874" y="3014"/>
                        </a:lnTo>
                        <a:lnTo>
                          <a:pt x="52770" y="3118"/>
                        </a:lnTo>
                        <a:lnTo>
                          <a:pt x="52560" y="3139"/>
                        </a:lnTo>
                        <a:lnTo>
                          <a:pt x="52246" y="3223"/>
                        </a:lnTo>
                        <a:lnTo>
                          <a:pt x="52163" y="3202"/>
                        </a:lnTo>
                        <a:lnTo>
                          <a:pt x="52267" y="3118"/>
                        </a:lnTo>
                        <a:lnTo>
                          <a:pt x="52246" y="3014"/>
                        </a:lnTo>
                        <a:lnTo>
                          <a:pt x="52246" y="2909"/>
                        </a:lnTo>
                        <a:lnTo>
                          <a:pt x="52226" y="2783"/>
                        </a:lnTo>
                        <a:lnTo>
                          <a:pt x="52246" y="2763"/>
                        </a:lnTo>
                        <a:lnTo>
                          <a:pt x="52456" y="2909"/>
                        </a:lnTo>
                        <a:lnTo>
                          <a:pt x="52560" y="2825"/>
                        </a:lnTo>
                        <a:lnTo>
                          <a:pt x="52581" y="2700"/>
                        </a:lnTo>
                        <a:lnTo>
                          <a:pt x="52393" y="2428"/>
                        </a:lnTo>
                        <a:lnTo>
                          <a:pt x="52016" y="2302"/>
                        </a:lnTo>
                        <a:lnTo>
                          <a:pt x="51702" y="2281"/>
                        </a:lnTo>
                        <a:lnTo>
                          <a:pt x="51347" y="2365"/>
                        </a:lnTo>
                        <a:lnTo>
                          <a:pt x="51033" y="2407"/>
                        </a:lnTo>
                        <a:lnTo>
                          <a:pt x="50824" y="2574"/>
                        </a:lnTo>
                        <a:lnTo>
                          <a:pt x="50886" y="3139"/>
                        </a:lnTo>
                        <a:lnTo>
                          <a:pt x="50866" y="3307"/>
                        </a:lnTo>
                        <a:lnTo>
                          <a:pt x="50907" y="3411"/>
                        </a:lnTo>
                        <a:lnTo>
                          <a:pt x="50803" y="3579"/>
                        </a:lnTo>
                        <a:lnTo>
                          <a:pt x="50803" y="3746"/>
                        </a:lnTo>
                        <a:lnTo>
                          <a:pt x="50656" y="3851"/>
                        </a:lnTo>
                        <a:lnTo>
                          <a:pt x="50552" y="3851"/>
                        </a:lnTo>
                        <a:lnTo>
                          <a:pt x="50489" y="3788"/>
                        </a:lnTo>
                        <a:lnTo>
                          <a:pt x="50489" y="3725"/>
                        </a:lnTo>
                        <a:lnTo>
                          <a:pt x="50363" y="3620"/>
                        </a:lnTo>
                        <a:lnTo>
                          <a:pt x="50447" y="3537"/>
                        </a:lnTo>
                        <a:lnTo>
                          <a:pt x="50510" y="3558"/>
                        </a:lnTo>
                        <a:lnTo>
                          <a:pt x="50594" y="3369"/>
                        </a:lnTo>
                        <a:lnTo>
                          <a:pt x="50552" y="3139"/>
                        </a:lnTo>
                        <a:lnTo>
                          <a:pt x="50405" y="3097"/>
                        </a:lnTo>
                        <a:lnTo>
                          <a:pt x="50342" y="2888"/>
                        </a:lnTo>
                        <a:lnTo>
                          <a:pt x="50405" y="2909"/>
                        </a:lnTo>
                        <a:lnTo>
                          <a:pt x="50510" y="2804"/>
                        </a:lnTo>
                        <a:lnTo>
                          <a:pt x="50510" y="2930"/>
                        </a:lnTo>
                        <a:lnTo>
                          <a:pt x="50614" y="3035"/>
                        </a:lnTo>
                        <a:lnTo>
                          <a:pt x="50698" y="3223"/>
                        </a:lnTo>
                        <a:lnTo>
                          <a:pt x="50719" y="3160"/>
                        </a:lnTo>
                        <a:lnTo>
                          <a:pt x="50698" y="2888"/>
                        </a:lnTo>
                        <a:lnTo>
                          <a:pt x="50656" y="2679"/>
                        </a:lnTo>
                        <a:lnTo>
                          <a:pt x="50259" y="2825"/>
                        </a:lnTo>
                        <a:lnTo>
                          <a:pt x="49945" y="3035"/>
                        </a:lnTo>
                        <a:lnTo>
                          <a:pt x="49945" y="3160"/>
                        </a:lnTo>
                        <a:lnTo>
                          <a:pt x="49757" y="3307"/>
                        </a:lnTo>
                        <a:lnTo>
                          <a:pt x="49652" y="3223"/>
                        </a:lnTo>
                        <a:lnTo>
                          <a:pt x="49673" y="3139"/>
                        </a:lnTo>
                        <a:lnTo>
                          <a:pt x="49777" y="3118"/>
                        </a:lnTo>
                        <a:lnTo>
                          <a:pt x="49673" y="2993"/>
                        </a:lnTo>
                        <a:lnTo>
                          <a:pt x="49757" y="2742"/>
                        </a:lnTo>
                        <a:lnTo>
                          <a:pt x="49882" y="2804"/>
                        </a:lnTo>
                        <a:lnTo>
                          <a:pt x="49945" y="2783"/>
                        </a:lnTo>
                        <a:lnTo>
                          <a:pt x="50070" y="2825"/>
                        </a:lnTo>
                        <a:lnTo>
                          <a:pt x="50468" y="2637"/>
                        </a:lnTo>
                        <a:lnTo>
                          <a:pt x="50614" y="2595"/>
                        </a:lnTo>
                        <a:lnTo>
                          <a:pt x="50342" y="2595"/>
                        </a:lnTo>
                        <a:lnTo>
                          <a:pt x="50175" y="2616"/>
                        </a:lnTo>
                        <a:lnTo>
                          <a:pt x="49945" y="2595"/>
                        </a:lnTo>
                        <a:lnTo>
                          <a:pt x="49443" y="2595"/>
                        </a:lnTo>
                        <a:lnTo>
                          <a:pt x="49338" y="2637"/>
                        </a:lnTo>
                        <a:lnTo>
                          <a:pt x="48669" y="2700"/>
                        </a:lnTo>
                        <a:lnTo>
                          <a:pt x="48271" y="2700"/>
                        </a:lnTo>
                        <a:lnTo>
                          <a:pt x="48041" y="2742"/>
                        </a:lnTo>
                        <a:lnTo>
                          <a:pt x="47769" y="2637"/>
                        </a:lnTo>
                        <a:lnTo>
                          <a:pt x="47539" y="2679"/>
                        </a:lnTo>
                        <a:lnTo>
                          <a:pt x="47371" y="2742"/>
                        </a:lnTo>
                        <a:lnTo>
                          <a:pt x="47518" y="2909"/>
                        </a:lnTo>
                        <a:lnTo>
                          <a:pt x="47685" y="2909"/>
                        </a:lnTo>
                        <a:lnTo>
                          <a:pt x="47790" y="2951"/>
                        </a:lnTo>
                        <a:lnTo>
                          <a:pt x="47894" y="2930"/>
                        </a:lnTo>
                        <a:lnTo>
                          <a:pt x="48041" y="3055"/>
                        </a:lnTo>
                        <a:lnTo>
                          <a:pt x="48041" y="3139"/>
                        </a:lnTo>
                        <a:lnTo>
                          <a:pt x="47832" y="3327"/>
                        </a:lnTo>
                        <a:lnTo>
                          <a:pt x="47685" y="3307"/>
                        </a:lnTo>
                        <a:lnTo>
                          <a:pt x="47518" y="3369"/>
                        </a:lnTo>
                        <a:lnTo>
                          <a:pt x="47476" y="3537"/>
                        </a:lnTo>
                        <a:lnTo>
                          <a:pt x="47434" y="3641"/>
                        </a:lnTo>
                        <a:lnTo>
                          <a:pt x="47560" y="3871"/>
                        </a:lnTo>
                        <a:lnTo>
                          <a:pt x="47769" y="3934"/>
                        </a:lnTo>
                        <a:lnTo>
                          <a:pt x="47790" y="3788"/>
                        </a:lnTo>
                        <a:lnTo>
                          <a:pt x="47936" y="3662"/>
                        </a:lnTo>
                        <a:lnTo>
                          <a:pt x="48145" y="3579"/>
                        </a:lnTo>
                        <a:lnTo>
                          <a:pt x="48104" y="3788"/>
                        </a:lnTo>
                        <a:lnTo>
                          <a:pt x="47894" y="3788"/>
                        </a:lnTo>
                        <a:lnTo>
                          <a:pt x="47999" y="3934"/>
                        </a:lnTo>
                        <a:lnTo>
                          <a:pt x="47978" y="3955"/>
                        </a:lnTo>
                        <a:lnTo>
                          <a:pt x="48041" y="4060"/>
                        </a:lnTo>
                        <a:lnTo>
                          <a:pt x="47894" y="4143"/>
                        </a:lnTo>
                        <a:lnTo>
                          <a:pt x="48041" y="4164"/>
                        </a:lnTo>
                        <a:lnTo>
                          <a:pt x="48166" y="4102"/>
                        </a:lnTo>
                        <a:lnTo>
                          <a:pt x="48208" y="4206"/>
                        </a:lnTo>
                        <a:lnTo>
                          <a:pt x="48187" y="4353"/>
                        </a:lnTo>
                        <a:lnTo>
                          <a:pt x="48313" y="4478"/>
                        </a:lnTo>
                        <a:lnTo>
                          <a:pt x="48459" y="4499"/>
                        </a:lnTo>
                        <a:lnTo>
                          <a:pt x="48627" y="4708"/>
                        </a:lnTo>
                        <a:lnTo>
                          <a:pt x="48606" y="4813"/>
                        </a:lnTo>
                        <a:lnTo>
                          <a:pt x="48522" y="4771"/>
                        </a:lnTo>
                        <a:lnTo>
                          <a:pt x="48397" y="4813"/>
                        </a:lnTo>
                        <a:lnTo>
                          <a:pt x="48459" y="4939"/>
                        </a:lnTo>
                        <a:lnTo>
                          <a:pt x="48376" y="5001"/>
                        </a:lnTo>
                        <a:lnTo>
                          <a:pt x="48313" y="4939"/>
                        </a:lnTo>
                        <a:lnTo>
                          <a:pt x="48250" y="4980"/>
                        </a:lnTo>
                        <a:lnTo>
                          <a:pt x="48187" y="4834"/>
                        </a:lnTo>
                        <a:lnTo>
                          <a:pt x="47999" y="4708"/>
                        </a:lnTo>
                        <a:lnTo>
                          <a:pt x="47936" y="4729"/>
                        </a:lnTo>
                        <a:lnTo>
                          <a:pt x="47978" y="4813"/>
                        </a:lnTo>
                        <a:lnTo>
                          <a:pt x="47873" y="4897"/>
                        </a:lnTo>
                        <a:lnTo>
                          <a:pt x="47790" y="4834"/>
                        </a:lnTo>
                        <a:lnTo>
                          <a:pt x="47727" y="4897"/>
                        </a:lnTo>
                        <a:lnTo>
                          <a:pt x="47769" y="5022"/>
                        </a:lnTo>
                        <a:lnTo>
                          <a:pt x="47790" y="5211"/>
                        </a:lnTo>
                        <a:lnTo>
                          <a:pt x="47936" y="5232"/>
                        </a:lnTo>
                        <a:lnTo>
                          <a:pt x="48083" y="5148"/>
                        </a:lnTo>
                        <a:lnTo>
                          <a:pt x="48187" y="5252"/>
                        </a:lnTo>
                        <a:lnTo>
                          <a:pt x="48104" y="5336"/>
                        </a:lnTo>
                        <a:lnTo>
                          <a:pt x="48250" y="5399"/>
                        </a:lnTo>
                        <a:lnTo>
                          <a:pt x="48145" y="5462"/>
                        </a:lnTo>
                        <a:lnTo>
                          <a:pt x="47978" y="5420"/>
                        </a:lnTo>
                        <a:lnTo>
                          <a:pt x="47978" y="5462"/>
                        </a:lnTo>
                        <a:lnTo>
                          <a:pt x="48145" y="5566"/>
                        </a:lnTo>
                        <a:lnTo>
                          <a:pt x="47873" y="5566"/>
                        </a:lnTo>
                        <a:lnTo>
                          <a:pt x="47832" y="5462"/>
                        </a:lnTo>
                        <a:lnTo>
                          <a:pt x="47643" y="5462"/>
                        </a:lnTo>
                        <a:lnTo>
                          <a:pt x="47560" y="5336"/>
                        </a:lnTo>
                        <a:lnTo>
                          <a:pt x="47434" y="5315"/>
                        </a:lnTo>
                        <a:lnTo>
                          <a:pt x="47308" y="5190"/>
                        </a:lnTo>
                        <a:lnTo>
                          <a:pt x="47120" y="5190"/>
                        </a:lnTo>
                        <a:lnTo>
                          <a:pt x="46995" y="5106"/>
                        </a:lnTo>
                        <a:lnTo>
                          <a:pt x="46890" y="5127"/>
                        </a:lnTo>
                        <a:lnTo>
                          <a:pt x="46827" y="5106"/>
                        </a:lnTo>
                        <a:lnTo>
                          <a:pt x="46430" y="5252"/>
                        </a:lnTo>
                        <a:lnTo>
                          <a:pt x="46409" y="5357"/>
                        </a:lnTo>
                        <a:lnTo>
                          <a:pt x="46367" y="5420"/>
                        </a:lnTo>
                        <a:lnTo>
                          <a:pt x="46430" y="5504"/>
                        </a:lnTo>
                        <a:lnTo>
                          <a:pt x="46409" y="5566"/>
                        </a:lnTo>
                        <a:lnTo>
                          <a:pt x="46492" y="5713"/>
                        </a:lnTo>
                        <a:lnTo>
                          <a:pt x="46472" y="5734"/>
                        </a:lnTo>
                        <a:lnTo>
                          <a:pt x="46367" y="5629"/>
                        </a:lnTo>
                        <a:lnTo>
                          <a:pt x="46283" y="5671"/>
                        </a:lnTo>
                        <a:lnTo>
                          <a:pt x="46179" y="5629"/>
                        </a:lnTo>
                        <a:lnTo>
                          <a:pt x="45739" y="5671"/>
                        </a:lnTo>
                        <a:lnTo>
                          <a:pt x="45530" y="5650"/>
                        </a:lnTo>
                        <a:lnTo>
                          <a:pt x="45384" y="5524"/>
                        </a:lnTo>
                        <a:lnTo>
                          <a:pt x="45258" y="5504"/>
                        </a:lnTo>
                        <a:lnTo>
                          <a:pt x="45132" y="5357"/>
                        </a:lnTo>
                        <a:lnTo>
                          <a:pt x="45049" y="5211"/>
                        </a:lnTo>
                        <a:lnTo>
                          <a:pt x="44944" y="5148"/>
                        </a:lnTo>
                        <a:lnTo>
                          <a:pt x="44944" y="5232"/>
                        </a:lnTo>
                        <a:lnTo>
                          <a:pt x="45028" y="5420"/>
                        </a:lnTo>
                        <a:lnTo>
                          <a:pt x="45049" y="5734"/>
                        </a:lnTo>
                        <a:lnTo>
                          <a:pt x="45216" y="6068"/>
                        </a:lnTo>
                        <a:lnTo>
                          <a:pt x="45342" y="6340"/>
                        </a:lnTo>
                        <a:lnTo>
                          <a:pt x="45446" y="6926"/>
                        </a:lnTo>
                        <a:lnTo>
                          <a:pt x="45425" y="7073"/>
                        </a:lnTo>
                        <a:lnTo>
                          <a:pt x="45342" y="7073"/>
                        </a:lnTo>
                        <a:lnTo>
                          <a:pt x="45258" y="6968"/>
                        </a:lnTo>
                        <a:lnTo>
                          <a:pt x="45237" y="6864"/>
                        </a:lnTo>
                        <a:lnTo>
                          <a:pt x="45132" y="6759"/>
                        </a:lnTo>
                        <a:lnTo>
                          <a:pt x="45070" y="6801"/>
                        </a:lnTo>
                        <a:lnTo>
                          <a:pt x="45132" y="6884"/>
                        </a:lnTo>
                        <a:lnTo>
                          <a:pt x="45112" y="6968"/>
                        </a:lnTo>
                        <a:lnTo>
                          <a:pt x="44923" y="6905"/>
                        </a:lnTo>
                        <a:lnTo>
                          <a:pt x="44756" y="6717"/>
                        </a:lnTo>
                        <a:lnTo>
                          <a:pt x="44505" y="6696"/>
                        </a:lnTo>
                        <a:lnTo>
                          <a:pt x="44379" y="6550"/>
                        </a:lnTo>
                        <a:lnTo>
                          <a:pt x="44275" y="6508"/>
                        </a:lnTo>
                        <a:lnTo>
                          <a:pt x="43898" y="6173"/>
                        </a:lnTo>
                        <a:lnTo>
                          <a:pt x="43877" y="6173"/>
                        </a:lnTo>
                        <a:lnTo>
                          <a:pt x="43793" y="6236"/>
                        </a:lnTo>
                        <a:lnTo>
                          <a:pt x="43689" y="6236"/>
                        </a:lnTo>
                        <a:lnTo>
                          <a:pt x="43647" y="6152"/>
                        </a:lnTo>
                        <a:lnTo>
                          <a:pt x="43877" y="5943"/>
                        </a:lnTo>
                        <a:lnTo>
                          <a:pt x="43982" y="5943"/>
                        </a:lnTo>
                        <a:lnTo>
                          <a:pt x="43898" y="5880"/>
                        </a:lnTo>
                        <a:lnTo>
                          <a:pt x="43772" y="5817"/>
                        </a:lnTo>
                        <a:lnTo>
                          <a:pt x="43647" y="5671"/>
                        </a:lnTo>
                        <a:lnTo>
                          <a:pt x="43626" y="5671"/>
                        </a:lnTo>
                        <a:lnTo>
                          <a:pt x="43647" y="5755"/>
                        </a:lnTo>
                        <a:lnTo>
                          <a:pt x="43751" y="5859"/>
                        </a:lnTo>
                        <a:lnTo>
                          <a:pt x="43751" y="5964"/>
                        </a:lnTo>
                        <a:lnTo>
                          <a:pt x="43626" y="6048"/>
                        </a:lnTo>
                        <a:lnTo>
                          <a:pt x="43417" y="5985"/>
                        </a:lnTo>
                        <a:lnTo>
                          <a:pt x="43207" y="5838"/>
                        </a:lnTo>
                        <a:lnTo>
                          <a:pt x="43145" y="5755"/>
                        </a:lnTo>
                        <a:lnTo>
                          <a:pt x="42935" y="5734"/>
                        </a:lnTo>
                        <a:lnTo>
                          <a:pt x="42894" y="5608"/>
                        </a:lnTo>
                        <a:lnTo>
                          <a:pt x="42789" y="5545"/>
                        </a:lnTo>
                        <a:lnTo>
                          <a:pt x="43040" y="5545"/>
                        </a:lnTo>
                        <a:lnTo>
                          <a:pt x="43270" y="5608"/>
                        </a:lnTo>
                        <a:lnTo>
                          <a:pt x="43375" y="5671"/>
                        </a:lnTo>
                        <a:lnTo>
                          <a:pt x="43521" y="5629"/>
                        </a:lnTo>
                        <a:lnTo>
                          <a:pt x="43626" y="5441"/>
                        </a:lnTo>
                        <a:lnTo>
                          <a:pt x="43626" y="5378"/>
                        </a:lnTo>
                        <a:lnTo>
                          <a:pt x="43542" y="5420"/>
                        </a:lnTo>
                        <a:lnTo>
                          <a:pt x="43521" y="5336"/>
                        </a:lnTo>
                        <a:lnTo>
                          <a:pt x="43417" y="5357"/>
                        </a:lnTo>
                        <a:lnTo>
                          <a:pt x="43459" y="5190"/>
                        </a:lnTo>
                        <a:lnTo>
                          <a:pt x="43333" y="5043"/>
                        </a:lnTo>
                        <a:lnTo>
                          <a:pt x="43249" y="5106"/>
                        </a:lnTo>
                        <a:lnTo>
                          <a:pt x="43228" y="5001"/>
                        </a:lnTo>
                        <a:lnTo>
                          <a:pt x="43145" y="4980"/>
                        </a:lnTo>
                        <a:lnTo>
                          <a:pt x="43061" y="5022"/>
                        </a:lnTo>
                        <a:lnTo>
                          <a:pt x="43019" y="5085"/>
                        </a:lnTo>
                        <a:lnTo>
                          <a:pt x="42831" y="5043"/>
                        </a:lnTo>
                        <a:lnTo>
                          <a:pt x="42810" y="4897"/>
                        </a:lnTo>
                        <a:lnTo>
                          <a:pt x="43019" y="4708"/>
                        </a:lnTo>
                        <a:lnTo>
                          <a:pt x="42998" y="4625"/>
                        </a:lnTo>
                        <a:lnTo>
                          <a:pt x="42894" y="4625"/>
                        </a:lnTo>
                        <a:lnTo>
                          <a:pt x="42726" y="4792"/>
                        </a:lnTo>
                        <a:lnTo>
                          <a:pt x="42705" y="4667"/>
                        </a:lnTo>
                        <a:lnTo>
                          <a:pt x="42768" y="4562"/>
                        </a:lnTo>
                        <a:lnTo>
                          <a:pt x="42726" y="4415"/>
                        </a:lnTo>
                        <a:lnTo>
                          <a:pt x="42663" y="4457"/>
                        </a:lnTo>
                        <a:lnTo>
                          <a:pt x="42622" y="4499"/>
                        </a:lnTo>
                        <a:lnTo>
                          <a:pt x="42601" y="4395"/>
                        </a:lnTo>
                        <a:lnTo>
                          <a:pt x="42496" y="4395"/>
                        </a:lnTo>
                        <a:lnTo>
                          <a:pt x="42454" y="4353"/>
                        </a:lnTo>
                        <a:lnTo>
                          <a:pt x="42391" y="4269"/>
                        </a:lnTo>
                        <a:lnTo>
                          <a:pt x="42433" y="4102"/>
                        </a:lnTo>
                        <a:lnTo>
                          <a:pt x="42391" y="4060"/>
                        </a:lnTo>
                        <a:lnTo>
                          <a:pt x="42308" y="4102"/>
                        </a:lnTo>
                        <a:lnTo>
                          <a:pt x="42224" y="4248"/>
                        </a:lnTo>
                        <a:lnTo>
                          <a:pt x="42203" y="4039"/>
                        </a:lnTo>
                        <a:lnTo>
                          <a:pt x="42099" y="3955"/>
                        </a:lnTo>
                        <a:lnTo>
                          <a:pt x="41994" y="4039"/>
                        </a:lnTo>
                        <a:lnTo>
                          <a:pt x="41910" y="4039"/>
                        </a:lnTo>
                        <a:lnTo>
                          <a:pt x="41868" y="3871"/>
                        </a:lnTo>
                        <a:lnTo>
                          <a:pt x="41764" y="3976"/>
                        </a:lnTo>
                        <a:lnTo>
                          <a:pt x="41701" y="3976"/>
                        </a:lnTo>
                        <a:lnTo>
                          <a:pt x="41680" y="4060"/>
                        </a:lnTo>
                        <a:lnTo>
                          <a:pt x="41659" y="3892"/>
                        </a:lnTo>
                        <a:lnTo>
                          <a:pt x="41659" y="3830"/>
                        </a:lnTo>
                        <a:lnTo>
                          <a:pt x="41492" y="3830"/>
                        </a:lnTo>
                        <a:lnTo>
                          <a:pt x="41408" y="3851"/>
                        </a:lnTo>
                        <a:lnTo>
                          <a:pt x="41366" y="3788"/>
                        </a:lnTo>
                        <a:lnTo>
                          <a:pt x="41199" y="3851"/>
                        </a:lnTo>
                        <a:lnTo>
                          <a:pt x="41094" y="3851"/>
                        </a:lnTo>
                        <a:lnTo>
                          <a:pt x="41073" y="3892"/>
                        </a:lnTo>
                        <a:lnTo>
                          <a:pt x="41136" y="3955"/>
                        </a:lnTo>
                        <a:lnTo>
                          <a:pt x="41178" y="4081"/>
                        </a:lnTo>
                        <a:lnTo>
                          <a:pt x="41115" y="4060"/>
                        </a:lnTo>
                        <a:lnTo>
                          <a:pt x="41052" y="4081"/>
                        </a:lnTo>
                        <a:lnTo>
                          <a:pt x="41052" y="4164"/>
                        </a:lnTo>
                        <a:lnTo>
                          <a:pt x="41031" y="4143"/>
                        </a:lnTo>
                        <a:lnTo>
                          <a:pt x="40885" y="4164"/>
                        </a:lnTo>
                        <a:lnTo>
                          <a:pt x="40843" y="4143"/>
                        </a:lnTo>
                        <a:lnTo>
                          <a:pt x="40885" y="4039"/>
                        </a:lnTo>
                        <a:lnTo>
                          <a:pt x="40969" y="3976"/>
                        </a:lnTo>
                        <a:lnTo>
                          <a:pt x="40927" y="3871"/>
                        </a:lnTo>
                        <a:lnTo>
                          <a:pt x="40822" y="3851"/>
                        </a:lnTo>
                        <a:lnTo>
                          <a:pt x="40822" y="3955"/>
                        </a:lnTo>
                        <a:lnTo>
                          <a:pt x="40738" y="3997"/>
                        </a:lnTo>
                        <a:lnTo>
                          <a:pt x="40655" y="3892"/>
                        </a:lnTo>
                        <a:lnTo>
                          <a:pt x="40550" y="3871"/>
                        </a:lnTo>
                        <a:lnTo>
                          <a:pt x="40446" y="3767"/>
                        </a:lnTo>
                        <a:lnTo>
                          <a:pt x="40425" y="3851"/>
                        </a:lnTo>
                        <a:lnTo>
                          <a:pt x="40341" y="3871"/>
                        </a:lnTo>
                        <a:lnTo>
                          <a:pt x="40194" y="3871"/>
                        </a:lnTo>
                        <a:lnTo>
                          <a:pt x="40132" y="3788"/>
                        </a:lnTo>
                        <a:lnTo>
                          <a:pt x="40111" y="3892"/>
                        </a:lnTo>
                        <a:lnTo>
                          <a:pt x="40027" y="3955"/>
                        </a:lnTo>
                        <a:lnTo>
                          <a:pt x="39902" y="3851"/>
                        </a:lnTo>
                        <a:lnTo>
                          <a:pt x="39818" y="3851"/>
                        </a:lnTo>
                        <a:lnTo>
                          <a:pt x="39860" y="3955"/>
                        </a:lnTo>
                        <a:lnTo>
                          <a:pt x="39881" y="3997"/>
                        </a:lnTo>
                        <a:lnTo>
                          <a:pt x="39755" y="4102"/>
                        </a:lnTo>
                        <a:lnTo>
                          <a:pt x="39692" y="4081"/>
                        </a:lnTo>
                        <a:lnTo>
                          <a:pt x="39671" y="3997"/>
                        </a:lnTo>
                        <a:lnTo>
                          <a:pt x="39609" y="4102"/>
                        </a:lnTo>
                        <a:lnTo>
                          <a:pt x="39630" y="4269"/>
                        </a:lnTo>
                        <a:lnTo>
                          <a:pt x="39713" y="4353"/>
                        </a:lnTo>
                        <a:lnTo>
                          <a:pt x="39734" y="4457"/>
                        </a:lnTo>
                        <a:lnTo>
                          <a:pt x="39797" y="4478"/>
                        </a:lnTo>
                        <a:lnTo>
                          <a:pt x="39818" y="4625"/>
                        </a:lnTo>
                        <a:lnTo>
                          <a:pt x="39964" y="4667"/>
                        </a:lnTo>
                        <a:lnTo>
                          <a:pt x="40006" y="4729"/>
                        </a:lnTo>
                        <a:lnTo>
                          <a:pt x="40006" y="4834"/>
                        </a:lnTo>
                        <a:lnTo>
                          <a:pt x="40111" y="4918"/>
                        </a:lnTo>
                        <a:lnTo>
                          <a:pt x="40132" y="5001"/>
                        </a:lnTo>
                        <a:lnTo>
                          <a:pt x="40069" y="5106"/>
                        </a:lnTo>
                        <a:lnTo>
                          <a:pt x="40006" y="5085"/>
                        </a:lnTo>
                        <a:lnTo>
                          <a:pt x="39985" y="5001"/>
                        </a:lnTo>
                        <a:lnTo>
                          <a:pt x="39818" y="5043"/>
                        </a:lnTo>
                        <a:lnTo>
                          <a:pt x="39713" y="5022"/>
                        </a:lnTo>
                        <a:lnTo>
                          <a:pt x="39609" y="5043"/>
                        </a:lnTo>
                        <a:lnTo>
                          <a:pt x="39671" y="5127"/>
                        </a:lnTo>
                        <a:lnTo>
                          <a:pt x="39588" y="5232"/>
                        </a:lnTo>
                        <a:lnTo>
                          <a:pt x="39462" y="5232"/>
                        </a:lnTo>
                        <a:lnTo>
                          <a:pt x="39378" y="5211"/>
                        </a:lnTo>
                        <a:lnTo>
                          <a:pt x="39127" y="5336"/>
                        </a:lnTo>
                        <a:lnTo>
                          <a:pt x="38751" y="5399"/>
                        </a:lnTo>
                        <a:lnTo>
                          <a:pt x="38625" y="5336"/>
                        </a:lnTo>
                        <a:lnTo>
                          <a:pt x="38437" y="5336"/>
                        </a:lnTo>
                        <a:lnTo>
                          <a:pt x="38416" y="5357"/>
                        </a:lnTo>
                        <a:lnTo>
                          <a:pt x="38311" y="5336"/>
                        </a:lnTo>
                        <a:lnTo>
                          <a:pt x="37788" y="5315"/>
                        </a:lnTo>
                        <a:lnTo>
                          <a:pt x="37621" y="5190"/>
                        </a:lnTo>
                        <a:lnTo>
                          <a:pt x="37579" y="4980"/>
                        </a:lnTo>
                        <a:lnTo>
                          <a:pt x="37663" y="4834"/>
                        </a:lnTo>
                        <a:lnTo>
                          <a:pt x="37705" y="4813"/>
                        </a:lnTo>
                        <a:lnTo>
                          <a:pt x="37705" y="4729"/>
                        </a:lnTo>
                        <a:lnTo>
                          <a:pt x="37558" y="4688"/>
                        </a:lnTo>
                        <a:lnTo>
                          <a:pt x="37370" y="4688"/>
                        </a:lnTo>
                        <a:lnTo>
                          <a:pt x="37035" y="4834"/>
                        </a:lnTo>
                        <a:lnTo>
                          <a:pt x="36554" y="4876"/>
                        </a:lnTo>
                        <a:lnTo>
                          <a:pt x="36156" y="4980"/>
                        </a:lnTo>
                        <a:lnTo>
                          <a:pt x="35926" y="5022"/>
                        </a:lnTo>
                        <a:lnTo>
                          <a:pt x="35884" y="5106"/>
                        </a:lnTo>
                        <a:lnTo>
                          <a:pt x="35801" y="5106"/>
                        </a:lnTo>
                        <a:lnTo>
                          <a:pt x="35738" y="5190"/>
                        </a:lnTo>
                        <a:lnTo>
                          <a:pt x="35612" y="5252"/>
                        </a:lnTo>
                        <a:lnTo>
                          <a:pt x="35466" y="5399"/>
                        </a:lnTo>
                        <a:lnTo>
                          <a:pt x="35529" y="5545"/>
                        </a:lnTo>
                        <a:lnTo>
                          <a:pt x="35612" y="5566"/>
                        </a:lnTo>
                        <a:lnTo>
                          <a:pt x="35717" y="5524"/>
                        </a:lnTo>
                        <a:lnTo>
                          <a:pt x="35780" y="5545"/>
                        </a:lnTo>
                        <a:lnTo>
                          <a:pt x="35717" y="5629"/>
                        </a:lnTo>
                        <a:lnTo>
                          <a:pt x="35654" y="5650"/>
                        </a:lnTo>
                        <a:lnTo>
                          <a:pt x="35549" y="5755"/>
                        </a:lnTo>
                        <a:lnTo>
                          <a:pt x="35549" y="5817"/>
                        </a:lnTo>
                        <a:lnTo>
                          <a:pt x="35508" y="5755"/>
                        </a:lnTo>
                        <a:lnTo>
                          <a:pt x="35487" y="5545"/>
                        </a:lnTo>
                        <a:lnTo>
                          <a:pt x="35319" y="5420"/>
                        </a:lnTo>
                        <a:lnTo>
                          <a:pt x="35298" y="5336"/>
                        </a:lnTo>
                        <a:lnTo>
                          <a:pt x="35319" y="5252"/>
                        </a:lnTo>
                        <a:lnTo>
                          <a:pt x="35194" y="5148"/>
                        </a:lnTo>
                        <a:lnTo>
                          <a:pt x="35110" y="5148"/>
                        </a:lnTo>
                        <a:lnTo>
                          <a:pt x="34880" y="4939"/>
                        </a:lnTo>
                        <a:lnTo>
                          <a:pt x="34817" y="4939"/>
                        </a:lnTo>
                        <a:lnTo>
                          <a:pt x="34817" y="5022"/>
                        </a:lnTo>
                        <a:lnTo>
                          <a:pt x="35005" y="5232"/>
                        </a:lnTo>
                        <a:lnTo>
                          <a:pt x="35026" y="5357"/>
                        </a:lnTo>
                        <a:lnTo>
                          <a:pt x="34922" y="5462"/>
                        </a:lnTo>
                        <a:lnTo>
                          <a:pt x="34733" y="5504"/>
                        </a:lnTo>
                        <a:lnTo>
                          <a:pt x="34650" y="5545"/>
                        </a:lnTo>
                        <a:lnTo>
                          <a:pt x="34482" y="5545"/>
                        </a:lnTo>
                        <a:lnTo>
                          <a:pt x="34168" y="5294"/>
                        </a:lnTo>
                        <a:lnTo>
                          <a:pt x="34168" y="5190"/>
                        </a:lnTo>
                        <a:lnTo>
                          <a:pt x="34231" y="5106"/>
                        </a:lnTo>
                        <a:lnTo>
                          <a:pt x="34210" y="5022"/>
                        </a:lnTo>
                        <a:lnTo>
                          <a:pt x="34043" y="5085"/>
                        </a:lnTo>
                        <a:lnTo>
                          <a:pt x="34043" y="5211"/>
                        </a:lnTo>
                        <a:lnTo>
                          <a:pt x="33959" y="5294"/>
                        </a:lnTo>
                        <a:lnTo>
                          <a:pt x="33750" y="5148"/>
                        </a:lnTo>
                        <a:lnTo>
                          <a:pt x="33604" y="5148"/>
                        </a:lnTo>
                        <a:lnTo>
                          <a:pt x="33499" y="5252"/>
                        </a:lnTo>
                        <a:lnTo>
                          <a:pt x="33520" y="5441"/>
                        </a:lnTo>
                        <a:lnTo>
                          <a:pt x="33436" y="5566"/>
                        </a:lnTo>
                        <a:lnTo>
                          <a:pt x="33520" y="5734"/>
                        </a:lnTo>
                        <a:lnTo>
                          <a:pt x="33645" y="5776"/>
                        </a:lnTo>
                        <a:lnTo>
                          <a:pt x="33813" y="5650"/>
                        </a:lnTo>
                        <a:lnTo>
                          <a:pt x="33834" y="5566"/>
                        </a:lnTo>
                        <a:lnTo>
                          <a:pt x="34043" y="5441"/>
                        </a:lnTo>
                        <a:lnTo>
                          <a:pt x="34106" y="5524"/>
                        </a:lnTo>
                        <a:lnTo>
                          <a:pt x="34064" y="5650"/>
                        </a:lnTo>
                        <a:lnTo>
                          <a:pt x="33855" y="5817"/>
                        </a:lnTo>
                        <a:lnTo>
                          <a:pt x="33938" y="5880"/>
                        </a:lnTo>
                        <a:lnTo>
                          <a:pt x="33855" y="6027"/>
                        </a:lnTo>
                        <a:lnTo>
                          <a:pt x="33729" y="6068"/>
                        </a:lnTo>
                        <a:lnTo>
                          <a:pt x="33604" y="5985"/>
                        </a:lnTo>
                        <a:lnTo>
                          <a:pt x="33604" y="6048"/>
                        </a:lnTo>
                        <a:lnTo>
                          <a:pt x="33645" y="6173"/>
                        </a:lnTo>
                        <a:lnTo>
                          <a:pt x="33583" y="6299"/>
                        </a:lnTo>
                        <a:lnTo>
                          <a:pt x="33394" y="6445"/>
                        </a:lnTo>
                        <a:lnTo>
                          <a:pt x="33436" y="6550"/>
                        </a:lnTo>
                        <a:lnTo>
                          <a:pt x="33394" y="6592"/>
                        </a:lnTo>
                        <a:lnTo>
                          <a:pt x="33311" y="6592"/>
                        </a:lnTo>
                        <a:lnTo>
                          <a:pt x="33164" y="6759"/>
                        </a:lnTo>
                        <a:lnTo>
                          <a:pt x="32955" y="6780"/>
                        </a:lnTo>
                        <a:lnTo>
                          <a:pt x="32746" y="6801"/>
                        </a:lnTo>
                        <a:lnTo>
                          <a:pt x="32683" y="6926"/>
                        </a:lnTo>
                        <a:lnTo>
                          <a:pt x="32746" y="7094"/>
                        </a:lnTo>
                        <a:lnTo>
                          <a:pt x="32913" y="7303"/>
                        </a:lnTo>
                        <a:lnTo>
                          <a:pt x="32997" y="7324"/>
                        </a:lnTo>
                        <a:lnTo>
                          <a:pt x="32913" y="7345"/>
                        </a:lnTo>
                        <a:lnTo>
                          <a:pt x="32767" y="7345"/>
                        </a:lnTo>
                        <a:lnTo>
                          <a:pt x="32746" y="7429"/>
                        </a:lnTo>
                        <a:lnTo>
                          <a:pt x="32767" y="7491"/>
                        </a:lnTo>
                        <a:lnTo>
                          <a:pt x="32704" y="7596"/>
                        </a:lnTo>
                        <a:lnTo>
                          <a:pt x="32599" y="7701"/>
                        </a:lnTo>
                        <a:lnTo>
                          <a:pt x="32495" y="7701"/>
                        </a:lnTo>
                        <a:lnTo>
                          <a:pt x="32474" y="7763"/>
                        </a:lnTo>
                        <a:lnTo>
                          <a:pt x="32495" y="7659"/>
                        </a:lnTo>
                        <a:lnTo>
                          <a:pt x="32599" y="7596"/>
                        </a:lnTo>
                        <a:lnTo>
                          <a:pt x="32683" y="7282"/>
                        </a:lnTo>
                        <a:lnTo>
                          <a:pt x="32599" y="7219"/>
                        </a:lnTo>
                        <a:lnTo>
                          <a:pt x="32599" y="7115"/>
                        </a:lnTo>
                        <a:lnTo>
                          <a:pt x="32662" y="7073"/>
                        </a:lnTo>
                        <a:lnTo>
                          <a:pt x="32662" y="6926"/>
                        </a:lnTo>
                        <a:lnTo>
                          <a:pt x="32599" y="6780"/>
                        </a:lnTo>
                        <a:lnTo>
                          <a:pt x="32662" y="6612"/>
                        </a:lnTo>
                        <a:lnTo>
                          <a:pt x="32767" y="6550"/>
                        </a:lnTo>
                        <a:lnTo>
                          <a:pt x="32808" y="6445"/>
                        </a:lnTo>
                        <a:lnTo>
                          <a:pt x="32767" y="6194"/>
                        </a:lnTo>
                        <a:lnTo>
                          <a:pt x="32746" y="6152"/>
                        </a:lnTo>
                        <a:lnTo>
                          <a:pt x="32788" y="6068"/>
                        </a:lnTo>
                        <a:lnTo>
                          <a:pt x="32871" y="6068"/>
                        </a:lnTo>
                        <a:lnTo>
                          <a:pt x="32913" y="6089"/>
                        </a:lnTo>
                        <a:lnTo>
                          <a:pt x="33080" y="6048"/>
                        </a:lnTo>
                        <a:lnTo>
                          <a:pt x="33185" y="5776"/>
                        </a:lnTo>
                        <a:lnTo>
                          <a:pt x="33164" y="5671"/>
                        </a:lnTo>
                        <a:lnTo>
                          <a:pt x="33101" y="5545"/>
                        </a:lnTo>
                        <a:lnTo>
                          <a:pt x="33185" y="5252"/>
                        </a:lnTo>
                        <a:lnTo>
                          <a:pt x="33269" y="5127"/>
                        </a:lnTo>
                        <a:lnTo>
                          <a:pt x="33373" y="4939"/>
                        </a:lnTo>
                        <a:lnTo>
                          <a:pt x="33311" y="4792"/>
                        </a:lnTo>
                        <a:lnTo>
                          <a:pt x="33290" y="4792"/>
                        </a:lnTo>
                        <a:lnTo>
                          <a:pt x="33206" y="4876"/>
                        </a:lnTo>
                        <a:lnTo>
                          <a:pt x="33122" y="4876"/>
                        </a:lnTo>
                        <a:lnTo>
                          <a:pt x="32997" y="4813"/>
                        </a:lnTo>
                        <a:lnTo>
                          <a:pt x="33122" y="4813"/>
                        </a:lnTo>
                        <a:lnTo>
                          <a:pt x="33269" y="4708"/>
                        </a:lnTo>
                        <a:lnTo>
                          <a:pt x="33373" y="4667"/>
                        </a:lnTo>
                        <a:lnTo>
                          <a:pt x="33415" y="4562"/>
                        </a:lnTo>
                        <a:lnTo>
                          <a:pt x="33394" y="4499"/>
                        </a:lnTo>
                        <a:lnTo>
                          <a:pt x="33436" y="4415"/>
                        </a:lnTo>
                        <a:lnTo>
                          <a:pt x="33520" y="4248"/>
                        </a:lnTo>
                        <a:lnTo>
                          <a:pt x="33499" y="4185"/>
                        </a:lnTo>
                        <a:lnTo>
                          <a:pt x="33541" y="4081"/>
                        </a:lnTo>
                        <a:lnTo>
                          <a:pt x="33708" y="3997"/>
                        </a:lnTo>
                        <a:lnTo>
                          <a:pt x="33708" y="3892"/>
                        </a:lnTo>
                        <a:lnTo>
                          <a:pt x="33624" y="3830"/>
                        </a:lnTo>
                        <a:lnTo>
                          <a:pt x="33624" y="3767"/>
                        </a:lnTo>
                        <a:lnTo>
                          <a:pt x="33708" y="3641"/>
                        </a:lnTo>
                        <a:lnTo>
                          <a:pt x="33687" y="3537"/>
                        </a:lnTo>
                        <a:lnTo>
                          <a:pt x="33729" y="3432"/>
                        </a:lnTo>
                        <a:lnTo>
                          <a:pt x="33792" y="3411"/>
                        </a:lnTo>
                        <a:lnTo>
                          <a:pt x="33855" y="3223"/>
                        </a:lnTo>
                        <a:lnTo>
                          <a:pt x="33855" y="3014"/>
                        </a:lnTo>
                        <a:lnTo>
                          <a:pt x="33813" y="2804"/>
                        </a:lnTo>
                        <a:lnTo>
                          <a:pt x="33708" y="2616"/>
                        </a:lnTo>
                        <a:lnTo>
                          <a:pt x="33729" y="2574"/>
                        </a:lnTo>
                        <a:lnTo>
                          <a:pt x="33708" y="2491"/>
                        </a:lnTo>
                        <a:lnTo>
                          <a:pt x="33645" y="2470"/>
                        </a:lnTo>
                        <a:lnTo>
                          <a:pt x="33604" y="2491"/>
                        </a:lnTo>
                        <a:lnTo>
                          <a:pt x="33520" y="2428"/>
                        </a:lnTo>
                        <a:lnTo>
                          <a:pt x="33478" y="2365"/>
                        </a:lnTo>
                        <a:lnTo>
                          <a:pt x="33436" y="2365"/>
                        </a:lnTo>
                        <a:lnTo>
                          <a:pt x="33394" y="2491"/>
                        </a:lnTo>
                        <a:lnTo>
                          <a:pt x="33332" y="2532"/>
                        </a:lnTo>
                        <a:lnTo>
                          <a:pt x="33290" y="2491"/>
                        </a:lnTo>
                        <a:lnTo>
                          <a:pt x="33206" y="2365"/>
                        </a:lnTo>
                        <a:lnTo>
                          <a:pt x="33227" y="2323"/>
                        </a:lnTo>
                        <a:lnTo>
                          <a:pt x="33185" y="2302"/>
                        </a:lnTo>
                        <a:lnTo>
                          <a:pt x="33018" y="2281"/>
                        </a:lnTo>
                        <a:lnTo>
                          <a:pt x="32955" y="2177"/>
                        </a:lnTo>
                        <a:lnTo>
                          <a:pt x="32976" y="2156"/>
                        </a:lnTo>
                        <a:lnTo>
                          <a:pt x="33122" y="2156"/>
                        </a:lnTo>
                        <a:lnTo>
                          <a:pt x="33332" y="2219"/>
                        </a:lnTo>
                        <a:lnTo>
                          <a:pt x="33415" y="2302"/>
                        </a:lnTo>
                        <a:lnTo>
                          <a:pt x="33478" y="2260"/>
                        </a:lnTo>
                        <a:lnTo>
                          <a:pt x="33520" y="2260"/>
                        </a:lnTo>
                        <a:lnTo>
                          <a:pt x="33583" y="2323"/>
                        </a:lnTo>
                        <a:lnTo>
                          <a:pt x="33604" y="2386"/>
                        </a:lnTo>
                        <a:lnTo>
                          <a:pt x="33645" y="2386"/>
                        </a:lnTo>
                        <a:lnTo>
                          <a:pt x="33645" y="2302"/>
                        </a:lnTo>
                        <a:lnTo>
                          <a:pt x="33541" y="2177"/>
                        </a:lnTo>
                        <a:lnTo>
                          <a:pt x="33541" y="2072"/>
                        </a:lnTo>
                        <a:lnTo>
                          <a:pt x="33478" y="1967"/>
                        </a:lnTo>
                        <a:lnTo>
                          <a:pt x="33394" y="1905"/>
                        </a:lnTo>
                        <a:lnTo>
                          <a:pt x="33332" y="1905"/>
                        </a:lnTo>
                        <a:lnTo>
                          <a:pt x="33290" y="1967"/>
                        </a:lnTo>
                        <a:lnTo>
                          <a:pt x="33206" y="1947"/>
                        </a:lnTo>
                        <a:lnTo>
                          <a:pt x="33185" y="1800"/>
                        </a:lnTo>
                        <a:lnTo>
                          <a:pt x="33018" y="1654"/>
                        </a:lnTo>
                        <a:lnTo>
                          <a:pt x="33018" y="1549"/>
                        </a:lnTo>
                        <a:lnTo>
                          <a:pt x="32955" y="1465"/>
                        </a:lnTo>
                        <a:lnTo>
                          <a:pt x="32892" y="1382"/>
                        </a:lnTo>
                        <a:lnTo>
                          <a:pt x="32808" y="1382"/>
                        </a:lnTo>
                        <a:lnTo>
                          <a:pt x="32704" y="1444"/>
                        </a:lnTo>
                        <a:lnTo>
                          <a:pt x="32704" y="1549"/>
                        </a:lnTo>
                        <a:lnTo>
                          <a:pt x="32808" y="1549"/>
                        </a:lnTo>
                        <a:lnTo>
                          <a:pt x="32892" y="1591"/>
                        </a:lnTo>
                        <a:lnTo>
                          <a:pt x="32871" y="1654"/>
                        </a:lnTo>
                        <a:lnTo>
                          <a:pt x="32788" y="1695"/>
                        </a:lnTo>
                        <a:lnTo>
                          <a:pt x="32788" y="1779"/>
                        </a:lnTo>
                        <a:lnTo>
                          <a:pt x="32746" y="1800"/>
                        </a:lnTo>
                        <a:lnTo>
                          <a:pt x="32536" y="1570"/>
                        </a:lnTo>
                        <a:lnTo>
                          <a:pt x="32536" y="1486"/>
                        </a:lnTo>
                        <a:lnTo>
                          <a:pt x="32474" y="1361"/>
                        </a:lnTo>
                        <a:lnTo>
                          <a:pt x="32369" y="1340"/>
                        </a:lnTo>
                        <a:lnTo>
                          <a:pt x="31930" y="1068"/>
                        </a:lnTo>
                        <a:lnTo>
                          <a:pt x="31825" y="1026"/>
                        </a:lnTo>
                        <a:lnTo>
                          <a:pt x="31804" y="1005"/>
                        </a:lnTo>
                        <a:lnTo>
                          <a:pt x="31532" y="1026"/>
                        </a:lnTo>
                        <a:lnTo>
                          <a:pt x="31511" y="921"/>
                        </a:lnTo>
                        <a:lnTo>
                          <a:pt x="31553" y="858"/>
                        </a:lnTo>
                        <a:lnTo>
                          <a:pt x="31532" y="796"/>
                        </a:lnTo>
                        <a:lnTo>
                          <a:pt x="31407" y="817"/>
                        </a:lnTo>
                        <a:lnTo>
                          <a:pt x="31344" y="754"/>
                        </a:lnTo>
                        <a:lnTo>
                          <a:pt x="31218" y="796"/>
                        </a:lnTo>
                        <a:lnTo>
                          <a:pt x="31135" y="858"/>
                        </a:lnTo>
                        <a:lnTo>
                          <a:pt x="31093" y="838"/>
                        </a:lnTo>
                        <a:lnTo>
                          <a:pt x="30988" y="942"/>
                        </a:lnTo>
                        <a:lnTo>
                          <a:pt x="30925" y="1047"/>
                        </a:lnTo>
                        <a:lnTo>
                          <a:pt x="30779" y="1047"/>
                        </a:lnTo>
                        <a:lnTo>
                          <a:pt x="30695" y="1026"/>
                        </a:lnTo>
                        <a:lnTo>
                          <a:pt x="30570" y="1172"/>
                        </a:lnTo>
                        <a:lnTo>
                          <a:pt x="30381" y="1235"/>
                        </a:lnTo>
                        <a:lnTo>
                          <a:pt x="30298" y="1256"/>
                        </a:lnTo>
                        <a:lnTo>
                          <a:pt x="30256" y="1214"/>
                        </a:lnTo>
                        <a:lnTo>
                          <a:pt x="30172" y="1214"/>
                        </a:lnTo>
                        <a:lnTo>
                          <a:pt x="30130" y="1256"/>
                        </a:lnTo>
                        <a:lnTo>
                          <a:pt x="30130" y="1361"/>
                        </a:lnTo>
                        <a:lnTo>
                          <a:pt x="30193" y="1382"/>
                        </a:lnTo>
                        <a:lnTo>
                          <a:pt x="30256" y="1382"/>
                        </a:lnTo>
                        <a:lnTo>
                          <a:pt x="30298" y="1549"/>
                        </a:lnTo>
                        <a:lnTo>
                          <a:pt x="30339" y="1758"/>
                        </a:lnTo>
                        <a:lnTo>
                          <a:pt x="30256" y="1905"/>
                        </a:lnTo>
                        <a:lnTo>
                          <a:pt x="30067" y="1905"/>
                        </a:lnTo>
                        <a:lnTo>
                          <a:pt x="29942" y="2051"/>
                        </a:lnTo>
                        <a:lnTo>
                          <a:pt x="29733" y="2093"/>
                        </a:lnTo>
                        <a:lnTo>
                          <a:pt x="29649" y="2072"/>
                        </a:lnTo>
                        <a:lnTo>
                          <a:pt x="29754" y="1988"/>
                        </a:lnTo>
                        <a:lnTo>
                          <a:pt x="29837" y="1967"/>
                        </a:lnTo>
                        <a:lnTo>
                          <a:pt x="29858" y="1842"/>
                        </a:lnTo>
                        <a:lnTo>
                          <a:pt x="29733" y="1591"/>
                        </a:lnTo>
                        <a:lnTo>
                          <a:pt x="29816" y="1444"/>
                        </a:lnTo>
                        <a:lnTo>
                          <a:pt x="29816" y="1340"/>
                        </a:lnTo>
                        <a:lnTo>
                          <a:pt x="29858" y="1256"/>
                        </a:lnTo>
                        <a:lnTo>
                          <a:pt x="29775" y="1068"/>
                        </a:lnTo>
                        <a:lnTo>
                          <a:pt x="29775" y="963"/>
                        </a:lnTo>
                        <a:lnTo>
                          <a:pt x="29628" y="817"/>
                        </a:lnTo>
                        <a:lnTo>
                          <a:pt x="29523" y="858"/>
                        </a:lnTo>
                        <a:lnTo>
                          <a:pt x="29440" y="817"/>
                        </a:lnTo>
                        <a:lnTo>
                          <a:pt x="29398" y="817"/>
                        </a:lnTo>
                        <a:lnTo>
                          <a:pt x="29356" y="942"/>
                        </a:lnTo>
                        <a:lnTo>
                          <a:pt x="29210" y="963"/>
                        </a:lnTo>
                        <a:lnTo>
                          <a:pt x="29147" y="921"/>
                        </a:lnTo>
                        <a:lnTo>
                          <a:pt x="29042" y="963"/>
                        </a:lnTo>
                        <a:lnTo>
                          <a:pt x="28938" y="1130"/>
                        </a:lnTo>
                        <a:lnTo>
                          <a:pt x="28707" y="1130"/>
                        </a:lnTo>
                        <a:lnTo>
                          <a:pt x="28707" y="1047"/>
                        </a:lnTo>
                        <a:lnTo>
                          <a:pt x="28791" y="921"/>
                        </a:lnTo>
                        <a:lnTo>
                          <a:pt x="28791" y="838"/>
                        </a:lnTo>
                        <a:lnTo>
                          <a:pt x="28707" y="817"/>
                        </a:lnTo>
                        <a:lnTo>
                          <a:pt x="28519" y="1110"/>
                        </a:lnTo>
                        <a:lnTo>
                          <a:pt x="28268" y="1214"/>
                        </a:lnTo>
                        <a:lnTo>
                          <a:pt x="28163" y="1172"/>
                        </a:lnTo>
                        <a:lnTo>
                          <a:pt x="28268" y="1026"/>
                        </a:lnTo>
                        <a:lnTo>
                          <a:pt x="28394" y="1005"/>
                        </a:lnTo>
                        <a:lnTo>
                          <a:pt x="28519" y="817"/>
                        </a:lnTo>
                        <a:lnTo>
                          <a:pt x="28498" y="691"/>
                        </a:lnTo>
                        <a:lnTo>
                          <a:pt x="28561" y="586"/>
                        </a:lnTo>
                        <a:lnTo>
                          <a:pt x="28561" y="524"/>
                        </a:lnTo>
                        <a:lnTo>
                          <a:pt x="28645" y="440"/>
                        </a:lnTo>
                        <a:lnTo>
                          <a:pt x="28645" y="398"/>
                        </a:lnTo>
                        <a:lnTo>
                          <a:pt x="28477" y="335"/>
                        </a:lnTo>
                        <a:lnTo>
                          <a:pt x="28414" y="294"/>
                        </a:lnTo>
                        <a:lnTo>
                          <a:pt x="28414" y="126"/>
                        </a:lnTo>
                        <a:lnTo>
                          <a:pt x="28373" y="105"/>
                        </a:lnTo>
                        <a:lnTo>
                          <a:pt x="28205" y="231"/>
                        </a:lnTo>
                        <a:lnTo>
                          <a:pt x="28059" y="210"/>
                        </a:lnTo>
                        <a:lnTo>
                          <a:pt x="27996" y="63"/>
                        </a:lnTo>
                        <a:lnTo>
                          <a:pt x="27891" y="63"/>
                        </a:lnTo>
                        <a:lnTo>
                          <a:pt x="27787" y="168"/>
                        </a:lnTo>
                        <a:lnTo>
                          <a:pt x="2766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A6CBC2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8" name="Google Shape;2098;p10"/>
                  <p:cNvSpPr/>
                  <p:nvPr/>
                </p:nvSpPr>
                <p:spPr>
                  <a:xfrm>
                    <a:off x="5538025" y="2213300"/>
                    <a:ext cx="94175" cy="20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7" h="8350" extrusionOk="0">
                        <a:moveTo>
                          <a:pt x="251" y="1"/>
                        </a:moveTo>
                        <a:lnTo>
                          <a:pt x="209" y="63"/>
                        </a:lnTo>
                        <a:lnTo>
                          <a:pt x="251" y="105"/>
                        </a:lnTo>
                        <a:lnTo>
                          <a:pt x="251" y="189"/>
                        </a:lnTo>
                        <a:lnTo>
                          <a:pt x="188" y="210"/>
                        </a:lnTo>
                        <a:lnTo>
                          <a:pt x="105" y="168"/>
                        </a:lnTo>
                        <a:lnTo>
                          <a:pt x="0" y="168"/>
                        </a:lnTo>
                        <a:lnTo>
                          <a:pt x="168" y="314"/>
                        </a:lnTo>
                        <a:lnTo>
                          <a:pt x="356" y="461"/>
                        </a:lnTo>
                        <a:lnTo>
                          <a:pt x="419" y="524"/>
                        </a:lnTo>
                        <a:lnTo>
                          <a:pt x="398" y="670"/>
                        </a:lnTo>
                        <a:lnTo>
                          <a:pt x="460" y="607"/>
                        </a:lnTo>
                        <a:lnTo>
                          <a:pt x="502" y="607"/>
                        </a:lnTo>
                        <a:lnTo>
                          <a:pt x="565" y="691"/>
                        </a:lnTo>
                        <a:lnTo>
                          <a:pt x="502" y="733"/>
                        </a:lnTo>
                        <a:lnTo>
                          <a:pt x="419" y="775"/>
                        </a:lnTo>
                        <a:lnTo>
                          <a:pt x="460" y="838"/>
                        </a:lnTo>
                        <a:lnTo>
                          <a:pt x="523" y="838"/>
                        </a:lnTo>
                        <a:lnTo>
                          <a:pt x="565" y="984"/>
                        </a:lnTo>
                        <a:lnTo>
                          <a:pt x="481" y="1026"/>
                        </a:lnTo>
                        <a:lnTo>
                          <a:pt x="377" y="1005"/>
                        </a:lnTo>
                        <a:lnTo>
                          <a:pt x="314" y="900"/>
                        </a:lnTo>
                        <a:lnTo>
                          <a:pt x="251" y="984"/>
                        </a:lnTo>
                        <a:lnTo>
                          <a:pt x="168" y="1130"/>
                        </a:lnTo>
                        <a:lnTo>
                          <a:pt x="272" y="1235"/>
                        </a:lnTo>
                        <a:lnTo>
                          <a:pt x="314" y="1382"/>
                        </a:lnTo>
                        <a:lnTo>
                          <a:pt x="419" y="1528"/>
                        </a:lnTo>
                        <a:lnTo>
                          <a:pt x="523" y="1716"/>
                        </a:lnTo>
                        <a:lnTo>
                          <a:pt x="523" y="1946"/>
                        </a:lnTo>
                        <a:lnTo>
                          <a:pt x="586" y="1988"/>
                        </a:lnTo>
                        <a:lnTo>
                          <a:pt x="607" y="2177"/>
                        </a:lnTo>
                        <a:lnTo>
                          <a:pt x="691" y="2470"/>
                        </a:lnTo>
                        <a:lnTo>
                          <a:pt x="774" y="2658"/>
                        </a:lnTo>
                        <a:lnTo>
                          <a:pt x="900" y="2700"/>
                        </a:lnTo>
                        <a:lnTo>
                          <a:pt x="900" y="2762"/>
                        </a:lnTo>
                        <a:lnTo>
                          <a:pt x="837" y="2804"/>
                        </a:lnTo>
                        <a:lnTo>
                          <a:pt x="1130" y="3097"/>
                        </a:lnTo>
                        <a:lnTo>
                          <a:pt x="1235" y="3118"/>
                        </a:lnTo>
                        <a:lnTo>
                          <a:pt x="1360" y="3307"/>
                        </a:lnTo>
                        <a:lnTo>
                          <a:pt x="1402" y="3516"/>
                        </a:lnTo>
                        <a:lnTo>
                          <a:pt x="1402" y="3641"/>
                        </a:lnTo>
                        <a:lnTo>
                          <a:pt x="1465" y="3809"/>
                        </a:lnTo>
                        <a:lnTo>
                          <a:pt x="1465" y="3934"/>
                        </a:lnTo>
                        <a:lnTo>
                          <a:pt x="1569" y="3976"/>
                        </a:lnTo>
                        <a:lnTo>
                          <a:pt x="1674" y="4123"/>
                        </a:lnTo>
                        <a:lnTo>
                          <a:pt x="1653" y="4143"/>
                        </a:lnTo>
                        <a:lnTo>
                          <a:pt x="1653" y="4227"/>
                        </a:lnTo>
                        <a:lnTo>
                          <a:pt x="1779" y="4436"/>
                        </a:lnTo>
                        <a:lnTo>
                          <a:pt x="1821" y="4562"/>
                        </a:lnTo>
                        <a:lnTo>
                          <a:pt x="1883" y="4708"/>
                        </a:lnTo>
                        <a:lnTo>
                          <a:pt x="1883" y="4918"/>
                        </a:lnTo>
                        <a:lnTo>
                          <a:pt x="1946" y="5001"/>
                        </a:lnTo>
                        <a:lnTo>
                          <a:pt x="1925" y="5106"/>
                        </a:lnTo>
                        <a:lnTo>
                          <a:pt x="1946" y="5315"/>
                        </a:lnTo>
                        <a:lnTo>
                          <a:pt x="2051" y="5524"/>
                        </a:lnTo>
                        <a:lnTo>
                          <a:pt x="2030" y="5608"/>
                        </a:lnTo>
                        <a:lnTo>
                          <a:pt x="2030" y="5755"/>
                        </a:lnTo>
                        <a:lnTo>
                          <a:pt x="2155" y="5859"/>
                        </a:lnTo>
                        <a:lnTo>
                          <a:pt x="2365" y="6131"/>
                        </a:lnTo>
                        <a:lnTo>
                          <a:pt x="2365" y="6257"/>
                        </a:lnTo>
                        <a:lnTo>
                          <a:pt x="2448" y="6424"/>
                        </a:lnTo>
                        <a:lnTo>
                          <a:pt x="2406" y="6654"/>
                        </a:lnTo>
                        <a:lnTo>
                          <a:pt x="2448" y="6843"/>
                        </a:lnTo>
                        <a:lnTo>
                          <a:pt x="2553" y="7010"/>
                        </a:lnTo>
                        <a:lnTo>
                          <a:pt x="2574" y="7156"/>
                        </a:lnTo>
                        <a:lnTo>
                          <a:pt x="2720" y="7324"/>
                        </a:lnTo>
                        <a:lnTo>
                          <a:pt x="2762" y="7408"/>
                        </a:lnTo>
                        <a:lnTo>
                          <a:pt x="2699" y="7596"/>
                        </a:lnTo>
                        <a:lnTo>
                          <a:pt x="2699" y="7847"/>
                        </a:lnTo>
                        <a:lnTo>
                          <a:pt x="2762" y="7993"/>
                        </a:lnTo>
                        <a:lnTo>
                          <a:pt x="2867" y="8098"/>
                        </a:lnTo>
                        <a:lnTo>
                          <a:pt x="2929" y="8244"/>
                        </a:lnTo>
                        <a:lnTo>
                          <a:pt x="3097" y="8349"/>
                        </a:lnTo>
                        <a:lnTo>
                          <a:pt x="3097" y="8349"/>
                        </a:lnTo>
                        <a:lnTo>
                          <a:pt x="3076" y="8224"/>
                        </a:lnTo>
                        <a:lnTo>
                          <a:pt x="3097" y="8098"/>
                        </a:lnTo>
                        <a:lnTo>
                          <a:pt x="3034" y="7993"/>
                        </a:lnTo>
                        <a:lnTo>
                          <a:pt x="3013" y="7847"/>
                        </a:lnTo>
                        <a:lnTo>
                          <a:pt x="3034" y="7680"/>
                        </a:lnTo>
                        <a:lnTo>
                          <a:pt x="3139" y="7575"/>
                        </a:lnTo>
                        <a:lnTo>
                          <a:pt x="3201" y="7596"/>
                        </a:lnTo>
                        <a:lnTo>
                          <a:pt x="3201" y="7680"/>
                        </a:lnTo>
                        <a:lnTo>
                          <a:pt x="3243" y="7721"/>
                        </a:lnTo>
                        <a:lnTo>
                          <a:pt x="3494" y="7700"/>
                        </a:lnTo>
                        <a:lnTo>
                          <a:pt x="3515" y="7638"/>
                        </a:lnTo>
                        <a:lnTo>
                          <a:pt x="3557" y="7638"/>
                        </a:lnTo>
                        <a:lnTo>
                          <a:pt x="3599" y="7700"/>
                        </a:lnTo>
                        <a:lnTo>
                          <a:pt x="3557" y="7721"/>
                        </a:lnTo>
                        <a:lnTo>
                          <a:pt x="3557" y="7826"/>
                        </a:lnTo>
                        <a:lnTo>
                          <a:pt x="3704" y="7952"/>
                        </a:lnTo>
                        <a:lnTo>
                          <a:pt x="3725" y="8056"/>
                        </a:lnTo>
                        <a:lnTo>
                          <a:pt x="3766" y="8119"/>
                        </a:lnTo>
                        <a:lnTo>
                          <a:pt x="3766" y="8035"/>
                        </a:lnTo>
                        <a:lnTo>
                          <a:pt x="3745" y="7993"/>
                        </a:lnTo>
                        <a:lnTo>
                          <a:pt x="3766" y="7847"/>
                        </a:lnTo>
                        <a:lnTo>
                          <a:pt x="3766" y="7721"/>
                        </a:lnTo>
                        <a:lnTo>
                          <a:pt x="3662" y="7638"/>
                        </a:lnTo>
                        <a:lnTo>
                          <a:pt x="3641" y="7491"/>
                        </a:lnTo>
                        <a:lnTo>
                          <a:pt x="3599" y="7387"/>
                        </a:lnTo>
                        <a:lnTo>
                          <a:pt x="3515" y="7428"/>
                        </a:lnTo>
                        <a:lnTo>
                          <a:pt x="3432" y="7428"/>
                        </a:lnTo>
                        <a:lnTo>
                          <a:pt x="3285" y="7324"/>
                        </a:lnTo>
                        <a:lnTo>
                          <a:pt x="3243" y="7156"/>
                        </a:lnTo>
                        <a:lnTo>
                          <a:pt x="3181" y="7010"/>
                        </a:lnTo>
                        <a:lnTo>
                          <a:pt x="3034" y="6905"/>
                        </a:lnTo>
                        <a:lnTo>
                          <a:pt x="2929" y="6884"/>
                        </a:lnTo>
                        <a:lnTo>
                          <a:pt x="2867" y="6780"/>
                        </a:lnTo>
                        <a:lnTo>
                          <a:pt x="2804" y="6571"/>
                        </a:lnTo>
                        <a:lnTo>
                          <a:pt x="2720" y="6424"/>
                        </a:lnTo>
                        <a:lnTo>
                          <a:pt x="2678" y="6278"/>
                        </a:lnTo>
                        <a:lnTo>
                          <a:pt x="2678" y="6089"/>
                        </a:lnTo>
                        <a:lnTo>
                          <a:pt x="2657" y="5859"/>
                        </a:lnTo>
                        <a:lnTo>
                          <a:pt x="2595" y="5755"/>
                        </a:lnTo>
                        <a:lnTo>
                          <a:pt x="2616" y="5545"/>
                        </a:lnTo>
                        <a:lnTo>
                          <a:pt x="2595" y="5441"/>
                        </a:lnTo>
                        <a:lnTo>
                          <a:pt x="2511" y="5294"/>
                        </a:lnTo>
                        <a:lnTo>
                          <a:pt x="2574" y="5211"/>
                        </a:lnTo>
                        <a:lnTo>
                          <a:pt x="2595" y="5127"/>
                        </a:lnTo>
                        <a:lnTo>
                          <a:pt x="2595" y="5085"/>
                        </a:lnTo>
                        <a:lnTo>
                          <a:pt x="2657" y="5043"/>
                        </a:lnTo>
                        <a:lnTo>
                          <a:pt x="2720" y="5085"/>
                        </a:lnTo>
                        <a:lnTo>
                          <a:pt x="2867" y="5043"/>
                        </a:lnTo>
                        <a:lnTo>
                          <a:pt x="2992" y="5043"/>
                        </a:lnTo>
                        <a:lnTo>
                          <a:pt x="3118" y="5127"/>
                        </a:lnTo>
                        <a:lnTo>
                          <a:pt x="3201" y="5315"/>
                        </a:lnTo>
                        <a:lnTo>
                          <a:pt x="3306" y="5336"/>
                        </a:lnTo>
                        <a:lnTo>
                          <a:pt x="3411" y="5420"/>
                        </a:lnTo>
                        <a:lnTo>
                          <a:pt x="3515" y="5566"/>
                        </a:lnTo>
                        <a:lnTo>
                          <a:pt x="3599" y="5608"/>
                        </a:lnTo>
                        <a:lnTo>
                          <a:pt x="3536" y="5483"/>
                        </a:lnTo>
                        <a:lnTo>
                          <a:pt x="3411" y="5315"/>
                        </a:lnTo>
                        <a:lnTo>
                          <a:pt x="3243" y="5211"/>
                        </a:lnTo>
                        <a:lnTo>
                          <a:pt x="3139" y="5022"/>
                        </a:lnTo>
                        <a:lnTo>
                          <a:pt x="3034" y="4897"/>
                        </a:lnTo>
                        <a:lnTo>
                          <a:pt x="3034" y="4813"/>
                        </a:lnTo>
                        <a:lnTo>
                          <a:pt x="2992" y="4771"/>
                        </a:lnTo>
                        <a:lnTo>
                          <a:pt x="2888" y="4562"/>
                        </a:lnTo>
                        <a:lnTo>
                          <a:pt x="2825" y="4436"/>
                        </a:lnTo>
                        <a:lnTo>
                          <a:pt x="2762" y="4395"/>
                        </a:lnTo>
                        <a:lnTo>
                          <a:pt x="2720" y="4269"/>
                        </a:lnTo>
                        <a:lnTo>
                          <a:pt x="2574" y="4060"/>
                        </a:lnTo>
                        <a:lnTo>
                          <a:pt x="2406" y="3809"/>
                        </a:lnTo>
                        <a:lnTo>
                          <a:pt x="2365" y="3641"/>
                        </a:lnTo>
                        <a:lnTo>
                          <a:pt x="2155" y="3390"/>
                        </a:lnTo>
                        <a:lnTo>
                          <a:pt x="2072" y="3181"/>
                        </a:lnTo>
                        <a:lnTo>
                          <a:pt x="1967" y="3118"/>
                        </a:lnTo>
                        <a:lnTo>
                          <a:pt x="1967" y="3014"/>
                        </a:lnTo>
                        <a:lnTo>
                          <a:pt x="1925" y="2888"/>
                        </a:lnTo>
                        <a:lnTo>
                          <a:pt x="1841" y="2867"/>
                        </a:lnTo>
                        <a:lnTo>
                          <a:pt x="1841" y="2909"/>
                        </a:lnTo>
                        <a:lnTo>
                          <a:pt x="1758" y="2909"/>
                        </a:lnTo>
                        <a:lnTo>
                          <a:pt x="1737" y="2867"/>
                        </a:lnTo>
                        <a:lnTo>
                          <a:pt x="1758" y="2762"/>
                        </a:lnTo>
                        <a:lnTo>
                          <a:pt x="1737" y="2679"/>
                        </a:lnTo>
                        <a:lnTo>
                          <a:pt x="1632" y="2616"/>
                        </a:lnTo>
                        <a:lnTo>
                          <a:pt x="1528" y="2490"/>
                        </a:lnTo>
                        <a:lnTo>
                          <a:pt x="1465" y="2344"/>
                        </a:lnTo>
                        <a:lnTo>
                          <a:pt x="1402" y="2260"/>
                        </a:lnTo>
                        <a:lnTo>
                          <a:pt x="1402" y="2135"/>
                        </a:lnTo>
                        <a:lnTo>
                          <a:pt x="1423" y="2030"/>
                        </a:lnTo>
                        <a:lnTo>
                          <a:pt x="1444" y="2051"/>
                        </a:lnTo>
                        <a:lnTo>
                          <a:pt x="1423" y="1884"/>
                        </a:lnTo>
                        <a:lnTo>
                          <a:pt x="1402" y="1716"/>
                        </a:lnTo>
                        <a:lnTo>
                          <a:pt x="1360" y="1570"/>
                        </a:lnTo>
                        <a:lnTo>
                          <a:pt x="1235" y="1528"/>
                        </a:lnTo>
                        <a:lnTo>
                          <a:pt x="1109" y="1382"/>
                        </a:lnTo>
                        <a:lnTo>
                          <a:pt x="1109" y="1319"/>
                        </a:lnTo>
                        <a:lnTo>
                          <a:pt x="1046" y="1256"/>
                        </a:lnTo>
                        <a:lnTo>
                          <a:pt x="1046" y="1193"/>
                        </a:lnTo>
                        <a:lnTo>
                          <a:pt x="1109" y="1193"/>
                        </a:lnTo>
                        <a:lnTo>
                          <a:pt x="1214" y="1298"/>
                        </a:lnTo>
                        <a:lnTo>
                          <a:pt x="1318" y="1444"/>
                        </a:lnTo>
                        <a:lnTo>
                          <a:pt x="1318" y="1444"/>
                        </a:lnTo>
                        <a:lnTo>
                          <a:pt x="1256" y="1298"/>
                        </a:lnTo>
                        <a:lnTo>
                          <a:pt x="1130" y="1110"/>
                        </a:lnTo>
                        <a:lnTo>
                          <a:pt x="1005" y="942"/>
                        </a:lnTo>
                        <a:lnTo>
                          <a:pt x="942" y="942"/>
                        </a:lnTo>
                        <a:lnTo>
                          <a:pt x="921" y="858"/>
                        </a:lnTo>
                        <a:lnTo>
                          <a:pt x="691" y="670"/>
                        </a:lnTo>
                        <a:lnTo>
                          <a:pt x="607" y="566"/>
                        </a:lnTo>
                        <a:lnTo>
                          <a:pt x="607" y="335"/>
                        </a:lnTo>
                        <a:lnTo>
                          <a:pt x="523" y="273"/>
                        </a:lnTo>
                        <a:lnTo>
                          <a:pt x="377" y="210"/>
                        </a:lnTo>
                        <a:lnTo>
                          <a:pt x="293" y="63"/>
                        </a:lnTo>
                        <a:lnTo>
                          <a:pt x="25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099" name="Google Shape;2099;p10"/>
              <p:cNvGrpSpPr/>
              <p:nvPr/>
            </p:nvGrpSpPr>
            <p:grpSpPr>
              <a:xfrm>
                <a:off x="3875768" y="2846704"/>
                <a:ext cx="44796" cy="47366"/>
                <a:chOff x="3960625" y="2587825"/>
                <a:chExt cx="94050" cy="104125"/>
              </a:xfrm>
            </p:grpSpPr>
            <p:sp>
              <p:nvSpPr>
                <p:cNvPr id="2100" name="Google Shape;2100;p10"/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2101" name="Google Shape;2101;p10"/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02" name="Google Shape;2102;p10"/>
              <p:cNvGrpSpPr/>
              <p:nvPr/>
            </p:nvGrpSpPr>
            <p:grpSpPr>
              <a:xfrm>
                <a:off x="3782759" y="2807162"/>
                <a:ext cx="82686" cy="85487"/>
                <a:chOff x="3765350" y="2500900"/>
                <a:chExt cx="173600" cy="187925"/>
              </a:xfrm>
            </p:grpSpPr>
            <p:sp>
              <p:nvSpPr>
                <p:cNvPr id="2103" name="Google Shape;2103;p10"/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2104" name="Google Shape;2104;p10"/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5" name="Google Shape;2105;p10"/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6" name="Google Shape;2106;p10"/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7" name="Google Shape;2107;p10"/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8" name="Google Shape;2108;p10"/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09" name="Google Shape;2109;p10"/>
              <p:cNvGrpSpPr/>
              <p:nvPr/>
            </p:nvGrpSpPr>
            <p:grpSpPr>
              <a:xfrm>
                <a:off x="3775674" y="2798496"/>
                <a:ext cx="40545" cy="23564"/>
                <a:chOff x="3750475" y="2481850"/>
                <a:chExt cx="85125" cy="51800"/>
              </a:xfrm>
            </p:grpSpPr>
            <p:sp>
              <p:nvSpPr>
                <p:cNvPr id="2110" name="Google Shape;2110;p10"/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1" name="Google Shape;2111;p10"/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</p:grpSp>
          <p:grpSp>
            <p:nvGrpSpPr>
              <p:cNvPr id="2112" name="Google Shape;2112;p10"/>
              <p:cNvGrpSpPr/>
              <p:nvPr/>
            </p:nvGrpSpPr>
            <p:grpSpPr>
              <a:xfrm>
                <a:off x="3716946" y="2776024"/>
                <a:ext cx="81971" cy="76912"/>
                <a:chOff x="3627175" y="2432450"/>
                <a:chExt cx="172100" cy="169075"/>
              </a:xfrm>
            </p:grpSpPr>
            <p:sp>
              <p:nvSpPr>
                <p:cNvPr id="2113" name="Google Shape;2113;p10"/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4" name="Google Shape;2114;p10"/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2115" name="Google Shape;2115;p10"/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</p:grpSp>
          <p:grpSp>
            <p:nvGrpSpPr>
              <p:cNvPr id="2116" name="Google Shape;2116;p10"/>
              <p:cNvGrpSpPr/>
              <p:nvPr/>
            </p:nvGrpSpPr>
            <p:grpSpPr>
              <a:xfrm>
                <a:off x="3685682" y="2845624"/>
                <a:ext cx="29311" cy="45055"/>
                <a:chOff x="3561536" y="2585450"/>
                <a:chExt cx="61539" cy="99045"/>
              </a:xfrm>
            </p:grpSpPr>
            <p:sp>
              <p:nvSpPr>
                <p:cNvPr id="2117" name="Google Shape;2117;p10"/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8" name="Google Shape;2118;p10"/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</p:grpSp>
          <p:grpSp>
            <p:nvGrpSpPr>
              <p:cNvPr id="2119" name="Google Shape;2119;p10"/>
              <p:cNvGrpSpPr/>
              <p:nvPr/>
            </p:nvGrpSpPr>
            <p:grpSpPr>
              <a:xfrm>
                <a:off x="3849905" y="2572252"/>
                <a:ext cx="74339" cy="119559"/>
                <a:chOff x="3906325" y="1984500"/>
                <a:chExt cx="156075" cy="262825"/>
              </a:xfrm>
            </p:grpSpPr>
            <p:sp>
              <p:nvSpPr>
                <p:cNvPr id="2120" name="Google Shape;2120;p10"/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2121" name="Google Shape;2121;p10"/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2" name="Google Shape;2122;p10"/>
              <p:cNvGrpSpPr/>
              <p:nvPr/>
            </p:nvGrpSpPr>
            <p:grpSpPr>
              <a:xfrm>
                <a:off x="2654821" y="2414345"/>
                <a:ext cx="667570" cy="558731"/>
                <a:chOff x="1397225" y="1637375"/>
                <a:chExt cx="1401575" cy="1228250"/>
              </a:xfrm>
            </p:grpSpPr>
            <p:sp>
              <p:nvSpPr>
                <p:cNvPr id="2123" name="Google Shape;2123;p10"/>
                <p:cNvSpPr/>
                <p:nvPr/>
              </p:nvSpPr>
              <p:spPr>
                <a:xfrm>
                  <a:off x="2050925" y="2362200"/>
                  <a:ext cx="747875" cy="49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5" h="19889" extrusionOk="0">
                      <a:moveTo>
                        <a:pt x="107" y="1186"/>
                      </a:moveTo>
                      <a:lnTo>
                        <a:pt x="0" y="0"/>
                      </a:lnTo>
                      <a:lnTo>
                        <a:pt x="15577" y="1563"/>
                      </a:lnTo>
                      <a:lnTo>
                        <a:pt x="26519" y="5336"/>
                      </a:lnTo>
                      <a:lnTo>
                        <a:pt x="27435" y="5444"/>
                      </a:lnTo>
                      <a:lnTo>
                        <a:pt x="28783" y="4420"/>
                      </a:lnTo>
                      <a:lnTo>
                        <a:pt x="29753" y="4527"/>
                      </a:lnTo>
                      <a:lnTo>
                        <a:pt x="29915" y="6198"/>
                      </a:lnTo>
                      <a:lnTo>
                        <a:pt x="26465" y="6899"/>
                      </a:lnTo>
                      <a:lnTo>
                        <a:pt x="11157" y="16062"/>
                      </a:lnTo>
                      <a:lnTo>
                        <a:pt x="10295" y="18649"/>
                      </a:lnTo>
                      <a:lnTo>
                        <a:pt x="10295" y="19889"/>
                      </a:lnTo>
                      <a:lnTo>
                        <a:pt x="2803" y="15846"/>
                      </a:lnTo>
                      <a:lnTo>
                        <a:pt x="1347" y="14876"/>
                      </a:lnTo>
                      <a:lnTo>
                        <a:pt x="0" y="14607"/>
                      </a:lnTo>
                      <a:lnTo>
                        <a:pt x="916" y="11642"/>
                      </a:lnTo>
                      <a:lnTo>
                        <a:pt x="1725" y="388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grpSp>
              <p:nvGrpSpPr>
                <p:cNvPr id="2124" name="Google Shape;2124;p10"/>
                <p:cNvGrpSpPr/>
                <p:nvPr/>
              </p:nvGrpSpPr>
              <p:grpSpPr>
                <a:xfrm>
                  <a:off x="1397225" y="1637375"/>
                  <a:ext cx="1398775" cy="1228250"/>
                  <a:chOff x="1397225" y="1637375"/>
                  <a:chExt cx="1398775" cy="1228250"/>
                </a:xfrm>
              </p:grpSpPr>
              <p:sp>
                <p:nvSpPr>
                  <p:cNvPr id="2125" name="Google Shape;2125;p10"/>
                  <p:cNvSpPr/>
                  <p:nvPr/>
                </p:nvSpPr>
                <p:spPr>
                  <a:xfrm>
                    <a:off x="1397225" y="1637375"/>
                    <a:ext cx="692600" cy="59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4" h="23770" extrusionOk="0">
                        <a:moveTo>
                          <a:pt x="14864" y="15547"/>
                        </a:moveTo>
                        <a:lnTo>
                          <a:pt x="14836" y="15589"/>
                        </a:lnTo>
                        <a:lnTo>
                          <a:pt x="14836" y="15568"/>
                        </a:lnTo>
                        <a:lnTo>
                          <a:pt x="14864" y="15547"/>
                        </a:lnTo>
                        <a:close/>
                        <a:moveTo>
                          <a:pt x="19460" y="16760"/>
                        </a:moveTo>
                        <a:lnTo>
                          <a:pt x="19523" y="16823"/>
                        </a:lnTo>
                        <a:lnTo>
                          <a:pt x="19460" y="16844"/>
                        </a:lnTo>
                        <a:lnTo>
                          <a:pt x="19460" y="16760"/>
                        </a:lnTo>
                        <a:close/>
                        <a:moveTo>
                          <a:pt x="23686" y="18497"/>
                        </a:moveTo>
                        <a:lnTo>
                          <a:pt x="23624" y="18644"/>
                        </a:lnTo>
                        <a:lnTo>
                          <a:pt x="23561" y="18853"/>
                        </a:lnTo>
                        <a:lnTo>
                          <a:pt x="23582" y="19020"/>
                        </a:lnTo>
                        <a:lnTo>
                          <a:pt x="23477" y="19229"/>
                        </a:lnTo>
                        <a:lnTo>
                          <a:pt x="23477" y="19355"/>
                        </a:lnTo>
                        <a:lnTo>
                          <a:pt x="23519" y="19439"/>
                        </a:lnTo>
                        <a:lnTo>
                          <a:pt x="23393" y="19355"/>
                        </a:lnTo>
                        <a:lnTo>
                          <a:pt x="23393" y="19543"/>
                        </a:lnTo>
                        <a:lnTo>
                          <a:pt x="23393" y="19564"/>
                        </a:lnTo>
                        <a:cubicBezTo>
                          <a:pt x="23352" y="19648"/>
                          <a:pt x="23310" y="19753"/>
                          <a:pt x="23310" y="19836"/>
                        </a:cubicBezTo>
                        <a:lnTo>
                          <a:pt x="23310" y="19962"/>
                        </a:lnTo>
                        <a:lnTo>
                          <a:pt x="23289" y="19941"/>
                        </a:lnTo>
                        <a:lnTo>
                          <a:pt x="23289" y="19836"/>
                        </a:lnTo>
                        <a:lnTo>
                          <a:pt x="23258" y="19791"/>
                        </a:lnTo>
                        <a:lnTo>
                          <a:pt x="23268" y="19773"/>
                        </a:lnTo>
                        <a:lnTo>
                          <a:pt x="23268" y="19627"/>
                        </a:lnTo>
                        <a:lnTo>
                          <a:pt x="23331" y="19543"/>
                        </a:lnTo>
                        <a:lnTo>
                          <a:pt x="23352" y="19250"/>
                        </a:lnTo>
                        <a:lnTo>
                          <a:pt x="23435" y="19020"/>
                        </a:lnTo>
                        <a:lnTo>
                          <a:pt x="23435" y="18790"/>
                        </a:lnTo>
                        <a:lnTo>
                          <a:pt x="23414" y="18623"/>
                        </a:lnTo>
                        <a:lnTo>
                          <a:pt x="23352" y="18539"/>
                        </a:lnTo>
                        <a:lnTo>
                          <a:pt x="23352" y="18518"/>
                        </a:lnTo>
                        <a:lnTo>
                          <a:pt x="23414" y="18539"/>
                        </a:lnTo>
                        <a:lnTo>
                          <a:pt x="23456" y="18685"/>
                        </a:lnTo>
                        <a:lnTo>
                          <a:pt x="23519" y="18706"/>
                        </a:lnTo>
                        <a:lnTo>
                          <a:pt x="23561" y="18581"/>
                        </a:lnTo>
                        <a:lnTo>
                          <a:pt x="23686" y="18497"/>
                        </a:lnTo>
                        <a:close/>
                        <a:moveTo>
                          <a:pt x="23204" y="19889"/>
                        </a:moveTo>
                        <a:lnTo>
                          <a:pt x="23184" y="19941"/>
                        </a:lnTo>
                        <a:lnTo>
                          <a:pt x="23142" y="20297"/>
                        </a:lnTo>
                        <a:lnTo>
                          <a:pt x="23038" y="20464"/>
                        </a:lnTo>
                        <a:lnTo>
                          <a:pt x="23017" y="20631"/>
                        </a:lnTo>
                        <a:lnTo>
                          <a:pt x="23121" y="20694"/>
                        </a:lnTo>
                        <a:lnTo>
                          <a:pt x="23080" y="20778"/>
                        </a:lnTo>
                        <a:lnTo>
                          <a:pt x="23121" y="20841"/>
                        </a:lnTo>
                        <a:lnTo>
                          <a:pt x="22996" y="20841"/>
                        </a:lnTo>
                        <a:lnTo>
                          <a:pt x="22912" y="20924"/>
                        </a:lnTo>
                        <a:lnTo>
                          <a:pt x="22912" y="21050"/>
                        </a:lnTo>
                        <a:cubicBezTo>
                          <a:pt x="22891" y="21050"/>
                          <a:pt x="22870" y="21092"/>
                          <a:pt x="22870" y="21134"/>
                        </a:cubicBezTo>
                        <a:lnTo>
                          <a:pt x="22870" y="21154"/>
                        </a:lnTo>
                        <a:lnTo>
                          <a:pt x="22847" y="21178"/>
                        </a:lnTo>
                        <a:lnTo>
                          <a:pt x="22847" y="21178"/>
                        </a:lnTo>
                        <a:lnTo>
                          <a:pt x="22849" y="21154"/>
                        </a:lnTo>
                        <a:lnTo>
                          <a:pt x="22849" y="20945"/>
                        </a:lnTo>
                        <a:lnTo>
                          <a:pt x="22828" y="20882"/>
                        </a:lnTo>
                        <a:cubicBezTo>
                          <a:pt x="22828" y="20820"/>
                          <a:pt x="22849" y="20778"/>
                          <a:pt x="22849" y="20736"/>
                        </a:cubicBezTo>
                        <a:lnTo>
                          <a:pt x="22891" y="20778"/>
                        </a:lnTo>
                        <a:lnTo>
                          <a:pt x="22954" y="20778"/>
                        </a:lnTo>
                        <a:lnTo>
                          <a:pt x="22954" y="20610"/>
                        </a:lnTo>
                        <a:lnTo>
                          <a:pt x="23017" y="20569"/>
                        </a:lnTo>
                        <a:lnTo>
                          <a:pt x="22954" y="20485"/>
                        </a:lnTo>
                        <a:lnTo>
                          <a:pt x="22828" y="20464"/>
                        </a:lnTo>
                        <a:lnTo>
                          <a:pt x="22828" y="20380"/>
                        </a:lnTo>
                        <a:lnTo>
                          <a:pt x="22703" y="20150"/>
                        </a:lnTo>
                        <a:lnTo>
                          <a:pt x="22703" y="20108"/>
                        </a:lnTo>
                        <a:lnTo>
                          <a:pt x="22828" y="20255"/>
                        </a:lnTo>
                        <a:lnTo>
                          <a:pt x="22912" y="20380"/>
                        </a:lnTo>
                        <a:lnTo>
                          <a:pt x="22996" y="20401"/>
                        </a:lnTo>
                        <a:lnTo>
                          <a:pt x="23038" y="20359"/>
                        </a:lnTo>
                        <a:lnTo>
                          <a:pt x="23017" y="20276"/>
                        </a:lnTo>
                        <a:lnTo>
                          <a:pt x="23121" y="20255"/>
                        </a:lnTo>
                        <a:lnTo>
                          <a:pt x="23121" y="20171"/>
                        </a:lnTo>
                        <a:lnTo>
                          <a:pt x="23059" y="20108"/>
                        </a:lnTo>
                        <a:cubicBezTo>
                          <a:pt x="23101" y="20066"/>
                          <a:pt x="23121" y="19983"/>
                          <a:pt x="23142" y="19941"/>
                        </a:cubicBezTo>
                        <a:lnTo>
                          <a:pt x="23163" y="19962"/>
                        </a:lnTo>
                        <a:lnTo>
                          <a:pt x="23204" y="19889"/>
                        </a:lnTo>
                        <a:close/>
                        <a:moveTo>
                          <a:pt x="23519" y="19836"/>
                        </a:moveTo>
                        <a:lnTo>
                          <a:pt x="23540" y="19962"/>
                        </a:lnTo>
                        <a:lnTo>
                          <a:pt x="23582" y="19962"/>
                        </a:lnTo>
                        <a:lnTo>
                          <a:pt x="23582" y="20087"/>
                        </a:lnTo>
                        <a:lnTo>
                          <a:pt x="23665" y="20171"/>
                        </a:lnTo>
                        <a:lnTo>
                          <a:pt x="23728" y="20108"/>
                        </a:lnTo>
                        <a:lnTo>
                          <a:pt x="23770" y="20150"/>
                        </a:lnTo>
                        <a:lnTo>
                          <a:pt x="23875" y="20087"/>
                        </a:lnTo>
                        <a:lnTo>
                          <a:pt x="24021" y="20087"/>
                        </a:lnTo>
                        <a:lnTo>
                          <a:pt x="24021" y="20108"/>
                        </a:lnTo>
                        <a:lnTo>
                          <a:pt x="23854" y="20213"/>
                        </a:lnTo>
                        <a:lnTo>
                          <a:pt x="23812" y="20255"/>
                        </a:lnTo>
                        <a:lnTo>
                          <a:pt x="23812" y="20297"/>
                        </a:lnTo>
                        <a:lnTo>
                          <a:pt x="23875" y="20359"/>
                        </a:lnTo>
                        <a:lnTo>
                          <a:pt x="23854" y="20401"/>
                        </a:lnTo>
                        <a:lnTo>
                          <a:pt x="23770" y="20401"/>
                        </a:lnTo>
                        <a:lnTo>
                          <a:pt x="23770" y="20464"/>
                        </a:lnTo>
                        <a:lnTo>
                          <a:pt x="23854" y="20590"/>
                        </a:lnTo>
                        <a:lnTo>
                          <a:pt x="23854" y="20694"/>
                        </a:lnTo>
                        <a:lnTo>
                          <a:pt x="23812" y="20715"/>
                        </a:lnTo>
                        <a:lnTo>
                          <a:pt x="23728" y="20631"/>
                        </a:lnTo>
                        <a:lnTo>
                          <a:pt x="23665" y="20548"/>
                        </a:lnTo>
                        <a:lnTo>
                          <a:pt x="23645" y="20610"/>
                        </a:lnTo>
                        <a:lnTo>
                          <a:pt x="23665" y="20694"/>
                        </a:lnTo>
                        <a:lnTo>
                          <a:pt x="23624" y="20757"/>
                        </a:lnTo>
                        <a:lnTo>
                          <a:pt x="23624" y="20903"/>
                        </a:lnTo>
                        <a:lnTo>
                          <a:pt x="23645" y="20924"/>
                        </a:lnTo>
                        <a:cubicBezTo>
                          <a:pt x="23629" y="20919"/>
                          <a:pt x="23614" y="20916"/>
                          <a:pt x="23601" y="20916"/>
                        </a:cubicBezTo>
                        <a:cubicBezTo>
                          <a:pt x="23562" y="20916"/>
                          <a:pt x="23535" y="20940"/>
                          <a:pt x="23519" y="20987"/>
                        </a:cubicBezTo>
                        <a:cubicBezTo>
                          <a:pt x="23456" y="21071"/>
                          <a:pt x="23414" y="21154"/>
                          <a:pt x="23373" y="21259"/>
                        </a:cubicBezTo>
                        <a:lnTo>
                          <a:pt x="23268" y="21154"/>
                        </a:lnTo>
                        <a:lnTo>
                          <a:pt x="23121" y="21154"/>
                        </a:lnTo>
                        <a:lnTo>
                          <a:pt x="23121" y="21238"/>
                        </a:lnTo>
                        <a:lnTo>
                          <a:pt x="23163" y="21322"/>
                        </a:lnTo>
                        <a:lnTo>
                          <a:pt x="23142" y="21426"/>
                        </a:lnTo>
                        <a:lnTo>
                          <a:pt x="23247" y="21468"/>
                        </a:lnTo>
                        <a:lnTo>
                          <a:pt x="23205" y="21552"/>
                        </a:lnTo>
                        <a:lnTo>
                          <a:pt x="23121" y="21552"/>
                        </a:lnTo>
                        <a:lnTo>
                          <a:pt x="23101" y="21531"/>
                        </a:lnTo>
                        <a:lnTo>
                          <a:pt x="23038" y="21615"/>
                        </a:lnTo>
                        <a:lnTo>
                          <a:pt x="23038" y="21531"/>
                        </a:lnTo>
                        <a:lnTo>
                          <a:pt x="23101" y="21447"/>
                        </a:lnTo>
                        <a:lnTo>
                          <a:pt x="22996" y="21322"/>
                        </a:lnTo>
                        <a:cubicBezTo>
                          <a:pt x="22996" y="21259"/>
                          <a:pt x="22996" y="21196"/>
                          <a:pt x="23017" y="21134"/>
                        </a:cubicBezTo>
                        <a:lnTo>
                          <a:pt x="23163" y="21050"/>
                        </a:lnTo>
                        <a:lnTo>
                          <a:pt x="23205" y="20882"/>
                        </a:lnTo>
                        <a:lnTo>
                          <a:pt x="23268" y="20903"/>
                        </a:lnTo>
                        <a:lnTo>
                          <a:pt x="23331" y="20841"/>
                        </a:lnTo>
                        <a:lnTo>
                          <a:pt x="23331" y="20736"/>
                        </a:lnTo>
                        <a:lnTo>
                          <a:pt x="23352" y="20673"/>
                        </a:lnTo>
                        <a:lnTo>
                          <a:pt x="23352" y="20276"/>
                        </a:lnTo>
                        <a:lnTo>
                          <a:pt x="23373" y="20171"/>
                        </a:lnTo>
                        <a:lnTo>
                          <a:pt x="23435" y="20401"/>
                        </a:lnTo>
                        <a:lnTo>
                          <a:pt x="23414" y="20673"/>
                        </a:lnTo>
                        <a:lnTo>
                          <a:pt x="23456" y="20694"/>
                        </a:lnTo>
                        <a:lnTo>
                          <a:pt x="23540" y="20527"/>
                        </a:lnTo>
                        <a:lnTo>
                          <a:pt x="23519" y="20108"/>
                        </a:lnTo>
                        <a:lnTo>
                          <a:pt x="23435" y="20004"/>
                        </a:lnTo>
                        <a:cubicBezTo>
                          <a:pt x="23456" y="19983"/>
                          <a:pt x="23456" y="19941"/>
                          <a:pt x="23498" y="19899"/>
                        </a:cubicBezTo>
                        <a:cubicBezTo>
                          <a:pt x="23519" y="19878"/>
                          <a:pt x="23519" y="19857"/>
                          <a:pt x="23519" y="19836"/>
                        </a:cubicBezTo>
                        <a:close/>
                        <a:moveTo>
                          <a:pt x="22808" y="1"/>
                        </a:moveTo>
                        <a:lnTo>
                          <a:pt x="22598" y="105"/>
                        </a:lnTo>
                        <a:lnTo>
                          <a:pt x="22556" y="168"/>
                        </a:lnTo>
                        <a:lnTo>
                          <a:pt x="22389" y="168"/>
                        </a:lnTo>
                        <a:lnTo>
                          <a:pt x="22264" y="231"/>
                        </a:lnTo>
                        <a:lnTo>
                          <a:pt x="22033" y="440"/>
                        </a:lnTo>
                        <a:lnTo>
                          <a:pt x="21866" y="503"/>
                        </a:lnTo>
                        <a:lnTo>
                          <a:pt x="21615" y="503"/>
                        </a:lnTo>
                        <a:lnTo>
                          <a:pt x="21448" y="398"/>
                        </a:lnTo>
                        <a:lnTo>
                          <a:pt x="21406" y="335"/>
                        </a:lnTo>
                        <a:lnTo>
                          <a:pt x="21406" y="398"/>
                        </a:lnTo>
                        <a:lnTo>
                          <a:pt x="21322" y="398"/>
                        </a:lnTo>
                        <a:lnTo>
                          <a:pt x="21217" y="294"/>
                        </a:lnTo>
                        <a:lnTo>
                          <a:pt x="21113" y="335"/>
                        </a:lnTo>
                        <a:lnTo>
                          <a:pt x="21092" y="419"/>
                        </a:lnTo>
                        <a:lnTo>
                          <a:pt x="21029" y="419"/>
                        </a:lnTo>
                        <a:lnTo>
                          <a:pt x="21008" y="335"/>
                        </a:lnTo>
                        <a:lnTo>
                          <a:pt x="21029" y="273"/>
                        </a:lnTo>
                        <a:lnTo>
                          <a:pt x="21134" y="210"/>
                        </a:lnTo>
                        <a:lnTo>
                          <a:pt x="21092" y="168"/>
                        </a:lnTo>
                        <a:lnTo>
                          <a:pt x="20945" y="210"/>
                        </a:lnTo>
                        <a:lnTo>
                          <a:pt x="20736" y="315"/>
                        </a:lnTo>
                        <a:lnTo>
                          <a:pt x="20590" y="398"/>
                        </a:lnTo>
                        <a:lnTo>
                          <a:pt x="20527" y="524"/>
                        </a:lnTo>
                        <a:lnTo>
                          <a:pt x="20569" y="628"/>
                        </a:lnTo>
                        <a:lnTo>
                          <a:pt x="20694" y="649"/>
                        </a:lnTo>
                        <a:lnTo>
                          <a:pt x="20611" y="733"/>
                        </a:lnTo>
                        <a:lnTo>
                          <a:pt x="20255" y="733"/>
                        </a:lnTo>
                        <a:lnTo>
                          <a:pt x="20088" y="859"/>
                        </a:lnTo>
                        <a:lnTo>
                          <a:pt x="19983" y="1131"/>
                        </a:lnTo>
                        <a:lnTo>
                          <a:pt x="19941" y="1319"/>
                        </a:lnTo>
                        <a:lnTo>
                          <a:pt x="19878" y="1319"/>
                        </a:lnTo>
                        <a:lnTo>
                          <a:pt x="19857" y="1256"/>
                        </a:lnTo>
                        <a:lnTo>
                          <a:pt x="19878" y="1068"/>
                        </a:lnTo>
                        <a:lnTo>
                          <a:pt x="20025" y="817"/>
                        </a:lnTo>
                        <a:lnTo>
                          <a:pt x="20025" y="733"/>
                        </a:lnTo>
                        <a:lnTo>
                          <a:pt x="19983" y="733"/>
                        </a:lnTo>
                        <a:lnTo>
                          <a:pt x="19732" y="1047"/>
                        </a:lnTo>
                        <a:lnTo>
                          <a:pt x="19585" y="1047"/>
                        </a:lnTo>
                        <a:lnTo>
                          <a:pt x="19523" y="1026"/>
                        </a:lnTo>
                        <a:lnTo>
                          <a:pt x="19439" y="921"/>
                        </a:lnTo>
                        <a:lnTo>
                          <a:pt x="19313" y="900"/>
                        </a:lnTo>
                        <a:lnTo>
                          <a:pt x="19230" y="900"/>
                        </a:lnTo>
                        <a:lnTo>
                          <a:pt x="19230" y="942"/>
                        </a:lnTo>
                        <a:lnTo>
                          <a:pt x="19418" y="1026"/>
                        </a:lnTo>
                        <a:lnTo>
                          <a:pt x="19460" y="1110"/>
                        </a:lnTo>
                        <a:lnTo>
                          <a:pt x="19418" y="1131"/>
                        </a:lnTo>
                        <a:lnTo>
                          <a:pt x="19251" y="1068"/>
                        </a:lnTo>
                        <a:lnTo>
                          <a:pt x="19062" y="1047"/>
                        </a:lnTo>
                        <a:lnTo>
                          <a:pt x="18832" y="1151"/>
                        </a:lnTo>
                        <a:lnTo>
                          <a:pt x="18539" y="1423"/>
                        </a:lnTo>
                        <a:lnTo>
                          <a:pt x="18204" y="1570"/>
                        </a:lnTo>
                        <a:lnTo>
                          <a:pt x="17974" y="1758"/>
                        </a:lnTo>
                        <a:lnTo>
                          <a:pt x="17744" y="1967"/>
                        </a:lnTo>
                        <a:lnTo>
                          <a:pt x="17451" y="2219"/>
                        </a:lnTo>
                        <a:lnTo>
                          <a:pt x="17263" y="2302"/>
                        </a:lnTo>
                        <a:lnTo>
                          <a:pt x="17158" y="2323"/>
                        </a:lnTo>
                        <a:lnTo>
                          <a:pt x="17012" y="2428"/>
                        </a:lnTo>
                        <a:lnTo>
                          <a:pt x="16865" y="2428"/>
                        </a:lnTo>
                        <a:lnTo>
                          <a:pt x="16698" y="2574"/>
                        </a:lnTo>
                        <a:lnTo>
                          <a:pt x="16510" y="2574"/>
                        </a:lnTo>
                        <a:lnTo>
                          <a:pt x="16426" y="2491"/>
                        </a:lnTo>
                        <a:lnTo>
                          <a:pt x="16238" y="2470"/>
                        </a:lnTo>
                        <a:lnTo>
                          <a:pt x="16091" y="2365"/>
                        </a:lnTo>
                        <a:lnTo>
                          <a:pt x="15986" y="2302"/>
                        </a:lnTo>
                        <a:lnTo>
                          <a:pt x="15798" y="2219"/>
                        </a:lnTo>
                        <a:lnTo>
                          <a:pt x="15714" y="2260"/>
                        </a:lnTo>
                        <a:lnTo>
                          <a:pt x="15589" y="2386"/>
                        </a:lnTo>
                        <a:lnTo>
                          <a:pt x="15380" y="2595"/>
                        </a:lnTo>
                        <a:lnTo>
                          <a:pt x="15338" y="2721"/>
                        </a:lnTo>
                        <a:lnTo>
                          <a:pt x="15233" y="2825"/>
                        </a:lnTo>
                        <a:lnTo>
                          <a:pt x="15170" y="2951"/>
                        </a:lnTo>
                        <a:lnTo>
                          <a:pt x="15087" y="2951"/>
                        </a:lnTo>
                        <a:lnTo>
                          <a:pt x="15024" y="2909"/>
                        </a:lnTo>
                        <a:lnTo>
                          <a:pt x="14940" y="2951"/>
                        </a:lnTo>
                        <a:lnTo>
                          <a:pt x="15045" y="3202"/>
                        </a:lnTo>
                        <a:lnTo>
                          <a:pt x="15170" y="3683"/>
                        </a:lnTo>
                        <a:lnTo>
                          <a:pt x="15296" y="4081"/>
                        </a:lnTo>
                        <a:lnTo>
                          <a:pt x="15359" y="4416"/>
                        </a:lnTo>
                        <a:lnTo>
                          <a:pt x="15338" y="4729"/>
                        </a:lnTo>
                        <a:lnTo>
                          <a:pt x="15191" y="4980"/>
                        </a:lnTo>
                        <a:lnTo>
                          <a:pt x="15087" y="5127"/>
                        </a:lnTo>
                        <a:lnTo>
                          <a:pt x="15087" y="5190"/>
                        </a:lnTo>
                        <a:lnTo>
                          <a:pt x="15296" y="5441"/>
                        </a:lnTo>
                        <a:lnTo>
                          <a:pt x="15442" y="5504"/>
                        </a:lnTo>
                        <a:lnTo>
                          <a:pt x="15442" y="5357"/>
                        </a:lnTo>
                        <a:lnTo>
                          <a:pt x="15484" y="5420"/>
                        </a:lnTo>
                        <a:lnTo>
                          <a:pt x="15589" y="5357"/>
                        </a:lnTo>
                        <a:lnTo>
                          <a:pt x="15673" y="5357"/>
                        </a:lnTo>
                        <a:lnTo>
                          <a:pt x="15589" y="5441"/>
                        </a:lnTo>
                        <a:lnTo>
                          <a:pt x="15589" y="5525"/>
                        </a:lnTo>
                        <a:lnTo>
                          <a:pt x="15882" y="5755"/>
                        </a:lnTo>
                        <a:lnTo>
                          <a:pt x="15798" y="5817"/>
                        </a:lnTo>
                        <a:lnTo>
                          <a:pt x="15673" y="5776"/>
                        </a:lnTo>
                        <a:lnTo>
                          <a:pt x="15652" y="5859"/>
                        </a:lnTo>
                        <a:lnTo>
                          <a:pt x="15610" y="6152"/>
                        </a:lnTo>
                        <a:lnTo>
                          <a:pt x="15610" y="6278"/>
                        </a:lnTo>
                        <a:lnTo>
                          <a:pt x="15673" y="6341"/>
                        </a:lnTo>
                        <a:lnTo>
                          <a:pt x="15756" y="6257"/>
                        </a:lnTo>
                        <a:lnTo>
                          <a:pt x="15882" y="6236"/>
                        </a:lnTo>
                        <a:lnTo>
                          <a:pt x="15986" y="6278"/>
                        </a:lnTo>
                        <a:lnTo>
                          <a:pt x="16028" y="6361"/>
                        </a:lnTo>
                        <a:lnTo>
                          <a:pt x="16196" y="6299"/>
                        </a:lnTo>
                        <a:lnTo>
                          <a:pt x="16384" y="6361"/>
                        </a:lnTo>
                        <a:lnTo>
                          <a:pt x="16530" y="6445"/>
                        </a:lnTo>
                        <a:lnTo>
                          <a:pt x="16384" y="6508"/>
                        </a:lnTo>
                        <a:lnTo>
                          <a:pt x="16405" y="6654"/>
                        </a:lnTo>
                        <a:lnTo>
                          <a:pt x="16384" y="6759"/>
                        </a:lnTo>
                        <a:lnTo>
                          <a:pt x="16196" y="6780"/>
                        </a:lnTo>
                        <a:lnTo>
                          <a:pt x="16217" y="6696"/>
                        </a:lnTo>
                        <a:lnTo>
                          <a:pt x="16112" y="6613"/>
                        </a:lnTo>
                        <a:lnTo>
                          <a:pt x="16028" y="6675"/>
                        </a:lnTo>
                        <a:lnTo>
                          <a:pt x="15882" y="6654"/>
                        </a:lnTo>
                        <a:lnTo>
                          <a:pt x="15819" y="6592"/>
                        </a:lnTo>
                        <a:lnTo>
                          <a:pt x="15777" y="6445"/>
                        </a:lnTo>
                        <a:lnTo>
                          <a:pt x="15673" y="6403"/>
                        </a:lnTo>
                        <a:lnTo>
                          <a:pt x="15610" y="6403"/>
                        </a:lnTo>
                        <a:lnTo>
                          <a:pt x="15484" y="6299"/>
                        </a:lnTo>
                        <a:lnTo>
                          <a:pt x="15505" y="6131"/>
                        </a:lnTo>
                        <a:lnTo>
                          <a:pt x="15652" y="5776"/>
                        </a:lnTo>
                        <a:lnTo>
                          <a:pt x="15610" y="5671"/>
                        </a:lnTo>
                        <a:lnTo>
                          <a:pt x="15568" y="5671"/>
                        </a:lnTo>
                        <a:lnTo>
                          <a:pt x="15463" y="5776"/>
                        </a:lnTo>
                        <a:lnTo>
                          <a:pt x="15463" y="6131"/>
                        </a:lnTo>
                        <a:lnTo>
                          <a:pt x="15401" y="6341"/>
                        </a:lnTo>
                        <a:lnTo>
                          <a:pt x="15296" y="6445"/>
                        </a:lnTo>
                        <a:lnTo>
                          <a:pt x="15296" y="6508"/>
                        </a:lnTo>
                        <a:lnTo>
                          <a:pt x="15380" y="6382"/>
                        </a:lnTo>
                        <a:lnTo>
                          <a:pt x="15463" y="6382"/>
                        </a:lnTo>
                        <a:lnTo>
                          <a:pt x="15505" y="6445"/>
                        </a:lnTo>
                        <a:lnTo>
                          <a:pt x="15652" y="6445"/>
                        </a:lnTo>
                        <a:lnTo>
                          <a:pt x="15694" y="6571"/>
                        </a:lnTo>
                        <a:lnTo>
                          <a:pt x="15694" y="6780"/>
                        </a:lnTo>
                        <a:lnTo>
                          <a:pt x="15589" y="6905"/>
                        </a:lnTo>
                        <a:lnTo>
                          <a:pt x="15442" y="6968"/>
                        </a:lnTo>
                        <a:lnTo>
                          <a:pt x="15442" y="6968"/>
                        </a:lnTo>
                        <a:lnTo>
                          <a:pt x="15589" y="6780"/>
                        </a:lnTo>
                        <a:lnTo>
                          <a:pt x="15589" y="6696"/>
                        </a:lnTo>
                        <a:lnTo>
                          <a:pt x="15505" y="6675"/>
                        </a:lnTo>
                        <a:lnTo>
                          <a:pt x="15463" y="6613"/>
                        </a:lnTo>
                        <a:lnTo>
                          <a:pt x="15380" y="6675"/>
                        </a:lnTo>
                        <a:lnTo>
                          <a:pt x="15191" y="6801"/>
                        </a:lnTo>
                        <a:lnTo>
                          <a:pt x="15191" y="6905"/>
                        </a:lnTo>
                        <a:lnTo>
                          <a:pt x="15087" y="6926"/>
                        </a:lnTo>
                        <a:lnTo>
                          <a:pt x="14982" y="6989"/>
                        </a:lnTo>
                        <a:lnTo>
                          <a:pt x="14961" y="6885"/>
                        </a:lnTo>
                        <a:lnTo>
                          <a:pt x="14898" y="6864"/>
                        </a:lnTo>
                        <a:lnTo>
                          <a:pt x="14752" y="6864"/>
                        </a:lnTo>
                        <a:lnTo>
                          <a:pt x="14668" y="6822"/>
                        </a:lnTo>
                        <a:lnTo>
                          <a:pt x="14647" y="6696"/>
                        </a:lnTo>
                        <a:lnTo>
                          <a:pt x="14564" y="6675"/>
                        </a:lnTo>
                        <a:lnTo>
                          <a:pt x="14522" y="6696"/>
                        </a:lnTo>
                        <a:lnTo>
                          <a:pt x="14417" y="6696"/>
                        </a:lnTo>
                        <a:lnTo>
                          <a:pt x="14417" y="6613"/>
                        </a:lnTo>
                        <a:lnTo>
                          <a:pt x="14334" y="6571"/>
                        </a:lnTo>
                        <a:lnTo>
                          <a:pt x="14250" y="6613"/>
                        </a:lnTo>
                        <a:lnTo>
                          <a:pt x="14208" y="6613"/>
                        </a:lnTo>
                        <a:lnTo>
                          <a:pt x="14208" y="6487"/>
                        </a:lnTo>
                        <a:lnTo>
                          <a:pt x="14145" y="6403"/>
                        </a:lnTo>
                        <a:lnTo>
                          <a:pt x="14145" y="6341"/>
                        </a:lnTo>
                        <a:lnTo>
                          <a:pt x="14250" y="6299"/>
                        </a:lnTo>
                        <a:lnTo>
                          <a:pt x="14396" y="6131"/>
                        </a:lnTo>
                        <a:lnTo>
                          <a:pt x="14459" y="6131"/>
                        </a:lnTo>
                        <a:lnTo>
                          <a:pt x="14543" y="6048"/>
                        </a:lnTo>
                        <a:lnTo>
                          <a:pt x="14543" y="5964"/>
                        </a:lnTo>
                        <a:lnTo>
                          <a:pt x="14396" y="5817"/>
                        </a:lnTo>
                        <a:lnTo>
                          <a:pt x="14313" y="5755"/>
                        </a:lnTo>
                        <a:lnTo>
                          <a:pt x="14208" y="5755"/>
                        </a:lnTo>
                        <a:lnTo>
                          <a:pt x="14020" y="5859"/>
                        </a:lnTo>
                        <a:lnTo>
                          <a:pt x="13915" y="5859"/>
                        </a:lnTo>
                        <a:lnTo>
                          <a:pt x="13810" y="5776"/>
                        </a:lnTo>
                        <a:lnTo>
                          <a:pt x="13706" y="5776"/>
                        </a:lnTo>
                        <a:lnTo>
                          <a:pt x="13371" y="5922"/>
                        </a:lnTo>
                        <a:lnTo>
                          <a:pt x="13329" y="5964"/>
                        </a:lnTo>
                        <a:lnTo>
                          <a:pt x="13392" y="6027"/>
                        </a:lnTo>
                        <a:lnTo>
                          <a:pt x="13517" y="6131"/>
                        </a:lnTo>
                        <a:lnTo>
                          <a:pt x="13497" y="6152"/>
                        </a:lnTo>
                        <a:lnTo>
                          <a:pt x="13392" y="6131"/>
                        </a:lnTo>
                        <a:lnTo>
                          <a:pt x="13287" y="6131"/>
                        </a:lnTo>
                        <a:lnTo>
                          <a:pt x="13225" y="6069"/>
                        </a:lnTo>
                        <a:lnTo>
                          <a:pt x="13120" y="6048"/>
                        </a:lnTo>
                        <a:lnTo>
                          <a:pt x="12911" y="6027"/>
                        </a:lnTo>
                        <a:lnTo>
                          <a:pt x="12701" y="6048"/>
                        </a:lnTo>
                        <a:lnTo>
                          <a:pt x="12639" y="6089"/>
                        </a:lnTo>
                        <a:lnTo>
                          <a:pt x="12639" y="6152"/>
                        </a:lnTo>
                        <a:lnTo>
                          <a:pt x="12534" y="6152"/>
                        </a:lnTo>
                        <a:lnTo>
                          <a:pt x="12492" y="6131"/>
                        </a:lnTo>
                        <a:lnTo>
                          <a:pt x="12429" y="6131"/>
                        </a:lnTo>
                        <a:lnTo>
                          <a:pt x="12262" y="6236"/>
                        </a:lnTo>
                        <a:lnTo>
                          <a:pt x="12262" y="6278"/>
                        </a:lnTo>
                        <a:lnTo>
                          <a:pt x="12178" y="6299"/>
                        </a:lnTo>
                        <a:lnTo>
                          <a:pt x="12011" y="6382"/>
                        </a:lnTo>
                        <a:lnTo>
                          <a:pt x="11865" y="6466"/>
                        </a:lnTo>
                        <a:lnTo>
                          <a:pt x="11802" y="6466"/>
                        </a:lnTo>
                        <a:lnTo>
                          <a:pt x="11823" y="6403"/>
                        </a:lnTo>
                        <a:lnTo>
                          <a:pt x="11844" y="6341"/>
                        </a:lnTo>
                        <a:lnTo>
                          <a:pt x="11739" y="6382"/>
                        </a:lnTo>
                        <a:lnTo>
                          <a:pt x="11634" y="6508"/>
                        </a:lnTo>
                        <a:lnTo>
                          <a:pt x="11634" y="6571"/>
                        </a:lnTo>
                        <a:lnTo>
                          <a:pt x="11802" y="6759"/>
                        </a:lnTo>
                        <a:lnTo>
                          <a:pt x="11948" y="6989"/>
                        </a:lnTo>
                        <a:lnTo>
                          <a:pt x="12116" y="7031"/>
                        </a:lnTo>
                        <a:lnTo>
                          <a:pt x="12241" y="7198"/>
                        </a:lnTo>
                        <a:lnTo>
                          <a:pt x="12367" y="7282"/>
                        </a:lnTo>
                        <a:lnTo>
                          <a:pt x="12429" y="7408"/>
                        </a:lnTo>
                        <a:lnTo>
                          <a:pt x="12534" y="7429"/>
                        </a:lnTo>
                        <a:lnTo>
                          <a:pt x="12660" y="7512"/>
                        </a:lnTo>
                        <a:lnTo>
                          <a:pt x="12597" y="7533"/>
                        </a:lnTo>
                        <a:lnTo>
                          <a:pt x="12429" y="7533"/>
                        </a:lnTo>
                        <a:lnTo>
                          <a:pt x="12388" y="7429"/>
                        </a:lnTo>
                        <a:lnTo>
                          <a:pt x="12262" y="7324"/>
                        </a:lnTo>
                        <a:lnTo>
                          <a:pt x="12178" y="7282"/>
                        </a:lnTo>
                        <a:lnTo>
                          <a:pt x="12137" y="7282"/>
                        </a:lnTo>
                        <a:lnTo>
                          <a:pt x="12011" y="7408"/>
                        </a:lnTo>
                        <a:lnTo>
                          <a:pt x="11885" y="7408"/>
                        </a:lnTo>
                        <a:lnTo>
                          <a:pt x="11802" y="7303"/>
                        </a:lnTo>
                        <a:lnTo>
                          <a:pt x="11906" y="7198"/>
                        </a:lnTo>
                        <a:lnTo>
                          <a:pt x="11906" y="7136"/>
                        </a:lnTo>
                        <a:lnTo>
                          <a:pt x="11823" y="7136"/>
                        </a:lnTo>
                        <a:lnTo>
                          <a:pt x="11739" y="7282"/>
                        </a:lnTo>
                        <a:lnTo>
                          <a:pt x="11781" y="7512"/>
                        </a:lnTo>
                        <a:lnTo>
                          <a:pt x="11802" y="7554"/>
                        </a:lnTo>
                        <a:lnTo>
                          <a:pt x="11802" y="7638"/>
                        </a:lnTo>
                        <a:lnTo>
                          <a:pt x="11676" y="7742"/>
                        </a:lnTo>
                        <a:lnTo>
                          <a:pt x="11593" y="7910"/>
                        </a:lnTo>
                        <a:lnTo>
                          <a:pt x="11572" y="8056"/>
                        </a:lnTo>
                        <a:lnTo>
                          <a:pt x="11593" y="8224"/>
                        </a:lnTo>
                        <a:lnTo>
                          <a:pt x="11802" y="8454"/>
                        </a:lnTo>
                        <a:lnTo>
                          <a:pt x="11990" y="8538"/>
                        </a:lnTo>
                        <a:lnTo>
                          <a:pt x="12116" y="8663"/>
                        </a:lnTo>
                        <a:lnTo>
                          <a:pt x="12199" y="8663"/>
                        </a:lnTo>
                        <a:lnTo>
                          <a:pt x="12346" y="8558"/>
                        </a:lnTo>
                        <a:lnTo>
                          <a:pt x="12492" y="8496"/>
                        </a:lnTo>
                        <a:lnTo>
                          <a:pt x="12639" y="8579"/>
                        </a:lnTo>
                        <a:lnTo>
                          <a:pt x="12890" y="8600"/>
                        </a:lnTo>
                        <a:lnTo>
                          <a:pt x="12994" y="8684"/>
                        </a:lnTo>
                        <a:lnTo>
                          <a:pt x="13015" y="8810"/>
                        </a:lnTo>
                        <a:lnTo>
                          <a:pt x="13078" y="8851"/>
                        </a:lnTo>
                        <a:lnTo>
                          <a:pt x="13141" y="8789"/>
                        </a:lnTo>
                        <a:lnTo>
                          <a:pt x="13141" y="8642"/>
                        </a:lnTo>
                        <a:lnTo>
                          <a:pt x="13162" y="8579"/>
                        </a:lnTo>
                        <a:lnTo>
                          <a:pt x="13266" y="8642"/>
                        </a:lnTo>
                        <a:lnTo>
                          <a:pt x="13266" y="8705"/>
                        </a:lnTo>
                        <a:lnTo>
                          <a:pt x="13162" y="8851"/>
                        </a:lnTo>
                        <a:lnTo>
                          <a:pt x="13162" y="8956"/>
                        </a:lnTo>
                        <a:lnTo>
                          <a:pt x="13204" y="8956"/>
                        </a:lnTo>
                        <a:lnTo>
                          <a:pt x="13371" y="8810"/>
                        </a:lnTo>
                        <a:lnTo>
                          <a:pt x="13413" y="8747"/>
                        </a:lnTo>
                        <a:lnTo>
                          <a:pt x="13601" y="8684"/>
                        </a:lnTo>
                        <a:lnTo>
                          <a:pt x="13831" y="8538"/>
                        </a:lnTo>
                        <a:lnTo>
                          <a:pt x="13999" y="8496"/>
                        </a:lnTo>
                        <a:lnTo>
                          <a:pt x="14082" y="8391"/>
                        </a:lnTo>
                        <a:lnTo>
                          <a:pt x="14124" y="8391"/>
                        </a:lnTo>
                        <a:lnTo>
                          <a:pt x="14145" y="8475"/>
                        </a:lnTo>
                        <a:lnTo>
                          <a:pt x="14208" y="8496"/>
                        </a:lnTo>
                        <a:lnTo>
                          <a:pt x="14396" y="8370"/>
                        </a:lnTo>
                        <a:lnTo>
                          <a:pt x="14543" y="8370"/>
                        </a:lnTo>
                        <a:lnTo>
                          <a:pt x="14606" y="8328"/>
                        </a:lnTo>
                        <a:lnTo>
                          <a:pt x="14543" y="8391"/>
                        </a:lnTo>
                        <a:lnTo>
                          <a:pt x="14417" y="8475"/>
                        </a:lnTo>
                        <a:lnTo>
                          <a:pt x="14417" y="8538"/>
                        </a:lnTo>
                        <a:lnTo>
                          <a:pt x="14459" y="8558"/>
                        </a:lnTo>
                        <a:lnTo>
                          <a:pt x="14354" y="8747"/>
                        </a:lnTo>
                        <a:lnTo>
                          <a:pt x="14208" y="8768"/>
                        </a:lnTo>
                        <a:lnTo>
                          <a:pt x="14145" y="8705"/>
                        </a:lnTo>
                        <a:lnTo>
                          <a:pt x="14082" y="8705"/>
                        </a:lnTo>
                        <a:lnTo>
                          <a:pt x="13915" y="8851"/>
                        </a:lnTo>
                        <a:lnTo>
                          <a:pt x="13915" y="8872"/>
                        </a:lnTo>
                        <a:lnTo>
                          <a:pt x="14041" y="8893"/>
                        </a:lnTo>
                        <a:lnTo>
                          <a:pt x="14124" y="8977"/>
                        </a:lnTo>
                        <a:lnTo>
                          <a:pt x="14124" y="9123"/>
                        </a:lnTo>
                        <a:lnTo>
                          <a:pt x="13936" y="9333"/>
                        </a:lnTo>
                        <a:lnTo>
                          <a:pt x="13915" y="9479"/>
                        </a:lnTo>
                        <a:lnTo>
                          <a:pt x="13873" y="9542"/>
                        </a:lnTo>
                        <a:lnTo>
                          <a:pt x="13831" y="9626"/>
                        </a:lnTo>
                        <a:lnTo>
                          <a:pt x="13873" y="9688"/>
                        </a:lnTo>
                        <a:lnTo>
                          <a:pt x="13894" y="9751"/>
                        </a:lnTo>
                        <a:lnTo>
                          <a:pt x="13873" y="9856"/>
                        </a:lnTo>
                        <a:lnTo>
                          <a:pt x="13748" y="10002"/>
                        </a:lnTo>
                        <a:lnTo>
                          <a:pt x="13643" y="10065"/>
                        </a:lnTo>
                        <a:lnTo>
                          <a:pt x="13538" y="10065"/>
                        </a:lnTo>
                        <a:lnTo>
                          <a:pt x="13476" y="10128"/>
                        </a:lnTo>
                        <a:lnTo>
                          <a:pt x="13371" y="10232"/>
                        </a:lnTo>
                        <a:lnTo>
                          <a:pt x="13287" y="10253"/>
                        </a:lnTo>
                        <a:lnTo>
                          <a:pt x="13162" y="10232"/>
                        </a:lnTo>
                        <a:lnTo>
                          <a:pt x="12994" y="10128"/>
                        </a:lnTo>
                        <a:lnTo>
                          <a:pt x="12953" y="10149"/>
                        </a:lnTo>
                        <a:lnTo>
                          <a:pt x="12890" y="10107"/>
                        </a:lnTo>
                        <a:lnTo>
                          <a:pt x="12806" y="10002"/>
                        </a:lnTo>
                        <a:lnTo>
                          <a:pt x="12785" y="10023"/>
                        </a:lnTo>
                        <a:lnTo>
                          <a:pt x="12681" y="10170"/>
                        </a:lnTo>
                        <a:lnTo>
                          <a:pt x="12555" y="10253"/>
                        </a:lnTo>
                        <a:lnTo>
                          <a:pt x="12471" y="10358"/>
                        </a:lnTo>
                        <a:lnTo>
                          <a:pt x="12241" y="10442"/>
                        </a:lnTo>
                        <a:lnTo>
                          <a:pt x="12157" y="10483"/>
                        </a:lnTo>
                        <a:lnTo>
                          <a:pt x="12053" y="10483"/>
                        </a:lnTo>
                        <a:lnTo>
                          <a:pt x="11948" y="10462"/>
                        </a:lnTo>
                        <a:lnTo>
                          <a:pt x="11760" y="10462"/>
                        </a:lnTo>
                        <a:lnTo>
                          <a:pt x="11634" y="10567"/>
                        </a:lnTo>
                        <a:lnTo>
                          <a:pt x="11509" y="10567"/>
                        </a:lnTo>
                        <a:lnTo>
                          <a:pt x="11425" y="10630"/>
                        </a:lnTo>
                        <a:lnTo>
                          <a:pt x="11425" y="10755"/>
                        </a:lnTo>
                        <a:lnTo>
                          <a:pt x="11341" y="10965"/>
                        </a:lnTo>
                        <a:lnTo>
                          <a:pt x="11279" y="11048"/>
                        </a:lnTo>
                        <a:lnTo>
                          <a:pt x="11279" y="10965"/>
                        </a:lnTo>
                        <a:lnTo>
                          <a:pt x="11132" y="10839"/>
                        </a:lnTo>
                        <a:lnTo>
                          <a:pt x="10986" y="10839"/>
                        </a:lnTo>
                        <a:lnTo>
                          <a:pt x="10902" y="10860"/>
                        </a:lnTo>
                        <a:lnTo>
                          <a:pt x="10923" y="10944"/>
                        </a:lnTo>
                        <a:lnTo>
                          <a:pt x="11007" y="10986"/>
                        </a:lnTo>
                        <a:lnTo>
                          <a:pt x="10965" y="11090"/>
                        </a:lnTo>
                        <a:lnTo>
                          <a:pt x="10902" y="11090"/>
                        </a:lnTo>
                        <a:lnTo>
                          <a:pt x="10860" y="10986"/>
                        </a:lnTo>
                        <a:lnTo>
                          <a:pt x="10756" y="10881"/>
                        </a:lnTo>
                        <a:lnTo>
                          <a:pt x="10693" y="10881"/>
                        </a:lnTo>
                        <a:lnTo>
                          <a:pt x="10546" y="11048"/>
                        </a:lnTo>
                        <a:lnTo>
                          <a:pt x="10484" y="11174"/>
                        </a:lnTo>
                        <a:lnTo>
                          <a:pt x="10400" y="11195"/>
                        </a:lnTo>
                        <a:lnTo>
                          <a:pt x="10337" y="11195"/>
                        </a:lnTo>
                        <a:lnTo>
                          <a:pt x="10065" y="11425"/>
                        </a:lnTo>
                        <a:lnTo>
                          <a:pt x="10023" y="11613"/>
                        </a:lnTo>
                        <a:lnTo>
                          <a:pt x="9960" y="11634"/>
                        </a:lnTo>
                        <a:lnTo>
                          <a:pt x="9835" y="11676"/>
                        </a:lnTo>
                        <a:lnTo>
                          <a:pt x="9730" y="11613"/>
                        </a:lnTo>
                        <a:lnTo>
                          <a:pt x="9709" y="11634"/>
                        </a:lnTo>
                        <a:lnTo>
                          <a:pt x="9814" y="11781"/>
                        </a:lnTo>
                        <a:lnTo>
                          <a:pt x="9772" y="11843"/>
                        </a:lnTo>
                        <a:lnTo>
                          <a:pt x="9709" y="11843"/>
                        </a:lnTo>
                        <a:lnTo>
                          <a:pt x="9647" y="11739"/>
                        </a:lnTo>
                        <a:lnTo>
                          <a:pt x="9605" y="11739"/>
                        </a:lnTo>
                        <a:lnTo>
                          <a:pt x="9542" y="11843"/>
                        </a:lnTo>
                        <a:lnTo>
                          <a:pt x="9416" y="12011"/>
                        </a:lnTo>
                        <a:lnTo>
                          <a:pt x="9416" y="12095"/>
                        </a:lnTo>
                        <a:lnTo>
                          <a:pt x="9521" y="12241"/>
                        </a:lnTo>
                        <a:lnTo>
                          <a:pt x="9542" y="12367"/>
                        </a:lnTo>
                        <a:lnTo>
                          <a:pt x="9521" y="12471"/>
                        </a:lnTo>
                        <a:lnTo>
                          <a:pt x="9458" y="12576"/>
                        </a:lnTo>
                        <a:lnTo>
                          <a:pt x="9500" y="12680"/>
                        </a:lnTo>
                        <a:lnTo>
                          <a:pt x="9563" y="12659"/>
                        </a:lnTo>
                        <a:lnTo>
                          <a:pt x="9647" y="12576"/>
                        </a:lnTo>
                        <a:lnTo>
                          <a:pt x="9668" y="12639"/>
                        </a:lnTo>
                        <a:lnTo>
                          <a:pt x="9709" y="12785"/>
                        </a:lnTo>
                        <a:lnTo>
                          <a:pt x="9647" y="12827"/>
                        </a:lnTo>
                        <a:lnTo>
                          <a:pt x="9605" y="12869"/>
                        </a:lnTo>
                        <a:lnTo>
                          <a:pt x="9626" y="12931"/>
                        </a:lnTo>
                        <a:lnTo>
                          <a:pt x="9709" y="12931"/>
                        </a:lnTo>
                        <a:lnTo>
                          <a:pt x="9751" y="12869"/>
                        </a:lnTo>
                        <a:lnTo>
                          <a:pt x="9835" y="12869"/>
                        </a:lnTo>
                        <a:lnTo>
                          <a:pt x="9856" y="12931"/>
                        </a:lnTo>
                        <a:lnTo>
                          <a:pt x="9856" y="12973"/>
                        </a:lnTo>
                        <a:lnTo>
                          <a:pt x="9981" y="12994"/>
                        </a:lnTo>
                        <a:lnTo>
                          <a:pt x="10086" y="13057"/>
                        </a:lnTo>
                        <a:lnTo>
                          <a:pt x="10232" y="13057"/>
                        </a:lnTo>
                        <a:lnTo>
                          <a:pt x="10337" y="12973"/>
                        </a:lnTo>
                        <a:lnTo>
                          <a:pt x="10379" y="12764"/>
                        </a:lnTo>
                        <a:lnTo>
                          <a:pt x="10463" y="12680"/>
                        </a:lnTo>
                        <a:lnTo>
                          <a:pt x="10672" y="12680"/>
                        </a:lnTo>
                        <a:lnTo>
                          <a:pt x="10756" y="12639"/>
                        </a:lnTo>
                        <a:lnTo>
                          <a:pt x="10651" y="12764"/>
                        </a:lnTo>
                        <a:lnTo>
                          <a:pt x="10546" y="12764"/>
                        </a:lnTo>
                        <a:lnTo>
                          <a:pt x="10358" y="12952"/>
                        </a:lnTo>
                        <a:lnTo>
                          <a:pt x="10337" y="13057"/>
                        </a:lnTo>
                        <a:lnTo>
                          <a:pt x="10253" y="13141"/>
                        </a:lnTo>
                        <a:lnTo>
                          <a:pt x="10358" y="13266"/>
                        </a:lnTo>
                        <a:lnTo>
                          <a:pt x="10358" y="13350"/>
                        </a:lnTo>
                        <a:lnTo>
                          <a:pt x="10191" y="13392"/>
                        </a:lnTo>
                        <a:lnTo>
                          <a:pt x="10149" y="13350"/>
                        </a:lnTo>
                        <a:lnTo>
                          <a:pt x="10149" y="13266"/>
                        </a:lnTo>
                        <a:lnTo>
                          <a:pt x="10086" y="13203"/>
                        </a:lnTo>
                        <a:lnTo>
                          <a:pt x="9981" y="13203"/>
                        </a:lnTo>
                        <a:lnTo>
                          <a:pt x="9940" y="13099"/>
                        </a:lnTo>
                        <a:lnTo>
                          <a:pt x="9772" y="13078"/>
                        </a:lnTo>
                        <a:lnTo>
                          <a:pt x="9730" y="12994"/>
                        </a:lnTo>
                        <a:lnTo>
                          <a:pt x="9647" y="13078"/>
                        </a:lnTo>
                        <a:lnTo>
                          <a:pt x="9542" y="13099"/>
                        </a:lnTo>
                        <a:lnTo>
                          <a:pt x="9521" y="13203"/>
                        </a:lnTo>
                        <a:lnTo>
                          <a:pt x="9437" y="13266"/>
                        </a:lnTo>
                        <a:lnTo>
                          <a:pt x="9312" y="13245"/>
                        </a:lnTo>
                        <a:lnTo>
                          <a:pt x="9291" y="13308"/>
                        </a:lnTo>
                        <a:lnTo>
                          <a:pt x="9333" y="13413"/>
                        </a:lnTo>
                        <a:lnTo>
                          <a:pt x="9396" y="13413"/>
                        </a:lnTo>
                        <a:lnTo>
                          <a:pt x="9312" y="13496"/>
                        </a:lnTo>
                        <a:lnTo>
                          <a:pt x="9291" y="13664"/>
                        </a:lnTo>
                        <a:lnTo>
                          <a:pt x="9312" y="13768"/>
                        </a:lnTo>
                        <a:lnTo>
                          <a:pt x="9396" y="13768"/>
                        </a:lnTo>
                        <a:lnTo>
                          <a:pt x="9396" y="13936"/>
                        </a:lnTo>
                        <a:lnTo>
                          <a:pt x="9416" y="13999"/>
                        </a:lnTo>
                        <a:lnTo>
                          <a:pt x="9416" y="14082"/>
                        </a:lnTo>
                        <a:lnTo>
                          <a:pt x="9521" y="14187"/>
                        </a:lnTo>
                        <a:lnTo>
                          <a:pt x="9521" y="14229"/>
                        </a:lnTo>
                        <a:lnTo>
                          <a:pt x="9396" y="14250"/>
                        </a:lnTo>
                        <a:lnTo>
                          <a:pt x="9354" y="14312"/>
                        </a:lnTo>
                        <a:lnTo>
                          <a:pt x="9730" y="14501"/>
                        </a:lnTo>
                        <a:lnTo>
                          <a:pt x="9877" y="14501"/>
                        </a:lnTo>
                        <a:lnTo>
                          <a:pt x="10065" y="14417"/>
                        </a:lnTo>
                        <a:lnTo>
                          <a:pt x="10170" y="14396"/>
                        </a:lnTo>
                        <a:lnTo>
                          <a:pt x="10232" y="14438"/>
                        </a:lnTo>
                        <a:lnTo>
                          <a:pt x="10295" y="14438"/>
                        </a:lnTo>
                        <a:lnTo>
                          <a:pt x="10463" y="14229"/>
                        </a:lnTo>
                        <a:lnTo>
                          <a:pt x="10463" y="14124"/>
                        </a:lnTo>
                        <a:lnTo>
                          <a:pt x="10400" y="14040"/>
                        </a:lnTo>
                        <a:lnTo>
                          <a:pt x="10400" y="13999"/>
                        </a:lnTo>
                        <a:lnTo>
                          <a:pt x="10567" y="13915"/>
                        </a:lnTo>
                        <a:lnTo>
                          <a:pt x="10714" y="13789"/>
                        </a:lnTo>
                        <a:lnTo>
                          <a:pt x="10986" y="13622"/>
                        </a:lnTo>
                        <a:lnTo>
                          <a:pt x="11090" y="13664"/>
                        </a:lnTo>
                        <a:lnTo>
                          <a:pt x="10986" y="13664"/>
                        </a:lnTo>
                        <a:lnTo>
                          <a:pt x="10756" y="13894"/>
                        </a:lnTo>
                        <a:lnTo>
                          <a:pt x="10588" y="13978"/>
                        </a:lnTo>
                        <a:lnTo>
                          <a:pt x="10588" y="14019"/>
                        </a:lnTo>
                        <a:lnTo>
                          <a:pt x="10693" y="14103"/>
                        </a:lnTo>
                        <a:lnTo>
                          <a:pt x="10693" y="14187"/>
                        </a:lnTo>
                        <a:lnTo>
                          <a:pt x="10588" y="14333"/>
                        </a:lnTo>
                        <a:lnTo>
                          <a:pt x="10463" y="14417"/>
                        </a:lnTo>
                        <a:lnTo>
                          <a:pt x="10442" y="14543"/>
                        </a:lnTo>
                        <a:lnTo>
                          <a:pt x="10463" y="14710"/>
                        </a:lnTo>
                        <a:lnTo>
                          <a:pt x="10442" y="14815"/>
                        </a:lnTo>
                        <a:lnTo>
                          <a:pt x="10442" y="14856"/>
                        </a:lnTo>
                        <a:lnTo>
                          <a:pt x="10442" y="14961"/>
                        </a:lnTo>
                        <a:lnTo>
                          <a:pt x="10463" y="15087"/>
                        </a:lnTo>
                        <a:lnTo>
                          <a:pt x="10295" y="15149"/>
                        </a:lnTo>
                        <a:lnTo>
                          <a:pt x="10232" y="15191"/>
                        </a:lnTo>
                        <a:lnTo>
                          <a:pt x="10191" y="15275"/>
                        </a:lnTo>
                        <a:lnTo>
                          <a:pt x="10044" y="15442"/>
                        </a:lnTo>
                        <a:lnTo>
                          <a:pt x="10002" y="15463"/>
                        </a:lnTo>
                        <a:lnTo>
                          <a:pt x="10044" y="15568"/>
                        </a:lnTo>
                        <a:lnTo>
                          <a:pt x="10044" y="15672"/>
                        </a:lnTo>
                        <a:lnTo>
                          <a:pt x="10107" y="15693"/>
                        </a:lnTo>
                        <a:lnTo>
                          <a:pt x="10212" y="15672"/>
                        </a:lnTo>
                        <a:lnTo>
                          <a:pt x="10274" y="15672"/>
                        </a:lnTo>
                        <a:lnTo>
                          <a:pt x="10316" y="15714"/>
                        </a:lnTo>
                        <a:lnTo>
                          <a:pt x="10253" y="15798"/>
                        </a:lnTo>
                        <a:lnTo>
                          <a:pt x="10128" y="15798"/>
                        </a:lnTo>
                        <a:lnTo>
                          <a:pt x="10065" y="15840"/>
                        </a:lnTo>
                        <a:lnTo>
                          <a:pt x="10086" y="15903"/>
                        </a:lnTo>
                        <a:lnTo>
                          <a:pt x="10065" y="15944"/>
                        </a:lnTo>
                        <a:lnTo>
                          <a:pt x="10086" y="16028"/>
                        </a:lnTo>
                        <a:lnTo>
                          <a:pt x="10023" y="16091"/>
                        </a:lnTo>
                        <a:lnTo>
                          <a:pt x="9940" y="16112"/>
                        </a:lnTo>
                        <a:lnTo>
                          <a:pt x="9835" y="16154"/>
                        </a:lnTo>
                        <a:lnTo>
                          <a:pt x="9751" y="16133"/>
                        </a:lnTo>
                        <a:lnTo>
                          <a:pt x="9709" y="16154"/>
                        </a:lnTo>
                        <a:lnTo>
                          <a:pt x="9772" y="16216"/>
                        </a:lnTo>
                        <a:lnTo>
                          <a:pt x="9877" y="16237"/>
                        </a:lnTo>
                        <a:lnTo>
                          <a:pt x="9960" y="16300"/>
                        </a:lnTo>
                        <a:lnTo>
                          <a:pt x="10086" y="16154"/>
                        </a:lnTo>
                        <a:lnTo>
                          <a:pt x="10337" y="16007"/>
                        </a:lnTo>
                        <a:lnTo>
                          <a:pt x="10379" y="16007"/>
                        </a:lnTo>
                        <a:lnTo>
                          <a:pt x="10463" y="16028"/>
                        </a:lnTo>
                        <a:lnTo>
                          <a:pt x="10546" y="15944"/>
                        </a:lnTo>
                        <a:lnTo>
                          <a:pt x="10714" y="15882"/>
                        </a:lnTo>
                        <a:lnTo>
                          <a:pt x="10693" y="15944"/>
                        </a:lnTo>
                        <a:lnTo>
                          <a:pt x="10630" y="16007"/>
                        </a:lnTo>
                        <a:lnTo>
                          <a:pt x="10630" y="16049"/>
                        </a:lnTo>
                        <a:lnTo>
                          <a:pt x="10693" y="16091"/>
                        </a:lnTo>
                        <a:lnTo>
                          <a:pt x="10714" y="16196"/>
                        </a:lnTo>
                        <a:lnTo>
                          <a:pt x="10693" y="16237"/>
                        </a:lnTo>
                        <a:lnTo>
                          <a:pt x="10776" y="16300"/>
                        </a:lnTo>
                        <a:lnTo>
                          <a:pt x="10881" y="16216"/>
                        </a:lnTo>
                        <a:lnTo>
                          <a:pt x="10944" y="16133"/>
                        </a:lnTo>
                        <a:lnTo>
                          <a:pt x="10986" y="16196"/>
                        </a:lnTo>
                        <a:lnTo>
                          <a:pt x="10965" y="16237"/>
                        </a:lnTo>
                        <a:lnTo>
                          <a:pt x="11049" y="16363"/>
                        </a:lnTo>
                        <a:lnTo>
                          <a:pt x="11069" y="16551"/>
                        </a:lnTo>
                        <a:lnTo>
                          <a:pt x="11049" y="16656"/>
                        </a:lnTo>
                        <a:lnTo>
                          <a:pt x="11090" y="16823"/>
                        </a:lnTo>
                        <a:lnTo>
                          <a:pt x="11153" y="16823"/>
                        </a:lnTo>
                        <a:lnTo>
                          <a:pt x="11195" y="16677"/>
                        </a:lnTo>
                        <a:lnTo>
                          <a:pt x="11195" y="16572"/>
                        </a:lnTo>
                        <a:lnTo>
                          <a:pt x="11300" y="16426"/>
                        </a:lnTo>
                        <a:lnTo>
                          <a:pt x="11321" y="16321"/>
                        </a:lnTo>
                        <a:lnTo>
                          <a:pt x="11467" y="16216"/>
                        </a:lnTo>
                        <a:lnTo>
                          <a:pt x="11488" y="16216"/>
                        </a:lnTo>
                        <a:lnTo>
                          <a:pt x="11593" y="16133"/>
                        </a:lnTo>
                        <a:lnTo>
                          <a:pt x="11739" y="16133"/>
                        </a:lnTo>
                        <a:lnTo>
                          <a:pt x="11593" y="16216"/>
                        </a:lnTo>
                        <a:lnTo>
                          <a:pt x="11425" y="16405"/>
                        </a:lnTo>
                        <a:lnTo>
                          <a:pt x="11425" y="16447"/>
                        </a:lnTo>
                        <a:lnTo>
                          <a:pt x="11572" y="16614"/>
                        </a:lnTo>
                        <a:lnTo>
                          <a:pt x="11634" y="16635"/>
                        </a:lnTo>
                        <a:lnTo>
                          <a:pt x="11802" y="16551"/>
                        </a:lnTo>
                        <a:lnTo>
                          <a:pt x="12032" y="16530"/>
                        </a:lnTo>
                        <a:lnTo>
                          <a:pt x="12137" y="16447"/>
                        </a:lnTo>
                        <a:lnTo>
                          <a:pt x="12220" y="16447"/>
                        </a:lnTo>
                        <a:lnTo>
                          <a:pt x="12429" y="16342"/>
                        </a:lnTo>
                        <a:lnTo>
                          <a:pt x="12513" y="16342"/>
                        </a:lnTo>
                        <a:lnTo>
                          <a:pt x="12429" y="16363"/>
                        </a:lnTo>
                        <a:lnTo>
                          <a:pt x="12304" y="16530"/>
                        </a:lnTo>
                        <a:lnTo>
                          <a:pt x="12304" y="16572"/>
                        </a:lnTo>
                        <a:lnTo>
                          <a:pt x="12220" y="16656"/>
                        </a:lnTo>
                        <a:lnTo>
                          <a:pt x="11906" y="16844"/>
                        </a:lnTo>
                        <a:lnTo>
                          <a:pt x="11781" y="16970"/>
                        </a:lnTo>
                        <a:lnTo>
                          <a:pt x="11676" y="17158"/>
                        </a:lnTo>
                        <a:lnTo>
                          <a:pt x="11634" y="17263"/>
                        </a:lnTo>
                        <a:lnTo>
                          <a:pt x="11697" y="17367"/>
                        </a:lnTo>
                        <a:lnTo>
                          <a:pt x="11802" y="17451"/>
                        </a:lnTo>
                        <a:lnTo>
                          <a:pt x="11613" y="17409"/>
                        </a:lnTo>
                        <a:lnTo>
                          <a:pt x="11530" y="17451"/>
                        </a:lnTo>
                        <a:lnTo>
                          <a:pt x="11425" y="17577"/>
                        </a:lnTo>
                        <a:lnTo>
                          <a:pt x="11383" y="17702"/>
                        </a:lnTo>
                        <a:lnTo>
                          <a:pt x="11216" y="17869"/>
                        </a:lnTo>
                        <a:lnTo>
                          <a:pt x="11153" y="17974"/>
                        </a:lnTo>
                        <a:lnTo>
                          <a:pt x="11174" y="18016"/>
                        </a:lnTo>
                        <a:lnTo>
                          <a:pt x="11216" y="18079"/>
                        </a:lnTo>
                        <a:lnTo>
                          <a:pt x="11195" y="18141"/>
                        </a:lnTo>
                        <a:lnTo>
                          <a:pt x="11111" y="18121"/>
                        </a:lnTo>
                        <a:lnTo>
                          <a:pt x="11090" y="18037"/>
                        </a:lnTo>
                        <a:lnTo>
                          <a:pt x="11007" y="18016"/>
                        </a:lnTo>
                        <a:lnTo>
                          <a:pt x="10944" y="18121"/>
                        </a:lnTo>
                        <a:lnTo>
                          <a:pt x="10776" y="18204"/>
                        </a:lnTo>
                        <a:lnTo>
                          <a:pt x="10839" y="18288"/>
                        </a:lnTo>
                        <a:lnTo>
                          <a:pt x="10776" y="18351"/>
                        </a:lnTo>
                        <a:lnTo>
                          <a:pt x="10693" y="18330"/>
                        </a:lnTo>
                        <a:lnTo>
                          <a:pt x="10672" y="18288"/>
                        </a:lnTo>
                        <a:lnTo>
                          <a:pt x="10630" y="18330"/>
                        </a:lnTo>
                        <a:lnTo>
                          <a:pt x="10358" y="18539"/>
                        </a:lnTo>
                        <a:lnTo>
                          <a:pt x="10274" y="18644"/>
                        </a:lnTo>
                        <a:lnTo>
                          <a:pt x="10316" y="18727"/>
                        </a:lnTo>
                        <a:lnTo>
                          <a:pt x="10253" y="18769"/>
                        </a:lnTo>
                        <a:lnTo>
                          <a:pt x="10170" y="18748"/>
                        </a:lnTo>
                        <a:lnTo>
                          <a:pt x="10170" y="18644"/>
                        </a:lnTo>
                        <a:lnTo>
                          <a:pt x="10023" y="18727"/>
                        </a:lnTo>
                        <a:lnTo>
                          <a:pt x="9898" y="18811"/>
                        </a:lnTo>
                        <a:lnTo>
                          <a:pt x="9793" y="18853"/>
                        </a:lnTo>
                        <a:lnTo>
                          <a:pt x="9751" y="18937"/>
                        </a:lnTo>
                        <a:lnTo>
                          <a:pt x="9647" y="18978"/>
                        </a:lnTo>
                        <a:lnTo>
                          <a:pt x="9500" y="18978"/>
                        </a:lnTo>
                        <a:lnTo>
                          <a:pt x="9333" y="19146"/>
                        </a:lnTo>
                        <a:lnTo>
                          <a:pt x="9082" y="19250"/>
                        </a:lnTo>
                        <a:lnTo>
                          <a:pt x="8893" y="19397"/>
                        </a:lnTo>
                        <a:lnTo>
                          <a:pt x="8810" y="19564"/>
                        </a:lnTo>
                        <a:lnTo>
                          <a:pt x="8810" y="19606"/>
                        </a:lnTo>
                        <a:lnTo>
                          <a:pt x="8872" y="19711"/>
                        </a:lnTo>
                        <a:lnTo>
                          <a:pt x="8872" y="19794"/>
                        </a:lnTo>
                        <a:lnTo>
                          <a:pt x="8852" y="19815"/>
                        </a:lnTo>
                        <a:lnTo>
                          <a:pt x="8768" y="19711"/>
                        </a:lnTo>
                        <a:lnTo>
                          <a:pt x="8747" y="19711"/>
                        </a:lnTo>
                        <a:lnTo>
                          <a:pt x="8705" y="19773"/>
                        </a:lnTo>
                        <a:lnTo>
                          <a:pt x="8747" y="19857"/>
                        </a:lnTo>
                        <a:lnTo>
                          <a:pt x="8684" y="19878"/>
                        </a:lnTo>
                        <a:lnTo>
                          <a:pt x="8621" y="19794"/>
                        </a:lnTo>
                        <a:lnTo>
                          <a:pt x="8705" y="19711"/>
                        </a:lnTo>
                        <a:cubicBezTo>
                          <a:pt x="8761" y="19673"/>
                          <a:pt x="8717" y="19603"/>
                          <a:pt x="8677" y="19603"/>
                        </a:cubicBezTo>
                        <a:cubicBezTo>
                          <a:pt x="8673" y="19603"/>
                          <a:pt x="8668" y="19604"/>
                          <a:pt x="8663" y="19606"/>
                        </a:cubicBezTo>
                        <a:lnTo>
                          <a:pt x="8600" y="19585"/>
                        </a:lnTo>
                        <a:lnTo>
                          <a:pt x="8496" y="19585"/>
                        </a:lnTo>
                        <a:lnTo>
                          <a:pt x="8454" y="19564"/>
                        </a:lnTo>
                        <a:lnTo>
                          <a:pt x="8349" y="19585"/>
                        </a:lnTo>
                        <a:lnTo>
                          <a:pt x="8161" y="19606"/>
                        </a:lnTo>
                        <a:lnTo>
                          <a:pt x="8056" y="19669"/>
                        </a:lnTo>
                        <a:lnTo>
                          <a:pt x="7973" y="19773"/>
                        </a:lnTo>
                        <a:lnTo>
                          <a:pt x="7826" y="19815"/>
                        </a:lnTo>
                        <a:lnTo>
                          <a:pt x="7680" y="19899"/>
                        </a:lnTo>
                        <a:lnTo>
                          <a:pt x="7554" y="20066"/>
                        </a:lnTo>
                        <a:lnTo>
                          <a:pt x="7575" y="20108"/>
                        </a:lnTo>
                        <a:lnTo>
                          <a:pt x="7533" y="20171"/>
                        </a:lnTo>
                        <a:lnTo>
                          <a:pt x="7471" y="20171"/>
                        </a:lnTo>
                        <a:lnTo>
                          <a:pt x="7345" y="20213"/>
                        </a:lnTo>
                        <a:lnTo>
                          <a:pt x="7261" y="20276"/>
                        </a:lnTo>
                        <a:lnTo>
                          <a:pt x="7261" y="20338"/>
                        </a:lnTo>
                        <a:lnTo>
                          <a:pt x="7219" y="20338"/>
                        </a:lnTo>
                        <a:lnTo>
                          <a:pt x="7115" y="20318"/>
                        </a:lnTo>
                        <a:lnTo>
                          <a:pt x="7010" y="20338"/>
                        </a:lnTo>
                        <a:lnTo>
                          <a:pt x="6989" y="20422"/>
                        </a:lnTo>
                        <a:lnTo>
                          <a:pt x="6947" y="20548"/>
                        </a:lnTo>
                        <a:lnTo>
                          <a:pt x="6947" y="20590"/>
                        </a:lnTo>
                        <a:cubicBezTo>
                          <a:pt x="6927" y="20590"/>
                          <a:pt x="6906" y="20610"/>
                          <a:pt x="6885" y="20610"/>
                        </a:cubicBezTo>
                        <a:lnTo>
                          <a:pt x="6843" y="20590"/>
                        </a:lnTo>
                        <a:lnTo>
                          <a:pt x="6906" y="20485"/>
                        </a:lnTo>
                        <a:lnTo>
                          <a:pt x="6822" y="20380"/>
                        </a:lnTo>
                        <a:lnTo>
                          <a:pt x="6675" y="20380"/>
                        </a:lnTo>
                        <a:lnTo>
                          <a:pt x="6634" y="20422"/>
                        </a:lnTo>
                        <a:lnTo>
                          <a:pt x="6571" y="20485"/>
                        </a:lnTo>
                        <a:lnTo>
                          <a:pt x="6466" y="20485"/>
                        </a:lnTo>
                        <a:lnTo>
                          <a:pt x="6403" y="20527"/>
                        </a:lnTo>
                        <a:lnTo>
                          <a:pt x="6299" y="20422"/>
                        </a:lnTo>
                        <a:lnTo>
                          <a:pt x="6257" y="20422"/>
                        </a:lnTo>
                        <a:lnTo>
                          <a:pt x="6152" y="20610"/>
                        </a:lnTo>
                        <a:lnTo>
                          <a:pt x="6090" y="20631"/>
                        </a:lnTo>
                        <a:lnTo>
                          <a:pt x="5985" y="20715"/>
                        </a:lnTo>
                        <a:lnTo>
                          <a:pt x="5943" y="20694"/>
                        </a:lnTo>
                        <a:lnTo>
                          <a:pt x="5880" y="20736"/>
                        </a:lnTo>
                        <a:lnTo>
                          <a:pt x="5859" y="20841"/>
                        </a:lnTo>
                        <a:lnTo>
                          <a:pt x="5880" y="20945"/>
                        </a:lnTo>
                        <a:lnTo>
                          <a:pt x="5943" y="20966"/>
                        </a:lnTo>
                        <a:cubicBezTo>
                          <a:pt x="5776" y="21029"/>
                          <a:pt x="5629" y="21071"/>
                          <a:pt x="5462" y="21154"/>
                        </a:cubicBezTo>
                        <a:lnTo>
                          <a:pt x="5441" y="21071"/>
                        </a:lnTo>
                        <a:lnTo>
                          <a:pt x="5378" y="21050"/>
                        </a:lnTo>
                        <a:lnTo>
                          <a:pt x="5378" y="21154"/>
                        </a:lnTo>
                        <a:lnTo>
                          <a:pt x="5378" y="21217"/>
                        </a:lnTo>
                        <a:cubicBezTo>
                          <a:pt x="5357" y="21217"/>
                          <a:pt x="5336" y="21238"/>
                          <a:pt x="5274" y="21238"/>
                        </a:cubicBezTo>
                        <a:lnTo>
                          <a:pt x="5232" y="21217"/>
                        </a:lnTo>
                        <a:lnTo>
                          <a:pt x="5169" y="21134"/>
                        </a:lnTo>
                        <a:lnTo>
                          <a:pt x="5064" y="21154"/>
                        </a:lnTo>
                        <a:lnTo>
                          <a:pt x="5064" y="21238"/>
                        </a:lnTo>
                        <a:lnTo>
                          <a:pt x="5127" y="21280"/>
                        </a:lnTo>
                        <a:cubicBezTo>
                          <a:pt x="5106" y="21322"/>
                          <a:pt x="5043" y="21322"/>
                          <a:pt x="5022" y="21343"/>
                        </a:cubicBezTo>
                        <a:lnTo>
                          <a:pt x="4960" y="21280"/>
                        </a:lnTo>
                        <a:lnTo>
                          <a:pt x="4960" y="21364"/>
                        </a:lnTo>
                        <a:cubicBezTo>
                          <a:pt x="4939" y="21385"/>
                          <a:pt x="4918" y="21385"/>
                          <a:pt x="4897" y="21385"/>
                        </a:cubicBezTo>
                        <a:lnTo>
                          <a:pt x="4855" y="21343"/>
                        </a:lnTo>
                        <a:lnTo>
                          <a:pt x="4730" y="21322"/>
                        </a:lnTo>
                        <a:lnTo>
                          <a:pt x="4688" y="21238"/>
                        </a:lnTo>
                        <a:lnTo>
                          <a:pt x="4583" y="21238"/>
                        </a:lnTo>
                        <a:lnTo>
                          <a:pt x="4478" y="21343"/>
                        </a:lnTo>
                        <a:lnTo>
                          <a:pt x="4478" y="21426"/>
                        </a:lnTo>
                        <a:lnTo>
                          <a:pt x="4541" y="21489"/>
                        </a:lnTo>
                        <a:cubicBezTo>
                          <a:pt x="4520" y="21489"/>
                          <a:pt x="4499" y="21531"/>
                          <a:pt x="4499" y="21531"/>
                        </a:cubicBezTo>
                        <a:lnTo>
                          <a:pt x="4395" y="21468"/>
                        </a:lnTo>
                        <a:lnTo>
                          <a:pt x="4290" y="21552"/>
                        </a:lnTo>
                        <a:lnTo>
                          <a:pt x="4290" y="21594"/>
                        </a:lnTo>
                        <a:cubicBezTo>
                          <a:pt x="4081" y="21678"/>
                          <a:pt x="3893" y="21761"/>
                          <a:pt x="3683" y="21845"/>
                        </a:cubicBezTo>
                        <a:lnTo>
                          <a:pt x="3704" y="21782"/>
                        </a:lnTo>
                        <a:lnTo>
                          <a:pt x="3809" y="21740"/>
                        </a:lnTo>
                        <a:lnTo>
                          <a:pt x="3746" y="21698"/>
                        </a:lnTo>
                        <a:lnTo>
                          <a:pt x="3704" y="21573"/>
                        </a:lnTo>
                        <a:lnTo>
                          <a:pt x="3600" y="21636"/>
                        </a:lnTo>
                        <a:lnTo>
                          <a:pt x="3432" y="21636"/>
                        </a:lnTo>
                        <a:lnTo>
                          <a:pt x="3453" y="21698"/>
                        </a:lnTo>
                        <a:lnTo>
                          <a:pt x="3390" y="21803"/>
                        </a:lnTo>
                        <a:lnTo>
                          <a:pt x="3286" y="21845"/>
                        </a:lnTo>
                        <a:lnTo>
                          <a:pt x="3160" y="21970"/>
                        </a:lnTo>
                        <a:lnTo>
                          <a:pt x="3160" y="22012"/>
                        </a:lnTo>
                        <a:cubicBezTo>
                          <a:pt x="2951" y="22096"/>
                          <a:pt x="2742" y="22159"/>
                          <a:pt x="2533" y="22201"/>
                        </a:cubicBezTo>
                        <a:lnTo>
                          <a:pt x="2512" y="22180"/>
                        </a:lnTo>
                        <a:lnTo>
                          <a:pt x="2386" y="22222"/>
                        </a:lnTo>
                        <a:lnTo>
                          <a:pt x="2407" y="22263"/>
                        </a:lnTo>
                        <a:cubicBezTo>
                          <a:pt x="2344" y="22263"/>
                          <a:pt x="2302" y="22284"/>
                          <a:pt x="2240" y="22284"/>
                        </a:cubicBezTo>
                        <a:cubicBezTo>
                          <a:pt x="2177" y="22305"/>
                          <a:pt x="2093" y="22305"/>
                          <a:pt x="2009" y="22326"/>
                        </a:cubicBezTo>
                        <a:lnTo>
                          <a:pt x="1926" y="22263"/>
                        </a:lnTo>
                        <a:lnTo>
                          <a:pt x="1821" y="22368"/>
                        </a:lnTo>
                        <a:lnTo>
                          <a:pt x="1821" y="22389"/>
                        </a:lnTo>
                        <a:cubicBezTo>
                          <a:pt x="1758" y="22410"/>
                          <a:pt x="1654" y="22410"/>
                          <a:pt x="1570" y="22431"/>
                        </a:cubicBezTo>
                        <a:cubicBezTo>
                          <a:pt x="1264" y="22480"/>
                          <a:pt x="957" y="22500"/>
                          <a:pt x="651" y="22500"/>
                        </a:cubicBezTo>
                        <a:cubicBezTo>
                          <a:pt x="434" y="22500"/>
                          <a:pt x="218" y="22490"/>
                          <a:pt x="1" y="22473"/>
                        </a:cubicBezTo>
                        <a:lnTo>
                          <a:pt x="1" y="22473"/>
                        </a:lnTo>
                        <a:cubicBezTo>
                          <a:pt x="332" y="22512"/>
                          <a:pt x="664" y="22527"/>
                          <a:pt x="990" y="22527"/>
                        </a:cubicBezTo>
                        <a:cubicBezTo>
                          <a:pt x="1179" y="22527"/>
                          <a:pt x="1365" y="22522"/>
                          <a:pt x="1549" y="22514"/>
                        </a:cubicBezTo>
                        <a:lnTo>
                          <a:pt x="1549" y="22535"/>
                        </a:lnTo>
                        <a:lnTo>
                          <a:pt x="1654" y="22577"/>
                        </a:lnTo>
                        <a:lnTo>
                          <a:pt x="1612" y="22514"/>
                        </a:lnTo>
                        <a:cubicBezTo>
                          <a:pt x="2093" y="22473"/>
                          <a:pt x="2533" y="22389"/>
                          <a:pt x="2972" y="22263"/>
                        </a:cubicBezTo>
                        <a:lnTo>
                          <a:pt x="2972" y="22263"/>
                        </a:lnTo>
                        <a:lnTo>
                          <a:pt x="2867" y="22368"/>
                        </a:lnTo>
                        <a:lnTo>
                          <a:pt x="3077" y="22368"/>
                        </a:lnTo>
                        <a:lnTo>
                          <a:pt x="3223" y="22222"/>
                        </a:lnTo>
                        <a:lnTo>
                          <a:pt x="3370" y="22222"/>
                        </a:lnTo>
                        <a:lnTo>
                          <a:pt x="3453" y="22159"/>
                        </a:lnTo>
                        <a:cubicBezTo>
                          <a:pt x="3579" y="22096"/>
                          <a:pt x="3746" y="22075"/>
                          <a:pt x="3872" y="22012"/>
                        </a:cubicBezTo>
                        <a:lnTo>
                          <a:pt x="3893" y="22054"/>
                        </a:lnTo>
                        <a:lnTo>
                          <a:pt x="4081" y="22054"/>
                        </a:lnTo>
                        <a:lnTo>
                          <a:pt x="4227" y="21991"/>
                        </a:lnTo>
                        <a:lnTo>
                          <a:pt x="4290" y="21719"/>
                        </a:lnTo>
                        <a:lnTo>
                          <a:pt x="4311" y="21803"/>
                        </a:lnTo>
                        <a:lnTo>
                          <a:pt x="4374" y="21845"/>
                        </a:lnTo>
                        <a:lnTo>
                          <a:pt x="4416" y="21740"/>
                        </a:lnTo>
                        <a:lnTo>
                          <a:pt x="4458" y="21657"/>
                        </a:lnTo>
                        <a:lnTo>
                          <a:pt x="4520" y="21678"/>
                        </a:lnTo>
                        <a:lnTo>
                          <a:pt x="4562" y="21740"/>
                        </a:lnTo>
                        <a:lnTo>
                          <a:pt x="4604" y="21719"/>
                        </a:lnTo>
                        <a:lnTo>
                          <a:pt x="4688" y="21615"/>
                        </a:lnTo>
                        <a:lnTo>
                          <a:pt x="4834" y="21531"/>
                        </a:lnTo>
                        <a:lnTo>
                          <a:pt x="4834" y="21468"/>
                        </a:lnTo>
                        <a:cubicBezTo>
                          <a:pt x="5043" y="21406"/>
                          <a:pt x="5253" y="21301"/>
                          <a:pt x="5462" y="21217"/>
                        </a:cubicBezTo>
                        <a:lnTo>
                          <a:pt x="5462" y="21217"/>
                        </a:lnTo>
                        <a:lnTo>
                          <a:pt x="5420" y="21238"/>
                        </a:lnTo>
                        <a:lnTo>
                          <a:pt x="5546" y="21238"/>
                        </a:lnTo>
                        <a:lnTo>
                          <a:pt x="5504" y="21196"/>
                        </a:lnTo>
                        <a:cubicBezTo>
                          <a:pt x="5839" y="21050"/>
                          <a:pt x="6173" y="20903"/>
                          <a:pt x="6508" y="20778"/>
                        </a:cubicBezTo>
                        <a:lnTo>
                          <a:pt x="6571" y="20799"/>
                        </a:lnTo>
                        <a:lnTo>
                          <a:pt x="6759" y="20778"/>
                        </a:lnTo>
                        <a:lnTo>
                          <a:pt x="6822" y="20694"/>
                        </a:lnTo>
                        <a:lnTo>
                          <a:pt x="6989" y="20715"/>
                        </a:lnTo>
                        <a:lnTo>
                          <a:pt x="6989" y="20673"/>
                        </a:lnTo>
                        <a:lnTo>
                          <a:pt x="6927" y="20610"/>
                        </a:lnTo>
                        <a:cubicBezTo>
                          <a:pt x="7031" y="20569"/>
                          <a:pt x="7136" y="20527"/>
                          <a:pt x="7240" y="20485"/>
                        </a:cubicBezTo>
                        <a:lnTo>
                          <a:pt x="7282" y="20485"/>
                        </a:lnTo>
                        <a:cubicBezTo>
                          <a:pt x="7324" y="20464"/>
                          <a:pt x="7387" y="20422"/>
                          <a:pt x="7429" y="20422"/>
                        </a:cubicBezTo>
                        <a:lnTo>
                          <a:pt x="7450" y="20485"/>
                        </a:lnTo>
                        <a:lnTo>
                          <a:pt x="7554" y="20485"/>
                        </a:lnTo>
                        <a:lnTo>
                          <a:pt x="7617" y="20380"/>
                        </a:lnTo>
                        <a:lnTo>
                          <a:pt x="7638" y="20464"/>
                        </a:lnTo>
                        <a:lnTo>
                          <a:pt x="7659" y="20464"/>
                        </a:lnTo>
                        <a:lnTo>
                          <a:pt x="7701" y="20380"/>
                        </a:lnTo>
                        <a:lnTo>
                          <a:pt x="7763" y="20318"/>
                        </a:lnTo>
                        <a:lnTo>
                          <a:pt x="7868" y="20318"/>
                        </a:lnTo>
                        <a:lnTo>
                          <a:pt x="7973" y="20255"/>
                        </a:lnTo>
                        <a:lnTo>
                          <a:pt x="8015" y="20171"/>
                        </a:lnTo>
                        <a:cubicBezTo>
                          <a:pt x="8077" y="20150"/>
                          <a:pt x="8161" y="20087"/>
                          <a:pt x="8224" y="20066"/>
                        </a:cubicBezTo>
                        <a:lnTo>
                          <a:pt x="8224" y="20066"/>
                        </a:lnTo>
                        <a:lnTo>
                          <a:pt x="8182" y="20108"/>
                        </a:lnTo>
                        <a:lnTo>
                          <a:pt x="8182" y="20213"/>
                        </a:lnTo>
                        <a:lnTo>
                          <a:pt x="8224" y="20255"/>
                        </a:lnTo>
                        <a:lnTo>
                          <a:pt x="8370" y="20150"/>
                        </a:lnTo>
                        <a:lnTo>
                          <a:pt x="8391" y="20066"/>
                        </a:lnTo>
                        <a:lnTo>
                          <a:pt x="8475" y="20045"/>
                        </a:lnTo>
                        <a:lnTo>
                          <a:pt x="8496" y="20087"/>
                        </a:lnTo>
                        <a:lnTo>
                          <a:pt x="8538" y="20045"/>
                        </a:lnTo>
                        <a:lnTo>
                          <a:pt x="8580" y="20045"/>
                        </a:lnTo>
                        <a:lnTo>
                          <a:pt x="8600" y="20108"/>
                        </a:lnTo>
                        <a:lnTo>
                          <a:pt x="8580" y="20192"/>
                        </a:lnTo>
                        <a:lnTo>
                          <a:pt x="8642" y="20192"/>
                        </a:lnTo>
                        <a:lnTo>
                          <a:pt x="8705" y="20087"/>
                        </a:lnTo>
                        <a:lnTo>
                          <a:pt x="8789" y="20087"/>
                        </a:lnTo>
                        <a:lnTo>
                          <a:pt x="8872" y="20004"/>
                        </a:lnTo>
                        <a:lnTo>
                          <a:pt x="8977" y="20004"/>
                        </a:lnTo>
                        <a:lnTo>
                          <a:pt x="9082" y="19857"/>
                        </a:lnTo>
                        <a:lnTo>
                          <a:pt x="9186" y="19794"/>
                        </a:lnTo>
                        <a:lnTo>
                          <a:pt x="9270" y="19836"/>
                        </a:lnTo>
                        <a:lnTo>
                          <a:pt x="9270" y="19899"/>
                        </a:lnTo>
                        <a:lnTo>
                          <a:pt x="9186" y="20004"/>
                        </a:lnTo>
                        <a:lnTo>
                          <a:pt x="9103" y="20150"/>
                        </a:lnTo>
                        <a:lnTo>
                          <a:pt x="9103" y="20192"/>
                        </a:lnTo>
                        <a:lnTo>
                          <a:pt x="9165" y="20192"/>
                        </a:lnTo>
                        <a:lnTo>
                          <a:pt x="9312" y="20045"/>
                        </a:lnTo>
                        <a:lnTo>
                          <a:pt x="9312" y="19857"/>
                        </a:lnTo>
                        <a:lnTo>
                          <a:pt x="9333" y="19836"/>
                        </a:lnTo>
                        <a:lnTo>
                          <a:pt x="9396" y="19899"/>
                        </a:lnTo>
                        <a:lnTo>
                          <a:pt x="9479" y="19857"/>
                        </a:lnTo>
                        <a:lnTo>
                          <a:pt x="9542" y="19878"/>
                        </a:lnTo>
                        <a:lnTo>
                          <a:pt x="9647" y="19878"/>
                        </a:lnTo>
                        <a:lnTo>
                          <a:pt x="9751" y="19753"/>
                        </a:lnTo>
                        <a:lnTo>
                          <a:pt x="9793" y="19753"/>
                        </a:lnTo>
                        <a:lnTo>
                          <a:pt x="9814" y="19773"/>
                        </a:lnTo>
                        <a:lnTo>
                          <a:pt x="9856" y="19648"/>
                        </a:lnTo>
                        <a:lnTo>
                          <a:pt x="9919" y="19585"/>
                        </a:lnTo>
                        <a:lnTo>
                          <a:pt x="9940" y="19627"/>
                        </a:lnTo>
                        <a:lnTo>
                          <a:pt x="9919" y="19690"/>
                        </a:lnTo>
                        <a:lnTo>
                          <a:pt x="9919" y="19794"/>
                        </a:lnTo>
                        <a:lnTo>
                          <a:pt x="9960" y="19773"/>
                        </a:lnTo>
                        <a:lnTo>
                          <a:pt x="10044" y="19669"/>
                        </a:lnTo>
                        <a:lnTo>
                          <a:pt x="10002" y="19648"/>
                        </a:lnTo>
                        <a:lnTo>
                          <a:pt x="10065" y="19564"/>
                        </a:lnTo>
                        <a:lnTo>
                          <a:pt x="10065" y="19522"/>
                        </a:lnTo>
                        <a:lnTo>
                          <a:pt x="9898" y="19522"/>
                        </a:lnTo>
                        <a:lnTo>
                          <a:pt x="9856" y="19481"/>
                        </a:lnTo>
                        <a:lnTo>
                          <a:pt x="10023" y="19439"/>
                        </a:lnTo>
                        <a:lnTo>
                          <a:pt x="10212" y="19334"/>
                        </a:lnTo>
                        <a:lnTo>
                          <a:pt x="10442" y="19334"/>
                        </a:lnTo>
                        <a:lnTo>
                          <a:pt x="10484" y="19271"/>
                        </a:lnTo>
                        <a:lnTo>
                          <a:pt x="10484" y="19209"/>
                        </a:lnTo>
                        <a:lnTo>
                          <a:pt x="10442" y="19209"/>
                        </a:lnTo>
                        <a:lnTo>
                          <a:pt x="10484" y="19167"/>
                        </a:lnTo>
                        <a:lnTo>
                          <a:pt x="10567" y="19146"/>
                        </a:lnTo>
                        <a:lnTo>
                          <a:pt x="10651" y="19104"/>
                        </a:lnTo>
                        <a:lnTo>
                          <a:pt x="10693" y="19104"/>
                        </a:lnTo>
                        <a:lnTo>
                          <a:pt x="10735" y="19209"/>
                        </a:lnTo>
                        <a:lnTo>
                          <a:pt x="10839" y="19209"/>
                        </a:lnTo>
                        <a:lnTo>
                          <a:pt x="10881" y="19125"/>
                        </a:lnTo>
                        <a:lnTo>
                          <a:pt x="10860" y="19104"/>
                        </a:lnTo>
                        <a:lnTo>
                          <a:pt x="10944" y="19020"/>
                        </a:lnTo>
                        <a:lnTo>
                          <a:pt x="10944" y="18916"/>
                        </a:lnTo>
                        <a:lnTo>
                          <a:pt x="10986" y="18853"/>
                        </a:lnTo>
                        <a:lnTo>
                          <a:pt x="11049" y="18916"/>
                        </a:lnTo>
                        <a:lnTo>
                          <a:pt x="11049" y="18999"/>
                        </a:lnTo>
                        <a:lnTo>
                          <a:pt x="11090" y="19041"/>
                        </a:lnTo>
                        <a:lnTo>
                          <a:pt x="11216" y="18957"/>
                        </a:lnTo>
                        <a:lnTo>
                          <a:pt x="11279" y="18895"/>
                        </a:lnTo>
                        <a:lnTo>
                          <a:pt x="11362" y="18895"/>
                        </a:lnTo>
                        <a:lnTo>
                          <a:pt x="11404" y="18790"/>
                        </a:lnTo>
                        <a:lnTo>
                          <a:pt x="11425" y="18748"/>
                        </a:lnTo>
                        <a:lnTo>
                          <a:pt x="11488" y="18811"/>
                        </a:lnTo>
                        <a:lnTo>
                          <a:pt x="11593" y="18790"/>
                        </a:lnTo>
                        <a:lnTo>
                          <a:pt x="11718" y="18623"/>
                        </a:lnTo>
                        <a:lnTo>
                          <a:pt x="11718" y="18539"/>
                        </a:lnTo>
                        <a:lnTo>
                          <a:pt x="11613" y="18539"/>
                        </a:lnTo>
                        <a:lnTo>
                          <a:pt x="11593" y="18518"/>
                        </a:lnTo>
                        <a:lnTo>
                          <a:pt x="11739" y="18413"/>
                        </a:lnTo>
                        <a:lnTo>
                          <a:pt x="11844" y="18393"/>
                        </a:lnTo>
                        <a:lnTo>
                          <a:pt x="11927" y="18288"/>
                        </a:lnTo>
                        <a:lnTo>
                          <a:pt x="11990" y="18288"/>
                        </a:lnTo>
                        <a:lnTo>
                          <a:pt x="12011" y="18330"/>
                        </a:lnTo>
                        <a:lnTo>
                          <a:pt x="12137" y="18204"/>
                        </a:lnTo>
                        <a:lnTo>
                          <a:pt x="12241" y="18141"/>
                        </a:lnTo>
                        <a:lnTo>
                          <a:pt x="12262" y="18079"/>
                        </a:lnTo>
                        <a:lnTo>
                          <a:pt x="12346" y="18037"/>
                        </a:lnTo>
                        <a:lnTo>
                          <a:pt x="12367" y="17995"/>
                        </a:lnTo>
                        <a:lnTo>
                          <a:pt x="12450" y="17995"/>
                        </a:lnTo>
                        <a:lnTo>
                          <a:pt x="12471" y="18079"/>
                        </a:lnTo>
                        <a:lnTo>
                          <a:pt x="12534" y="18100"/>
                        </a:lnTo>
                        <a:lnTo>
                          <a:pt x="12555" y="18016"/>
                        </a:lnTo>
                        <a:lnTo>
                          <a:pt x="12660" y="18016"/>
                        </a:lnTo>
                        <a:lnTo>
                          <a:pt x="12722" y="17995"/>
                        </a:lnTo>
                        <a:lnTo>
                          <a:pt x="12722" y="17911"/>
                        </a:lnTo>
                        <a:lnTo>
                          <a:pt x="12827" y="17890"/>
                        </a:lnTo>
                        <a:lnTo>
                          <a:pt x="12848" y="17828"/>
                        </a:lnTo>
                        <a:lnTo>
                          <a:pt x="12869" y="17869"/>
                        </a:lnTo>
                        <a:lnTo>
                          <a:pt x="13036" y="17890"/>
                        </a:lnTo>
                        <a:lnTo>
                          <a:pt x="13057" y="17786"/>
                        </a:lnTo>
                        <a:lnTo>
                          <a:pt x="13099" y="17786"/>
                        </a:lnTo>
                        <a:lnTo>
                          <a:pt x="13099" y="17849"/>
                        </a:lnTo>
                        <a:lnTo>
                          <a:pt x="13162" y="17849"/>
                        </a:lnTo>
                        <a:lnTo>
                          <a:pt x="13204" y="17786"/>
                        </a:lnTo>
                        <a:lnTo>
                          <a:pt x="13266" y="17849"/>
                        </a:lnTo>
                        <a:lnTo>
                          <a:pt x="13308" y="17807"/>
                        </a:lnTo>
                        <a:lnTo>
                          <a:pt x="13371" y="17660"/>
                        </a:lnTo>
                        <a:lnTo>
                          <a:pt x="13308" y="17660"/>
                        </a:lnTo>
                        <a:lnTo>
                          <a:pt x="13266" y="17681"/>
                        </a:lnTo>
                        <a:lnTo>
                          <a:pt x="13287" y="17597"/>
                        </a:lnTo>
                        <a:lnTo>
                          <a:pt x="13350" y="17556"/>
                        </a:lnTo>
                        <a:cubicBezTo>
                          <a:pt x="13371" y="17618"/>
                          <a:pt x="13392" y="17702"/>
                          <a:pt x="13455" y="17765"/>
                        </a:cubicBezTo>
                        <a:cubicBezTo>
                          <a:pt x="13517" y="17849"/>
                          <a:pt x="13392" y="17995"/>
                          <a:pt x="13308" y="18079"/>
                        </a:cubicBezTo>
                        <a:lnTo>
                          <a:pt x="13245" y="18183"/>
                        </a:lnTo>
                        <a:lnTo>
                          <a:pt x="13266" y="18225"/>
                        </a:lnTo>
                        <a:lnTo>
                          <a:pt x="13371" y="18309"/>
                        </a:lnTo>
                        <a:lnTo>
                          <a:pt x="13350" y="18413"/>
                        </a:lnTo>
                        <a:lnTo>
                          <a:pt x="13266" y="18351"/>
                        </a:lnTo>
                        <a:lnTo>
                          <a:pt x="13245" y="18393"/>
                        </a:lnTo>
                        <a:lnTo>
                          <a:pt x="13266" y="18497"/>
                        </a:lnTo>
                        <a:lnTo>
                          <a:pt x="13162" y="18623"/>
                        </a:lnTo>
                        <a:lnTo>
                          <a:pt x="13099" y="18602"/>
                        </a:lnTo>
                        <a:lnTo>
                          <a:pt x="13099" y="18351"/>
                        </a:lnTo>
                        <a:lnTo>
                          <a:pt x="13057" y="18330"/>
                        </a:lnTo>
                        <a:lnTo>
                          <a:pt x="12890" y="18351"/>
                        </a:lnTo>
                        <a:lnTo>
                          <a:pt x="12639" y="18497"/>
                        </a:lnTo>
                        <a:lnTo>
                          <a:pt x="12471" y="18602"/>
                        </a:lnTo>
                        <a:lnTo>
                          <a:pt x="12450" y="18665"/>
                        </a:lnTo>
                        <a:lnTo>
                          <a:pt x="12471" y="18727"/>
                        </a:lnTo>
                        <a:lnTo>
                          <a:pt x="12471" y="18853"/>
                        </a:lnTo>
                        <a:lnTo>
                          <a:pt x="12450" y="18957"/>
                        </a:lnTo>
                        <a:lnTo>
                          <a:pt x="12409" y="19041"/>
                        </a:lnTo>
                        <a:lnTo>
                          <a:pt x="12409" y="19146"/>
                        </a:lnTo>
                        <a:lnTo>
                          <a:pt x="12471" y="19188"/>
                        </a:lnTo>
                        <a:lnTo>
                          <a:pt x="12555" y="19167"/>
                        </a:lnTo>
                        <a:lnTo>
                          <a:pt x="12576" y="19125"/>
                        </a:lnTo>
                        <a:lnTo>
                          <a:pt x="12555" y="19083"/>
                        </a:lnTo>
                        <a:lnTo>
                          <a:pt x="12513" y="19062"/>
                        </a:lnTo>
                        <a:lnTo>
                          <a:pt x="12555" y="19020"/>
                        </a:lnTo>
                        <a:lnTo>
                          <a:pt x="12681" y="19020"/>
                        </a:lnTo>
                        <a:lnTo>
                          <a:pt x="12660" y="19062"/>
                        </a:lnTo>
                        <a:lnTo>
                          <a:pt x="12722" y="19125"/>
                        </a:lnTo>
                        <a:lnTo>
                          <a:pt x="12785" y="19041"/>
                        </a:lnTo>
                        <a:lnTo>
                          <a:pt x="12848" y="19041"/>
                        </a:lnTo>
                        <a:lnTo>
                          <a:pt x="12764" y="19146"/>
                        </a:lnTo>
                        <a:lnTo>
                          <a:pt x="12764" y="19188"/>
                        </a:lnTo>
                        <a:lnTo>
                          <a:pt x="12555" y="19355"/>
                        </a:lnTo>
                        <a:lnTo>
                          <a:pt x="12534" y="19397"/>
                        </a:lnTo>
                        <a:lnTo>
                          <a:pt x="12639" y="19439"/>
                        </a:lnTo>
                        <a:lnTo>
                          <a:pt x="12681" y="19355"/>
                        </a:lnTo>
                        <a:lnTo>
                          <a:pt x="12764" y="19292"/>
                        </a:lnTo>
                        <a:lnTo>
                          <a:pt x="12764" y="19229"/>
                        </a:lnTo>
                        <a:lnTo>
                          <a:pt x="12890" y="19146"/>
                        </a:lnTo>
                        <a:lnTo>
                          <a:pt x="12869" y="19083"/>
                        </a:lnTo>
                        <a:lnTo>
                          <a:pt x="12932" y="19041"/>
                        </a:lnTo>
                        <a:lnTo>
                          <a:pt x="12973" y="19041"/>
                        </a:lnTo>
                        <a:lnTo>
                          <a:pt x="13036" y="18916"/>
                        </a:lnTo>
                        <a:lnTo>
                          <a:pt x="13078" y="18937"/>
                        </a:lnTo>
                        <a:lnTo>
                          <a:pt x="13183" y="18916"/>
                        </a:lnTo>
                        <a:lnTo>
                          <a:pt x="13287" y="18937"/>
                        </a:lnTo>
                        <a:lnTo>
                          <a:pt x="13455" y="18832"/>
                        </a:lnTo>
                        <a:lnTo>
                          <a:pt x="13413" y="18748"/>
                        </a:lnTo>
                        <a:lnTo>
                          <a:pt x="13287" y="18706"/>
                        </a:lnTo>
                        <a:lnTo>
                          <a:pt x="13371" y="18665"/>
                        </a:lnTo>
                        <a:lnTo>
                          <a:pt x="13497" y="18665"/>
                        </a:lnTo>
                        <a:lnTo>
                          <a:pt x="13580" y="18769"/>
                        </a:lnTo>
                        <a:lnTo>
                          <a:pt x="13664" y="18769"/>
                        </a:lnTo>
                        <a:lnTo>
                          <a:pt x="13727" y="18665"/>
                        </a:lnTo>
                        <a:lnTo>
                          <a:pt x="13685" y="18539"/>
                        </a:lnTo>
                        <a:lnTo>
                          <a:pt x="13580" y="18518"/>
                        </a:lnTo>
                        <a:lnTo>
                          <a:pt x="13622" y="18455"/>
                        </a:lnTo>
                        <a:lnTo>
                          <a:pt x="13706" y="18455"/>
                        </a:lnTo>
                        <a:lnTo>
                          <a:pt x="13789" y="18497"/>
                        </a:lnTo>
                        <a:lnTo>
                          <a:pt x="13852" y="18455"/>
                        </a:lnTo>
                        <a:lnTo>
                          <a:pt x="13894" y="18518"/>
                        </a:lnTo>
                        <a:lnTo>
                          <a:pt x="13957" y="18539"/>
                        </a:lnTo>
                        <a:lnTo>
                          <a:pt x="14041" y="18413"/>
                        </a:lnTo>
                        <a:lnTo>
                          <a:pt x="14020" y="18330"/>
                        </a:lnTo>
                        <a:lnTo>
                          <a:pt x="13957" y="18309"/>
                        </a:lnTo>
                        <a:lnTo>
                          <a:pt x="13957" y="18225"/>
                        </a:lnTo>
                        <a:lnTo>
                          <a:pt x="14062" y="18225"/>
                        </a:lnTo>
                        <a:lnTo>
                          <a:pt x="14166" y="18204"/>
                        </a:lnTo>
                        <a:lnTo>
                          <a:pt x="14124" y="18079"/>
                        </a:lnTo>
                        <a:lnTo>
                          <a:pt x="14041" y="18037"/>
                        </a:lnTo>
                        <a:lnTo>
                          <a:pt x="13957" y="18079"/>
                        </a:lnTo>
                        <a:lnTo>
                          <a:pt x="14041" y="17995"/>
                        </a:lnTo>
                        <a:cubicBezTo>
                          <a:pt x="14062" y="17974"/>
                          <a:pt x="14041" y="17932"/>
                          <a:pt x="14041" y="17932"/>
                        </a:cubicBezTo>
                        <a:lnTo>
                          <a:pt x="14145" y="17828"/>
                        </a:lnTo>
                        <a:lnTo>
                          <a:pt x="14166" y="17911"/>
                        </a:lnTo>
                        <a:lnTo>
                          <a:pt x="14229" y="17911"/>
                        </a:lnTo>
                        <a:lnTo>
                          <a:pt x="14313" y="17807"/>
                        </a:lnTo>
                        <a:lnTo>
                          <a:pt x="14354" y="17869"/>
                        </a:lnTo>
                        <a:lnTo>
                          <a:pt x="14438" y="17828"/>
                        </a:lnTo>
                        <a:lnTo>
                          <a:pt x="14417" y="17765"/>
                        </a:lnTo>
                        <a:lnTo>
                          <a:pt x="14334" y="17723"/>
                        </a:lnTo>
                        <a:lnTo>
                          <a:pt x="14396" y="17660"/>
                        </a:lnTo>
                        <a:lnTo>
                          <a:pt x="14438" y="17597"/>
                        </a:lnTo>
                        <a:lnTo>
                          <a:pt x="14396" y="17514"/>
                        </a:lnTo>
                        <a:lnTo>
                          <a:pt x="14313" y="17556"/>
                        </a:lnTo>
                        <a:lnTo>
                          <a:pt x="14292" y="17597"/>
                        </a:lnTo>
                        <a:lnTo>
                          <a:pt x="14229" y="17597"/>
                        </a:lnTo>
                        <a:lnTo>
                          <a:pt x="14250" y="17493"/>
                        </a:lnTo>
                        <a:lnTo>
                          <a:pt x="14208" y="17472"/>
                        </a:lnTo>
                        <a:lnTo>
                          <a:pt x="14103" y="17493"/>
                        </a:lnTo>
                        <a:lnTo>
                          <a:pt x="14041" y="17577"/>
                        </a:lnTo>
                        <a:lnTo>
                          <a:pt x="14103" y="17618"/>
                        </a:lnTo>
                        <a:lnTo>
                          <a:pt x="14041" y="17723"/>
                        </a:lnTo>
                        <a:lnTo>
                          <a:pt x="13999" y="17702"/>
                        </a:lnTo>
                        <a:lnTo>
                          <a:pt x="13978" y="17786"/>
                        </a:lnTo>
                        <a:lnTo>
                          <a:pt x="13894" y="17765"/>
                        </a:lnTo>
                        <a:lnTo>
                          <a:pt x="13831" y="17807"/>
                        </a:lnTo>
                        <a:lnTo>
                          <a:pt x="13873" y="17869"/>
                        </a:lnTo>
                        <a:lnTo>
                          <a:pt x="13999" y="17995"/>
                        </a:lnTo>
                        <a:lnTo>
                          <a:pt x="13831" y="18141"/>
                        </a:lnTo>
                        <a:lnTo>
                          <a:pt x="13831" y="18079"/>
                        </a:lnTo>
                        <a:lnTo>
                          <a:pt x="13727" y="17995"/>
                        </a:lnTo>
                        <a:lnTo>
                          <a:pt x="13685" y="18037"/>
                        </a:lnTo>
                        <a:lnTo>
                          <a:pt x="13706" y="18121"/>
                        </a:lnTo>
                        <a:lnTo>
                          <a:pt x="13685" y="18225"/>
                        </a:lnTo>
                        <a:lnTo>
                          <a:pt x="13622" y="18204"/>
                        </a:lnTo>
                        <a:lnTo>
                          <a:pt x="13580" y="18225"/>
                        </a:lnTo>
                        <a:lnTo>
                          <a:pt x="13517" y="18330"/>
                        </a:lnTo>
                        <a:lnTo>
                          <a:pt x="13434" y="18351"/>
                        </a:lnTo>
                        <a:lnTo>
                          <a:pt x="13434" y="18288"/>
                        </a:lnTo>
                        <a:lnTo>
                          <a:pt x="13497" y="18225"/>
                        </a:lnTo>
                        <a:lnTo>
                          <a:pt x="13497" y="18121"/>
                        </a:lnTo>
                        <a:lnTo>
                          <a:pt x="13413" y="18079"/>
                        </a:lnTo>
                        <a:lnTo>
                          <a:pt x="13371" y="18079"/>
                        </a:lnTo>
                        <a:cubicBezTo>
                          <a:pt x="13413" y="17995"/>
                          <a:pt x="13476" y="17911"/>
                          <a:pt x="13559" y="17849"/>
                        </a:cubicBezTo>
                        <a:lnTo>
                          <a:pt x="13559" y="17807"/>
                        </a:lnTo>
                        <a:cubicBezTo>
                          <a:pt x="13497" y="17702"/>
                          <a:pt x="13476" y="17597"/>
                          <a:pt x="13434" y="17493"/>
                        </a:cubicBezTo>
                        <a:lnTo>
                          <a:pt x="13476" y="17493"/>
                        </a:lnTo>
                        <a:lnTo>
                          <a:pt x="13517" y="17535"/>
                        </a:lnTo>
                        <a:lnTo>
                          <a:pt x="13538" y="17493"/>
                        </a:lnTo>
                        <a:lnTo>
                          <a:pt x="13497" y="17409"/>
                        </a:lnTo>
                        <a:lnTo>
                          <a:pt x="13413" y="17388"/>
                        </a:lnTo>
                        <a:lnTo>
                          <a:pt x="13476" y="17367"/>
                        </a:lnTo>
                        <a:lnTo>
                          <a:pt x="13580" y="17388"/>
                        </a:lnTo>
                        <a:lnTo>
                          <a:pt x="13706" y="17263"/>
                        </a:lnTo>
                        <a:lnTo>
                          <a:pt x="13831" y="17263"/>
                        </a:lnTo>
                        <a:lnTo>
                          <a:pt x="13936" y="17158"/>
                        </a:lnTo>
                        <a:lnTo>
                          <a:pt x="14020" y="17137"/>
                        </a:lnTo>
                        <a:lnTo>
                          <a:pt x="14145" y="16991"/>
                        </a:lnTo>
                        <a:lnTo>
                          <a:pt x="14145" y="16844"/>
                        </a:lnTo>
                        <a:lnTo>
                          <a:pt x="14103" y="16781"/>
                        </a:lnTo>
                        <a:lnTo>
                          <a:pt x="14082" y="16781"/>
                        </a:lnTo>
                        <a:lnTo>
                          <a:pt x="14020" y="16656"/>
                        </a:lnTo>
                        <a:lnTo>
                          <a:pt x="13957" y="16635"/>
                        </a:lnTo>
                        <a:lnTo>
                          <a:pt x="13810" y="16635"/>
                        </a:lnTo>
                        <a:lnTo>
                          <a:pt x="13831" y="16530"/>
                        </a:lnTo>
                        <a:lnTo>
                          <a:pt x="13831" y="16426"/>
                        </a:lnTo>
                        <a:lnTo>
                          <a:pt x="13999" y="16363"/>
                        </a:lnTo>
                        <a:lnTo>
                          <a:pt x="14020" y="16321"/>
                        </a:lnTo>
                        <a:lnTo>
                          <a:pt x="14103" y="16300"/>
                        </a:lnTo>
                        <a:lnTo>
                          <a:pt x="14124" y="16216"/>
                        </a:lnTo>
                        <a:lnTo>
                          <a:pt x="14103" y="16216"/>
                        </a:lnTo>
                        <a:lnTo>
                          <a:pt x="14145" y="16154"/>
                        </a:lnTo>
                        <a:lnTo>
                          <a:pt x="14250" y="16196"/>
                        </a:lnTo>
                        <a:lnTo>
                          <a:pt x="14417" y="16091"/>
                        </a:lnTo>
                        <a:lnTo>
                          <a:pt x="14522" y="16175"/>
                        </a:lnTo>
                        <a:lnTo>
                          <a:pt x="14647" y="16091"/>
                        </a:lnTo>
                        <a:lnTo>
                          <a:pt x="14626" y="16175"/>
                        </a:lnTo>
                        <a:lnTo>
                          <a:pt x="14647" y="16216"/>
                        </a:lnTo>
                        <a:lnTo>
                          <a:pt x="14731" y="16216"/>
                        </a:lnTo>
                        <a:lnTo>
                          <a:pt x="14857" y="16091"/>
                        </a:lnTo>
                        <a:lnTo>
                          <a:pt x="14836" y="16028"/>
                        </a:lnTo>
                        <a:lnTo>
                          <a:pt x="14773" y="16007"/>
                        </a:lnTo>
                        <a:lnTo>
                          <a:pt x="14752" y="15965"/>
                        </a:lnTo>
                        <a:lnTo>
                          <a:pt x="14794" y="15924"/>
                        </a:lnTo>
                        <a:lnTo>
                          <a:pt x="14919" y="15986"/>
                        </a:lnTo>
                        <a:lnTo>
                          <a:pt x="15129" y="15924"/>
                        </a:lnTo>
                        <a:lnTo>
                          <a:pt x="15170" y="15777"/>
                        </a:lnTo>
                        <a:lnTo>
                          <a:pt x="15129" y="15631"/>
                        </a:lnTo>
                        <a:lnTo>
                          <a:pt x="14961" y="15526"/>
                        </a:lnTo>
                        <a:lnTo>
                          <a:pt x="14891" y="15526"/>
                        </a:lnTo>
                        <a:lnTo>
                          <a:pt x="14919" y="15505"/>
                        </a:lnTo>
                        <a:lnTo>
                          <a:pt x="15066" y="15505"/>
                        </a:lnTo>
                        <a:lnTo>
                          <a:pt x="15150" y="15589"/>
                        </a:lnTo>
                        <a:lnTo>
                          <a:pt x="15296" y="15589"/>
                        </a:lnTo>
                        <a:lnTo>
                          <a:pt x="15401" y="15484"/>
                        </a:lnTo>
                        <a:lnTo>
                          <a:pt x="15401" y="15400"/>
                        </a:lnTo>
                        <a:lnTo>
                          <a:pt x="15673" y="15275"/>
                        </a:lnTo>
                        <a:lnTo>
                          <a:pt x="15798" y="15149"/>
                        </a:lnTo>
                        <a:lnTo>
                          <a:pt x="15924" y="15149"/>
                        </a:lnTo>
                        <a:lnTo>
                          <a:pt x="15986" y="15087"/>
                        </a:lnTo>
                        <a:lnTo>
                          <a:pt x="15986" y="15003"/>
                        </a:lnTo>
                        <a:lnTo>
                          <a:pt x="16217" y="14836"/>
                        </a:lnTo>
                        <a:lnTo>
                          <a:pt x="16426" y="14794"/>
                        </a:lnTo>
                        <a:lnTo>
                          <a:pt x="16656" y="14584"/>
                        </a:lnTo>
                        <a:lnTo>
                          <a:pt x="16844" y="14564"/>
                        </a:lnTo>
                        <a:lnTo>
                          <a:pt x="17033" y="14333"/>
                        </a:lnTo>
                        <a:lnTo>
                          <a:pt x="16949" y="14480"/>
                        </a:lnTo>
                        <a:lnTo>
                          <a:pt x="16949" y="14626"/>
                        </a:lnTo>
                        <a:lnTo>
                          <a:pt x="17012" y="14647"/>
                        </a:lnTo>
                        <a:lnTo>
                          <a:pt x="17075" y="14668"/>
                        </a:lnTo>
                        <a:lnTo>
                          <a:pt x="17116" y="14731"/>
                        </a:lnTo>
                        <a:lnTo>
                          <a:pt x="17263" y="14564"/>
                        </a:lnTo>
                        <a:lnTo>
                          <a:pt x="17367" y="14522"/>
                        </a:lnTo>
                        <a:lnTo>
                          <a:pt x="17598" y="14438"/>
                        </a:lnTo>
                        <a:lnTo>
                          <a:pt x="17681" y="14354"/>
                        </a:lnTo>
                        <a:lnTo>
                          <a:pt x="17681" y="14354"/>
                        </a:lnTo>
                        <a:lnTo>
                          <a:pt x="17639" y="14480"/>
                        </a:lnTo>
                        <a:lnTo>
                          <a:pt x="17451" y="14584"/>
                        </a:lnTo>
                        <a:lnTo>
                          <a:pt x="17326" y="14584"/>
                        </a:lnTo>
                        <a:lnTo>
                          <a:pt x="17054" y="14856"/>
                        </a:lnTo>
                        <a:lnTo>
                          <a:pt x="17033" y="14961"/>
                        </a:lnTo>
                        <a:lnTo>
                          <a:pt x="17158" y="15149"/>
                        </a:lnTo>
                        <a:lnTo>
                          <a:pt x="17179" y="15275"/>
                        </a:lnTo>
                        <a:lnTo>
                          <a:pt x="17054" y="15191"/>
                        </a:lnTo>
                        <a:lnTo>
                          <a:pt x="16949" y="15191"/>
                        </a:lnTo>
                        <a:lnTo>
                          <a:pt x="16886" y="15212"/>
                        </a:lnTo>
                        <a:lnTo>
                          <a:pt x="16823" y="15212"/>
                        </a:lnTo>
                        <a:lnTo>
                          <a:pt x="16719" y="15149"/>
                        </a:lnTo>
                        <a:lnTo>
                          <a:pt x="16698" y="14982"/>
                        </a:lnTo>
                        <a:lnTo>
                          <a:pt x="16510" y="15066"/>
                        </a:lnTo>
                        <a:lnTo>
                          <a:pt x="16405" y="15066"/>
                        </a:lnTo>
                        <a:lnTo>
                          <a:pt x="16238" y="15170"/>
                        </a:lnTo>
                        <a:lnTo>
                          <a:pt x="16091" y="15170"/>
                        </a:lnTo>
                        <a:lnTo>
                          <a:pt x="15986" y="15275"/>
                        </a:lnTo>
                        <a:lnTo>
                          <a:pt x="15986" y="15380"/>
                        </a:lnTo>
                        <a:lnTo>
                          <a:pt x="16007" y="15421"/>
                        </a:lnTo>
                        <a:lnTo>
                          <a:pt x="15903" y="15610"/>
                        </a:lnTo>
                        <a:lnTo>
                          <a:pt x="15777" y="15693"/>
                        </a:lnTo>
                        <a:lnTo>
                          <a:pt x="15714" y="15840"/>
                        </a:lnTo>
                        <a:lnTo>
                          <a:pt x="15380" y="16133"/>
                        </a:lnTo>
                        <a:lnTo>
                          <a:pt x="15296" y="16237"/>
                        </a:lnTo>
                        <a:lnTo>
                          <a:pt x="15296" y="16321"/>
                        </a:lnTo>
                        <a:lnTo>
                          <a:pt x="15401" y="16468"/>
                        </a:lnTo>
                        <a:lnTo>
                          <a:pt x="15463" y="16405"/>
                        </a:lnTo>
                        <a:lnTo>
                          <a:pt x="15505" y="16405"/>
                        </a:lnTo>
                        <a:lnTo>
                          <a:pt x="15610" y="16321"/>
                        </a:lnTo>
                        <a:lnTo>
                          <a:pt x="15694" y="16342"/>
                        </a:lnTo>
                        <a:lnTo>
                          <a:pt x="15694" y="16405"/>
                        </a:lnTo>
                        <a:lnTo>
                          <a:pt x="15484" y="16551"/>
                        </a:lnTo>
                        <a:lnTo>
                          <a:pt x="15401" y="16551"/>
                        </a:lnTo>
                        <a:lnTo>
                          <a:pt x="15359" y="16656"/>
                        </a:lnTo>
                        <a:lnTo>
                          <a:pt x="15254" y="16614"/>
                        </a:lnTo>
                        <a:lnTo>
                          <a:pt x="15170" y="16614"/>
                        </a:lnTo>
                        <a:lnTo>
                          <a:pt x="15087" y="16635"/>
                        </a:lnTo>
                        <a:lnTo>
                          <a:pt x="15087" y="16740"/>
                        </a:lnTo>
                        <a:lnTo>
                          <a:pt x="15024" y="16719"/>
                        </a:lnTo>
                        <a:lnTo>
                          <a:pt x="14919" y="16740"/>
                        </a:lnTo>
                        <a:lnTo>
                          <a:pt x="14919" y="16865"/>
                        </a:lnTo>
                        <a:lnTo>
                          <a:pt x="15066" y="17053"/>
                        </a:lnTo>
                        <a:lnTo>
                          <a:pt x="15129" y="17032"/>
                        </a:lnTo>
                        <a:lnTo>
                          <a:pt x="15170" y="16949"/>
                        </a:lnTo>
                        <a:lnTo>
                          <a:pt x="15233" y="17032"/>
                        </a:lnTo>
                        <a:lnTo>
                          <a:pt x="15275" y="16886"/>
                        </a:lnTo>
                        <a:lnTo>
                          <a:pt x="15359" y="16886"/>
                        </a:lnTo>
                        <a:lnTo>
                          <a:pt x="15359" y="16991"/>
                        </a:lnTo>
                        <a:lnTo>
                          <a:pt x="15442" y="16949"/>
                        </a:lnTo>
                        <a:lnTo>
                          <a:pt x="15463" y="16865"/>
                        </a:lnTo>
                        <a:lnTo>
                          <a:pt x="15526" y="16823"/>
                        </a:lnTo>
                        <a:lnTo>
                          <a:pt x="15652" y="16740"/>
                        </a:lnTo>
                        <a:lnTo>
                          <a:pt x="15652" y="16614"/>
                        </a:lnTo>
                        <a:lnTo>
                          <a:pt x="15714" y="16530"/>
                        </a:lnTo>
                        <a:lnTo>
                          <a:pt x="15714" y="16572"/>
                        </a:lnTo>
                        <a:lnTo>
                          <a:pt x="15673" y="16635"/>
                        </a:lnTo>
                        <a:lnTo>
                          <a:pt x="15714" y="16719"/>
                        </a:lnTo>
                        <a:lnTo>
                          <a:pt x="15840" y="16719"/>
                        </a:lnTo>
                        <a:lnTo>
                          <a:pt x="16028" y="16572"/>
                        </a:lnTo>
                        <a:lnTo>
                          <a:pt x="16175" y="16572"/>
                        </a:lnTo>
                        <a:lnTo>
                          <a:pt x="16196" y="16656"/>
                        </a:lnTo>
                        <a:lnTo>
                          <a:pt x="16258" y="16614"/>
                        </a:lnTo>
                        <a:lnTo>
                          <a:pt x="16321" y="16405"/>
                        </a:lnTo>
                        <a:lnTo>
                          <a:pt x="16447" y="16321"/>
                        </a:lnTo>
                        <a:lnTo>
                          <a:pt x="16510" y="16321"/>
                        </a:lnTo>
                        <a:lnTo>
                          <a:pt x="16363" y="16468"/>
                        </a:lnTo>
                        <a:lnTo>
                          <a:pt x="16363" y="16551"/>
                        </a:lnTo>
                        <a:lnTo>
                          <a:pt x="16447" y="16509"/>
                        </a:lnTo>
                        <a:lnTo>
                          <a:pt x="16572" y="16342"/>
                        </a:lnTo>
                        <a:lnTo>
                          <a:pt x="16656" y="16154"/>
                        </a:lnTo>
                        <a:lnTo>
                          <a:pt x="16740" y="16112"/>
                        </a:lnTo>
                        <a:lnTo>
                          <a:pt x="16740" y="16196"/>
                        </a:lnTo>
                        <a:lnTo>
                          <a:pt x="16656" y="16321"/>
                        </a:lnTo>
                        <a:lnTo>
                          <a:pt x="16656" y="16363"/>
                        </a:lnTo>
                        <a:lnTo>
                          <a:pt x="16782" y="16237"/>
                        </a:lnTo>
                        <a:lnTo>
                          <a:pt x="16844" y="16321"/>
                        </a:lnTo>
                        <a:lnTo>
                          <a:pt x="16844" y="16405"/>
                        </a:lnTo>
                        <a:lnTo>
                          <a:pt x="16970" y="16426"/>
                        </a:lnTo>
                        <a:lnTo>
                          <a:pt x="17033" y="16468"/>
                        </a:lnTo>
                        <a:lnTo>
                          <a:pt x="17095" y="16405"/>
                        </a:lnTo>
                        <a:lnTo>
                          <a:pt x="17158" y="16258"/>
                        </a:lnTo>
                        <a:lnTo>
                          <a:pt x="17305" y="16237"/>
                        </a:lnTo>
                        <a:lnTo>
                          <a:pt x="17409" y="16154"/>
                        </a:lnTo>
                        <a:lnTo>
                          <a:pt x="17347" y="16133"/>
                        </a:lnTo>
                        <a:lnTo>
                          <a:pt x="17367" y="16007"/>
                        </a:lnTo>
                        <a:lnTo>
                          <a:pt x="17577" y="15924"/>
                        </a:lnTo>
                        <a:lnTo>
                          <a:pt x="17598" y="15840"/>
                        </a:lnTo>
                        <a:lnTo>
                          <a:pt x="17598" y="15735"/>
                        </a:lnTo>
                        <a:lnTo>
                          <a:pt x="17493" y="15777"/>
                        </a:lnTo>
                        <a:lnTo>
                          <a:pt x="17409" y="15714"/>
                        </a:lnTo>
                        <a:lnTo>
                          <a:pt x="17284" y="15693"/>
                        </a:lnTo>
                        <a:lnTo>
                          <a:pt x="17347" y="15610"/>
                        </a:lnTo>
                        <a:lnTo>
                          <a:pt x="17451" y="15610"/>
                        </a:lnTo>
                        <a:lnTo>
                          <a:pt x="17514" y="15631"/>
                        </a:lnTo>
                        <a:lnTo>
                          <a:pt x="17577" y="15568"/>
                        </a:lnTo>
                        <a:lnTo>
                          <a:pt x="17577" y="15463"/>
                        </a:lnTo>
                        <a:lnTo>
                          <a:pt x="17472" y="15505"/>
                        </a:lnTo>
                        <a:lnTo>
                          <a:pt x="17367" y="15400"/>
                        </a:lnTo>
                        <a:lnTo>
                          <a:pt x="17367" y="15317"/>
                        </a:lnTo>
                        <a:lnTo>
                          <a:pt x="17514" y="15296"/>
                        </a:lnTo>
                        <a:lnTo>
                          <a:pt x="17598" y="15275"/>
                        </a:lnTo>
                        <a:lnTo>
                          <a:pt x="17660" y="15296"/>
                        </a:lnTo>
                        <a:lnTo>
                          <a:pt x="17681" y="15254"/>
                        </a:lnTo>
                        <a:lnTo>
                          <a:pt x="17619" y="15108"/>
                        </a:lnTo>
                        <a:lnTo>
                          <a:pt x="17807" y="15045"/>
                        </a:lnTo>
                        <a:lnTo>
                          <a:pt x="17911" y="15108"/>
                        </a:lnTo>
                        <a:lnTo>
                          <a:pt x="17995" y="15087"/>
                        </a:lnTo>
                        <a:lnTo>
                          <a:pt x="18121" y="15087"/>
                        </a:lnTo>
                        <a:lnTo>
                          <a:pt x="17911" y="15254"/>
                        </a:lnTo>
                        <a:lnTo>
                          <a:pt x="17911" y="15359"/>
                        </a:lnTo>
                        <a:lnTo>
                          <a:pt x="17932" y="15526"/>
                        </a:lnTo>
                        <a:lnTo>
                          <a:pt x="17995" y="15526"/>
                        </a:lnTo>
                        <a:lnTo>
                          <a:pt x="18079" y="15317"/>
                        </a:lnTo>
                        <a:lnTo>
                          <a:pt x="18142" y="15275"/>
                        </a:lnTo>
                        <a:lnTo>
                          <a:pt x="18204" y="15275"/>
                        </a:lnTo>
                        <a:lnTo>
                          <a:pt x="18183" y="15359"/>
                        </a:lnTo>
                        <a:lnTo>
                          <a:pt x="18121" y="15421"/>
                        </a:lnTo>
                        <a:lnTo>
                          <a:pt x="18142" y="15505"/>
                        </a:lnTo>
                        <a:lnTo>
                          <a:pt x="18288" y="15400"/>
                        </a:lnTo>
                        <a:lnTo>
                          <a:pt x="18309" y="15317"/>
                        </a:lnTo>
                        <a:lnTo>
                          <a:pt x="18393" y="15400"/>
                        </a:lnTo>
                        <a:lnTo>
                          <a:pt x="18497" y="15317"/>
                        </a:lnTo>
                        <a:lnTo>
                          <a:pt x="18539" y="15317"/>
                        </a:lnTo>
                        <a:lnTo>
                          <a:pt x="18644" y="15254"/>
                        </a:lnTo>
                        <a:lnTo>
                          <a:pt x="18769" y="15212"/>
                        </a:lnTo>
                        <a:lnTo>
                          <a:pt x="18874" y="15254"/>
                        </a:lnTo>
                        <a:lnTo>
                          <a:pt x="18853" y="15296"/>
                        </a:lnTo>
                        <a:lnTo>
                          <a:pt x="18727" y="15296"/>
                        </a:lnTo>
                        <a:lnTo>
                          <a:pt x="18602" y="15421"/>
                        </a:lnTo>
                        <a:lnTo>
                          <a:pt x="18686" y="15421"/>
                        </a:lnTo>
                        <a:lnTo>
                          <a:pt x="18623" y="15505"/>
                        </a:lnTo>
                        <a:lnTo>
                          <a:pt x="18686" y="15568"/>
                        </a:lnTo>
                        <a:lnTo>
                          <a:pt x="18895" y="15610"/>
                        </a:lnTo>
                        <a:lnTo>
                          <a:pt x="18958" y="15693"/>
                        </a:lnTo>
                        <a:lnTo>
                          <a:pt x="18958" y="15735"/>
                        </a:lnTo>
                        <a:lnTo>
                          <a:pt x="18832" y="15631"/>
                        </a:lnTo>
                        <a:lnTo>
                          <a:pt x="18686" y="15610"/>
                        </a:lnTo>
                        <a:lnTo>
                          <a:pt x="18581" y="15672"/>
                        </a:lnTo>
                        <a:lnTo>
                          <a:pt x="18581" y="15777"/>
                        </a:lnTo>
                        <a:lnTo>
                          <a:pt x="18644" y="15798"/>
                        </a:lnTo>
                        <a:lnTo>
                          <a:pt x="18748" y="15735"/>
                        </a:lnTo>
                        <a:lnTo>
                          <a:pt x="18832" y="15819"/>
                        </a:lnTo>
                        <a:lnTo>
                          <a:pt x="18790" y="15840"/>
                        </a:lnTo>
                        <a:lnTo>
                          <a:pt x="18644" y="15840"/>
                        </a:lnTo>
                        <a:lnTo>
                          <a:pt x="18644" y="15924"/>
                        </a:lnTo>
                        <a:lnTo>
                          <a:pt x="18811" y="15986"/>
                        </a:lnTo>
                        <a:lnTo>
                          <a:pt x="18853" y="16049"/>
                        </a:lnTo>
                        <a:lnTo>
                          <a:pt x="18790" y="16091"/>
                        </a:lnTo>
                        <a:lnTo>
                          <a:pt x="18707" y="16112"/>
                        </a:lnTo>
                        <a:lnTo>
                          <a:pt x="18707" y="16154"/>
                        </a:lnTo>
                        <a:lnTo>
                          <a:pt x="18811" y="16154"/>
                        </a:lnTo>
                        <a:lnTo>
                          <a:pt x="18916" y="16112"/>
                        </a:lnTo>
                        <a:lnTo>
                          <a:pt x="19020" y="16196"/>
                        </a:lnTo>
                        <a:lnTo>
                          <a:pt x="19125" y="16237"/>
                        </a:lnTo>
                        <a:lnTo>
                          <a:pt x="19271" y="16196"/>
                        </a:lnTo>
                        <a:lnTo>
                          <a:pt x="19334" y="16258"/>
                        </a:lnTo>
                        <a:lnTo>
                          <a:pt x="19334" y="16321"/>
                        </a:lnTo>
                        <a:lnTo>
                          <a:pt x="19251" y="16363"/>
                        </a:lnTo>
                        <a:lnTo>
                          <a:pt x="19271" y="16447"/>
                        </a:lnTo>
                        <a:lnTo>
                          <a:pt x="19334" y="16468"/>
                        </a:lnTo>
                        <a:lnTo>
                          <a:pt x="19355" y="16551"/>
                        </a:lnTo>
                        <a:lnTo>
                          <a:pt x="19439" y="16572"/>
                        </a:lnTo>
                        <a:lnTo>
                          <a:pt x="19523" y="16488"/>
                        </a:lnTo>
                        <a:lnTo>
                          <a:pt x="19481" y="16426"/>
                        </a:lnTo>
                        <a:lnTo>
                          <a:pt x="19523" y="16384"/>
                        </a:lnTo>
                        <a:lnTo>
                          <a:pt x="19648" y="16384"/>
                        </a:lnTo>
                        <a:lnTo>
                          <a:pt x="19564" y="16488"/>
                        </a:lnTo>
                        <a:lnTo>
                          <a:pt x="19564" y="16551"/>
                        </a:lnTo>
                        <a:lnTo>
                          <a:pt x="19418" y="16719"/>
                        </a:lnTo>
                        <a:lnTo>
                          <a:pt x="19443" y="16744"/>
                        </a:lnTo>
                        <a:lnTo>
                          <a:pt x="19376" y="16760"/>
                        </a:lnTo>
                        <a:lnTo>
                          <a:pt x="19418" y="16844"/>
                        </a:lnTo>
                        <a:lnTo>
                          <a:pt x="19690" y="16907"/>
                        </a:lnTo>
                        <a:lnTo>
                          <a:pt x="19774" y="16865"/>
                        </a:lnTo>
                        <a:lnTo>
                          <a:pt x="19857" y="16907"/>
                        </a:lnTo>
                        <a:lnTo>
                          <a:pt x="20108" y="16907"/>
                        </a:lnTo>
                        <a:lnTo>
                          <a:pt x="20234" y="16865"/>
                        </a:lnTo>
                        <a:lnTo>
                          <a:pt x="20297" y="16907"/>
                        </a:lnTo>
                        <a:lnTo>
                          <a:pt x="20297" y="16970"/>
                        </a:lnTo>
                        <a:lnTo>
                          <a:pt x="20380" y="16970"/>
                        </a:lnTo>
                        <a:lnTo>
                          <a:pt x="20443" y="17053"/>
                        </a:lnTo>
                        <a:lnTo>
                          <a:pt x="20527" y="17116"/>
                        </a:lnTo>
                        <a:lnTo>
                          <a:pt x="20548" y="17179"/>
                        </a:lnTo>
                        <a:lnTo>
                          <a:pt x="20652" y="17179"/>
                        </a:lnTo>
                        <a:lnTo>
                          <a:pt x="20820" y="17116"/>
                        </a:lnTo>
                        <a:lnTo>
                          <a:pt x="20841" y="17074"/>
                        </a:lnTo>
                        <a:lnTo>
                          <a:pt x="20904" y="17116"/>
                        </a:lnTo>
                        <a:lnTo>
                          <a:pt x="20904" y="17179"/>
                        </a:lnTo>
                        <a:lnTo>
                          <a:pt x="20820" y="17263"/>
                        </a:lnTo>
                        <a:lnTo>
                          <a:pt x="20715" y="17284"/>
                        </a:lnTo>
                        <a:lnTo>
                          <a:pt x="20736" y="17346"/>
                        </a:lnTo>
                        <a:lnTo>
                          <a:pt x="20904" y="17388"/>
                        </a:lnTo>
                        <a:lnTo>
                          <a:pt x="20924" y="17493"/>
                        </a:lnTo>
                        <a:lnTo>
                          <a:pt x="21008" y="17577"/>
                        </a:lnTo>
                        <a:lnTo>
                          <a:pt x="21176" y="17639"/>
                        </a:lnTo>
                        <a:lnTo>
                          <a:pt x="21385" y="17577"/>
                        </a:lnTo>
                        <a:lnTo>
                          <a:pt x="21468" y="17556"/>
                        </a:lnTo>
                        <a:lnTo>
                          <a:pt x="21489" y="17597"/>
                        </a:lnTo>
                        <a:lnTo>
                          <a:pt x="21573" y="17535"/>
                        </a:lnTo>
                        <a:lnTo>
                          <a:pt x="21740" y="17430"/>
                        </a:lnTo>
                        <a:lnTo>
                          <a:pt x="21782" y="17430"/>
                        </a:lnTo>
                        <a:lnTo>
                          <a:pt x="21740" y="17493"/>
                        </a:lnTo>
                        <a:lnTo>
                          <a:pt x="21636" y="17577"/>
                        </a:lnTo>
                        <a:lnTo>
                          <a:pt x="21594" y="17786"/>
                        </a:lnTo>
                        <a:lnTo>
                          <a:pt x="21552" y="17911"/>
                        </a:lnTo>
                        <a:lnTo>
                          <a:pt x="21468" y="17911"/>
                        </a:lnTo>
                        <a:lnTo>
                          <a:pt x="21343" y="17849"/>
                        </a:lnTo>
                        <a:lnTo>
                          <a:pt x="21280" y="17869"/>
                        </a:lnTo>
                        <a:lnTo>
                          <a:pt x="21364" y="17995"/>
                        </a:lnTo>
                        <a:lnTo>
                          <a:pt x="21385" y="18100"/>
                        </a:lnTo>
                        <a:lnTo>
                          <a:pt x="21468" y="18162"/>
                        </a:lnTo>
                        <a:lnTo>
                          <a:pt x="21573" y="18121"/>
                        </a:lnTo>
                        <a:lnTo>
                          <a:pt x="21657" y="18162"/>
                        </a:lnTo>
                        <a:lnTo>
                          <a:pt x="21636" y="18225"/>
                        </a:lnTo>
                        <a:lnTo>
                          <a:pt x="21552" y="18225"/>
                        </a:lnTo>
                        <a:lnTo>
                          <a:pt x="21552" y="18288"/>
                        </a:lnTo>
                        <a:lnTo>
                          <a:pt x="21720" y="18434"/>
                        </a:lnTo>
                        <a:lnTo>
                          <a:pt x="21761" y="18413"/>
                        </a:lnTo>
                        <a:lnTo>
                          <a:pt x="21887" y="18434"/>
                        </a:lnTo>
                        <a:lnTo>
                          <a:pt x="21950" y="18330"/>
                        </a:lnTo>
                        <a:lnTo>
                          <a:pt x="22075" y="18100"/>
                        </a:lnTo>
                        <a:lnTo>
                          <a:pt x="22033" y="18288"/>
                        </a:lnTo>
                        <a:lnTo>
                          <a:pt x="22033" y="18413"/>
                        </a:lnTo>
                        <a:lnTo>
                          <a:pt x="21992" y="18497"/>
                        </a:lnTo>
                        <a:lnTo>
                          <a:pt x="21950" y="18518"/>
                        </a:lnTo>
                        <a:lnTo>
                          <a:pt x="21866" y="18623"/>
                        </a:lnTo>
                        <a:lnTo>
                          <a:pt x="21887" y="18706"/>
                        </a:lnTo>
                        <a:lnTo>
                          <a:pt x="21971" y="18748"/>
                        </a:lnTo>
                        <a:lnTo>
                          <a:pt x="21929" y="18811"/>
                        </a:lnTo>
                        <a:lnTo>
                          <a:pt x="21929" y="19062"/>
                        </a:lnTo>
                        <a:lnTo>
                          <a:pt x="21971" y="19125"/>
                        </a:lnTo>
                        <a:lnTo>
                          <a:pt x="22054" y="19125"/>
                        </a:lnTo>
                        <a:lnTo>
                          <a:pt x="22033" y="19229"/>
                        </a:lnTo>
                        <a:lnTo>
                          <a:pt x="22054" y="19334"/>
                        </a:lnTo>
                        <a:lnTo>
                          <a:pt x="22243" y="19522"/>
                        </a:lnTo>
                        <a:lnTo>
                          <a:pt x="22284" y="19543"/>
                        </a:lnTo>
                        <a:lnTo>
                          <a:pt x="22284" y="19585"/>
                        </a:lnTo>
                        <a:lnTo>
                          <a:pt x="22347" y="19543"/>
                        </a:lnTo>
                        <a:lnTo>
                          <a:pt x="22389" y="19627"/>
                        </a:lnTo>
                        <a:lnTo>
                          <a:pt x="22473" y="19585"/>
                        </a:lnTo>
                        <a:lnTo>
                          <a:pt x="22452" y="19543"/>
                        </a:lnTo>
                        <a:lnTo>
                          <a:pt x="22473" y="19481"/>
                        </a:lnTo>
                        <a:lnTo>
                          <a:pt x="22515" y="19543"/>
                        </a:lnTo>
                        <a:lnTo>
                          <a:pt x="22598" y="19564"/>
                        </a:lnTo>
                        <a:lnTo>
                          <a:pt x="22661" y="19481"/>
                        </a:lnTo>
                        <a:lnTo>
                          <a:pt x="22577" y="19334"/>
                        </a:lnTo>
                        <a:lnTo>
                          <a:pt x="22515" y="19334"/>
                        </a:lnTo>
                        <a:lnTo>
                          <a:pt x="22473" y="19355"/>
                        </a:lnTo>
                        <a:lnTo>
                          <a:pt x="22452" y="19334"/>
                        </a:lnTo>
                        <a:lnTo>
                          <a:pt x="22515" y="19229"/>
                        </a:lnTo>
                        <a:lnTo>
                          <a:pt x="22515" y="19146"/>
                        </a:lnTo>
                        <a:lnTo>
                          <a:pt x="22494" y="19062"/>
                        </a:lnTo>
                        <a:lnTo>
                          <a:pt x="22410" y="19041"/>
                        </a:lnTo>
                        <a:lnTo>
                          <a:pt x="22410" y="18999"/>
                        </a:lnTo>
                        <a:lnTo>
                          <a:pt x="22473" y="18937"/>
                        </a:lnTo>
                        <a:lnTo>
                          <a:pt x="22494" y="18811"/>
                        </a:lnTo>
                        <a:lnTo>
                          <a:pt x="22577" y="18811"/>
                        </a:lnTo>
                        <a:lnTo>
                          <a:pt x="22577" y="18916"/>
                        </a:lnTo>
                        <a:lnTo>
                          <a:pt x="22598" y="18999"/>
                        </a:lnTo>
                        <a:lnTo>
                          <a:pt x="22682" y="18895"/>
                        </a:lnTo>
                        <a:lnTo>
                          <a:pt x="22703" y="18957"/>
                        </a:lnTo>
                        <a:lnTo>
                          <a:pt x="22766" y="19041"/>
                        </a:lnTo>
                        <a:lnTo>
                          <a:pt x="22703" y="19146"/>
                        </a:lnTo>
                        <a:lnTo>
                          <a:pt x="22724" y="19229"/>
                        </a:lnTo>
                        <a:lnTo>
                          <a:pt x="22787" y="19250"/>
                        </a:lnTo>
                        <a:lnTo>
                          <a:pt x="22891" y="19146"/>
                        </a:lnTo>
                        <a:lnTo>
                          <a:pt x="22933" y="19146"/>
                        </a:lnTo>
                        <a:lnTo>
                          <a:pt x="22912" y="19229"/>
                        </a:lnTo>
                        <a:lnTo>
                          <a:pt x="22828" y="19313"/>
                        </a:lnTo>
                        <a:lnTo>
                          <a:pt x="22828" y="19376"/>
                        </a:lnTo>
                        <a:lnTo>
                          <a:pt x="22870" y="19481"/>
                        </a:lnTo>
                        <a:lnTo>
                          <a:pt x="22808" y="19627"/>
                        </a:lnTo>
                        <a:lnTo>
                          <a:pt x="22828" y="19669"/>
                        </a:lnTo>
                        <a:lnTo>
                          <a:pt x="22891" y="19669"/>
                        </a:lnTo>
                        <a:lnTo>
                          <a:pt x="22891" y="19857"/>
                        </a:lnTo>
                        <a:cubicBezTo>
                          <a:pt x="22891" y="19899"/>
                          <a:pt x="22870" y="19983"/>
                          <a:pt x="22870" y="20045"/>
                        </a:cubicBezTo>
                        <a:lnTo>
                          <a:pt x="22828" y="20087"/>
                        </a:lnTo>
                        <a:lnTo>
                          <a:pt x="22808" y="20004"/>
                        </a:lnTo>
                        <a:lnTo>
                          <a:pt x="22870" y="19941"/>
                        </a:lnTo>
                        <a:lnTo>
                          <a:pt x="22870" y="19857"/>
                        </a:lnTo>
                        <a:lnTo>
                          <a:pt x="22766" y="19794"/>
                        </a:lnTo>
                        <a:lnTo>
                          <a:pt x="22598" y="19836"/>
                        </a:lnTo>
                        <a:lnTo>
                          <a:pt x="22577" y="19878"/>
                        </a:lnTo>
                        <a:lnTo>
                          <a:pt x="22515" y="19899"/>
                        </a:lnTo>
                        <a:lnTo>
                          <a:pt x="22473" y="19794"/>
                        </a:lnTo>
                        <a:lnTo>
                          <a:pt x="22410" y="19941"/>
                        </a:lnTo>
                        <a:lnTo>
                          <a:pt x="22452" y="20066"/>
                        </a:lnTo>
                        <a:lnTo>
                          <a:pt x="22515" y="20108"/>
                        </a:lnTo>
                        <a:lnTo>
                          <a:pt x="22473" y="20192"/>
                        </a:lnTo>
                        <a:lnTo>
                          <a:pt x="22410" y="20150"/>
                        </a:lnTo>
                        <a:lnTo>
                          <a:pt x="22368" y="20255"/>
                        </a:lnTo>
                        <a:lnTo>
                          <a:pt x="22452" y="20401"/>
                        </a:lnTo>
                        <a:lnTo>
                          <a:pt x="22410" y="20506"/>
                        </a:lnTo>
                        <a:lnTo>
                          <a:pt x="22494" y="20569"/>
                        </a:lnTo>
                        <a:lnTo>
                          <a:pt x="22410" y="20631"/>
                        </a:lnTo>
                        <a:lnTo>
                          <a:pt x="22515" y="20778"/>
                        </a:lnTo>
                        <a:lnTo>
                          <a:pt x="22619" y="20778"/>
                        </a:lnTo>
                        <a:lnTo>
                          <a:pt x="22703" y="20694"/>
                        </a:lnTo>
                        <a:lnTo>
                          <a:pt x="22703" y="20569"/>
                        </a:lnTo>
                        <a:lnTo>
                          <a:pt x="22619" y="20401"/>
                        </a:lnTo>
                        <a:lnTo>
                          <a:pt x="22661" y="20297"/>
                        </a:lnTo>
                        <a:lnTo>
                          <a:pt x="22787" y="20527"/>
                        </a:lnTo>
                        <a:lnTo>
                          <a:pt x="22787" y="20631"/>
                        </a:lnTo>
                        <a:lnTo>
                          <a:pt x="22787" y="20694"/>
                        </a:lnTo>
                        <a:cubicBezTo>
                          <a:pt x="22766" y="20694"/>
                          <a:pt x="22724" y="20694"/>
                          <a:pt x="22724" y="20715"/>
                        </a:cubicBezTo>
                        <a:lnTo>
                          <a:pt x="22724" y="20736"/>
                        </a:lnTo>
                        <a:lnTo>
                          <a:pt x="22682" y="20799"/>
                        </a:lnTo>
                        <a:lnTo>
                          <a:pt x="22577" y="20841"/>
                        </a:lnTo>
                        <a:lnTo>
                          <a:pt x="22598" y="20924"/>
                        </a:lnTo>
                        <a:lnTo>
                          <a:pt x="22682" y="21008"/>
                        </a:lnTo>
                        <a:lnTo>
                          <a:pt x="22598" y="21092"/>
                        </a:lnTo>
                        <a:lnTo>
                          <a:pt x="22598" y="21196"/>
                        </a:lnTo>
                        <a:lnTo>
                          <a:pt x="22536" y="21259"/>
                        </a:lnTo>
                        <a:lnTo>
                          <a:pt x="22431" y="21301"/>
                        </a:lnTo>
                        <a:lnTo>
                          <a:pt x="22431" y="21343"/>
                        </a:lnTo>
                        <a:lnTo>
                          <a:pt x="22577" y="21364"/>
                        </a:lnTo>
                        <a:lnTo>
                          <a:pt x="22536" y="21426"/>
                        </a:lnTo>
                        <a:lnTo>
                          <a:pt x="22494" y="21447"/>
                        </a:lnTo>
                        <a:lnTo>
                          <a:pt x="22494" y="21531"/>
                        </a:lnTo>
                        <a:lnTo>
                          <a:pt x="22536" y="21531"/>
                        </a:lnTo>
                        <a:lnTo>
                          <a:pt x="22619" y="21510"/>
                        </a:lnTo>
                        <a:lnTo>
                          <a:pt x="22640" y="21552"/>
                        </a:lnTo>
                        <a:lnTo>
                          <a:pt x="22598" y="21615"/>
                        </a:lnTo>
                        <a:lnTo>
                          <a:pt x="22515" y="21636"/>
                        </a:lnTo>
                        <a:lnTo>
                          <a:pt x="22473" y="21719"/>
                        </a:lnTo>
                        <a:lnTo>
                          <a:pt x="22494" y="21866"/>
                        </a:lnTo>
                        <a:lnTo>
                          <a:pt x="22536" y="21929"/>
                        </a:lnTo>
                        <a:lnTo>
                          <a:pt x="22515" y="21991"/>
                        </a:lnTo>
                        <a:lnTo>
                          <a:pt x="22536" y="22075"/>
                        </a:lnTo>
                        <a:lnTo>
                          <a:pt x="22598" y="22054"/>
                        </a:lnTo>
                        <a:lnTo>
                          <a:pt x="22619" y="21970"/>
                        </a:lnTo>
                        <a:lnTo>
                          <a:pt x="22640" y="21845"/>
                        </a:lnTo>
                        <a:lnTo>
                          <a:pt x="22703" y="21678"/>
                        </a:lnTo>
                        <a:lnTo>
                          <a:pt x="22745" y="21615"/>
                        </a:lnTo>
                        <a:lnTo>
                          <a:pt x="22787" y="21406"/>
                        </a:lnTo>
                        <a:lnTo>
                          <a:pt x="22828" y="21343"/>
                        </a:lnTo>
                        <a:lnTo>
                          <a:pt x="22844" y="21204"/>
                        </a:lnTo>
                        <a:lnTo>
                          <a:pt x="22870" y="21217"/>
                        </a:lnTo>
                        <a:cubicBezTo>
                          <a:pt x="22870" y="21301"/>
                          <a:pt x="22870" y="21364"/>
                          <a:pt x="22891" y="21447"/>
                        </a:cubicBezTo>
                        <a:lnTo>
                          <a:pt x="22870" y="21426"/>
                        </a:lnTo>
                        <a:lnTo>
                          <a:pt x="22808" y="21510"/>
                        </a:lnTo>
                        <a:lnTo>
                          <a:pt x="22808" y="21636"/>
                        </a:lnTo>
                        <a:lnTo>
                          <a:pt x="22870" y="21678"/>
                        </a:lnTo>
                        <a:lnTo>
                          <a:pt x="22787" y="21782"/>
                        </a:lnTo>
                        <a:lnTo>
                          <a:pt x="22891" y="21845"/>
                        </a:lnTo>
                        <a:lnTo>
                          <a:pt x="22891" y="21929"/>
                        </a:lnTo>
                        <a:lnTo>
                          <a:pt x="22828" y="21970"/>
                        </a:lnTo>
                        <a:lnTo>
                          <a:pt x="22766" y="21929"/>
                        </a:lnTo>
                        <a:lnTo>
                          <a:pt x="22703" y="21991"/>
                        </a:lnTo>
                        <a:lnTo>
                          <a:pt x="22703" y="22054"/>
                        </a:lnTo>
                        <a:lnTo>
                          <a:pt x="22661" y="22138"/>
                        </a:lnTo>
                        <a:lnTo>
                          <a:pt x="22619" y="22201"/>
                        </a:lnTo>
                        <a:lnTo>
                          <a:pt x="22682" y="22263"/>
                        </a:lnTo>
                        <a:lnTo>
                          <a:pt x="22766" y="22054"/>
                        </a:lnTo>
                        <a:lnTo>
                          <a:pt x="22787" y="22096"/>
                        </a:lnTo>
                        <a:lnTo>
                          <a:pt x="22724" y="22201"/>
                        </a:lnTo>
                        <a:lnTo>
                          <a:pt x="22828" y="22180"/>
                        </a:lnTo>
                        <a:lnTo>
                          <a:pt x="22891" y="22096"/>
                        </a:lnTo>
                        <a:lnTo>
                          <a:pt x="22891" y="21991"/>
                        </a:lnTo>
                        <a:lnTo>
                          <a:pt x="23017" y="21845"/>
                        </a:lnTo>
                        <a:cubicBezTo>
                          <a:pt x="23017" y="21929"/>
                          <a:pt x="23017" y="21991"/>
                          <a:pt x="23038" y="22075"/>
                        </a:cubicBezTo>
                        <a:lnTo>
                          <a:pt x="23017" y="22096"/>
                        </a:lnTo>
                        <a:lnTo>
                          <a:pt x="23080" y="22159"/>
                        </a:lnTo>
                        <a:cubicBezTo>
                          <a:pt x="23101" y="22201"/>
                          <a:pt x="23101" y="22284"/>
                          <a:pt x="23121" y="22326"/>
                        </a:cubicBezTo>
                        <a:lnTo>
                          <a:pt x="23080" y="22473"/>
                        </a:lnTo>
                        <a:lnTo>
                          <a:pt x="23080" y="22556"/>
                        </a:lnTo>
                        <a:lnTo>
                          <a:pt x="23038" y="22640"/>
                        </a:lnTo>
                        <a:lnTo>
                          <a:pt x="22933" y="22682"/>
                        </a:lnTo>
                        <a:lnTo>
                          <a:pt x="22912" y="22724"/>
                        </a:lnTo>
                        <a:lnTo>
                          <a:pt x="22933" y="22786"/>
                        </a:lnTo>
                        <a:lnTo>
                          <a:pt x="23017" y="22745"/>
                        </a:lnTo>
                        <a:lnTo>
                          <a:pt x="23101" y="22786"/>
                        </a:lnTo>
                        <a:lnTo>
                          <a:pt x="23101" y="22828"/>
                        </a:lnTo>
                        <a:lnTo>
                          <a:pt x="22996" y="22912"/>
                        </a:lnTo>
                        <a:lnTo>
                          <a:pt x="22996" y="22954"/>
                        </a:lnTo>
                        <a:lnTo>
                          <a:pt x="22975" y="23038"/>
                        </a:lnTo>
                        <a:lnTo>
                          <a:pt x="22912" y="23038"/>
                        </a:lnTo>
                        <a:lnTo>
                          <a:pt x="22870" y="23100"/>
                        </a:lnTo>
                        <a:lnTo>
                          <a:pt x="22891" y="23142"/>
                        </a:lnTo>
                        <a:lnTo>
                          <a:pt x="22975" y="23142"/>
                        </a:lnTo>
                        <a:lnTo>
                          <a:pt x="23017" y="23205"/>
                        </a:lnTo>
                        <a:lnTo>
                          <a:pt x="23038" y="23142"/>
                        </a:lnTo>
                        <a:lnTo>
                          <a:pt x="23121" y="23121"/>
                        </a:lnTo>
                        <a:lnTo>
                          <a:pt x="23184" y="23163"/>
                        </a:lnTo>
                        <a:lnTo>
                          <a:pt x="23101" y="23226"/>
                        </a:lnTo>
                        <a:lnTo>
                          <a:pt x="23080" y="23268"/>
                        </a:lnTo>
                        <a:lnTo>
                          <a:pt x="23121" y="23351"/>
                        </a:lnTo>
                        <a:lnTo>
                          <a:pt x="23038" y="23435"/>
                        </a:lnTo>
                        <a:lnTo>
                          <a:pt x="23017" y="23519"/>
                        </a:lnTo>
                        <a:lnTo>
                          <a:pt x="23121" y="23582"/>
                        </a:lnTo>
                        <a:lnTo>
                          <a:pt x="23101" y="23686"/>
                        </a:lnTo>
                        <a:lnTo>
                          <a:pt x="23142" y="23749"/>
                        </a:lnTo>
                        <a:lnTo>
                          <a:pt x="23247" y="23749"/>
                        </a:lnTo>
                        <a:lnTo>
                          <a:pt x="23310" y="23686"/>
                        </a:lnTo>
                        <a:lnTo>
                          <a:pt x="23247" y="23623"/>
                        </a:lnTo>
                        <a:lnTo>
                          <a:pt x="23310" y="23561"/>
                        </a:lnTo>
                        <a:lnTo>
                          <a:pt x="23247" y="23519"/>
                        </a:lnTo>
                        <a:lnTo>
                          <a:pt x="23205" y="23519"/>
                        </a:lnTo>
                        <a:lnTo>
                          <a:pt x="23247" y="23435"/>
                        </a:lnTo>
                        <a:lnTo>
                          <a:pt x="23331" y="23414"/>
                        </a:lnTo>
                        <a:lnTo>
                          <a:pt x="23435" y="23331"/>
                        </a:lnTo>
                        <a:lnTo>
                          <a:pt x="23435" y="23247"/>
                        </a:lnTo>
                        <a:lnTo>
                          <a:pt x="23393" y="23226"/>
                        </a:lnTo>
                        <a:lnTo>
                          <a:pt x="23310" y="23226"/>
                        </a:lnTo>
                        <a:lnTo>
                          <a:pt x="23310" y="23205"/>
                        </a:lnTo>
                        <a:lnTo>
                          <a:pt x="23414" y="23121"/>
                        </a:lnTo>
                        <a:lnTo>
                          <a:pt x="23393" y="23017"/>
                        </a:lnTo>
                        <a:lnTo>
                          <a:pt x="23247" y="22912"/>
                        </a:lnTo>
                        <a:lnTo>
                          <a:pt x="23310" y="22807"/>
                        </a:lnTo>
                        <a:lnTo>
                          <a:pt x="23331" y="22828"/>
                        </a:lnTo>
                        <a:lnTo>
                          <a:pt x="23414" y="22828"/>
                        </a:lnTo>
                        <a:lnTo>
                          <a:pt x="23414" y="22766"/>
                        </a:lnTo>
                        <a:lnTo>
                          <a:pt x="23310" y="22661"/>
                        </a:lnTo>
                        <a:lnTo>
                          <a:pt x="23373" y="22661"/>
                        </a:lnTo>
                        <a:lnTo>
                          <a:pt x="23373" y="22473"/>
                        </a:lnTo>
                        <a:lnTo>
                          <a:pt x="23247" y="22389"/>
                        </a:lnTo>
                        <a:lnTo>
                          <a:pt x="23226" y="22410"/>
                        </a:lnTo>
                        <a:lnTo>
                          <a:pt x="23142" y="22347"/>
                        </a:lnTo>
                        <a:lnTo>
                          <a:pt x="23163" y="22305"/>
                        </a:lnTo>
                        <a:lnTo>
                          <a:pt x="23163" y="22284"/>
                        </a:lnTo>
                        <a:lnTo>
                          <a:pt x="23247" y="22180"/>
                        </a:lnTo>
                        <a:lnTo>
                          <a:pt x="23205" y="22096"/>
                        </a:lnTo>
                        <a:cubicBezTo>
                          <a:pt x="23205" y="22054"/>
                          <a:pt x="23226" y="21991"/>
                          <a:pt x="23226" y="21950"/>
                        </a:cubicBezTo>
                        <a:lnTo>
                          <a:pt x="23226" y="21887"/>
                        </a:lnTo>
                        <a:lnTo>
                          <a:pt x="23268" y="21929"/>
                        </a:lnTo>
                        <a:lnTo>
                          <a:pt x="23352" y="21866"/>
                        </a:lnTo>
                        <a:lnTo>
                          <a:pt x="23310" y="21761"/>
                        </a:lnTo>
                        <a:lnTo>
                          <a:pt x="23352" y="21719"/>
                        </a:lnTo>
                        <a:lnTo>
                          <a:pt x="23352" y="21573"/>
                        </a:lnTo>
                        <a:lnTo>
                          <a:pt x="23414" y="21552"/>
                        </a:lnTo>
                        <a:lnTo>
                          <a:pt x="23435" y="21719"/>
                        </a:lnTo>
                        <a:lnTo>
                          <a:pt x="23477" y="21678"/>
                        </a:lnTo>
                        <a:lnTo>
                          <a:pt x="23519" y="21657"/>
                        </a:lnTo>
                        <a:lnTo>
                          <a:pt x="23519" y="21678"/>
                        </a:lnTo>
                        <a:lnTo>
                          <a:pt x="23519" y="21719"/>
                        </a:lnTo>
                        <a:lnTo>
                          <a:pt x="23477" y="21761"/>
                        </a:lnTo>
                        <a:lnTo>
                          <a:pt x="23477" y="21845"/>
                        </a:lnTo>
                        <a:lnTo>
                          <a:pt x="23540" y="21887"/>
                        </a:lnTo>
                        <a:lnTo>
                          <a:pt x="23665" y="21866"/>
                        </a:lnTo>
                        <a:lnTo>
                          <a:pt x="23749" y="21761"/>
                        </a:lnTo>
                        <a:lnTo>
                          <a:pt x="23728" y="21719"/>
                        </a:lnTo>
                        <a:cubicBezTo>
                          <a:pt x="23749" y="21657"/>
                          <a:pt x="23770" y="21573"/>
                          <a:pt x="23791" y="21510"/>
                        </a:cubicBezTo>
                        <a:lnTo>
                          <a:pt x="23833" y="21531"/>
                        </a:lnTo>
                        <a:lnTo>
                          <a:pt x="23854" y="21636"/>
                        </a:lnTo>
                        <a:lnTo>
                          <a:pt x="23958" y="21719"/>
                        </a:lnTo>
                        <a:lnTo>
                          <a:pt x="24000" y="21719"/>
                        </a:lnTo>
                        <a:lnTo>
                          <a:pt x="23937" y="21740"/>
                        </a:lnTo>
                        <a:lnTo>
                          <a:pt x="23854" y="21740"/>
                        </a:lnTo>
                        <a:lnTo>
                          <a:pt x="23833" y="21782"/>
                        </a:lnTo>
                        <a:cubicBezTo>
                          <a:pt x="23749" y="21824"/>
                          <a:pt x="23665" y="21866"/>
                          <a:pt x="23665" y="21970"/>
                        </a:cubicBezTo>
                        <a:cubicBezTo>
                          <a:pt x="23665" y="22054"/>
                          <a:pt x="23665" y="22096"/>
                          <a:pt x="23686" y="22180"/>
                        </a:cubicBezTo>
                        <a:lnTo>
                          <a:pt x="23665" y="22159"/>
                        </a:lnTo>
                        <a:lnTo>
                          <a:pt x="23665" y="22138"/>
                        </a:lnTo>
                        <a:lnTo>
                          <a:pt x="23645" y="22159"/>
                        </a:lnTo>
                        <a:cubicBezTo>
                          <a:pt x="23624" y="22159"/>
                          <a:pt x="23603" y="22138"/>
                          <a:pt x="23561" y="22138"/>
                        </a:cubicBezTo>
                        <a:lnTo>
                          <a:pt x="23624" y="22075"/>
                        </a:lnTo>
                        <a:lnTo>
                          <a:pt x="23645" y="21991"/>
                        </a:lnTo>
                        <a:lnTo>
                          <a:pt x="23456" y="21970"/>
                        </a:lnTo>
                        <a:lnTo>
                          <a:pt x="23352" y="22075"/>
                        </a:lnTo>
                        <a:lnTo>
                          <a:pt x="23414" y="22180"/>
                        </a:lnTo>
                        <a:lnTo>
                          <a:pt x="23435" y="22180"/>
                        </a:lnTo>
                        <a:cubicBezTo>
                          <a:pt x="23414" y="22201"/>
                          <a:pt x="23414" y="22222"/>
                          <a:pt x="23414" y="22263"/>
                        </a:cubicBezTo>
                        <a:cubicBezTo>
                          <a:pt x="23435" y="22284"/>
                          <a:pt x="23435" y="22326"/>
                          <a:pt x="23456" y="22368"/>
                        </a:cubicBezTo>
                        <a:cubicBezTo>
                          <a:pt x="23498" y="22389"/>
                          <a:pt x="23519" y="22431"/>
                          <a:pt x="23540" y="22494"/>
                        </a:cubicBezTo>
                        <a:lnTo>
                          <a:pt x="23561" y="22494"/>
                        </a:lnTo>
                        <a:cubicBezTo>
                          <a:pt x="23561" y="22494"/>
                          <a:pt x="23561" y="22514"/>
                          <a:pt x="23582" y="22514"/>
                        </a:cubicBezTo>
                        <a:cubicBezTo>
                          <a:pt x="23624" y="22577"/>
                          <a:pt x="23665" y="22577"/>
                          <a:pt x="23686" y="22598"/>
                        </a:cubicBezTo>
                        <a:lnTo>
                          <a:pt x="23665" y="22619"/>
                        </a:lnTo>
                        <a:lnTo>
                          <a:pt x="23540" y="22724"/>
                        </a:lnTo>
                        <a:lnTo>
                          <a:pt x="23540" y="22828"/>
                        </a:lnTo>
                        <a:lnTo>
                          <a:pt x="23603" y="22933"/>
                        </a:lnTo>
                        <a:lnTo>
                          <a:pt x="23728" y="22828"/>
                        </a:lnTo>
                        <a:lnTo>
                          <a:pt x="23812" y="22682"/>
                        </a:lnTo>
                        <a:lnTo>
                          <a:pt x="23812" y="22619"/>
                        </a:lnTo>
                        <a:lnTo>
                          <a:pt x="23875" y="22598"/>
                        </a:lnTo>
                        <a:lnTo>
                          <a:pt x="24021" y="22473"/>
                        </a:lnTo>
                        <a:lnTo>
                          <a:pt x="24042" y="22514"/>
                        </a:lnTo>
                        <a:lnTo>
                          <a:pt x="24251" y="22514"/>
                        </a:lnTo>
                        <a:lnTo>
                          <a:pt x="24168" y="22619"/>
                        </a:lnTo>
                        <a:lnTo>
                          <a:pt x="24189" y="22640"/>
                        </a:lnTo>
                        <a:lnTo>
                          <a:pt x="24314" y="22640"/>
                        </a:lnTo>
                        <a:lnTo>
                          <a:pt x="24314" y="22703"/>
                        </a:lnTo>
                        <a:lnTo>
                          <a:pt x="24209" y="22807"/>
                        </a:lnTo>
                        <a:cubicBezTo>
                          <a:pt x="24189" y="22807"/>
                          <a:pt x="24168" y="22828"/>
                          <a:pt x="24147" y="22828"/>
                        </a:cubicBezTo>
                        <a:lnTo>
                          <a:pt x="24168" y="22724"/>
                        </a:lnTo>
                        <a:lnTo>
                          <a:pt x="24105" y="22598"/>
                        </a:lnTo>
                        <a:lnTo>
                          <a:pt x="23979" y="22598"/>
                        </a:lnTo>
                        <a:lnTo>
                          <a:pt x="23979" y="22640"/>
                        </a:lnTo>
                        <a:lnTo>
                          <a:pt x="23875" y="22703"/>
                        </a:lnTo>
                        <a:lnTo>
                          <a:pt x="23833" y="22849"/>
                        </a:lnTo>
                        <a:lnTo>
                          <a:pt x="23833" y="22912"/>
                        </a:lnTo>
                        <a:lnTo>
                          <a:pt x="23728" y="23017"/>
                        </a:lnTo>
                        <a:lnTo>
                          <a:pt x="23749" y="23100"/>
                        </a:lnTo>
                        <a:lnTo>
                          <a:pt x="23937" y="23017"/>
                        </a:lnTo>
                        <a:cubicBezTo>
                          <a:pt x="23937" y="23038"/>
                          <a:pt x="23958" y="23038"/>
                          <a:pt x="23958" y="23038"/>
                        </a:cubicBezTo>
                        <a:lnTo>
                          <a:pt x="23854" y="23121"/>
                        </a:lnTo>
                        <a:lnTo>
                          <a:pt x="23770" y="23247"/>
                        </a:lnTo>
                        <a:lnTo>
                          <a:pt x="23833" y="23310"/>
                        </a:lnTo>
                        <a:lnTo>
                          <a:pt x="24000" y="23163"/>
                        </a:lnTo>
                        <a:lnTo>
                          <a:pt x="24063" y="23100"/>
                        </a:lnTo>
                        <a:cubicBezTo>
                          <a:pt x="24084" y="23121"/>
                          <a:pt x="24105" y="23121"/>
                          <a:pt x="24147" y="23142"/>
                        </a:cubicBezTo>
                        <a:lnTo>
                          <a:pt x="24147" y="23163"/>
                        </a:lnTo>
                        <a:lnTo>
                          <a:pt x="24168" y="23226"/>
                        </a:lnTo>
                        <a:lnTo>
                          <a:pt x="24189" y="23268"/>
                        </a:lnTo>
                        <a:lnTo>
                          <a:pt x="24000" y="23268"/>
                        </a:lnTo>
                        <a:lnTo>
                          <a:pt x="23937" y="23351"/>
                        </a:lnTo>
                        <a:lnTo>
                          <a:pt x="23937" y="23414"/>
                        </a:lnTo>
                        <a:lnTo>
                          <a:pt x="24000" y="23414"/>
                        </a:lnTo>
                        <a:lnTo>
                          <a:pt x="24063" y="23372"/>
                        </a:lnTo>
                        <a:lnTo>
                          <a:pt x="24168" y="23372"/>
                        </a:lnTo>
                        <a:lnTo>
                          <a:pt x="24168" y="23414"/>
                        </a:lnTo>
                        <a:lnTo>
                          <a:pt x="24063" y="23477"/>
                        </a:lnTo>
                        <a:lnTo>
                          <a:pt x="23937" y="23477"/>
                        </a:lnTo>
                        <a:lnTo>
                          <a:pt x="23875" y="23540"/>
                        </a:lnTo>
                        <a:lnTo>
                          <a:pt x="23854" y="23665"/>
                        </a:lnTo>
                        <a:lnTo>
                          <a:pt x="23896" y="23770"/>
                        </a:lnTo>
                        <a:lnTo>
                          <a:pt x="23979" y="23728"/>
                        </a:lnTo>
                        <a:lnTo>
                          <a:pt x="24000" y="23644"/>
                        </a:lnTo>
                        <a:lnTo>
                          <a:pt x="24084" y="23644"/>
                        </a:lnTo>
                        <a:lnTo>
                          <a:pt x="24189" y="23582"/>
                        </a:lnTo>
                        <a:lnTo>
                          <a:pt x="24314" y="23435"/>
                        </a:lnTo>
                        <a:lnTo>
                          <a:pt x="24461" y="23247"/>
                        </a:lnTo>
                        <a:lnTo>
                          <a:pt x="24502" y="23017"/>
                        </a:lnTo>
                        <a:lnTo>
                          <a:pt x="24628" y="22745"/>
                        </a:lnTo>
                        <a:lnTo>
                          <a:pt x="24691" y="22724"/>
                        </a:lnTo>
                        <a:lnTo>
                          <a:pt x="24691" y="22703"/>
                        </a:lnTo>
                        <a:lnTo>
                          <a:pt x="24691" y="22661"/>
                        </a:lnTo>
                        <a:lnTo>
                          <a:pt x="24670" y="22661"/>
                        </a:lnTo>
                        <a:lnTo>
                          <a:pt x="24712" y="22619"/>
                        </a:lnTo>
                        <a:lnTo>
                          <a:pt x="24712" y="22577"/>
                        </a:lnTo>
                        <a:lnTo>
                          <a:pt x="24753" y="22514"/>
                        </a:lnTo>
                        <a:lnTo>
                          <a:pt x="24712" y="22473"/>
                        </a:lnTo>
                        <a:lnTo>
                          <a:pt x="24670" y="22452"/>
                        </a:lnTo>
                        <a:lnTo>
                          <a:pt x="24670" y="22347"/>
                        </a:lnTo>
                        <a:lnTo>
                          <a:pt x="24607" y="22242"/>
                        </a:lnTo>
                        <a:lnTo>
                          <a:pt x="24481" y="22159"/>
                        </a:lnTo>
                        <a:lnTo>
                          <a:pt x="24398" y="22096"/>
                        </a:lnTo>
                        <a:lnTo>
                          <a:pt x="24377" y="22033"/>
                        </a:lnTo>
                        <a:lnTo>
                          <a:pt x="24272" y="21866"/>
                        </a:lnTo>
                        <a:lnTo>
                          <a:pt x="24189" y="21845"/>
                        </a:lnTo>
                        <a:lnTo>
                          <a:pt x="24084" y="21845"/>
                        </a:lnTo>
                        <a:lnTo>
                          <a:pt x="24084" y="21782"/>
                        </a:lnTo>
                        <a:lnTo>
                          <a:pt x="24126" y="21740"/>
                        </a:lnTo>
                        <a:lnTo>
                          <a:pt x="24084" y="21657"/>
                        </a:lnTo>
                        <a:lnTo>
                          <a:pt x="24042" y="21615"/>
                        </a:lnTo>
                        <a:lnTo>
                          <a:pt x="24021" y="21531"/>
                        </a:lnTo>
                        <a:lnTo>
                          <a:pt x="24063" y="21468"/>
                        </a:lnTo>
                        <a:lnTo>
                          <a:pt x="24126" y="21447"/>
                        </a:lnTo>
                        <a:lnTo>
                          <a:pt x="24084" y="21406"/>
                        </a:lnTo>
                        <a:lnTo>
                          <a:pt x="24021" y="21343"/>
                        </a:lnTo>
                        <a:lnTo>
                          <a:pt x="23958" y="21343"/>
                        </a:lnTo>
                        <a:lnTo>
                          <a:pt x="23958" y="21259"/>
                        </a:lnTo>
                        <a:lnTo>
                          <a:pt x="24063" y="21217"/>
                        </a:lnTo>
                        <a:lnTo>
                          <a:pt x="24042" y="20799"/>
                        </a:lnTo>
                        <a:lnTo>
                          <a:pt x="24042" y="20380"/>
                        </a:lnTo>
                        <a:lnTo>
                          <a:pt x="24084" y="20025"/>
                        </a:lnTo>
                        <a:lnTo>
                          <a:pt x="24063" y="19941"/>
                        </a:lnTo>
                        <a:lnTo>
                          <a:pt x="24063" y="19836"/>
                        </a:lnTo>
                        <a:lnTo>
                          <a:pt x="24126" y="19732"/>
                        </a:lnTo>
                        <a:lnTo>
                          <a:pt x="24084" y="19627"/>
                        </a:lnTo>
                        <a:lnTo>
                          <a:pt x="24042" y="19543"/>
                        </a:lnTo>
                        <a:lnTo>
                          <a:pt x="24021" y="19334"/>
                        </a:lnTo>
                        <a:lnTo>
                          <a:pt x="23875" y="19167"/>
                        </a:lnTo>
                        <a:lnTo>
                          <a:pt x="23833" y="18957"/>
                        </a:lnTo>
                        <a:lnTo>
                          <a:pt x="23854" y="18853"/>
                        </a:lnTo>
                        <a:lnTo>
                          <a:pt x="23728" y="18518"/>
                        </a:lnTo>
                        <a:lnTo>
                          <a:pt x="23749" y="18434"/>
                        </a:lnTo>
                        <a:lnTo>
                          <a:pt x="23833" y="18288"/>
                        </a:lnTo>
                        <a:lnTo>
                          <a:pt x="23812" y="18204"/>
                        </a:lnTo>
                        <a:lnTo>
                          <a:pt x="23812" y="18100"/>
                        </a:lnTo>
                        <a:lnTo>
                          <a:pt x="23665" y="17995"/>
                        </a:lnTo>
                        <a:lnTo>
                          <a:pt x="23498" y="17995"/>
                        </a:lnTo>
                        <a:lnTo>
                          <a:pt x="23289" y="18058"/>
                        </a:lnTo>
                        <a:lnTo>
                          <a:pt x="23226" y="18079"/>
                        </a:lnTo>
                        <a:lnTo>
                          <a:pt x="23017" y="18162"/>
                        </a:lnTo>
                        <a:lnTo>
                          <a:pt x="22891" y="18288"/>
                        </a:lnTo>
                        <a:lnTo>
                          <a:pt x="22724" y="18518"/>
                        </a:lnTo>
                        <a:lnTo>
                          <a:pt x="22598" y="18602"/>
                        </a:lnTo>
                        <a:lnTo>
                          <a:pt x="22410" y="18623"/>
                        </a:lnTo>
                        <a:lnTo>
                          <a:pt x="22201" y="18644"/>
                        </a:lnTo>
                        <a:lnTo>
                          <a:pt x="22159" y="18644"/>
                        </a:lnTo>
                        <a:lnTo>
                          <a:pt x="22159" y="18581"/>
                        </a:lnTo>
                        <a:lnTo>
                          <a:pt x="22264" y="18413"/>
                        </a:lnTo>
                        <a:lnTo>
                          <a:pt x="22201" y="18267"/>
                        </a:lnTo>
                        <a:lnTo>
                          <a:pt x="22054" y="17597"/>
                        </a:lnTo>
                        <a:lnTo>
                          <a:pt x="21950" y="17325"/>
                        </a:lnTo>
                        <a:lnTo>
                          <a:pt x="21887" y="17179"/>
                        </a:lnTo>
                        <a:lnTo>
                          <a:pt x="22033" y="16928"/>
                        </a:lnTo>
                        <a:lnTo>
                          <a:pt x="21740" y="16886"/>
                        </a:lnTo>
                        <a:lnTo>
                          <a:pt x="21531" y="17032"/>
                        </a:lnTo>
                        <a:lnTo>
                          <a:pt x="21406" y="16970"/>
                        </a:lnTo>
                        <a:lnTo>
                          <a:pt x="21029" y="16970"/>
                        </a:lnTo>
                        <a:lnTo>
                          <a:pt x="27704" y="4792"/>
                        </a:lnTo>
                        <a:lnTo>
                          <a:pt x="27683" y="4729"/>
                        </a:lnTo>
                        <a:lnTo>
                          <a:pt x="27536" y="4708"/>
                        </a:lnTo>
                        <a:lnTo>
                          <a:pt x="27474" y="4729"/>
                        </a:lnTo>
                        <a:lnTo>
                          <a:pt x="27411" y="4667"/>
                        </a:lnTo>
                        <a:lnTo>
                          <a:pt x="27369" y="4416"/>
                        </a:lnTo>
                        <a:lnTo>
                          <a:pt x="27306" y="4290"/>
                        </a:lnTo>
                        <a:lnTo>
                          <a:pt x="27222" y="4248"/>
                        </a:lnTo>
                        <a:lnTo>
                          <a:pt x="27202" y="4102"/>
                        </a:lnTo>
                        <a:lnTo>
                          <a:pt x="27118" y="3955"/>
                        </a:lnTo>
                        <a:lnTo>
                          <a:pt x="27076" y="3892"/>
                        </a:lnTo>
                        <a:lnTo>
                          <a:pt x="26867" y="3892"/>
                        </a:lnTo>
                        <a:lnTo>
                          <a:pt x="26846" y="3934"/>
                        </a:lnTo>
                        <a:lnTo>
                          <a:pt x="26678" y="3892"/>
                        </a:lnTo>
                        <a:lnTo>
                          <a:pt x="26532" y="3934"/>
                        </a:lnTo>
                        <a:lnTo>
                          <a:pt x="26448" y="3872"/>
                        </a:lnTo>
                        <a:lnTo>
                          <a:pt x="26386" y="3892"/>
                        </a:lnTo>
                        <a:lnTo>
                          <a:pt x="26344" y="3872"/>
                        </a:lnTo>
                        <a:lnTo>
                          <a:pt x="26323" y="3892"/>
                        </a:lnTo>
                        <a:lnTo>
                          <a:pt x="26239" y="3892"/>
                        </a:lnTo>
                        <a:lnTo>
                          <a:pt x="26239" y="3872"/>
                        </a:lnTo>
                        <a:lnTo>
                          <a:pt x="26281" y="3872"/>
                        </a:lnTo>
                        <a:lnTo>
                          <a:pt x="26281" y="3830"/>
                        </a:lnTo>
                        <a:lnTo>
                          <a:pt x="26176" y="3746"/>
                        </a:lnTo>
                        <a:lnTo>
                          <a:pt x="26114" y="3767"/>
                        </a:lnTo>
                        <a:lnTo>
                          <a:pt x="26030" y="3746"/>
                        </a:lnTo>
                        <a:lnTo>
                          <a:pt x="26051" y="3725"/>
                        </a:lnTo>
                        <a:lnTo>
                          <a:pt x="26114" y="3683"/>
                        </a:lnTo>
                        <a:lnTo>
                          <a:pt x="26051" y="3641"/>
                        </a:lnTo>
                        <a:lnTo>
                          <a:pt x="25967" y="3641"/>
                        </a:lnTo>
                        <a:lnTo>
                          <a:pt x="25904" y="3620"/>
                        </a:lnTo>
                        <a:lnTo>
                          <a:pt x="25904" y="3558"/>
                        </a:lnTo>
                        <a:lnTo>
                          <a:pt x="25821" y="3474"/>
                        </a:lnTo>
                        <a:lnTo>
                          <a:pt x="25737" y="3411"/>
                        </a:lnTo>
                        <a:lnTo>
                          <a:pt x="25716" y="3411"/>
                        </a:lnTo>
                        <a:lnTo>
                          <a:pt x="25653" y="3369"/>
                        </a:lnTo>
                        <a:lnTo>
                          <a:pt x="25611" y="3369"/>
                        </a:lnTo>
                        <a:lnTo>
                          <a:pt x="25549" y="3432"/>
                        </a:lnTo>
                        <a:lnTo>
                          <a:pt x="25549" y="3369"/>
                        </a:lnTo>
                        <a:lnTo>
                          <a:pt x="25528" y="3328"/>
                        </a:lnTo>
                        <a:lnTo>
                          <a:pt x="25444" y="3265"/>
                        </a:lnTo>
                        <a:lnTo>
                          <a:pt x="25381" y="3369"/>
                        </a:lnTo>
                        <a:lnTo>
                          <a:pt x="25318" y="3328"/>
                        </a:lnTo>
                        <a:lnTo>
                          <a:pt x="25318" y="3244"/>
                        </a:lnTo>
                        <a:lnTo>
                          <a:pt x="25381" y="3223"/>
                        </a:lnTo>
                        <a:lnTo>
                          <a:pt x="25339" y="3160"/>
                        </a:lnTo>
                        <a:lnTo>
                          <a:pt x="25277" y="3139"/>
                        </a:lnTo>
                        <a:lnTo>
                          <a:pt x="25193" y="3160"/>
                        </a:lnTo>
                        <a:lnTo>
                          <a:pt x="25193" y="3160"/>
                        </a:lnTo>
                        <a:lnTo>
                          <a:pt x="25214" y="3118"/>
                        </a:lnTo>
                        <a:lnTo>
                          <a:pt x="25214" y="3056"/>
                        </a:lnTo>
                        <a:lnTo>
                          <a:pt x="25109" y="3014"/>
                        </a:lnTo>
                        <a:lnTo>
                          <a:pt x="25025" y="2909"/>
                        </a:lnTo>
                        <a:lnTo>
                          <a:pt x="25067" y="2888"/>
                        </a:lnTo>
                        <a:lnTo>
                          <a:pt x="25025" y="2825"/>
                        </a:lnTo>
                        <a:lnTo>
                          <a:pt x="24963" y="2804"/>
                        </a:lnTo>
                        <a:lnTo>
                          <a:pt x="24900" y="2846"/>
                        </a:lnTo>
                        <a:lnTo>
                          <a:pt x="24691" y="3056"/>
                        </a:lnTo>
                        <a:lnTo>
                          <a:pt x="24461" y="3202"/>
                        </a:lnTo>
                        <a:lnTo>
                          <a:pt x="24670" y="3035"/>
                        </a:lnTo>
                        <a:lnTo>
                          <a:pt x="24795" y="2846"/>
                        </a:lnTo>
                        <a:lnTo>
                          <a:pt x="24921" y="2721"/>
                        </a:lnTo>
                        <a:lnTo>
                          <a:pt x="24963" y="2595"/>
                        </a:lnTo>
                        <a:lnTo>
                          <a:pt x="24879" y="2532"/>
                        </a:lnTo>
                        <a:lnTo>
                          <a:pt x="24712" y="2428"/>
                        </a:lnTo>
                        <a:lnTo>
                          <a:pt x="24586" y="2428"/>
                        </a:lnTo>
                        <a:lnTo>
                          <a:pt x="24440" y="2491"/>
                        </a:lnTo>
                        <a:lnTo>
                          <a:pt x="24356" y="2491"/>
                        </a:lnTo>
                        <a:lnTo>
                          <a:pt x="24293" y="2512"/>
                        </a:lnTo>
                        <a:lnTo>
                          <a:pt x="24147" y="2532"/>
                        </a:lnTo>
                        <a:lnTo>
                          <a:pt x="23979" y="2721"/>
                        </a:lnTo>
                        <a:lnTo>
                          <a:pt x="23854" y="2825"/>
                        </a:lnTo>
                        <a:lnTo>
                          <a:pt x="23854" y="2825"/>
                        </a:lnTo>
                        <a:lnTo>
                          <a:pt x="23958" y="2700"/>
                        </a:lnTo>
                        <a:lnTo>
                          <a:pt x="23937" y="2532"/>
                        </a:lnTo>
                        <a:lnTo>
                          <a:pt x="23958" y="2407"/>
                        </a:lnTo>
                        <a:lnTo>
                          <a:pt x="23958" y="2302"/>
                        </a:lnTo>
                        <a:lnTo>
                          <a:pt x="23770" y="2198"/>
                        </a:lnTo>
                        <a:lnTo>
                          <a:pt x="23770" y="2156"/>
                        </a:lnTo>
                        <a:lnTo>
                          <a:pt x="23875" y="2093"/>
                        </a:lnTo>
                        <a:lnTo>
                          <a:pt x="23979" y="2093"/>
                        </a:lnTo>
                        <a:lnTo>
                          <a:pt x="23979" y="2051"/>
                        </a:lnTo>
                        <a:lnTo>
                          <a:pt x="23707" y="1884"/>
                        </a:lnTo>
                        <a:lnTo>
                          <a:pt x="23665" y="1800"/>
                        </a:lnTo>
                        <a:lnTo>
                          <a:pt x="23728" y="1737"/>
                        </a:lnTo>
                        <a:lnTo>
                          <a:pt x="23875" y="1654"/>
                        </a:lnTo>
                        <a:lnTo>
                          <a:pt x="23958" y="1570"/>
                        </a:lnTo>
                        <a:lnTo>
                          <a:pt x="23917" y="1486"/>
                        </a:lnTo>
                        <a:lnTo>
                          <a:pt x="23854" y="1361"/>
                        </a:lnTo>
                        <a:lnTo>
                          <a:pt x="23812" y="1361"/>
                        </a:lnTo>
                        <a:lnTo>
                          <a:pt x="23749" y="1382"/>
                        </a:lnTo>
                        <a:lnTo>
                          <a:pt x="23707" y="1319"/>
                        </a:lnTo>
                        <a:lnTo>
                          <a:pt x="23624" y="1256"/>
                        </a:lnTo>
                        <a:lnTo>
                          <a:pt x="23519" y="1256"/>
                        </a:lnTo>
                        <a:lnTo>
                          <a:pt x="23393" y="1214"/>
                        </a:lnTo>
                        <a:lnTo>
                          <a:pt x="23331" y="1172"/>
                        </a:lnTo>
                        <a:lnTo>
                          <a:pt x="23247" y="1214"/>
                        </a:lnTo>
                        <a:lnTo>
                          <a:pt x="23121" y="1214"/>
                        </a:lnTo>
                        <a:lnTo>
                          <a:pt x="23080" y="1319"/>
                        </a:lnTo>
                        <a:lnTo>
                          <a:pt x="23080" y="1361"/>
                        </a:lnTo>
                        <a:lnTo>
                          <a:pt x="22996" y="1256"/>
                        </a:lnTo>
                        <a:lnTo>
                          <a:pt x="23038" y="1151"/>
                        </a:lnTo>
                        <a:lnTo>
                          <a:pt x="23101" y="1131"/>
                        </a:lnTo>
                        <a:lnTo>
                          <a:pt x="23101" y="1026"/>
                        </a:lnTo>
                        <a:lnTo>
                          <a:pt x="23142" y="942"/>
                        </a:lnTo>
                        <a:lnTo>
                          <a:pt x="23205" y="921"/>
                        </a:lnTo>
                        <a:lnTo>
                          <a:pt x="23205" y="817"/>
                        </a:lnTo>
                        <a:lnTo>
                          <a:pt x="23226" y="712"/>
                        </a:lnTo>
                        <a:lnTo>
                          <a:pt x="23205" y="649"/>
                        </a:lnTo>
                        <a:lnTo>
                          <a:pt x="23184" y="649"/>
                        </a:lnTo>
                        <a:lnTo>
                          <a:pt x="23038" y="796"/>
                        </a:lnTo>
                        <a:lnTo>
                          <a:pt x="23017" y="900"/>
                        </a:lnTo>
                        <a:lnTo>
                          <a:pt x="22996" y="900"/>
                        </a:lnTo>
                        <a:lnTo>
                          <a:pt x="22912" y="838"/>
                        </a:lnTo>
                        <a:lnTo>
                          <a:pt x="22808" y="900"/>
                        </a:lnTo>
                        <a:lnTo>
                          <a:pt x="22787" y="942"/>
                        </a:lnTo>
                        <a:lnTo>
                          <a:pt x="22808" y="1047"/>
                        </a:lnTo>
                        <a:lnTo>
                          <a:pt x="22724" y="1131"/>
                        </a:lnTo>
                        <a:lnTo>
                          <a:pt x="22682" y="1131"/>
                        </a:lnTo>
                        <a:lnTo>
                          <a:pt x="22661" y="1068"/>
                        </a:lnTo>
                        <a:lnTo>
                          <a:pt x="22598" y="1214"/>
                        </a:lnTo>
                        <a:lnTo>
                          <a:pt x="22598" y="1319"/>
                        </a:lnTo>
                        <a:lnTo>
                          <a:pt x="22556" y="1172"/>
                        </a:lnTo>
                        <a:lnTo>
                          <a:pt x="22556" y="1047"/>
                        </a:lnTo>
                        <a:lnTo>
                          <a:pt x="22598" y="942"/>
                        </a:lnTo>
                        <a:lnTo>
                          <a:pt x="22556" y="921"/>
                        </a:lnTo>
                        <a:lnTo>
                          <a:pt x="22473" y="1005"/>
                        </a:lnTo>
                        <a:lnTo>
                          <a:pt x="22452" y="1068"/>
                        </a:lnTo>
                        <a:lnTo>
                          <a:pt x="22368" y="1110"/>
                        </a:lnTo>
                        <a:lnTo>
                          <a:pt x="22410" y="921"/>
                        </a:lnTo>
                        <a:lnTo>
                          <a:pt x="22368" y="817"/>
                        </a:lnTo>
                        <a:lnTo>
                          <a:pt x="22264" y="817"/>
                        </a:lnTo>
                        <a:lnTo>
                          <a:pt x="22284" y="733"/>
                        </a:lnTo>
                        <a:lnTo>
                          <a:pt x="22410" y="628"/>
                        </a:lnTo>
                        <a:lnTo>
                          <a:pt x="22515" y="607"/>
                        </a:lnTo>
                        <a:lnTo>
                          <a:pt x="22661" y="712"/>
                        </a:lnTo>
                        <a:lnTo>
                          <a:pt x="22808" y="628"/>
                        </a:lnTo>
                        <a:lnTo>
                          <a:pt x="22912" y="607"/>
                        </a:lnTo>
                        <a:lnTo>
                          <a:pt x="23017" y="503"/>
                        </a:lnTo>
                        <a:lnTo>
                          <a:pt x="23017" y="440"/>
                        </a:lnTo>
                        <a:lnTo>
                          <a:pt x="23038" y="398"/>
                        </a:lnTo>
                        <a:lnTo>
                          <a:pt x="23017" y="335"/>
                        </a:lnTo>
                        <a:lnTo>
                          <a:pt x="22891" y="294"/>
                        </a:lnTo>
                        <a:lnTo>
                          <a:pt x="22828" y="294"/>
                        </a:lnTo>
                        <a:lnTo>
                          <a:pt x="22828" y="189"/>
                        </a:lnTo>
                        <a:lnTo>
                          <a:pt x="22787" y="126"/>
                        </a:lnTo>
                        <a:lnTo>
                          <a:pt x="22766" y="105"/>
                        </a:lnTo>
                        <a:lnTo>
                          <a:pt x="22787" y="84"/>
                        </a:lnTo>
                        <a:lnTo>
                          <a:pt x="22828" y="63"/>
                        </a:lnTo>
                        <a:lnTo>
                          <a:pt x="228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6" name="Google Shape;2126;p10"/>
                  <p:cNvSpPr/>
                  <p:nvPr/>
                </p:nvSpPr>
                <p:spPr>
                  <a:xfrm>
                    <a:off x="1979950" y="2384350"/>
                    <a:ext cx="816050" cy="48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42" h="19251" extrusionOk="0">
                        <a:moveTo>
                          <a:pt x="2846" y="1"/>
                        </a:moveTo>
                        <a:lnTo>
                          <a:pt x="2909" y="210"/>
                        </a:lnTo>
                        <a:lnTo>
                          <a:pt x="3035" y="273"/>
                        </a:lnTo>
                        <a:lnTo>
                          <a:pt x="2993" y="356"/>
                        </a:lnTo>
                        <a:lnTo>
                          <a:pt x="2909" y="440"/>
                        </a:lnTo>
                        <a:lnTo>
                          <a:pt x="2930" y="545"/>
                        </a:lnTo>
                        <a:lnTo>
                          <a:pt x="2993" y="586"/>
                        </a:lnTo>
                        <a:lnTo>
                          <a:pt x="2972" y="649"/>
                        </a:lnTo>
                        <a:lnTo>
                          <a:pt x="2909" y="733"/>
                        </a:lnTo>
                        <a:lnTo>
                          <a:pt x="2951" y="775"/>
                        </a:lnTo>
                        <a:lnTo>
                          <a:pt x="2951" y="858"/>
                        </a:lnTo>
                        <a:lnTo>
                          <a:pt x="2993" y="900"/>
                        </a:lnTo>
                        <a:lnTo>
                          <a:pt x="2909" y="1047"/>
                        </a:lnTo>
                        <a:lnTo>
                          <a:pt x="2825" y="1089"/>
                        </a:lnTo>
                        <a:lnTo>
                          <a:pt x="2763" y="1256"/>
                        </a:lnTo>
                        <a:lnTo>
                          <a:pt x="2721" y="1298"/>
                        </a:lnTo>
                        <a:lnTo>
                          <a:pt x="2721" y="1423"/>
                        </a:lnTo>
                        <a:lnTo>
                          <a:pt x="2637" y="1486"/>
                        </a:lnTo>
                        <a:lnTo>
                          <a:pt x="2616" y="1591"/>
                        </a:lnTo>
                        <a:lnTo>
                          <a:pt x="2470" y="1674"/>
                        </a:lnTo>
                        <a:lnTo>
                          <a:pt x="2386" y="1633"/>
                        </a:lnTo>
                        <a:lnTo>
                          <a:pt x="2344" y="1570"/>
                        </a:lnTo>
                        <a:lnTo>
                          <a:pt x="2428" y="1465"/>
                        </a:lnTo>
                        <a:lnTo>
                          <a:pt x="2449" y="1507"/>
                        </a:lnTo>
                        <a:lnTo>
                          <a:pt x="2532" y="1465"/>
                        </a:lnTo>
                        <a:lnTo>
                          <a:pt x="2553" y="1528"/>
                        </a:lnTo>
                        <a:lnTo>
                          <a:pt x="2595" y="1486"/>
                        </a:lnTo>
                        <a:lnTo>
                          <a:pt x="2595" y="1361"/>
                        </a:lnTo>
                        <a:lnTo>
                          <a:pt x="2658" y="1214"/>
                        </a:lnTo>
                        <a:lnTo>
                          <a:pt x="2742" y="1151"/>
                        </a:lnTo>
                        <a:lnTo>
                          <a:pt x="2742" y="1047"/>
                        </a:lnTo>
                        <a:lnTo>
                          <a:pt x="2700" y="1068"/>
                        </a:lnTo>
                        <a:lnTo>
                          <a:pt x="2553" y="1172"/>
                        </a:lnTo>
                        <a:lnTo>
                          <a:pt x="2512" y="1214"/>
                        </a:lnTo>
                        <a:lnTo>
                          <a:pt x="2428" y="1214"/>
                        </a:lnTo>
                        <a:lnTo>
                          <a:pt x="2428" y="1172"/>
                        </a:lnTo>
                        <a:lnTo>
                          <a:pt x="2532" y="1068"/>
                        </a:lnTo>
                        <a:lnTo>
                          <a:pt x="2658" y="1005"/>
                        </a:lnTo>
                        <a:lnTo>
                          <a:pt x="2700" y="963"/>
                        </a:lnTo>
                        <a:lnTo>
                          <a:pt x="2658" y="879"/>
                        </a:lnTo>
                        <a:lnTo>
                          <a:pt x="2616" y="879"/>
                        </a:lnTo>
                        <a:lnTo>
                          <a:pt x="2532" y="900"/>
                        </a:lnTo>
                        <a:lnTo>
                          <a:pt x="2470" y="796"/>
                        </a:lnTo>
                        <a:lnTo>
                          <a:pt x="2407" y="754"/>
                        </a:lnTo>
                        <a:lnTo>
                          <a:pt x="2135" y="754"/>
                        </a:lnTo>
                        <a:lnTo>
                          <a:pt x="2009" y="649"/>
                        </a:lnTo>
                        <a:lnTo>
                          <a:pt x="1716" y="419"/>
                        </a:lnTo>
                        <a:lnTo>
                          <a:pt x="1696" y="440"/>
                        </a:lnTo>
                        <a:lnTo>
                          <a:pt x="1675" y="545"/>
                        </a:lnTo>
                        <a:lnTo>
                          <a:pt x="1591" y="754"/>
                        </a:lnTo>
                        <a:lnTo>
                          <a:pt x="1591" y="858"/>
                        </a:lnTo>
                        <a:lnTo>
                          <a:pt x="1654" y="1068"/>
                        </a:lnTo>
                        <a:lnTo>
                          <a:pt x="1591" y="1382"/>
                        </a:lnTo>
                        <a:lnTo>
                          <a:pt x="1612" y="1507"/>
                        </a:lnTo>
                        <a:lnTo>
                          <a:pt x="1591" y="1674"/>
                        </a:lnTo>
                        <a:lnTo>
                          <a:pt x="1612" y="1737"/>
                        </a:lnTo>
                        <a:lnTo>
                          <a:pt x="1675" y="1737"/>
                        </a:lnTo>
                        <a:lnTo>
                          <a:pt x="1696" y="1800"/>
                        </a:lnTo>
                        <a:lnTo>
                          <a:pt x="1654" y="1884"/>
                        </a:lnTo>
                        <a:lnTo>
                          <a:pt x="1591" y="1884"/>
                        </a:lnTo>
                        <a:lnTo>
                          <a:pt x="1570" y="1946"/>
                        </a:lnTo>
                        <a:lnTo>
                          <a:pt x="1591" y="2009"/>
                        </a:lnTo>
                        <a:lnTo>
                          <a:pt x="1696" y="2030"/>
                        </a:lnTo>
                        <a:lnTo>
                          <a:pt x="1654" y="2135"/>
                        </a:lnTo>
                        <a:lnTo>
                          <a:pt x="1654" y="2239"/>
                        </a:lnTo>
                        <a:lnTo>
                          <a:pt x="1591" y="2323"/>
                        </a:lnTo>
                        <a:lnTo>
                          <a:pt x="1549" y="2302"/>
                        </a:lnTo>
                        <a:lnTo>
                          <a:pt x="1507" y="2344"/>
                        </a:lnTo>
                        <a:lnTo>
                          <a:pt x="1507" y="2428"/>
                        </a:lnTo>
                        <a:lnTo>
                          <a:pt x="1675" y="2449"/>
                        </a:lnTo>
                        <a:lnTo>
                          <a:pt x="1821" y="2470"/>
                        </a:lnTo>
                        <a:lnTo>
                          <a:pt x="1926" y="2553"/>
                        </a:lnTo>
                        <a:lnTo>
                          <a:pt x="2072" y="2553"/>
                        </a:lnTo>
                        <a:lnTo>
                          <a:pt x="2114" y="2637"/>
                        </a:lnTo>
                        <a:lnTo>
                          <a:pt x="2135" y="2783"/>
                        </a:lnTo>
                        <a:lnTo>
                          <a:pt x="2093" y="2658"/>
                        </a:lnTo>
                        <a:lnTo>
                          <a:pt x="1988" y="2574"/>
                        </a:lnTo>
                        <a:lnTo>
                          <a:pt x="1905" y="2616"/>
                        </a:lnTo>
                        <a:lnTo>
                          <a:pt x="1821" y="2553"/>
                        </a:lnTo>
                        <a:lnTo>
                          <a:pt x="1612" y="2532"/>
                        </a:lnTo>
                        <a:lnTo>
                          <a:pt x="1570" y="2470"/>
                        </a:lnTo>
                        <a:lnTo>
                          <a:pt x="1507" y="2511"/>
                        </a:lnTo>
                        <a:lnTo>
                          <a:pt x="1507" y="2616"/>
                        </a:lnTo>
                        <a:lnTo>
                          <a:pt x="1403" y="2763"/>
                        </a:lnTo>
                        <a:lnTo>
                          <a:pt x="1403" y="2846"/>
                        </a:lnTo>
                        <a:lnTo>
                          <a:pt x="1403" y="2930"/>
                        </a:lnTo>
                        <a:lnTo>
                          <a:pt x="1340" y="3076"/>
                        </a:lnTo>
                        <a:lnTo>
                          <a:pt x="1277" y="3202"/>
                        </a:lnTo>
                        <a:lnTo>
                          <a:pt x="1131" y="3558"/>
                        </a:lnTo>
                        <a:lnTo>
                          <a:pt x="1089" y="3809"/>
                        </a:lnTo>
                        <a:lnTo>
                          <a:pt x="942" y="4102"/>
                        </a:lnTo>
                        <a:lnTo>
                          <a:pt x="921" y="4415"/>
                        </a:lnTo>
                        <a:lnTo>
                          <a:pt x="838" y="4541"/>
                        </a:lnTo>
                        <a:lnTo>
                          <a:pt x="733" y="4667"/>
                        </a:lnTo>
                        <a:lnTo>
                          <a:pt x="649" y="4855"/>
                        </a:lnTo>
                        <a:lnTo>
                          <a:pt x="608" y="4939"/>
                        </a:lnTo>
                        <a:lnTo>
                          <a:pt x="566" y="5043"/>
                        </a:lnTo>
                        <a:lnTo>
                          <a:pt x="419" y="5231"/>
                        </a:lnTo>
                        <a:lnTo>
                          <a:pt x="356" y="5336"/>
                        </a:lnTo>
                        <a:lnTo>
                          <a:pt x="398" y="5566"/>
                        </a:lnTo>
                        <a:lnTo>
                          <a:pt x="336" y="5776"/>
                        </a:lnTo>
                        <a:lnTo>
                          <a:pt x="336" y="5922"/>
                        </a:lnTo>
                        <a:lnTo>
                          <a:pt x="419" y="6027"/>
                        </a:lnTo>
                        <a:lnTo>
                          <a:pt x="356" y="6110"/>
                        </a:lnTo>
                        <a:lnTo>
                          <a:pt x="336" y="6194"/>
                        </a:lnTo>
                        <a:lnTo>
                          <a:pt x="398" y="6340"/>
                        </a:lnTo>
                        <a:lnTo>
                          <a:pt x="356" y="6592"/>
                        </a:lnTo>
                        <a:lnTo>
                          <a:pt x="315" y="6717"/>
                        </a:lnTo>
                        <a:lnTo>
                          <a:pt x="231" y="6759"/>
                        </a:lnTo>
                        <a:lnTo>
                          <a:pt x="252" y="6843"/>
                        </a:lnTo>
                        <a:lnTo>
                          <a:pt x="294" y="6864"/>
                        </a:lnTo>
                        <a:lnTo>
                          <a:pt x="231" y="7031"/>
                        </a:lnTo>
                        <a:lnTo>
                          <a:pt x="84" y="7136"/>
                        </a:lnTo>
                        <a:lnTo>
                          <a:pt x="1" y="7261"/>
                        </a:lnTo>
                        <a:lnTo>
                          <a:pt x="1" y="7387"/>
                        </a:lnTo>
                        <a:lnTo>
                          <a:pt x="105" y="7554"/>
                        </a:lnTo>
                        <a:lnTo>
                          <a:pt x="210" y="7763"/>
                        </a:lnTo>
                        <a:lnTo>
                          <a:pt x="210" y="7993"/>
                        </a:lnTo>
                        <a:lnTo>
                          <a:pt x="189" y="8119"/>
                        </a:lnTo>
                        <a:lnTo>
                          <a:pt x="126" y="8203"/>
                        </a:lnTo>
                        <a:lnTo>
                          <a:pt x="126" y="8286"/>
                        </a:lnTo>
                        <a:lnTo>
                          <a:pt x="147" y="8370"/>
                        </a:lnTo>
                        <a:lnTo>
                          <a:pt x="189" y="8496"/>
                        </a:lnTo>
                        <a:lnTo>
                          <a:pt x="126" y="8579"/>
                        </a:lnTo>
                        <a:lnTo>
                          <a:pt x="105" y="8642"/>
                        </a:lnTo>
                        <a:lnTo>
                          <a:pt x="126" y="8726"/>
                        </a:lnTo>
                        <a:lnTo>
                          <a:pt x="356" y="9102"/>
                        </a:lnTo>
                        <a:lnTo>
                          <a:pt x="398" y="9207"/>
                        </a:lnTo>
                        <a:lnTo>
                          <a:pt x="356" y="9270"/>
                        </a:lnTo>
                        <a:lnTo>
                          <a:pt x="398" y="9353"/>
                        </a:lnTo>
                        <a:lnTo>
                          <a:pt x="524" y="9479"/>
                        </a:lnTo>
                        <a:lnTo>
                          <a:pt x="545" y="9542"/>
                        </a:lnTo>
                        <a:lnTo>
                          <a:pt x="628" y="9542"/>
                        </a:lnTo>
                        <a:lnTo>
                          <a:pt x="628" y="9437"/>
                        </a:lnTo>
                        <a:lnTo>
                          <a:pt x="628" y="9312"/>
                        </a:lnTo>
                        <a:lnTo>
                          <a:pt x="712" y="9333"/>
                        </a:lnTo>
                        <a:lnTo>
                          <a:pt x="733" y="9312"/>
                        </a:lnTo>
                        <a:lnTo>
                          <a:pt x="733" y="9353"/>
                        </a:lnTo>
                        <a:lnTo>
                          <a:pt x="838" y="9353"/>
                        </a:lnTo>
                        <a:lnTo>
                          <a:pt x="859" y="9416"/>
                        </a:lnTo>
                        <a:lnTo>
                          <a:pt x="984" y="9437"/>
                        </a:lnTo>
                        <a:lnTo>
                          <a:pt x="880" y="9437"/>
                        </a:lnTo>
                        <a:lnTo>
                          <a:pt x="817" y="9479"/>
                        </a:lnTo>
                        <a:lnTo>
                          <a:pt x="754" y="9437"/>
                        </a:lnTo>
                        <a:lnTo>
                          <a:pt x="712" y="9437"/>
                        </a:lnTo>
                        <a:lnTo>
                          <a:pt x="712" y="9521"/>
                        </a:lnTo>
                        <a:lnTo>
                          <a:pt x="754" y="9542"/>
                        </a:lnTo>
                        <a:lnTo>
                          <a:pt x="754" y="9688"/>
                        </a:lnTo>
                        <a:lnTo>
                          <a:pt x="817" y="9793"/>
                        </a:lnTo>
                        <a:lnTo>
                          <a:pt x="838" y="9835"/>
                        </a:lnTo>
                        <a:lnTo>
                          <a:pt x="733" y="9793"/>
                        </a:lnTo>
                        <a:lnTo>
                          <a:pt x="670" y="9688"/>
                        </a:lnTo>
                        <a:lnTo>
                          <a:pt x="649" y="9646"/>
                        </a:lnTo>
                        <a:lnTo>
                          <a:pt x="608" y="9688"/>
                        </a:lnTo>
                        <a:lnTo>
                          <a:pt x="608" y="9772"/>
                        </a:lnTo>
                        <a:lnTo>
                          <a:pt x="545" y="9835"/>
                        </a:lnTo>
                        <a:lnTo>
                          <a:pt x="566" y="9877"/>
                        </a:lnTo>
                        <a:lnTo>
                          <a:pt x="545" y="9981"/>
                        </a:lnTo>
                        <a:lnTo>
                          <a:pt x="545" y="10086"/>
                        </a:lnTo>
                        <a:lnTo>
                          <a:pt x="608" y="10107"/>
                        </a:lnTo>
                        <a:lnTo>
                          <a:pt x="628" y="10211"/>
                        </a:lnTo>
                        <a:lnTo>
                          <a:pt x="733" y="10274"/>
                        </a:lnTo>
                        <a:lnTo>
                          <a:pt x="775" y="10358"/>
                        </a:lnTo>
                        <a:lnTo>
                          <a:pt x="775" y="10421"/>
                        </a:lnTo>
                        <a:lnTo>
                          <a:pt x="712" y="10504"/>
                        </a:lnTo>
                        <a:lnTo>
                          <a:pt x="649" y="10504"/>
                        </a:lnTo>
                        <a:lnTo>
                          <a:pt x="649" y="10567"/>
                        </a:lnTo>
                        <a:lnTo>
                          <a:pt x="670" y="10672"/>
                        </a:lnTo>
                        <a:lnTo>
                          <a:pt x="670" y="10797"/>
                        </a:lnTo>
                        <a:lnTo>
                          <a:pt x="712" y="10839"/>
                        </a:lnTo>
                        <a:lnTo>
                          <a:pt x="775" y="10923"/>
                        </a:lnTo>
                        <a:lnTo>
                          <a:pt x="817" y="11111"/>
                        </a:lnTo>
                        <a:lnTo>
                          <a:pt x="942" y="11362"/>
                        </a:lnTo>
                        <a:lnTo>
                          <a:pt x="1026" y="11509"/>
                        </a:lnTo>
                        <a:lnTo>
                          <a:pt x="1068" y="11530"/>
                        </a:lnTo>
                        <a:lnTo>
                          <a:pt x="1047" y="11571"/>
                        </a:lnTo>
                        <a:lnTo>
                          <a:pt x="1047" y="11613"/>
                        </a:lnTo>
                        <a:lnTo>
                          <a:pt x="1152" y="11718"/>
                        </a:lnTo>
                        <a:lnTo>
                          <a:pt x="1172" y="11843"/>
                        </a:lnTo>
                        <a:lnTo>
                          <a:pt x="1152" y="11990"/>
                        </a:lnTo>
                        <a:lnTo>
                          <a:pt x="1131" y="12094"/>
                        </a:lnTo>
                        <a:lnTo>
                          <a:pt x="1089" y="12136"/>
                        </a:lnTo>
                        <a:lnTo>
                          <a:pt x="1131" y="12199"/>
                        </a:lnTo>
                        <a:lnTo>
                          <a:pt x="1172" y="12262"/>
                        </a:lnTo>
                        <a:lnTo>
                          <a:pt x="1382" y="12262"/>
                        </a:lnTo>
                        <a:lnTo>
                          <a:pt x="1486" y="12283"/>
                        </a:lnTo>
                        <a:lnTo>
                          <a:pt x="1591" y="12346"/>
                        </a:lnTo>
                        <a:lnTo>
                          <a:pt x="1675" y="12366"/>
                        </a:lnTo>
                        <a:lnTo>
                          <a:pt x="1821" y="12366"/>
                        </a:lnTo>
                        <a:lnTo>
                          <a:pt x="1884" y="12450"/>
                        </a:lnTo>
                        <a:lnTo>
                          <a:pt x="1884" y="12555"/>
                        </a:lnTo>
                        <a:lnTo>
                          <a:pt x="2030" y="12618"/>
                        </a:lnTo>
                        <a:lnTo>
                          <a:pt x="2135" y="12618"/>
                        </a:lnTo>
                        <a:lnTo>
                          <a:pt x="2281" y="12680"/>
                        </a:lnTo>
                        <a:lnTo>
                          <a:pt x="2302" y="12722"/>
                        </a:lnTo>
                        <a:lnTo>
                          <a:pt x="2302" y="12827"/>
                        </a:lnTo>
                        <a:lnTo>
                          <a:pt x="2344" y="12869"/>
                        </a:lnTo>
                        <a:lnTo>
                          <a:pt x="2407" y="12827"/>
                        </a:lnTo>
                        <a:lnTo>
                          <a:pt x="2470" y="12827"/>
                        </a:lnTo>
                        <a:lnTo>
                          <a:pt x="2616" y="12973"/>
                        </a:lnTo>
                        <a:lnTo>
                          <a:pt x="2805" y="13245"/>
                        </a:lnTo>
                        <a:lnTo>
                          <a:pt x="2825" y="13434"/>
                        </a:lnTo>
                        <a:lnTo>
                          <a:pt x="2805" y="13559"/>
                        </a:lnTo>
                        <a:lnTo>
                          <a:pt x="2805" y="13664"/>
                        </a:lnTo>
                        <a:lnTo>
                          <a:pt x="4185" y="13643"/>
                        </a:lnTo>
                        <a:lnTo>
                          <a:pt x="4206" y="13706"/>
                        </a:lnTo>
                        <a:lnTo>
                          <a:pt x="4206" y="13747"/>
                        </a:lnTo>
                        <a:lnTo>
                          <a:pt x="6131" y="14647"/>
                        </a:lnTo>
                        <a:lnTo>
                          <a:pt x="7784" y="14689"/>
                        </a:lnTo>
                        <a:lnTo>
                          <a:pt x="7826" y="14480"/>
                        </a:lnTo>
                        <a:lnTo>
                          <a:pt x="8747" y="14501"/>
                        </a:lnTo>
                        <a:lnTo>
                          <a:pt x="8872" y="14584"/>
                        </a:lnTo>
                        <a:lnTo>
                          <a:pt x="8935" y="14710"/>
                        </a:lnTo>
                        <a:lnTo>
                          <a:pt x="8998" y="14773"/>
                        </a:lnTo>
                        <a:lnTo>
                          <a:pt x="9019" y="14815"/>
                        </a:lnTo>
                        <a:lnTo>
                          <a:pt x="9082" y="14815"/>
                        </a:lnTo>
                        <a:lnTo>
                          <a:pt x="9123" y="14898"/>
                        </a:lnTo>
                        <a:lnTo>
                          <a:pt x="9103" y="14961"/>
                        </a:lnTo>
                        <a:lnTo>
                          <a:pt x="9207" y="14982"/>
                        </a:lnTo>
                        <a:lnTo>
                          <a:pt x="9270" y="15066"/>
                        </a:lnTo>
                        <a:lnTo>
                          <a:pt x="9270" y="15107"/>
                        </a:lnTo>
                        <a:lnTo>
                          <a:pt x="9228" y="15170"/>
                        </a:lnTo>
                        <a:lnTo>
                          <a:pt x="9312" y="15191"/>
                        </a:lnTo>
                        <a:lnTo>
                          <a:pt x="9395" y="15233"/>
                        </a:lnTo>
                        <a:lnTo>
                          <a:pt x="9437" y="15317"/>
                        </a:lnTo>
                        <a:lnTo>
                          <a:pt x="9458" y="15442"/>
                        </a:lnTo>
                        <a:lnTo>
                          <a:pt x="9500" y="15484"/>
                        </a:lnTo>
                        <a:lnTo>
                          <a:pt x="9521" y="15505"/>
                        </a:lnTo>
                        <a:lnTo>
                          <a:pt x="9542" y="15526"/>
                        </a:lnTo>
                        <a:lnTo>
                          <a:pt x="9626" y="15610"/>
                        </a:lnTo>
                        <a:lnTo>
                          <a:pt x="9626" y="15693"/>
                        </a:lnTo>
                        <a:lnTo>
                          <a:pt x="9605" y="15714"/>
                        </a:lnTo>
                        <a:lnTo>
                          <a:pt x="9521" y="15735"/>
                        </a:lnTo>
                        <a:lnTo>
                          <a:pt x="9521" y="15756"/>
                        </a:lnTo>
                        <a:lnTo>
                          <a:pt x="9626" y="15903"/>
                        </a:lnTo>
                        <a:lnTo>
                          <a:pt x="9709" y="15965"/>
                        </a:lnTo>
                        <a:lnTo>
                          <a:pt x="9730" y="16070"/>
                        </a:lnTo>
                        <a:lnTo>
                          <a:pt x="9730" y="16112"/>
                        </a:lnTo>
                        <a:lnTo>
                          <a:pt x="9751" y="16112"/>
                        </a:lnTo>
                        <a:lnTo>
                          <a:pt x="9793" y="16133"/>
                        </a:lnTo>
                        <a:lnTo>
                          <a:pt x="9835" y="16133"/>
                        </a:lnTo>
                        <a:lnTo>
                          <a:pt x="9877" y="16154"/>
                        </a:lnTo>
                        <a:lnTo>
                          <a:pt x="9919" y="16216"/>
                        </a:lnTo>
                        <a:lnTo>
                          <a:pt x="9919" y="16237"/>
                        </a:lnTo>
                        <a:lnTo>
                          <a:pt x="9960" y="16279"/>
                        </a:lnTo>
                        <a:lnTo>
                          <a:pt x="10023" y="16279"/>
                        </a:lnTo>
                        <a:lnTo>
                          <a:pt x="10149" y="16342"/>
                        </a:lnTo>
                        <a:lnTo>
                          <a:pt x="10170" y="16384"/>
                        </a:lnTo>
                        <a:lnTo>
                          <a:pt x="10253" y="16426"/>
                        </a:lnTo>
                        <a:lnTo>
                          <a:pt x="10379" y="16467"/>
                        </a:lnTo>
                        <a:lnTo>
                          <a:pt x="10400" y="16530"/>
                        </a:lnTo>
                        <a:lnTo>
                          <a:pt x="10463" y="16530"/>
                        </a:lnTo>
                        <a:lnTo>
                          <a:pt x="10504" y="16488"/>
                        </a:lnTo>
                        <a:lnTo>
                          <a:pt x="10504" y="16467"/>
                        </a:lnTo>
                        <a:lnTo>
                          <a:pt x="10609" y="16384"/>
                        </a:lnTo>
                        <a:lnTo>
                          <a:pt x="10672" y="16384"/>
                        </a:lnTo>
                        <a:lnTo>
                          <a:pt x="10672" y="16342"/>
                        </a:lnTo>
                        <a:lnTo>
                          <a:pt x="10672" y="16321"/>
                        </a:lnTo>
                        <a:lnTo>
                          <a:pt x="10714" y="16237"/>
                        </a:lnTo>
                        <a:lnTo>
                          <a:pt x="10797" y="16070"/>
                        </a:lnTo>
                        <a:lnTo>
                          <a:pt x="10839" y="16028"/>
                        </a:lnTo>
                        <a:lnTo>
                          <a:pt x="10923" y="16007"/>
                        </a:lnTo>
                        <a:lnTo>
                          <a:pt x="10965" y="16007"/>
                        </a:lnTo>
                        <a:lnTo>
                          <a:pt x="10986" y="16028"/>
                        </a:lnTo>
                        <a:lnTo>
                          <a:pt x="11027" y="16028"/>
                        </a:lnTo>
                        <a:lnTo>
                          <a:pt x="11069" y="15944"/>
                        </a:lnTo>
                        <a:lnTo>
                          <a:pt x="11174" y="15944"/>
                        </a:lnTo>
                        <a:lnTo>
                          <a:pt x="11279" y="15965"/>
                        </a:lnTo>
                        <a:lnTo>
                          <a:pt x="11383" y="15944"/>
                        </a:lnTo>
                        <a:lnTo>
                          <a:pt x="11404" y="15965"/>
                        </a:lnTo>
                        <a:lnTo>
                          <a:pt x="11425" y="16007"/>
                        </a:lnTo>
                        <a:lnTo>
                          <a:pt x="11509" y="16007"/>
                        </a:lnTo>
                        <a:lnTo>
                          <a:pt x="11592" y="16028"/>
                        </a:lnTo>
                        <a:lnTo>
                          <a:pt x="11634" y="16133"/>
                        </a:lnTo>
                        <a:lnTo>
                          <a:pt x="11739" y="16216"/>
                        </a:lnTo>
                        <a:lnTo>
                          <a:pt x="11844" y="16363"/>
                        </a:lnTo>
                        <a:lnTo>
                          <a:pt x="11864" y="16467"/>
                        </a:lnTo>
                        <a:lnTo>
                          <a:pt x="11927" y="16530"/>
                        </a:lnTo>
                        <a:lnTo>
                          <a:pt x="11927" y="16593"/>
                        </a:lnTo>
                        <a:lnTo>
                          <a:pt x="11927" y="16760"/>
                        </a:lnTo>
                        <a:lnTo>
                          <a:pt x="12011" y="16781"/>
                        </a:lnTo>
                        <a:lnTo>
                          <a:pt x="12032" y="16865"/>
                        </a:lnTo>
                        <a:lnTo>
                          <a:pt x="12116" y="17074"/>
                        </a:lnTo>
                        <a:lnTo>
                          <a:pt x="12157" y="17095"/>
                        </a:lnTo>
                        <a:lnTo>
                          <a:pt x="12178" y="17179"/>
                        </a:lnTo>
                        <a:lnTo>
                          <a:pt x="12262" y="17221"/>
                        </a:lnTo>
                        <a:lnTo>
                          <a:pt x="12283" y="17325"/>
                        </a:lnTo>
                        <a:lnTo>
                          <a:pt x="12346" y="17430"/>
                        </a:lnTo>
                        <a:lnTo>
                          <a:pt x="12450" y="17514"/>
                        </a:lnTo>
                        <a:lnTo>
                          <a:pt x="12429" y="17618"/>
                        </a:lnTo>
                        <a:lnTo>
                          <a:pt x="12429" y="17723"/>
                        </a:lnTo>
                        <a:lnTo>
                          <a:pt x="12429" y="17786"/>
                        </a:lnTo>
                        <a:lnTo>
                          <a:pt x="12429" y="17807"/>
                        </a:lnTo>
                        <a:lnTo>
                          <a:pt x="12555" y="18141"/>
                        </a:lnTo>
                        <a:lnTo>
                          <a:pt x="12534" y="18309"/>
                        </a:lnTo>
                        <a:lnTo>
                          <a:pt x="12576" y="18351"/>
                        </a:lnTo>
                        <a:lnTo>
                          <a:pt x="12597" y="18351"/>
                        </a:lnTo>
                        <a:lnTo>
                          <a:pt x="12660" y="18372"/>
                        </a:lnTo>
                        <a:lnTo>
                          <a:pt x="12743" y="18372"/>
                        </a:lnTo>
                        <a:lnTo>
                          <a:pt x="12806" y="18413"/>
                        </a:lnTo>
                        <a:lnTo>
                          <a:pt x="12911" y="18518"/>
                        </a:lnTo>
                        <a:lnTo>
                          <a:pt x="13099" y="18560"/>
                        </a:lnTo>
                        <a:lnTo>
                          <a:pt x="13204" y="18644"/>
                        </a:lnTo>
                        <a:lnTo>
                          <a:pt x="13308" y="18644"/>
                        </a:lnTo>
                        <a:lnTo>
                          <a:pt x="13329" y="18727"/>
                        </a:lnTo>
                        <a:lnTo>
                          <a:pt x="13392" y="18748"/>
                        </a:lnTo>
                        <a:lnTo>
                          <a:pt x="13476" y="18581"/>
                        </a:lnTo>
                        <a:lnTo>
                          <a:pt x="13496" y="18455"/>
                        </a:lnTo>
                        <a:lnTo>
                          <a:pt x="13476" y="18372"/>
                        </a:lnTo>
                        <a:lnTo>
                          <a:pt x="13476" y="18120"/>
                        </a:lnTo>
                        <a:lnTo>
                          <a:pt x="13413" y="18037"/>
                        </a:lnTo>
                        <a:lnTo>
                          <a:pt x="13496" y="17911"/>
                        </a:lnTo>
                        <a:lnTo>
                          <a:pt x="13538" y="17723"/>
                        </a:lnTo>
                        <a:lnTo>
                          <a:pt x="13622" y="17618"/>
                        </a:lnTo>
                        <a:lnTo>
                          <a:pt x="13580" y="17409"/>
                        </a:lnTo>
                        <a:lnTo>
                          <a:pt x="13685" y="17367"/>
                        </a:lnTo>
                        <a:lnTo>
                          <a:pt x="13789" y="17284"/>
                        </a:lnTo>
                        <a:lnTo>
                          <a:pt x="13727" y="17200"/>
                        </a:lnTo>
                        <a:lnTo>
                          <a:pt x="13831" y="17074"/>
                        </a:lnTo>
                        <a:lnTo>
                          <a:pt x="13894" y="17095"/>
                        </a:lnTo>
                        <a:lnTo>
                          <a:pt x="13999" y="17053"/>
                        </a:lnTo>
                        <a:lnTo>
                          <a:pt x="13957" y="16907"/>
                        </a:lnTo>
                        <a:lnTo>
                          <a:pt x="13957" y="16907"/>
                        </a:lnTo>
                        <a:lnTo>
                          <a:pt x="14040" y="16970"/>
                        </a:lnTo>
                        <a:lnTo>
                          <a:pt x="14145" y="16907"/>
                        </a:lnTo>
                        <a:lnTo>
                          <a:pt x="14103" y="16865"/>
                        </a:lnTo>
                        <a:lnTo>
                          <a:pt x="14208" y="16781"/>
                        </a:lnTo>
                        <a:lnTo>
                          <a:pt x="14250" y="16802"/>
                        </a:lnTo>
                        <a:lnTo>
                          <a:pt x="14312" y="16781"/>
                        </a:lnTo>
                        <a:lnTo>
                          <a:pt x="14375" y="16865"/>
                        </a:lnTo>
                        <a:lnTo>
                          <a:pt x="14271" y="16949"/>
                        </a:lnTo>
                        <a:lnTo>
                          <a:pt x="14354" y="16949"/>
                        </a:lnTo>
                        <a:lnTo>
                          <a:pt x="14459" y="16844"/>
                        </a:lnTo>
                        <a:lnTo>
                          <a:pt x="14543" y="16844"/>
                        </a:lnTo>
                        <a:lnTo>
                          <a:pt x="14794" y="16739"/>
                        </a:lnTo>
                        <a:lnTo>
                          <a:pt x="14982" y="16551"/>
                        </a:lnTo>
                        <a:lnTo>
                          <a:pt x="15066" y="16551"/>
                        </a:lnTo>
                        <a:lnTo>
                          <a:pt x="15108" y="16488"/>
                        </a:lnTo>
                        <a:lnTo>
                          <a:pt x="15087" y="16384"/>
                        </a:lnTo>
                        <a:lnTo>
                          <a:pt x="15108" y="16258"/>
                        </a:lnTo>
                        <a:lnTo>
                          <a:pt x="15045" y="16112"/>
                        </a:lnTo>
                        <a:lnTo>
                          <a:pt x="15087" y="16175"/>
                        </a:lnTo>
                        <a:lnTo>
                          <a:pt x="15170" y="16175"/>
                        </a:lnTo>
                        <a:lnTo>
                          <a:pt x="15275" y="16070"/>
                        </a:lnTo>
                        <a:lnTo>
                          <a:pt x="15275" y="16028"/>
                        </a:lnTo>
                        <a:lnTo>
                          <a:pt x="15317" y="16133"/>
                        </a:lnTo>
                        <a:lnTo>
                          <a:pt x="15254" y="16237"/>
                        </a:lnTo>
                        <a:lnTo>
                          <a:pt x="15275" y="16321"/>
                        </a:lnTo>
                        <a:lnTo>
                          <a:pt x="15275" y="16426"/>
                        </a:lnTo>
                        <a:lnTo>
                          <a:pt x="15401" y="16384"/>
                        </a:lnTo>
                        <a:lnTo>
                          <a:pt x="15484" y="16258"/>
                        </a:lnTo>
                        <a:lnTo>
                          <a:pt x="15568" y="16258"/>
                        </a:lnTo>
                        <a:lnTo>
                          <a:pt x="15631" y="16216"/>
                        </a:lnTo>
                        <a:lnTo>
                          <a:pt x="15840" y="16154"/>
                        </a:lnTo>
                        <a:lnTo>
                          <a:pt x="16007" y="16154"/>
                        </a:lnTo>
                        <a:lnTo>
                          <a:pt x="16258" y="16237"/>
                        </a:lnTo>
                        <a:lnTo>
                          <a:pt x="16321" y="16279"/>
                        </a:lnTo>
                        <a:lnTo>
                          <a:pt x="16635" y="16321"/>
                        </a:lnTo>
                        <a:lnTo>
                          <a:pt x="16740" y="16279"/>
                        </a:lnTo>
                        <a:lnTo>
                          <a:pt x="16740" y="16237"/>
                        </a:lnTo>
                        <a:lnTo>
                          <a:pt x="16740" y="16154"/>
                        </a:lnTo>
                        <a:lnTo>
                          <a:pt x="16844" y="16133"/>
                        </a:lnTo>
                        <a:lnTo>
                          <a:pt x="16928" y="16154"/>
                        </a:lnTo>
                        <a:lnTo>
                          <a:pt x="16865" y="16216"/>
                        </a:lnTo>
                        <a:lnTo>
                          <a:pt x="16928" y="16237"/>
                        </a:lnTo>
                        <a:lnTo>
                          <a:pt x="16991" y="16216"/>
                        </a:lnTo>
                        <a:lnTo>
                          <a:pt x="17053" y="16258"/>
                        </a:lnTo>
                        <a:lnTo>
                          <a:pt x="17053" y="16342"/>
                        </a:lnTo>
                        <a:lnTo>
                          <a:pt x="17074" y="16384"/>
                        </a:lnTo>
                        <a:lnTo>
                          <a:pt x="17200" y="16363"/>
                        </a:lnTo>
                        <a:lnTo>
                          <a:pt x="17242" y="16426"/>
                        </a:lnTo>
                        <a:lnTo>
                          <a:pt x="17158" y="16488"/>
                        </a:lnTo>
                        <a:lnTo>
                          <a:pt x="17095" y="16551"/>
                        </a:lnTo>
                        <a:lnTo>
                          <a:pt x="17179" y="16572"/>
                        </a:lnTo>
                        <a:lnTo>
                          <a:pt x="17263" y="16551"/>
                        </a:lnTo>
                        <a:lnTo>
                          <a:pt x="17346" y="16593"/>
                        </a:lnTo>
                        <a:lnTo>
                          <a:pt x="17493" y="16656"/>
                        </a:lnTo>
                        <a:lnTo>
                          <a:pt x="17556" y="16572"/>
                        </a:lnTo>
                        <a:lnTo>
                          <a:pt x="17618" y="16530"/>
                        </a:lnTo>
                        <a:lnTo>
                          <a:pt x="17723" y="16593"/>
                        </a:lnTo>
                        <a:lnTo>
                          <a:pt x="17786" y="16656"/>
                        </a:lnTo>
                        <a:lnTo>
                          <a:pt x="17870" y="16635"/>
                        </a:lnTo>
                        <a:lnTo>
                          <a:pt x="17870" y="16467"/>
                        </a:lnTo>
                        <a:lnTo>
                          <a:pt x="17807" y="16363"/>
                        </a:lnTo>
                        <a:lnTo>
                          <a:pt x="17911" y="16363"/>
                        </a:lnTo>
                        <a:lnTo>
                          <a:pt x="18016" y="16488"/>
                        </a:lnTo>
                        <a:lnTo>
                          <a:pt x="18100" y="16530"/>
                        </a:lnTo>
                        <a:lnTo>
                          <a:pt x="18142" y="16593"/>
                        </a:lnTo>
                        <a:lnTo>
                          <a:pt x="18204" y="16593"/>
                        </a:lnTo>
                        <a:lnTo>
                          <a:pt x="18288" y="16635"/>
                        </a:lnTo>
                        <a:lnTo>
                          <a:pt x="18288" y="16760"/>
                        </a:lnTo>
                        <a:lnTo>
                          <a:pt x="18309" y="16677"/>
                        </a:lnTo>
                        <a:lnTo>
                          <a:pt x="18414" y="16656"/>
                        </a:lnTo>
                        <a:lnTo>
                          <a:pt x="18414" y="16635"/>
                        </a:lnTo>
                        <a:lnTo>
                          <a:pt x="18288" y="16530"/>
                        </a:lnTo>
                        <a:lnTo>
                          <a:pt x="18100" y="16447"/>
                        </a:lnTo>
                        <a:lnTo>
                          <a:pt x="18037" y="16363"/>
                        </a:lnTo>
                        <a:lnTo>
                          <a:pt x="18037" y="16258"/>
                        </a:lnTo>
                        <a:lnTo>
                          <a:pt x="18225" y="16175"/>
                        </a:lnTo>
                        <a:lnTo>
                          <a:pt x="18288" y="16154"/>
                        </a:lnTo>
                        <a:lnTo>
                          <a:pt x="18183" y="16112"/>
                        </a:lnTo>
                        <a:lnTo>
                          <a:pt x="18121" y="16049"/>
                        </a:lnTo>
                        <a:lnTo>
                          <a:pt x="18100" y="16049"/>
                        </a:lnTo>
                        <a:lnTo>
                          <a:pt x="18016" y="16112"/>
                        </a:lnTo>
                        <a:lnTo>
                          <a:pt x="17932" y="16154"/>
                        </a:lnTo>
                        <a:lnTo>
                          <a:pt x="17932" y="16070"/>
                        </a:lnTo>
                        <a:lnTo>
                          <a:pt x="18037" y="15944"/>
                        </a:lnTo>
                        <a:lnTo>
                          <a:pt x="18246" y="15861"/>
                        </a:lnTo>
                        <a:lnTo>
                          <a:pt x="18330" y="15798"/>
                        </a:lnTo>
                        <a:lnTo>
                          <a:pt x="18665" y="15735"/>
                        </a:lnTo>
                        <a:lnTo>
                          <a:pt x="18811" y="15756"/>
                        </a:lnTo>
                        <a:lnTo>
                          <a:pt x="18874" y="15735"/>
                        </a:lnTo>
                        <a:lnTo>
                          <a:pt x="18958" y="15735"/>
                        </a:lnTo>
                        <a:lnTo>
                          <a:pt x="19020" y="15651"/>
                        </a:lnTo>
                        <a:lnTo>
                          <a:pt x="19062" y="15547"/>
                        </a:lnTo>
                        <a:lnTo>
                          <a:pt x="19146" y="15547"/>
                        </a:lnTo>
                        <a:lnTo>
                          <a:pt x="19125" y="15631"/>
                        </a:lnTo>
                        <a:lnTo>
                          <a:pt x="19125" y="15714"/>
                        </a:lnTo>
                        <a:lnTo>
                          <a:pt x="19250" y="15819"/>
                        </a:lnTo>
                        <a:lnTo>
                          <a:pt x="19334" y="15756"/>
                        </a:lnTo>
                        <a:lnTo>
                          <a:pt x="19481" y="15756"/>
                        </a:lnTo>
                        <a:lnTo>
                          <a:pt x="19585" y="15735"/>
                        </a:lnTo>
                        <a:lnTo>
                          <a:pt x="19648" y="15798"/>
                        </a:lnTo>
                        <a:lnTo>
                          <a:pt x="19815" y="15756"/>
                        </a:lnTo>
                        <a:lnTo>
                          <a:pt x="19878" y="15798"/>
                        </a:lnTo>
                        <a:lnTo>
                          <a:pt x="20004" y="15714"/>
                        </a:lnTo>
                        <a:lnTo>
                          <a:pt x="20108" y="15714"/>
                        </a:lnTo>
                        <a:lnTo>
                          <a:pt x="20129" y="15735"/>
                        </a:lnTo>
                        <a:lnTo>
                          <a:pt x="20087" y="15756"/>
                        </a:lnTo>
                        <a:lnTo>
                          <a:pt x="19962" y="15756"/>
                        </a:lnTo>
                        <a:lnTo>
                          <a:pt x="19920" y="15798"/>
                        </a:lnTo>
                        <a:lnTo>
                          <a:pt x="20087" y="15819"/>
                        </a:lnTo>
                        <a:lnTo>
                          <a:pt x="20213" y="15819"/>
                        </a:lnTo>
                        <a:lnTo>
                          <a:pt x="20318" y="15903"/>
                        </a:lnTo>
                        <a:lnTo>
                          <a:pt x="20401" y="15944"/>
                        </a:lnTo>
                        <a:lnTo>
                          <a:pt x="20338" y="15861"/>
                        </a:lnTo>
                        <a:lnTo>
                          <a:pt x="20338" y="15819"/>
                        </a:lnTo>
                        <a:lnTo>
                          <a:pt x="20401" y="15819"/>
                        </a:lnTo>
                        <a:lnTo>
                          <a:pt x="20422" y="15861"/>
                        </a:lnTo>
                        <a:lnTo>
                          <a:pt x="20527" y="15944"/>
                        </a:lnTo>
                        <a:lnTo>
                          <a:pt x="20506" y="16007"/>
                        </a:lnTo>
                        <a:lnTo>
                          <a:pt x="20443" y="15944"/>
                        </a:lnTo>
                        <a:lnTo>
                          <a:pt x="20422" y="15965"/>
                        </a:lnTo>
                        <a:lnTo>
                          <a:pt x="20548" y="16049"/>
                        </a:lnTo>
                        <a:lnTo>
                          <a:pt x="20610" y="16133"/>
                        </a:lnTo>
                        <a:lnTo>
                          <a:pt x="20652" y="16175"/>
                        </a:lnTo>
                        <a:lnTo>
                          <a:pt x="20631" y="16216"/>
                        </a:lnTo>
                        <a:lnTo>
                          <a:pt x="20610" y="16154"/>
                        </a:lnTo>
                        <a:lnTo>
                          <a:pt x="20590" y="16216"/>
                        </a:lnTo>
                        <a:lnTo>
                          <a:pt x="20610" y="16258"/>
                        </a:lnTo>
                        <a:lnTo>
                          <a:pt x="20799" y="16237"/>
                        </a:lnTo>
                        <a:lnTo>
                          <a:pt x="20903" y="16216"/>
                        </a:lnTo>
                        <a:lnTo>
                          <a:pt x="21029" y="16070"/>
                        </a:lnTo>
                        <a:lnTo>
                          <a:pt x="21113" y="16070"/>
                        </a:lnTo>
                        <a:lnTo>
                          <a:pt x="21113" y="16049"/>
                        </a:lnTo>
                        <a:lnTo>
                          <a:pt x="21175" y="15965"/>
                        </a:lnTo>
                        <a:lnTo>
                          <a:pt x="21280" y="15965"/>
                        </a:lnTo>
                        <a:lnTo>
                          <a:pt x="21364" y="16007"/>
                        </a:lnTo>
                        <a:lnTo>
                          <a:pt x="21489" y="16049"/>
                        </a:lnTo>
                        <a:lnTo>
                          <a:pt x="21552" y="16258"/>
                        </a:lnTo>
                        <a:lnTo>
                          <a:pt x="21636" y="16321"/>
                        </a:lnTo>
                        <a:lnTo>
                          <a:pt x="21657" y="16321"/>
                        </a:lnTo>
                        <a:lnTo>
                          <a:pt x="21678" y="16447"/>
                        </a:lnTo>
                        <a:lnTo>
                          <a:pt x="21761" y="16488"/>
                        </a:lnTo>
                        <a:lnTo>
                          <a:pt x="21803" y="16488"/>
                        </a:lnTo>
                        <a:lnTo>
                          <a:pt x="21803" y="16551"/>
                        </a:lnTo>
                        <a:lnTo>
                          <a:pt x="21866" y="16635"/>
                        </a:lnTo>
                        <a:lnTo>
                          <a:pt x="21950" y="16656"/>
                        </a:lnTo>
                        <a:lnTo>
                          <a:pt x="22012" y="16781"/>
                        </a:lnTo>
                        <a:lnTo>
                          <a:pt x="21991" y="16907"/>
                        </a:lnTo>
                        <a:lnTo>
                          <a:pt x="21908" y="17179"/>
                        </a:lnTo>
                        <a:lnTo>
                          <a:pt x="21803" y="17409"/>
                        </a:lnTo>
                        <a:lnTo>
                          <a:pt x="21803" y="17493"/>
                        </a:lnTo>
                        <a:lnTo>
                          <a:pt x="21887" y="17597"/>
                        </a:lnTo>
                        <a:lnTo>
                          <a:pt x="21908" y="17576"/>
                        </a:lnTo>
                        <a:lnTo>
                          <a:pt x="21971" y="17493"/>
                        </a:lnTo>
                        <a:lnTo>
                          <a:pt x="21971" y="17430"/>
                        </a:lnTo>
                        <a:lnTo>
                          <a:pt x="21991" y="17388"/>
                        </a:lnTo>
                        <a:lnTo>
                          <a:pt x="22075" y="17430"/>
                        </a:lnTo>
                        <a:lnTo>
                          <a:pt x="22096" y="17535"/>
                        </a:lnTo>
                        <a:lnTo>
                          <a:pt x="21950" y="17744"/>
                        </a:lnTo>
                        <a:lnTo>
                          <a:pt x="21971" y="17807"/>
                        </a:lnTo>
                        <a:lnTo>
                          <a:pt x="21991" y="17911"/>
                        </a:lnTo>
                        <a:lnTo>
                          <a:pt x="22054" y="18016"/>
                        </a:lnTo>
                        <a:lnTo>
                          <a:pt x="22075" y="18058"/>
                        </a:lnTo>
                        <a:lnTo>
                          <a:pt x="22117" y="18037"/>
                        </a:lnTo>
                        <a:lnTo>
                          <a:pt x="22159" y="18141"/>
                        </a:lnTo>
                        <a:lnTo>
                          <a:pt x="22201" y="18100"/>
                        </a:lnTo>
                        <a:lnTo>
                          <a:pt x="22201" y="18058"/>
                        </a:lnTo>
                        <a:lnTo>
                          <a:pt x="22222" y="18100"/>
                        </a:lnTo>
                        <a:lnTo>
                          <a:pt x="22368" y="18058"/>
                        </a:lnTo>
                        <a:lnTo>
                          <a:pt x="22368" y="18058"/>
                        </a:lnTo>
                        <a:lnTo>
                          <a:pt x="22263" y="18141"/>
                        </a:lnTo>
                        <a:lnTo>
                          <a:pt x="22222" y="18246"/>
                        </a:lnTo>
                        <a:lnTo>
                          <a:pt x="22201" y="18309"/>
                        </a:lnTo>
                        <a:lnTo>
                          <a:pt x="22201" y="18351"/>
                        </a:lnTo>
                        <a:lnTo>
                          <a:pt x="22368" y="18455"/>
                        </a:lnTo>
                        <a:lnTo>
                          <a:pt x="22368" y="18581"/>
                        </a:lnTo>
                        <a:lnTo>
                          <a:pt x="22368" y="18748"/>
                        </a:lnTo>
                        <a:lnTo>
                          <a:pt x="22410" y="18769"/>
                        </a:lnTo>
                        <a:lnTo>
                          <a:pt x="22494" y="18769"/>
                        </a:lnTo>
                        <a:lnTo>
                          <a:pt x="22535" y="18853"/>
                        </a:lnTo>
                        <a:lnTo>
                          <a:pt x="22515" y="18957"/>
                        </a:lnTo>
                        <a:lnTo>
                          <a:pt x="22682" y="19062"/>
                        </a:lnTo>
                        <a:lnTo>
                          <a:pt x="22598" y="19083"/>
                        </a:lnTo>
                        <a:lnTo>
                          <a:pt x="22724" y="19146"/>
                        </a:lnTo>
                        <a:lnTo>
                          <a:pt x="22787" y="19188"/>
                        </a:lnTo>
                        <a:lnTo>
                          <a:pt x="22891" y="19250"/>
                        </a:lnTo>
                        <a:lnTo>
                          <a:pt x="22996" y="19188"/>
                        </a:lnTo>
                        <a:lnTo>
                          <a:pt x="23100" y="19167"/>
                        </a:lnTo>
                        <a:lnTo>
                          <a:pt x="23100" y="18999"/>
                        </a:lnTo>
                        <a:lnTo>
                          <a:pt x="23163" y="18895"/>
                        </a:lnTo>
                        <a:lnTo>
                          <a:pt x="23226" y="18769"/>
                        </a:lnTo>
                        <a:lnTo>
                          <a:pt x="23331" y="18560"/>
                        </a:lnTo>
                        <a:lnTo>
                          <a:pt x="23310" y="18455"/>
                        </a:lnTo>
                        <a:lnTo>
                          <a:pt x="23351" y="18413"/>
                        </a:lnTo>
                        <a:lnTo>
                          <a:pt x="23351" y="18225"/>
                        </a:lnTo>
                        <a:lnTo>
                          <a:pt x="23331" y="18162"/>
                        </a:lnTo>
                        <a:lnTo>
                          <a:pt x="23414" y="18120"/>
                        </a:lnTo>
                        <a:lnTo>
                          <a:pt x="23351" y="17932"/>
                        </a:lnTo>
                        <a:lnTo>
                          <a:pt x="23247" y="17848"/>
                        </a:lnTo>
                        <a:lnTo>
                          <a:pt x="23205" y="17493"/>
                        </a:lnTo>
                        <a:lnTo>
                          <a:pt x="23142" y="17430"/>
                        </a:lnTo>
                        <a:lnTo>
                          <a:pt x="23163" y="17263"/>
                        </a:lnTo>
                        <a:lnTo>
                          <a:pt x="23205" y="17116"/>
                        </a:lnTo>
                        <a:lnTo>
                          <a:pt x="23163" y="17011"/>
                        </a:lnTo>
                        <a:lnTo>
                          <a:pt x="23100" y="16907"/>
                        </a:lnTo>
                        <a:lnTo>
                          <a:pt x="23038" y="16656"/>
                        </a:lnTo>
                        <a:lnTo>
                          <a:pt x="22996" y="16551"/>
                        </a:lnTo>
                        <a:lnTo>
                          <a:pt x="22954" y="16279"/>
                        </a:lnTo>
                        <a:lnTo>
                          <a:pt x="22912" y="16133"/>
                        </a:lnTo>
                        <a:lnTo>
                          <a:pt x="22933" y="15903"/>
                        </a:lnTo>
                        <a:lnTo>
                          <a:pt x="22912" y="15714"/>
                        </a:lnTo>
                        <a:lnTo>
                          <a:pt x="22933" y="15379"/>
                        </a:lnTo>
                        <a:lnTo>
                          <a:pt x="22933" y="15170"/>
                        </a:lnTo>
                        <a:lnTo>
                          <a:pt x="23038" y="15003"/>
                        </a:lnTo>
                        <a:lnTo>
                          <a:pt x="23121" y="14856"/>
                        </a:lnTo>
                        <a:lnTo>
                          <a:pt x="23226" y="14815"/>
                        </a:lnTo>
                        <a:lnTo>
                          <a:pt x="23268" y="14752"/>
                        </a:lnTo>
                        <a:lnTo>
                          <a:pt x="23331" y="14752"/>
                        </a:lnTo>
                        <a:lnTo>
                          <a:pt x="23414" y="14605"/>
                        </a:lnTo>
                        <a:lnTo>
                          <a:pt x="23414" y="14543"/>
                        </a:lnTo>
                        <a:lnTo>
                          <a:pt x="23372" y="14501"/>
                        </a:lnTo>
                        <a:lnTo>
                          <a:pt x="23414" y="14480"/>
                        </a:lnTo>
                        <a:lnTo>
                          <a:pt x="23540" y="14480"/>
                        </a:lnTo>
                        <a:lnTo>
                          <a:pt x="23561" y="14396"/>
                        </a:lnTo>
                        <a:lnTo>
                          <a:pt x="23665" y="14396"/>
                        </a:lnTo>
                        <a:lnTo>
                          <a:pt x="23686" y="14354"/>
                        </a:lnTo>
                        <a:lnTo>
                          <a:pt x="23875" y="14333"/>
                        </a:lnTo>
                        <a:lnTo>
                          <a:pt x="23937" y="14250"/>
                        </a:lnTo>
                        <a:lnTo>
                          <a:pt x="24063" y="14250"/>
                        </a:lnTo>
                        <a:lnTo>
                          <a:pt x="24084" y="14187"/>
                        </a:lnTo>
                        <a:lnTo>
                          <a:pt x="24168" y="14187"/>
                        </a:lnTo>
                        <a:lnTo>
                          <a:pt x="24209" y="14229"/>
                        </a:lnTo>
                        <a:lnTo>
                          <a:pt x="24314" y="14082"/>
                        </a:lnTo>
                        <a:lnTo>
                          <a:pt x="24314" y="14040"/>
                        </a:lnTo>
                        <a:lnTo>
                          <a:pt x="24377" y="14040"/>
                        </a:lnTo>
                        <a:lnTo>
                          <a:pt x="24481" y="13957"/>
                        </a:lnTo>
                        <a:lnTo>
                          <a:pt x="24481" y="13873"/>
                        </a:lnTo>
                        <a:lnTo>
                          <a:pt x="24691" y="13601"/>
                        </a:lnTo>
                        <a:lnTo>
                          <a:pt x="24795" y="13496"/>
                        </a:lnTo>
                        <a:lnTo>
                          <a:pt x="24984" y="13496"/>
                        </a:lnTo>
                        <a:lnTo>
                          <a:pt x="25025" y="13517"/>
                        </a:lnTo>
                        <a:lnTo>
                          <a:pt x="25088" y="13517"/>
                        </a:lnTo>
                        <a:lnTo>
                          <a:pt x="25193" y="13329"/>
                        </a:lnTo>
                        <a:lnTo>
                          <a:pt x="25465" y="13099"/>
                        </a:lnTo>
                        <a:lnTo>
                          <a:pt x="25737" y="12931"/>
                        </a:lnTo>
                        <a:lnTo>
                          <a:pt x="25862" y="12910"/>
                        </a:lnTo>
                        <a:lnTo>
                          <a:pt x="25925" y="12890"/>
                        </a:lnTo>
                        <a:lnTo>
                          <a:pt x="25988" y="12890"/>
                        </a:lnTo>
                        <a:lnTo>
                          <a:pt x="25988" y="12910"/>
                        </a:lnTo>
                        <a:lnTo>
                          <a:pt x="26092" y="12910"/>
                        </a:lnTo>
                        <a:lnTo>
                          <a:pt x="26197" y="12785"/>
                        </a:lnTo>
                        <a:lnTo>
                          <a:pt x="26155" y="12785"/>
                        </a:lnTo>
                        <a:lnTo>
                          <a:pt x="26134" y="12722"/>
                        </a:lnTo>
                        <a:lnTo>
                          <a:pt x="26030" y="12827"/>
                        </a:lnTo>
                        <a:lnTo>
                          <a:pt x="25883" y="12806"/>
                        </a:lnTo>
                        <a:lnTo>
                          <a:pt x="25820" y="12722"/>
                        </a:lnTo>
                        <a:lnTo>
                          <a:pt x="25925" y="12785"/>
                        </a:lnTo>
                        <a:lnTo>
                          <a:pt x="26051" y="12701"/>
                        </a:lnTo>
                        <a:lnTo>
                          <a:pt x="26030" y="12680"/>
                        </a:lnTo>
                        <a:lnTo>
                          <a:pt x="26092" y="12618"/>
                        </a:lnTo>
                        <a:lnTo>
                          <a:pt x="26051" y="12555"/>
                        </a:lnTo>
                        <a:lnTo>
                          <a:pt x="25925" y="12513"/>
                        </a:lnTo>
                        <a:lnTo>
                          <a:pt x="25862" y="12471"/>
                        </a:lnTo>
                        <a:lnTo>
                          <a:pt x="25946" y="12471"/>
                        </a:lnTo>
                        <a:lnTo>
                          <a:pt x="26030" y="12492"/>
                        </a:lnTo>
                        <a:lnTo>
                          <a:pt x="26092" y="12471"/>
                        </a:lnTo>
                        <a:lnTo>
                          <a:pt x="26092" y="12387"/>
                        </a:lnTo>
                        <a:lnTo>
                          <a:pt x="26155" y="12513"/>
                        </a:lnTo>
                        <a:lnTo>
                          <a:pt x="26239" y="12492"/>
                        </a:lnTo>
                        <a:lnTo>
                          <a:pt x="26302" y="12555"/>
                        </a:lnTo>
                        <a:lnTo>
                          <a:pt x="26364" y="12513"/>
                        </a:lnTo>
                        <a:lnTo>
                          <a:pt x="26385" y="12408"/>
                        </a:lnTo>
                        <a:lnTo>
                          <a:pt x="26511" y="12304"/>
                        </a:lnTo>
                        <a:lnTo>
                          <a:pt x="26553" y="12304"/>
                        </a:lnTo>
                        <a:lnTo>
                          <a:pt x="26574" y="12199"/>
                        </a:lnTo>
                        <a:lnTo>
                          <a:pt x="26553" y="12094"/>
                        </a:lnTo>
                        <a:lnTo>
                          <a:pt x="26511" y="12094"/>
                        </a:lnTo>
                        <a:lnTo>
                          <a:pt x="26448" y="12241"/>
                        </a:lnTo>
                        <a:lnTo>
                          <a:pt x="26448" y="12283"/>
                        </a:lnTo>
                        <a:lnTo>
                          <a:pt x="26385" y="12262"/>
                        </a:lnTo>
                        <a:lnTo>
                          <a:pt x="26364" y="12094"/>
                        </a:lnTo>
                        <a:lnTo>
                          <a:pt x="26344" y="12074"/>
                        </a:lnTo>
                        <a:lnTo>
                          <a:pt x="26092" y="12094"/>
                        </a:lnTo>
                        <a:lnTo>
                          <a:pt x="25967" y="12157"/>
                        </a:lnTo>
                        <a:lnTo>
                          <a:pt x="25988" y="12074"/>
                        </a:lnTo>
                        <a:lnTo>
                          <a:pt x="25988" y="11927"/>
                        </a:lnTo>
                        <a:lnTo>
                          <a:pt x="26051" y="11885"/>
                        </a:lnTo>
                        <a:lnTo>
                          <a:pt x="26092" y="11990"/>
                        </a:lnTo>
                        <a:lnTo>
                          <a:pt x="26176" y="12032"/>
                        </a:lnTo>
                        <a:lnTo>
                          <a:pt x="26239" y="11969"/>
                        </a:lnTo>
                        <a:lnTo>
                          <a:pt x="26385" y="11948"/>
                        </a:lnTo>
                        <a:lnTo>
                          <a:pt x="26406" y="11885"/>
                        </a:lnTo>
                        <a:lnTo>
                          <a:pt x="26490" y="11885"/>
                        </a:lnTo>
                        <a:lnTo>
                          <a:pt x="26511" y="11843"/>
                        </a:lnTo>
                        <a:lnTo>
                          <a:pt x="26490" y="11718"/>
                        </a:lnTo>
                        <a:lnTo>
                          <a:pt x="26448" y="11655"/>
                        </a:lnTo>
                        <a:lnTo>
                          <a:pt x="26469" y="11613"/>
                        </a:lnTo>
                        <a:lnTo>
                          <a:pt x="26511" y="11634"/>
                        </a:lnTo>
                        <a:lnTo>
                          <a:pt x="26574" y="11530"/>
                        </a:lnTo>
                        <a:lnTo>
                          <a:pt x="26511" y="11425"/>
                        </a:lnTo>
                        <a:lnTo>
                          <a:pt x="26469" y="11362"/>
                        </a:lnTo>
                        <a:lnTo>
                          <a:pt x="26385" y="11404"/>
                        </a:lnTo>
                        <a:lnTo>
                          <a:pt x="26302" y="11362"/>
                        </a:lnTo>
                        <a:lnTo>
                          <a:pt x="26260" y="11237"/>
                        </a:lnTo>
                        <a:lnTo>
                          <a:pt x="26176" y="11237"/>
                        </a:lnTo>
                        <a:lnTo>
                          <a:pt x="26092" y="11195"/>
                        </a:lnTo>
                        <a:lnTo>
                          <a:pt x="26030" y="11111"/>
                        </a:lnTo>
                        <a:lnTo>
                          <a:pt x="26030" y="11111"/>
                        </a:lnTo>
                        <a:lnTo>
                          <a:pt x="26092" y="11153"/>
                        </a:lnTo>
                        <a:lnTo>
                          <a:pt x="26260" y="11153"/>
                        </a:lnTo>
                        <a:lnTo>
                          <a:pt x="26302" y="11257"/>
                        </a:lnTo>
                        <a:lnTo>
                          <a:pt x="26385" y="11299"/>
                        </a:lnTo>
                        <a:lnTo>
                          <a:pt x="26406" y="11216"/>
                        </a:lnTo>
                        <a:lnTo>
                          <a:pt x="26281" y="11090"/>
                        </a:lnTo>
                        <a:lnTo>
                          <a:pt x="26385" y="11111"/>
                        </a:lnTo>
                        <a:lnTo>
                          <a:pt x="26406" y="11048"/>
                        </a:lnTo>
                        <a:lnTo>
                          <a:pt x="26448" y="11027"/>
                        </a:lnTo>
                        <a:lnTo>
                          <a:pt x="26406" y="10944"/>
                        </a:lnTo>
                        <a:lnTo>
                          <a:pt x="26281" y="10881"/>
                        </a:lnTo>
                        <a:lnTo>
                          <a:pt x="26239" y="10713"/>
                        </a:lnTo>
                        <a:lnTo>
                          <a:pt x="26281" y="10734"/>
                        </a:lnTo>
                        <a:lnTo>
                          <a:pt x="26344" y="10839"/>
                        </a:lnTo>
                        <a:lnTo>
                          <a:pt x="26406" y="10839"/>
                        </a:lnTo>
                        <a:lnTo>
                          <a:pt x="26448" y="10734"/>
                        </a:lnTo>
                        <a:lnTo>
                          <a:pt x="26448" y="10630"/>
                        </a:lnTo>
                        <a:lnTo>
                          <a:pt x="26344" y="10588"/>
                        </a:lnTo>
                        <a:lnTo>
                          <a:pt x="26197" y="10421"/>
                        </a:lnTo>
                        <a:lnTo>
                          <a:pt x="26092" y="10379"/>
                        </a:lnTo>
                        <a:lnTo>
                          <a:pt x="26030" y="10274"/>
                        </a:lnTo>
                        <a:lnTo>
                          <a:pt x="25946" y="10253"/>
                        </a:lnTo>
                        <a:lnTo>
                          <a:pt x="25946" y="10149"/>
                        </a:lnTo>
                        <a:lnTo>
                          <a:pt x="26030" y="10044"/>
                        </a:lnTo>
                        <a:lnTo>
                          <a:pt x="25967" y="10149"/>
                        </a:lnTo>
                        <a:lnTo>
                          <a:pt x="25988" y="10190"/>
                        </a:lnTo>
                        <a:lnTo>
                          <a:pt x="26051" y="10211"/>
                        </a:lnTo>
                        <a:lnTo>
                          <a:pt x="26134" y="10316"/>
                        </a:lnTo>
                        <a:lnTo>
                          <a:pt x="26239" y="10358"/>
                        </a:lnTo>
                        <a:lnTo>
                          <a:pt x="26364" y="10504"/>
                        </a:lnTo>
                        <a:lnTo>
                          <a:pt x="26385" y="10504"/>
                        </a:lnTo>
                        <a:lnTo>
                          <a:pt x="26406" y="10274"/>
                        </a:lnTo>
                        <a:lnTo>
                          <a:pt x="26406" y="10169"/>
                        </a:lnTo>
                        <a:lnTo>
                          <a:pt x="26406" y="10086"/>
                        </a:lnTo>
                        <a:lnTo>
                          <a:pt x="26385" y="10044"/>
                        </a:lnTo>
                        <a:lnTo>
                          <a:pt x="26406" y="9856"/>
                        </a:lnTo>
                        <a:lnTo>
                          <a:pt x="26448" y="9793"/>
                        </a:lnTo>
                        <a:lnTo>
                          <a:pt x="26409" y="9728"/>
                        </a:lnTo>
                        <a:lnTo>
                          <a:pt x="26409" y="9728"/>
                        </a:lnTo>
                        <a:lnTo>
                          <a:pt x="26490" y="9667"/>
                        </a:lnTo>
                        <a:lnTo>
                          <a:pt x="26616" y="9563"/>
                        </a:lnTo>
                        <a:lnTo>
                          <a:pt x="26657" y="9458"/>
                        </a:lnTo>
                        <a:lnTo>
                          <a:pt x="26657" y="9437"/>
                        </a:lnTo>
                        <a:lnTo>
                          <a:pt x="26678" y="9458"/>
                        </a:lnTo>
                        <a:lnTo>
                          <a:pt x="26657" y="9584"/>
                        </a:lnTo>
                        <a:lnTo>
                          <a:pt x="26678" y="9625"/>
                        </a:lnTo>
                        <a:lnTo>
                          <a:pt x="26574" y="9667"/>
                        </a:lnTo>
                        <a:lnTo>
                          <a:pt x="26511" y="9793"/>
                        </a:lnTo>
                        <a:lnTo>
                          <a:pt x="26595" y="9960"/>
                        </a:lnTo>
                        <a:lnTo>
                          <a:pt x="26574" y="10107"/>
                        </a:lnTo>
                        <a:lnTo>
                          <a:pt x="26490" y="10253"/>
                        </a:lnTo>
                        <a:lnTo>
                          <a:pt x="26490" y="10358"/>
                        </a:lnTo>
                        <a:lnTo>
                          <a:pt x="26595" y="10462"/>
                        </a:lnTo>
                        <a:lnTo>
                          <a:pt x="26616" y="10400"/>
                        </a:lnTo>
                        <a:lnTo>
                          <a:pt x="26657" y="10462"/>
                        </a:lnTo>
                        <a:lnTo>
                          <a:pt x="26699" y="10462"/>
                        </a:lnTo>
                        <a:lnTo>
                          <a:pt x="26699" y="10483"/>
                        </a:lnTo>
                        <a:lnTo>
                          <a:pt x="26678" y="10525"/>
                        </a:lnTo>
                        <a:lnTo>
                          <a:pt x="26699" y="10609"/>
                        </a:lnTo>
                        <a:lnTo>
                          <a:pt x="26825" y="10609"/>
                        </a:lnTo>
                        <a:lnTo>
                          <a:pt x="26762" y="10672"/>
                        </a:lnTo>
                        <a:lnTo>
                          <a:pt x="26762" y="10693"/>
                        </a:lnTo>
                        <a:lnTo>
                          <a:pt x="26699" y="10797"/>
                        </a:lnTo>
                        <a:lnTo>
                          <a:pt x="26699" y="10881"/>
                        </a:lnTo>
                        <a:lnTo>
                          <a:pt x="26657" y="10985"/>
                        </a:lnTo>
                        <a:lnTo>
                          <a:pt x="26616" y="11111"/>
                        </a:lnTo>
                        <a:lnTo>
                          <a:pt x="26616" y="11216"/>
                        </a:lnTo>
                        <a:lnTo>
                          <a:pt x="26657" y="11153"/>
                        </a:lnTo>
                        <a:lnTo>
                          <a:pt x="26678" y="11111"/>
                        </a:lnTo>
                        <a:lnTo>
                          <a:pt x="26783" y="10902"/>
                        </a:lnTo>
                        <a:lnTo>
                          <a:pt x="26804" y="10944"/>
                        </a:lnTo>
                        <a:lnTo>
                          <a:pt x="26804" y="11006"/>
                        </a:lnTo>
                        <a:lnTo>
                          <a:pt x="26825" y="10944"/>
                        </a:lnTo>
                        <a:lnTo>
                          <a:pt x="26825" y="10881"/>
                        </a:lnTo>
                        <a:lnTo>
                          <a:pt x="26909" y="10776"/>
                        </a:lnTo>
                        <a:lnTo>
                          <a:pt x="26992" y="10525"/>
                        </a:lnTo>
                        <a:lnTo>
                          <a:pt x="27118" y="10462"/>
                        </a:lnTo>
                        <a:lnTo>
                          <a:pt x="27222" y="10253"/>
                        </a:lnTo>
                        <a:lnTo>
                          <a:pt x="27222" y="10086"/>
                        </a:lnTo>
                        <a:lnTo>
                          <a:pt x="27139" y="9897"/>
                        </a:lnTo>
                        <a:lnTo>
                          <a:pt x="27097" y="9856"/>
                        </a:lnTo>
                        <a:lnTo>
                          <a:pt x="27076" y="9688"/>
                        </a:lnTo>
                        <a:lnTo>
                          <a:pt x="27013" y="9625"/>
                        </a:lnTo>
                        <a:lnTo>
                          <a:pt x="27013" y="9521"/>
                        </a:lnTo>
                        <a:lnTo>
                          <a:pt x="27076" y="9416"/>
                        </a:lnTo>
                        <a:lnTo>
                          <a:pt x="27181" y="9312"/>
                        </a:lnTo>
                        <a:lnTo>
                          <a:pt x="27306" y="9249"/>
                        </a:lnTo>
                        <a:lnTo>
                          <a:pt x="27118" y="9458"/>
                        </a:lnTo>
                        <a:lnTo>
                          <a:pt x="27076" y="9542"/>
                        </a:lnTo>
                        <a:lnTo>
                          <a:pt x="27118" y="9625"/>
                        </a:lnTo>
                        <a:lnTo>
                          <a:pt x="27243" y="9751"/>
                        </a:lnTo>
                        <a:lnTo>
                          <a:pt x="27327" y="9730"/>
                        </a:lnTo>
                        <a:lnTo>
                          <a:pt x="27390" y="9772"/>
                        </a:lnTo>
                        <a:lnTo>
                          <a:pt x="27327" y="9939"/>
                        </a:lnTo>
                        <a:lnTo>
                          <a:pt x="27327" y="9939"/>
                        </a:lnTo>
                        <a:lnTo>
                          <a:pt x="27411" y="9877"/>
                        </a:lnTo>
                        <a:lnTo>
                          <a:pt x="27432" y="9897"/>
                        </a:lnTo>
                        <a:lnTo>
                          <a:pt x="27515" y="9793"/>
                        </a:lnTo>
                        <a:lnTo>
                          <a:pt x="27515" y="9730"/>
                        </a:lnTo>
                        <a:lnTo>
                          <a:pt x="27557" y="9730"/>
                        </a:lnTo>
                        <a:lnTo>
                          <a:pt x="27620" y="9646"/>
                        </a:lnTo>
                        <a:lnTo>
                          <a:pt x="27704" y="9625"/>
                        </a:lnTo>
                        <a:lnTo>
                          <a:pt x="27745" y="9458"/>
                        </a:lnTo>
                        <a:lnTo>
                          <a:pt x="27808" y="9374"/>
                        </a:lnTo>
                        <a:lnTo>
                          <a:pt x="27850" y="9374"/>
                        </a:lnTo>
                        <a:lnTo>
                          <a:pt x="27913" y="9270"/>
                        </a:lnTo>
                        <a:lnTo>
                          <a:pt x="27934" y="9207"/>
                        </a:lnTo>
                        <a:lnTo>
                          <a:pt x="27934" y="9144"/>
                        </a:lnTo>
                        <a:lnTo>
                          <a:pt x="27976" y="9040"/>
                        </a:lnTo>
                        <a:lnTo>
                          <a:pt x="27976" y="8998"/>
                        </a:lnTo>
                        <a:lnTo>
                          <a:pt x="28038" y="8914"/>
                        </a:lnTo>
                        <a:lnTo>
                          <a:pt x="28017" y="8830"/>
                        </a:lnTo>
                        <a:lnTo>
                          <a:pt x="27955" y="8789"/>
                        </a:lnTo>
                        <a:lnTo>
                          <a:pt x="27913" y="8705"/>
                        </a:lnTo>
                        <a:lnTo>
                          <a:pt x="28059" y="8621"/>
                        </a:lnTo>
                        <a:lnTo>
                          <a:pt x="28059" y="8537"/>
                        </a:lnTo>
                        <a:lnTo>
                          <a:pt x="28164" y="8475"/>
                        </a:lnTo>
                        <a:lnTo>
                          <a:pt x="28248" y="8433"/>
                        </a:lnTo>
                        <a:lnTo>
                          <a:pt x="28436" y="8328"/>
                        </a:lnTo>
                        <a:lnTo>
                          <a:pt x="28561" y="8328"/>
                        </a:lnTo>
                        <a:lnTo>
                          <a:pt x="28750" y="8203"/>
                        </a:lnTo>
                        <a:lnTo>
                          <a:pt x="28813" y="8203"/>
                        </a:lnTo>
                        <a:lnTo>
                          <a:pt x="28854" y="8224"/>
                        </a:lnTo>
                        <a:lnTo>
                          <a:pt x="29085" y="8203"/>
                        </a:lnTo>
                        <a:lnTo>
                          <a:pt x="29189" y="8265"/>
                        </a:lnTo>
                        <a:lnTo>
                          <a:pt x="29336" y="8203"/>
                        </a:lnTo>
                        <a:lnTo>
                          <a:pt x="29587" y="8203"/>
                        </a:lnTo>
                        <a:lnTo>
                          <a:pt x="29629" y="8182"/>
                        </a:lnTo>
                        <a:lnTo>
                          <a:pt x="29608" y="8119"/>
                        </a:lnTo>
                        <a:lnTo>
                          <a:pt x="29608" y="7972"/>
                        </a:lnTo>
                        <a:lnTo>
                          <a:pt x="29608" y="7847"/>
                        </a:lnTo>
                        <a:lnTo>
                          <a:pt x="29733" y="7952"/>
                        </a:lnTo>
                        <a:lnTo>
                          <a:pt x="29733" y="8077"/>
                        </a:lnTo>
                        <a:lnTo>
                          <a:pt x="29712" y="8161"/>
                        </a:lnTo>
                        <a:lnTo>
                          <a:pt x="29796" y="8161"/>
                        </a:lnTo>
                        <a:lnTo>
                          <a:pt x="29901" y="8056"/>
                        </a:lnTo>
                        <a:lnTo>
                          <a:pt x="30005" y="7868"/>
                        </a:lnTo>
                        <a:lnTo>
                          <a:pt x="30047" y="7972"/>
                        </a:lnTo>
                        <a:lnTo>
                          <a:pt x="30047" y="8056"/>
                        </a:lnTo>
                        <a:lnTo>
                          <a:pt x="30131" y="8077"/>
                        </a:lnTo>
                        <a:lnTo>
                          <a:pt x="30382" y="7952"/>
                        </a:lnTo>
                        <a:lnTo>
                          <a:pt x="30466" y="7805"/>
                        </a:lnTo>
                        <a:lnTo>
                          <a:pt x="30424" y="7596"/>
                        </a:lnTo>
                        <a:lnTo>
                          <a:pt x="30361" y="7638"/>
                        </a:lnTo>
                        <a:lnTo>
                          <a:pt x="30361" y="7742"/>
                        </a:lnTo>
                        <a:lnTo>
                          <a:pt x="30319" y="7868"/>
                        </a:lnTo>
                        <a:lnTo>
                          <a:pt x="30152" y="7868"/>
                        </a:lnTo>
                        <a:lnTo>
                          <a:pt x="30131" y="7763"/>
                        </a:lnTo>
                        <a:lnTo>
                          <a:pt x="30068" y="7575"/>
                        </a:lnTo>
                        <a:lnTo>
                          <a:pt x="29922" y="7491"/>
                        </a:lnTo>
                        <a:lnTo>
                          <a:pt x="29922" y="7449"/>
                        </a:lnTo>
                        <a:lnTo>
                          <a:pt x="30131" y="7261"/>
                        </a:lnTo>
                        <a:lnTo>
                          <a:pt x="30131" y="7177"/>
                        </a:lnTo>
                        <a:lnTo>
                          <a:pt x="30047" y="7177"/>
                        </a:lnTo>
                        <a:lnTo>
                          <a:pt x="30047" y="7115"/>
                        </a:lnTo>
                        <a:lnTo>
                          <a:pt x="30131" y="7052"/>
                        </a:lnTo>
                        <a:lnTo>
                          <a:pt x="30152" y="6968"/>
                        </a:lnTo>
                        <a:lnTo>
                          <a:pt x="30214" y="6905"/>
                        </a:lnTo>
                        <a:lnTo>
                          <a:pt x="30277" y="6696"/>
                        </a:lnTo>
                        <a:lnTo>
                          <a:pt x="30486" y="6529"/>
                        </a:lnTo>
                        <a:lnTo>
                          <a:pt x="30570" y="6382"/>
                        </a:lnTo>
                        <a:lnTo>
                          <a:pt x="30633" y="6382"/>
                        </a:lnTo>
                        <a:lnTo>
                          <a:pt x="30696" y="6278"/>
                        </a:lnTo>
                        <a:lnTo>
                          <a:pt x="30696" y="6340"/>
                        </a:lnTo>
                        <a:lnTo>
                          <a:pt x="30779" y="6382"/>
                        </a:lnTo>
                        <a:lnTo>
                          <a:pt x="30842" y="6299"/>
                        </a:lnTo>
                        <a:lnTo>
                          <a:pt x="30905" y="6173"/>
                        </a:lnTo>
                        <a:lnTo>
                          <a:pt x="30905" y="6299"/>
                        </a:lnTo>
                        <a:lnTo>
                          <a:pt x="30989" y="6299"/>
                        </a:lnTo>
                        <a:lnTo>
                          <a:pt x="31051" y="6173"/>
                        </a:lnTo>
                        <a:lnTo>
                          <a:pt x="31093" y="6215"/>
                        </a:lnTo>
                        <a:lnTo>
                          <a:pt x="31156" y="6173"/>
                        </a:lnTo>
                        <a:lnTo>
                          <a:pt x="31261" y="6006"/>
                        </a:lnTo>
                        <a:lnTo>
                          <a:pt x="31407" y="5796"/>
                        </a:lnTo>
                        <a:lnTo>
                          <a:pt x="31386" y="5922"/>
                        </a:lnTo>
                        <a:lnTo>
                          <a:pt x="31407" y="6006"/>
                        </a:lnTo>
                        <a:lnTo>
                          <a:pt x="31512" y="6006"/>
                        </a:lnTo>
                        <a:lnTo>
                          <a:pt x="31616" y="5880"/>
                        </a:lnTo>
                        <a:lnTo>
                          <a:pt x="31742" y="5880"/>
                        </a:lnTo>
                        <a:lnTo>
                          <a:pt x="31784" y="6006"/>
                        </a:lnTo>
                        <a:lnTo>
                          <a:pt x="31846" y="6006"/>
                        </a:lnTo>
                        <a:lnTo>
                          <a:pt x="31951" y="5880"/>
                        </a:lnTo>
                        <a:lnTo>
                          <a:pt x="32035" y="5922"/>
                        </a:lnTo>
                        <a:lnTo>
                          <a:pt x="32098" y="5901"/>
                        </a:lnTo>
                        <a:lnTo>
                          <a:pt x="32202" y="5817"/>
                        </a:lnTo>
                        <a:lnTo>
                          <a:pt x="32307" y="5817"/>
                        </a:lnTo>
                        <a:lnTo>
                          <a:pt x="32432" y="5755"/>
                        </a:lnTo>
                        <a:lnTo>
                          <a:pt x="32474" y="5817"/>
                        </a:lnTo>
                        <a:lnTo>
                          <a:pt x="32558" y="5796"/>
                        </a:lnTo>
                        <a:lnTo>
                          <a:pt x="32642" y="5713"/>
                        </a:lnTo>
                        <a:lnTo>
                          <a:pt x="32537" y="5650"/>
                        </a:lnTo>
                        <a:lnTo>
                          <a:pt x="32474" y="5713"/>
                        </a:lnTo>
                        <a:lnTo>
                          <a:pt x="32411" y="5650"/>
                        </a:lnTo>
                        <a:lnTo>
                          <a:pt x="32453" y="5504"/>
                        </a:lnTo>
                        <a:lnTo>
                          <a:pt x="32223" y="5378"/>
                        </a:lnTo>
                        <a:lnTo>
                          <a:pt x="32202" y="5357"/>
                        </a:lnTo>
                        <a:lnTo>
                          <a:pt x="32223" y="5294"/>
                        </a:lnTo>
                        <a:lnTo>
                          <a:pt x="32223" y="5252"/>
                        </a:lnTo>
                        <a:lnTo>
                          <a:pt x="32223" y="5169"/>
                        </a:lnTo>
                        <a:lnTo>
                          <a:pt x="32244" y="5085"/>
                        </a:lnTo>
                        <a:lnTo>
                          <a:pt x="32202" y="5022"/>
                        </a:lnTo>
                        <a:lnTo>
                          <a:pt x="32139" y="4959"/>
                        </a:lnTo>
                        <a:lnTo>
                          <a:pt x="32098" y="4939"/>
                        </a:lnTo>
                        <a:lnTo>
                          <a:pt x="32118" y="4855"/>
                        </a:lnTo>
                        <a:lnTo>
                          <a:pt x="32244" y="4123"/>
                        </a:lnTo>
                        <a:lnTo>
                          <a:pt x="32244" y="3934"/>
                        </a:lnTo>
                        <a:lnTo>
                          <a:pt x="32014" y="3725"/>
                        </a:lnTo>
                        <a:lnTo>
                          <a:pt x="31951" y="3788"/>
                        </a:lnTo>
                        <a:lnTo>
                          <a:pt x="31805" y="3725"/>
                        </a:lnTo>
                        <a:lnTo>
                          <a:pt x="31700" y="3767"/>
                        </a:lnTo>
                        <a:lnTo>
                          <a:pt x="31616" y="3683"/>
                        </a:lnTo>
                        <a:lnTo>
                          <a:pt x="31533" y="3662"/>
                        </a:lnTo>
                        <a:lnTo>
                          <a:pt x="31512" y="3662"/>
                        </a:lnTo>
                        <a:lnTo>
                          <a:pt x="31407" y="3767"/>
                        </a:lnTo>
                        <a:lnTo>
                          <a:pt x="31365" y="3830"/>
                        </a:lnTo>
                        <a:lnTo>
                          <a:pt x="31156" y="4081"/>
                        </a:lnTo>
                        <a:lnTo>
                          <a:pt x="31072" y="4206"/>
                        </a:lnTo>
                        <a:lnTo>
                          <a:pt x="31072" y="4311"/>
                        </a:lnTo>
                        <a:lnTo>
                          <a:pt x="30905" y="4395"/>
                        </a:lnTo>
                        <a:lnTo>
                          <a:pt x="30905" y="4520"/>
                        </a:lnTo>
                        <a:lnTo>
                          <a:pt x="30863" y="4625"/>
                        </a:lnTo>
                        <a:lnTo>
                          <a:pt x="30696" y="4813"/>
                        </a:lnTo>
                        <a:lnTo>
                          <a:pt x="30633" y="4834"/>
                        </a:lnTo>
                        <a:lnTo>
                          <a:pt x="30445" y="5043"/>
                        </a:lnTo>
                        <a:lnTo>
                          <a:pt x="30424" y="5127"/>
                        </a:lnTo>
                        <a:lnTo>
                          <a:pt x="30340" y="5169"/>
                        </a:lnTo>
                        <a:lnTo>
                          <a:pt x="30235" y="5148"/>
                        </a:lnTo>
                        <a:lnTo>
                          <a:pt x="30173" y="5148"/>
                        </a:lnTo>
                        <a:lnTo>
                          <a:pt x="30131" y="5190"/>
                        </a:lnTo>
                        <a:lnTo>
                          <a:pt x="30068" y="5190"/>
                        </a:lnTo>
                        <a:lnTo>
                          <a:pt x="29942" y="5336"/>
                        </a:lnTo>
                        <a:lnTo>
                          <a:pt x="28269" y="5294"/>
                        </a:lnTo>
                        <a:lnTo>
                          <a:pt x="28059" y="5336"/>
                        </a:lnTo>
                        <a:lnTo>
                          <a:pt x="27955" y="5441"/>
                        </a:lnTo>
                        <a:lnTo>
                          <a:pt x="27829" y="5483"/>
                        </a:lnTo>
                        <a:lnTo>
                          <a:pt x="27704" y="5566"/>
                        </a:lnTo>
                        <a:lnTo>
                          <a:pt x="27453" y="5817"/>
                        </a:lnTo>
                        <a:lnTo>
                          <a:pt x="27285" y="5859"/>
                        </a:lnTo>
                        <a:lnTo>
                          <a:pt x="27181" y="5922"/>
                        </a:lnTo>
                        <a:lnTo>
                          <a:pt x="26699" y="6299"/>
                        </a:lnTo>
                        <a:lnTo>
                          <a:pt x="25611" y="6612"/>
                        </a:lnTo>
                        <a:lnTo>
                          <a:pt x="25569" y="6864"/>
                        </a:lnTo>
                        <a:lnTo>
                          <a:pt x="25318" y="6968"/>
                        </a:lnTo>
                        <a:lnTo>
                          <a:pt x="23331" y="7491"/>
                        </a:lnTo>
                        <a:lnTo>
                          <a:pt x="23247" y="7324"/>
                        </a:lnTo>
                        <a:lnTo>
                          <a:pt x="23351" y="7177"/>
                        </a:lnTo>
                        <a:lnTo>
                          <a:pt x="23561" y="7073"/>
                        </a:lnTo>
                        <a:lnTo>
                          <a:pt x="23665" y="6947"/>
                        </a:lnTo>
                        <a:lnTo>
                          <a:pt x="23728" y="6822"/>
                        </a:lnTo>
                        <a:lnTo>
                          <a:pt x="23770" y="6696"/>
                        </a:lnTo>
                        <a:lnTo>
                          <a:pt x="23833" y="5922"/>
                        </a:lnTo>
                        <a:lnTo>
                          <a:pt x="23456" y="4143"/>
                        </a:lnTo>
                        <a:lnTo>
                          <a:pt x="23100" y="3871"/>
                        </a:lnTo>
                        <a:lnTo>
                          <a:pt x="22954" y="3683"/>
                        </a:lnTo>
                        <a:lnTo>
                          <a:pt x="20652" y="2616"/>
                        </a:lnTo>
                        <a:lnTo>
                          <a:pt x="20548" y="2553"/>
                        </a:lnTo>
                        <a:lnTo>
                          <a:pt x="20422" y="2511"/>
                        </a:lnTo>
                        <a:lnTo>
                          <a:pt x="20380" y="2449"/>
                        </a:lnTo>
                        <a:lnTo>
                          <a:pt x="20087" y="2449"/>
                        </a:lnTo>
                        <a:lnTo>
                          <a:pt x="20066" y="2344"/>
                        </a:lnTo>
                        <a:lnTo>
                          <a:pt x="19983" y="2302"/>
                        </a:lnTo>
                        <a:lnTo>
                          <a:pt x="19899" y="2344"/>
                        </a:lnTo>
                        <a:lnTo>
                          <a:pt x="19711" y="2344"/>
                        </a:lnTo>
                        <a:lnTo>
                          <a:pt x="19606" y="2323"/>
                        </a:lnTo>
                        <a:lnTo>
                          <a:pt x="19543" y="2239"/>
                        </a:lnTo>
                        <a:lnTo>
                          <a:pt x="19439" y="2198"/>
                        </a:lnTo>
                        <a:lnTo>
                          <a:pt x="19230" y="2135"/>
                        </a:lnTo>
                        <a:lnTo>
                          <a:pt x="19167" y="2009"/>
                        </a:lnTo>
                        <a:lnTo>
                          <a:pt x="19083" y="2009"/>
                        </a:lnTo>
                        <a:lnTo>
                          <a:pt x="18958" y="1905"/>
                        </a:lnTo>
                        <a:lnTo>
                          <a:pt x="18853" y="1905"/>
                        </a:lnTo>
                        <a:lnTo>
                          <a:pt x="18769" y="1884"/>
                        </a:lnTo>
                        <a:lnTo>
                          <a:pt x="18644" y="1905"/>
                        </a:lnTo>
                        <a:lnTo>
                          <a:pt x="18623" y="1926"/>
                        </a:lnTo>
                        <a:lnTo>
                          <a:pt x="18560" y="1842"/>
                        </a:lnTo>
                        <a:lnTo>
                          <a:pt x="18434" y="1821"/>
                        </a:lnTo>
                        <a:lnTo>
                          <a:pt x="18414" y="1800"/>
                        </a:lnTo>
                        <a:lnTo>
                          <a:pt x="18309" y="1737"/>
                        </a:lnTo>
                        <a:lnTo>
                          <a:pt x="18288" y="1716"/>
                        </a:lnTo>
                        <a:lnTo>
                          <a:pt x="18204" y="1633"/>
                        </a:lnTo>
                        <a:lnTo>
                          <a:pt x="18204" y="1612"/>
                        </a:lnTo>
                        <a:lnTo>
                          <a:pt x="18079" y="1507"/>
                        </a:lnTo>
                        <a:lnTo>
                          <a:pt x="17932" y="1507"/>
                        </a:lnTo>
                        <a:lnTo>
                          <a:pt x="17807" y="1486"/>
                        </a:lnTo>
                        <a:lnTo>
                          <a:pt x="28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27" name="Google Shape;2127;p10"/>
              <p:cNvGrpSpPr/>
              <p:nvPr/>
            </p:nvGrpSpPr>
            <p:grpSpPr>
              <a:xfrm>
                <a:off x="3230417" y="3103734"/>
                <a:ext cx="282982" cy="280332"/>
                <a:chOff x="2605700" y="3152850"/>
                <a:chExt cx="594125" cy="616250"/>
              </a:xfrm>
            </p:grpSpPr>
            <p:sp>
              <p:nvSpPr>
                <p:cNvPr id="2128" name="Google Shape;2128;p10"/>
                <p:cNvSpPr/>
                <p:nvPr/>
              </p:nvSpPr>
              <p:spPr>
                <a:xfrm>
                  <a:off x="2605700" y="3152850"/>
                  <a:ext cx="379825" cy="6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3" h="24650" extrusionOk="0">
                      <a:moveTo>
                        <a:pt x="14024" y="2338"/>
                      </a:moveTo>
                      <a:lnTo>
                        <a:pt x="8818" y="0"/>
                      </a:lnTo>
                      <a:lnTo>
                        <a:pt x="4037" y="1594"/>
                      </a:lnTo>
                      <a:lnTo>
                        <a:pt x="0" y="7225"/>
                      </a:lnTo>
                      <a:lnTo>
                        <a:pt x="2018" y="11156"/>
                      </a:lnTo>
                      <a:lnTo>
                        <a:pt x="7331" y="12325"/>
                      </a:lnTo>
                      <a:lnTo>
                        <a:pt x="10518" y="17531"/>
                      </a:lnTo>
                      <a:lnTo>
                        <a:pt x="11049" y="22843"/>
                      </a:lnTo>
                      <a:lnTo>
                        <a:pt x="13705" y="24650"/>
                      </a:lnTo>
                      <a:lnTo>
                        <a:pt x="15193" y="18700"/>
                      </a:lnTo>
                      <a:lnTo>
                        <a:pt x="12218" y="584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2129" name="Google Shape;2129;p10"/>
                <p:cNvSpPr/>
                <p:nvPr/>
              </p:nvSpPr>
              <p:spPr>
                <a:xfrm>
                  <a:off x="2632775" y="3168475"/>
                  <a:ext cx="567050" cy="59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2" h="23602" extrusionOk="0">
                      <a:moveTo>
                        <a:pt x="13852" y="21070"/>
                      </a:moveTo>
                      <a:lnTo>
                        <a:pt x="13894" y="21091"/>
                      </a:lnTo>
                      <a:lnTo>
                        <a:pt x="13977" y="21217"/>
                      </a:lnTo>
                      <a:lnTo>
                        <a:pt x="14103" y="21384"/>
                      </a:lnTo>
                      <a:lnTo>
                        <a:pt x="14166" y="21384"/>
                      </a:lnTo>
                      <a:lnTo>
                        <a:pt x="14208" y="21342"/>
                      </a:lnTo>
                      <a:lnTo>
                        <a:pt x="14228" y="21384"/>
                      </a:lnTo>
                      <a:lnTo>
                        <a:pt x="14228" y="21489"/>
                      </a:lnTo>
                      <a:lnTo>
                        <a:pt x="14187" y="21489"/>
                      </a:lnTo>
                      <a:lnTo>
                        <a:pt x="14124" y="21698"/>
                      </a:lnTo>
                      <a:lnTo>
                        <a:pt x="13998" y="21928"/>
                      </a:lnTo>
                      <a:lnTo>
                        <a:pt x="13873" y="21928"/>
                      </a:lnTo>
                      <a:lnTo>
                        <a:pt x="13852" y="22075"/>
                      </a:lnTo>
                      <a:lnTo>
                        <a:pt x="13789" y="22158"/>
                      </a:lnTo>
                      <a:lnTo>
                        <a:pt x="13768" y="22158"/>
                      </a:lnTo>
                      <a:lnTo>
                        <a:pt x="13643" y="22242"/>
                      </a:lnTo>
                      <a:lnTo>
                        <a:pt x="13559" y="22326"/>
                      </a:lnTo>
                      <a:lnTo>
                        <a:pt x="13559" y="22367"/>
                      </a:lnTo>
                      <a:lnTo>
                        <a:pt x="13454" y="22388"/>
                      </a:lnTo>
                      <a:lnTo>
                        <a:pt x="13392" y="22451"/>
                      </a:lnTo>
                      <a:lnTo>
                        <a:pt x="13392" y="22472"/>
                      </a:lnTo>
                      <a:lnTo>
                        <a:pt x="13329" y="22347"/>
                      </a:lnTo>
                      <a:lnTo>
                        <a:pt x="13371" y="22242"/>
                      </a:lnTo>
                      <a:lnTo>
                        <a:pt x="13454" y="22179"/>
                      </a:lnTo>
                      <a:lnTo>
                        <a:pt x="13454" y="22116"/>
                      </a:lnTo>
                      <a:lnTo>
                        <a:pt x="13559" y="22012"/>
                      </a:lnTo>
                      <a:lnTo>
                        <a:pt x="13559" y="21928"/>
                      </a:lnTo>
                      <a:lnTo>
                        <a:pt x="13601" y="21970"/>
                      </a:lnTo>
                      <a:lnTo>
                        <a:pt x="13684" y="21970"/>
                      </a:lnTo>
                      <a:lnTo>
                        <a:pt x="13789" y="21865"/>
                      </a:lnTo>
                      <a:lnTo>
                        <a:pt x="13789" y="21761"/>
                      </a:lnTo>
                      <a:lnTo>
                        <a:pt x="13810" y="21740"/>
                      </a:lnTo>
                      <a:lnTo>
                        <a:pt x="13810" y="21614"/>
                      </a:lnTo>
                      <a:lnTo>
                        <a:pt x="13873" y="21551"/>
                      </a:lnTo>
                      <a:lnTo>
                        <a:pt x="13915" y="21551"/>
                      </a:lnTo>
                      <a:lnTo>
                        <a:pt x="13977" y="21447"/>
                      </a:lnTo>
                      <a:lnTo>
                        <a:pt x="13956" y="21384"/>
                      </a:lnTo>
                      <a:lnTo>
                        <a:pt x="13894" y="21300"/>
                      </a:lnTo>
                      <a:lnTo>
                        <a:pt x="13894" y="21112"/>
                      </a:lnTo>
                      <a:lnTo>
                        <a:pt x="13852" y="21070"/>
                      </a:lnTo>
                      <a:close/>
                      <a:moveTo>
                        <a:pt x="7617" y="0"/>
                      </a:moveTo>
                      <a:lnTo>
                        <a:pt x="7617" y="147"/>
                      </a:lnTo>
                      <a:lnTo>
                        <a:pt x="7575" y="272"/>
                      </a:lnTo>
                      <a:lnTo>
                        <a:pt x="7282" y="481"/>
                      </a:lnTo>
                      <a:lnTo>
                        <a:pt x="7094" y="502"/>
                      </a:lnTo>
                      <a:lnTo>
                        <a:pt x="6842" y="607"/>
                      </a:lnTo>
                      <a:lnTo>
                        <a:pt x="6738" y="565"/>
                      </a:lnTo>
                      <a:lnTo>
                        <a:pt x="6570" y="586"/>
                      </a:lnTo>
                      <a:lnTo>
                        <a:pt x="6382" y="732"/>
                      </a:lnTo>
                      <a:lnTo>
                        <a:pt x="6215" y="795"/>
                      </a:lnTo>
                      <a:lnTo>
                        <a:pt x="6152" y="732"/>
                      </a:lnTo>
                      <a:lnTo>
                        <a:pt x="5901" y="774"/>
                      </a:lnTo>
                      <a:lnTo>
                        <a:pt x="5692" y="774"/>
                      </a:lnTo>
                      <a:lnTo>
                        <a:pt x="5503" y="670"/>
                      </a:lnTo>
                      <a:lnTo>
                        <a:pt x="5315" y="628"/>
                      </a:lnTo>
                      <a:lnTo>
                        <a:pt x="5169" y="586"/>
                      </a:lnTo>
                      <a:lnTo>
                        <a:pt x="5169" y="586"/>
                      </a:lnTo>
                      <a:lnTo>
                        <a:pt x="5231" y="711"/>
                      </a:lnTo>
                      <a:lnTo>
                        <a:pt x="5378" y="774"/>
                      </a:lnTo>
                      <a:lnTo>
                        <a:pt x="5503" y="879"/>
                      </a:lnTo>
                      <a:lnTo>
                        <a:pt x="5545" y="984"/>
                      </a:lnTo>
                      <a:lnTo>
                        <a:pt x="5399" y="1235"/>
                      </a:lnTo>
                      <a:lnTo>
                        <a:pt x="5420" y="1297"/>
                      </a:lnTo>
                      <a:lnTo>
                        <a:pt x="5441" y="1339"/>
                      </a:lnTo>
                      <a:lnTo>
                        <a:pt x="5420" y="1528"/>
                      </a:lnTo>
                      <a:lnTo>
                        <a:pt x="5692" y="1611"/>
                      </a:lnTo>
                      <a:lnTo>
                        <a:pt x="5859" y="1569"/>
                      </a:lnTo>
                      <a:lnTo>
                        <a:pt x="6047" y="1611"/>
                      </a:lnTo>
                      <a:lnTo>
                        <a:pt x="6047" y="1716"/>
                      </a:lnTo>
                      <a:lnTo>
                        <a:pt x="5922" y="1758"/>
                      </a:lnTo>
                      <a:lnTo>
                        <a:pt x="5650" y="1820"/>
                      </a:lnTo>
                      <a:lnTo>
                        <a:pt x="5608" y="1862"/>
                      </a:lnTo>
                      <a:lnTo>
                        <a:pt x="5545" y="1925"/>
                      </a:lnTo>
                      <a:lnTo>
                        <a:pt x="5503" y="2072"/>
                      </a:lnTo>
                      <a:lnTo>
                        <a:pt x="5210" y="2239"/>
                      </a:lnTo>
                      <a:lnTo>
                        <a:pt x="5106" y="2344"/>
                      </a:lnTo>
                      <a:lnTo>
                        <a:pt x="4897" y="2469"/>
                      </a:lnTo>
                      <a:lnTo>
                        <a:pt x="4771" y="2616"/>
                      </a:lnTo>
                      <a:lnTo>
                        <a:pt x="4541" y="2616"/>
                      </a:lnTo>
                      <a:lnTo>
                        <a:pt x="4394" y="2595"/>
                      </a:lnTo>
                      <a:lnTo>
                        <a:pt x="4164" y="2406"/>
                      </a:lnTo>
                      <a:lnTo>
                        <a:pt x="3955" y="2260"/>
                      </a:lnTo>
                      <a:lnTo>
                        <a:pt x="3809" y="2281"/>
                      </a:lnTo>
                      <a:lnTo>
                        <a:pt x="3809" y="2134"/>
                      </a:lnTo>
                      <a:lnTo>
                        <a:pt x="3767" y="1988"/>
                      </a:lnTo>
                      <a:lnTo>
                        <a:pt x="3662" y="1883"/>
                      </a:lnTo>
                      <a:lnTo>
                        <a:pt x="3641" y="1820"/>
                      </a:lnTo>
                      <a:lnTo>
                        <a:pt x="3495" y="1862"/>
                      </a:lnTo>
                      <a:lnTo>
                        <a:pt x="3390" y="1988"/>
                      </a:lnTo>
                      <a:lnTo>
                        <a:pt x="3306" y="1988"/>
                      </a:lnTo>
                      <a:lnTo>
                        <a:pt x="3244" y="1946"/>
                      </a:lnTo>
                      <a:lnTo>
                        <a:pt x="3139" y="1946"/>
                      </a:lnTo>
                      <a:lnTo>
                        <a:pt x="3076" y="2030"/>
                      </a:lnTo>
                      <a:lnTo>
                        <a:pt x="2407" y="2030"/>
                      </a:lnTo>
                      <a:lnTo>
                        <a:pt x="2386" y="2197"/>
                      </a:lnTo>
                      <a:lnTo>
                        <a:pt x="2448" y="2344"/>
                      </a:lnTo>
                      <a:lnTo>
                        <a:pt x="2658" y="2385"/>
                      </a:lnTo>
                      <a:lnTo>
                        <a:pt x="2720" y="2553"/>
                      </a:lnTo>
                      <a:lnTo>
                        <a:pt x="2679" y="2616"/>
                      </a:lnTo>
                      <a:lnTo>
                        <a:pt x="2762" y="2699"/>
                      </a:lnTo>
                      <a:lnTo>
                        <a:pt x="2720" y="2804"/>
                      </a:lnTo>
                      <a:lnTo>
                        <a:pt x="2595" y="2720"/>
                      </a:lnTo>
                      <a:lnTo>
                        <a:pt x="2197" y="2867"/>
                      </a:lnTo>
                      <a:lnTo>
                        <a:pt x="2239" y="3180"/>
                      </a:lnTo>
                      <a:lnTo>
                        <a:pt x="2344" y="3306"/>
                      </a:lnTo>
                      <a:lnTo>
                        <a:pt x="2553" y="3452"/>
                      </a:lnTo>
                      <a:lnTo>
                        <a:pt x="2679" y="3724"/>
                      </a:lnTo>
                      <a:lnTo>
                        <a:pt x="2679" y="3913"/>
                      </a:lnTo>
                      <a:lnTo>
                        <a:pt x="2679" y="3976"/>
                      </a:lnTo>
                      <a:lnTo>
                        <a:pt x="2365" y="5189"/>
                      </a:lnTo>
                      <a:lnTo>
                        <a:pt x="2260" y="5503"/>
                      </a:lnTo>
                      <a:lnTo>
                        <a:pt x="2281" y="5545"/>
                      </a:lnTo>
                      <a:lnTo>
                        <a:pt x="2239" y="5629"/>
                      </a:lnTo>
                      <a:lnTo>
                        <a:pt x="2093" y="5608"/>
                      </a:lnTo>
                      <a:lnTo>
                        <a:pt x="2093" y="5587"/>
                      </a:lnTo>
                      <a:lnTo>
                        <a:pt x="1967" y="5503"/>
                      </a:lnTo>
                      <a:lnTo>
                        <a:pt x="1821" y="5503"/>
                      </a:lnTo>
                      <a:lnTo>
                        <a:pt x="1758" y="5482"/>
                      </a:lnTo>
                      <a:lnTo>
                        <a:pt x="1716" y="5545"/>
                      </a:lnTo>
                      <a:lnTo>
                        <a:pt x="1319" y="5691"/>
                      </a:lnTo>
                      <a:lnTo>
                        <a:pt x="1026" y="5733"/>
                      </a:lnTo>
                      <a:lnTo>
                        <a:pt x="942" y="5817"/>
                      </a:lnTo>
                      <a:lnTo>
                        <a:pt x="879" y="5838"/>
                      </a:lnTo>
                      <a:lnTo>
                        <a:pt x="733" y="5963"/>
                      </a:lnTo>
                      <a:lnTo>
                        <a:pt x="607" y="6026"/>
                      </a:lnTo>
                      <a:lnTo>
                        <a:pt x="503" y="6110"/>
                      </a:lnTo>
                      <a:lnTo>
                        <a:pt x="523" y="6256"/>
                      </a:lnTo>
                      <a:lnTo>
                        <a:pt x="482" y="6340"/>
                      </a:lnTo>
                      <a:lnTo>
                        <a:pt x="503" y="6424"/>
                      </a:lnTo>
                      <a:lnTo>
                        <a:pt x="356" y="6570"/>
                      </a:lnTo>
                      <a:lnTo>
                        <a:pt x="398" y="6779"/>
                      </a:lnTo>
                      <a:lnTo>
                        <a:pt x="461" y="6884"/>
                      </a:lnTo>
                      <a:lnTo>
                        <a:pt x="356" y="6968"/>
                      </a:lnTo>
                      <a:lnTo>
                        <a:pt x="272" y="6947"/>
                      </a:lnTo>
                      <a:lnTo>
                        <a:pt x="105" y="7051"/>
                      </a:lnTo>
                      <a:lnTo>
                        <a:pt x="105" y="7156"/>
                      </a:lnTo>
                      <a:lnTo>
                        <a:pt x="63" y="7198"/>
                      </a:lnTo>
                      <a:lnTo>
                        <a:pt x="84" y="7282"/>
                      </a:lnTo>
                      <a:lnTo>
                        <a:pt x="63" y="7407"/>
                      </a:lnTo>
                      <a:lnTo>
                        <a:pt x="0" y="7512"/>
                      </a:lnTo>
                      <a:lnTo>
                        <a:pt x="63" y="7616"/>
                      </a:lnTo>
                      <a:lnTo>
                        <a:pt x="42" y="7700"/>
                      </a:lnTo>
                      <a:lnTo>
                        <a:pt x="189" y="7846"/>
                      </a:lnTo>
                      <a:lnTo>
                        <a:pt x="482" y="8307"/>
                      </a:lnTo>
                      <a:lnTo>
                        <a:pt x="314" y="8474"/>
                      </a:lnTo>
                      <a:lnTo>
                        <a:pt x="691" y="8453"/>
                      </a:lnTo>
                      <a:lnTo>
                        <a:pt x="879" y="8474"/>
                      </a:lnTo>
                      <a:lnTo>
                        <a:pt x="1005" y="8662"/>
                      </a:lnTo>
                      <a:lnTo>
                        <a:pt x="1026" y="8830"/>
                      </a:lnTo>
                      <a:lnTo>
                        <a:pt x="1256" y="8830"/>
                      </a:lnTo>
                      <a:lnTo>
                        <a:pt x="1549" y="8851"/>
                      </a:lnTo>
                      <a:lnTo>
                        <a:pt x="1779" y="8621"/>
                      </a:lnTo>
                      <a:lnTo>
                        <a:pt x="1988" y="8474"/>
                      </a:lnTo>
                      <a:lnTo>
                        <a:pt x="2051" y="8537"/>
                      </a:lnTo>
                      <a:lnTo>
                        <a:pt x="2030" y="8662"/>
                      </a:lnTo>
                      <a:lnTo>
                        <a:pt x="1967" y="8725"/>
                      </a:lnTo>
                      <a:lnTo>
                        <a:pt x="1967" y="8934"/>
                      </a:lnTo>
                      <a:lnTo>
                        <a:pt x="1988" y="9269"/>
                      </a:lnTo>
                      <a:lnTo>
                        <a:pt x="1988" y="9395"/>
                      </a:lnTo>
                      <a:lnTo>
                        <a:pt x="2072" y="9478"/>
                      </a:lnTo>
                      <a:lnTo>
                        <a:pt x="2176" y="9458"/>
                      </a:lnTo>
                      <a:lnTo>
                        <a:pt x="2281" y="9416"/>
                      </a:lnTo>
                      <a:lnTo>
                        <a:pt x="2469" y="9416"/>
                      </a:lnTo>
                      <a:lnTo>
                        <a:pt x="2511" y="9458"/>
                      </a:lnTo>
                      <a:lnTo>
                        <a:pt x="3076" y="9458"/>
                      </a:lnTo>
                      <a:lnTo>
                        <a:pt x="3223" y="9353"/>
                      </a:lnTo>
                      <a:lnTo>
                        <a:pt x="3306" y="9353"/>
                      </a:lnTo>
                      <a:lnTo>
                        <a:pt x="3432" y="9248"/>
                      </a:lnTo>
                      <a:lnTo>
                        <a:pt x="3557" y="9248"/>
                      </a:lnTo>
                      <a:lnTo>
                        <a:pt x="3725" y="9186"/>
                      </a:lnTo>
                      <a:lnTo>
                        <a:pt x="3829" y="8934"/>
                      </a:lnTo>
                      <a:lnTo>
                        <a:pt x="4081" y="8746"/>
                      </a:lnTo>
                      <a:lnTo>
                        <a:pt x="4269" y="8725"/>
                      </a:lnTo>
                      <a:lnTo>
                        <a:pt x="4457" y="8621"/>
                      </a:lnTo>
                      <a:lnTo>
                        <a:pt x="4583" y="8621"/>
                      </a:lnTo>
                      <a:lnTo>
                        <a:pt x="4687" y="8683"/>
                      </a:lnTo>
                      <a:lnTo>
                        <a:pt x="4813" y="8621"/>
                      </a:lnTo>
                      <a:lnTo>
                        <a:pt x="4897" y="8662"/>
                      </a:lnTo>
                      <a:lnTo>
                        <a:pt x="4876" y="8788"/>
                      </a:lnTo>
                      <a:lnTo>
                        <a:pt x="4959" y="8997"/>
                      </a:lnTo>
                      <a:lnTo>
                        <a:pt x="5085" y="9374"/>
                      </a:lnTo>
                      <a:lnTo>
                        <a:pt x="5169" y="9646"/>
                      </a:lnTo>
                      <a:lnTo>
                        <a:pt x="5106" y="9751"/>
                      </a:lnTo>
                      <a:lnTo>
                        <a:pt x="5210" y="9960"/>
                      </a:lnTo>
                      <a:lnTo>
                        <a:pt x="5357" y="10002"/>
                      </a:lnTo>
                      <a:lnTo>
                        <a:pt x="5399" y="10190"/>
                      </a:lnTo>
                      <a:lnTo>
                        <a:pt x="5524" y="10274"/>
                      </a:lnTo>
                      <a:lnTo>
                        <a:pt x="5713" y="10357"/>
                      </a:lnTo>
                      <a:lnTo>
                        <a:pt x="5838" y="10462"/>
                      </a:lnTo>
                      <a:lnTo>
                        <a:pt x="5901" y="10420"/>
                      </a:lnTo>
                      <a:lnTo>
                        <a:pt x="6131" y="10357"/>
                      </a:lnTo>
                      <a:lnTo>
                        <a:pt x="6340" y="10587"/>
                      </a:lnTo>
                      <a:lnTo>
                        <a:pt x="6508" y="10525"/>
                      </a:lnTo>
                      <a:lnTo>
                        <a:pt x="6717" y="10755"/>
                      </a:lnTo>
                      <a:lnTo>
                        <a:pt x="6822" y="10755"/>
                      </a:lnTo>
                      <a:lnTo>
                        <a:pt x="7073" y="10839"/>
                      </a:lnTo>
                      <a:lnTo>
                        <a:pt x="7240" y="10880"/>
                      </a:lnTo>
                      <a:lnTo>
                        <a:pt x="7261" y="11048"/>
                      </a:lnTo>
                      <a:lnTo>
                        <a:pt x="7366" y="11069"/>
                      </a:lnTo>
                      <a:lnTo>
                        <a:pt x="7512" y="11152"/>
                      </a:lnTo>
                      <a:lnTo>
                        <a:pt x="7868" y="11131"/>
                      </a:lnTo>
                      <a:lnTo>
                        <a:pt x="8098" y="11257"/>
                      </a:lnTo>
                      <a:lnTo>
                        <a:pt x="8140" y="11362"/>
                      </a:lnTo>
                      <a:lnTo>
                        <a:pt x="8119" y="11634"/>
                      </a:lnTo>
                      <a:lnTo>
                        <a:pt x="8182" y="11843"/>
                      </a:lnTo>
                      <a:lnTo>
                        <a:pt x="8098" y="11968"/>
                      </a:lnTo>
                      <a:lnTo>
                        <a:pt x="8307" y="12324"/>
                      </a:lnTo>
                      <a:lnTo>
                        <a:pt x="8286" y="12596"/>
                      </a:lnTo>
                      <a:lnTo>
                        <a:pt x="9290" y="12617"/>
                      </a:lnTo>
                      <a:lnTo>
                        <a:pt x="9353" y="12973"/>
                      </a:lnTo>
                      <a:lnTo>
                        <a:pt x="9332" y="13224"/>
                      </a:lnTo>
                      <a:lnTo>
                        <a:pt x="9604" y="13287"/>
                      </a:lnTo>
                      <a:lnTo>
                        <a:pt x="9897" y="13810"/>
                      </a:lnTo>
                      <a:lnTo>
                        <a:pt x="9918" y="14103"/>
                      </a:lnTo>
                      <a:lnTo>
                        <a:pt x="9646" y="14688"/>
                      </a:lnTo>
                      <a:lnTo>
                        <a:pt x="9667" y="14772"/>
                      </a:lnTo>
                      <a:lnTo>
                        <a:pt x="9583" y="14856"/>
                      </a:lnTo>
                      <a:lnTo>
                        <a:pt x="9646" y="14919"/>
                      </a:lnTo>
                      <a:lnTo>
                        <a:pt x="9604" y="15044"/>
                      </a:lnTo>
                      <a:lnTo>
                        <a:pt x="9751" y="15149"/>
                      </a:lnTo>
                      <a:lnTo>
                        <a:pt x="9751" y="15337"/>
                      </a:lnTo>
                      <a:lnTo>
                        <a:pt x="9855" y="15525"/>
                      </a:lnTo>
                      <a:lnTo>
                        <a:pt x="9793" y="15860"/>
                      </a:lnTo>
                      <a:lnTo>
                        <a:pt x="9814" y="15986"/>
                      </a:lnTo>
                      <a:lnTo>
                        <a:pt x="9772" y="16111"/>
                      </a:lnTo>
                      <a:lnTo>
                        <a:pt x="9814" y="16258"/>
                      </a:lnTo>
                      <a:lnTo>
                        <a:pt x="10023" y="16216"/>
                      </a:lnTo>
                      <a:lnTo>
                        <a:pt x="10107" y="16279"/>
                      </a:lnTo>
                      <a:lnTo>
                        <a:pt x="10379" y="16258"/>
                      </a:lnTo>
                      <a:lnTo>
                        <a:pt x="10525" y="16300"/>
                      </a:lnTo>
                      <a:lnTo>
                        <a:pt x="10797" y="16195"/>
                      </a:lnTo>
                      <a:lnTo>
                        <a:pt x="10923" y="16300"/>
                      </a:lnTo>
                      <a:lnTo>
                        <a:pt x="11027" y="16321"/>
                      </a:lnTo>
                      <a:lnTo>
                        <a:pt x="11069" y="16467"/>
                      </a:lnTo>
                      <a:lnTo>
                        <a:pt x="11236" y="17095"/>
                      </a:lnTo>
                      <a:lnTo>
                        <a:pt x="11341" y="17304"/>
                      </a:lnTo>
                      <a:lnTo>
                        <a:pt x="11446" y="17325"/>
                      </a:lnTo>
                      <a:lnTo>
                        <a:pt x="11676" y="17199"/>
                      </a:lnTo>
                      <a:lnTo>
                        <a:pt x="11801" y="17241"/>
                      </a:lnTo>
                      <a:lnTo>
                        <a:pt x="11885" y="17325"/>
                      </a:lnTo>
                      <a:lnTo>
                        <a:pt x="11969" y="17346"/>
                      </a:lnTo>
                      <a:lnTo>
                        <a:pt x="11906" y="17450"/>
                      </a:lnTo>
                      <a:lnTo>
                        <a:pt x="11885" y="17994"/>
                      </a:lnTo>
                      <a:lnTo>
                        <a:pt x="11864" y="18057"/>
                      </a:lnTo>
                      <a:lnTo>
                        <a:pt x="11822" y="18078"/>
                      </a:lnTo>
                      <a:lnTo>
                        <a:pt x="11822" y="18162"/>
                      </a:lnTo>
                      <a:lnTo>
                        <a:pt x="11801" y="18204"/>
                      </a:lnTo>
                      <a:lnTo>
                        <a:pt x="11801" y="18287"/>
                      </a:lnTo>
                      <a:lnTo>
                        <a:pt x="11906" y="18204"/>
                      </a:lnTo>
                      <a:lnTo>
                        <a:pt x="12178" y="18245"/>
                      </a:lnTo>
                      <a:lnTo>
                        <a:pt x="12178" y="18350"/>
                      </a:lnTo>
                      <a:lnTo>
                        <a:pt x="12283" y="18580"/>
                      </a:lnTo>
                      <a:lnTo>
                        <a:pt x="12283" y="18769"/>
                      </a:lnTo>
                      <a:lnTo>
                        <a:pt x="12303" y="18999"/>
                      </a:lnTo>
                      <a:lnTo>
                        <a:pt x="12324" y="19208"/>
                      </a:lnTo>
                      <a:lnTo>
                        <a:pt x="12303" y="19292"/>
                      </a:lnTo>
                      <a:lnTo>
                        <a:pt x="12199" y="19292"/>
                      </a:lnTo>
                      <a:lnTo>
                        <a:pt x="12073" y="19354"/>
                      </a:lnTo>
                      <a:lnTo>
                        <a:pt x="12031" y="19417"/>
                      </a:lnTo>
                      <a:lnTo>
                        <a:pt x="11969" y="19501"/>
                      </a:lnTo>
                      <a:lnTo>
                        <a:pt x="11927" y="19459"/>
                      </a:lnTo>
                      <a:lnTo>
                        <a:pt x="11697" y="19626"/>
                      </a:lnTo>
                      <a:lnTo>
                        <a:pt x="11655" y="19710"/>
                      </a:lnTo>
                      <a:lnTo>
                        <a:pt x="11571" y="19731"/>
                      </a:lnTo>
                      <a:lnTo>
                        <a:pt x="11362" y="19919"/>
                      </a:lnTo>
                      <a:lnTo>
                        <a:pt x="11278" y="19940"/>
                      </a:lnTo>
                      <a:lnTo>
                        <a:pt x="11278" y="20066"/>
                      </a:lnTo>
                      <a:lnTo>
                        <a:pt x="11195" y="20087"/>
                      </a:lnTo>
                      <a:lnTo>
                        <a:pt x="11132" y="20087"/>
                      </a:lnTo>
                      <a:lnTo>
                        <a:pt x="10943" y="20338"/>
                      </a:lnTo>
                      <a:lnTo>
                        <a:pt x="10923" y="20401"/>
                      </a:lnTo>
                      <a:lnTo>
                        <a:pt x="10923" y="20547"/>
                      </a:lnTo>
                      <a:lnTo>
                        <a:pt x="10839" y="20568"/>
                      </a:lnTo>
                      <a:lnTo>
                        <a:pt x="10776" y="20652"/>
                      </a:lnTo>
                      <a:lnTo>
                        <a:pt x="10671" y="20861"/>
                      </a:lnTo>
                      <a:lnTo>
                        <a:pt x="10609" y="20924"/>
                      </a:lnTo>
                      <a:lnTo>
                        <a:pt x="10504" y="21091"/>
                      </a:lnTo>
                      <a:lnTo>
                        <a:pt x="10504" y="21133"/>
                      </a:lnTo>
                      <a:lnTo>
                        <a:pt x="10399" y="21217"/>
                      </a:lnTo>
                      <a:lnTo>
                        <a:pt x="10358" y="21279"/>
                      </a:lnTo>
                      <a:lnTo>
                        <a:pt x="10441" y="21279"/>
                      </a:lnTo>
                      <a:lnTo>
                        <a:pt x="10504" y="21300"/>
                      </a:lnTo>
                      <a:lnTo>
                        <a:pt x="10776" y="21217"/>
                      </a:lnTo>
                      <a:lnTo>
                        <a:pt x="10923" y="21300"/>
                      </a:lnTo>
                      <a:lnTo>
                        <a:pt x="11048" y="21489"/>
                      </a:lnTo>
                      <a:lnTo>
                        <a:pt x="11153" y="21530"/>
                      </a:lnTo>
                      <a:lnTo>
                        <a:pt x="11236" y="21698"/>
                      </a:lnTo>
                      <a:lnTo>
                        <a:pt x="11362" y="21928"/>
                      </a:lnTo>
                      <a:lnTo>
                        <a:pt x="11446" y="21928"/>
                      </a:lnTo>
                      <a:lnTo>
                        <a:pt x="11550" y="21803"/>
                      </a:lnTo>
                      <a:lnTo>
                        <a:pt x="11592" y="21803"/>
                      </a:lnTo>
                      <a:lnTo>
                        <a:pt x="11718" y="22012"/>
                      </a:lnTo>
                      <a:lnTo>
                        <a:pt x="11885" y="22075"/>
                      </a:lnTo>
                      <a:lnTo>
                        <a:pt x="12011" y="22116"/>
                      </a:lnTo>
                      <a:lnTo>
                        <a:pt x="12136" y="22242"/>
                      </a:lnTo>
                      <a:lnTo>
                        <a:pt x="12136" y="22388"/>
                      </a:lnTo>
                      <a:lnTo>
                        <a:pt x="12241" y="22367"/>
                      </a:lnTo>
                      <a:lnTo>
                        <a:pt x="12492" y="22472"/>
                      </a:lnTo>
                      <a:lnTo>
                        <a:pt x="12617" y="22639"/>
                      </a:lnTo>
                      <a:lnTo>
                        <a:pt x="12743" y="22849"/>
                      </a:lnTo>
                      <a:lnTo>
                        <a:pt x="12868" y="22911"/>
                      </a:lnTo>
                      <a:lnTo>
                        <a:pt x="12848" y="23079"/>
                      </a:lnTo>
                      <a:lnTo>
                        <a:pt x="12743" y="23225"/>
                      </a:lnTo>
                      <a:lnTo>
                        <a:pt x="12806" y="23414"/>
                      </a:lnTo>
                      <a:lnTo>
                        <a:pt x="12827" y="23476"/>
                      </a:lnTo>
                      <a:lnTo>
                        <a:pt x="12848" y="23497"/>
                      </a:lnTo>
                      <a:lnTo>
                        <a:pt x="12931" y="23581"/>
                      </a:lnTo>
                      <a:lnTo>
                        <a:pt x="12952" y="23602"/>
                      </a:lnTo>
                      <a:lnTo>
                        <a:pt x="13161" y="23414"/>
                      </a:lnTo>
                      <a:lnTo>
                        <a:pt x="13245" y="23225"/>
                      </a:lnTo>
                      <a:lnTo>
                        <a:pt x="13350" y="22849"/>
                      </a:lnTo>
                      <a:lnTo>
                        <a:pt x="13433" y="22577"/>
                      </a:lnTo>
                      <a:lnTo>
                        <a:pt x="13454" y="22535"/>
                      </a:lnTo>
                      <a:lnTo>
                        <a:pt x="13426" y="22507"/>
                      </a:lnTo>
                      <a:lnTo>
                        <a:pt x="13426" y="22507"/>
                      </a:lnTo>
                      <a:lnTo>
                        <a:pt x="13496" y="22535"/>
                      </a:lnTo>
                      <a:lnTo>
                        <a:pt x="13873" y="22242"/>
                      </a:lnTo>
                      <a:lnTo>
                        <a:pt x="14061" y="22033"/>
                      </a:lnTo>
                      <a:lnTo>
                        <a:pt x="14312" y="21551"/>
                      </a:lnTo>
                      <a:lnTo>
                        <a:pt x="14417" y="21321"/>
                      </a:lnTo>
                      <a:lnTo>
                        <a:pt x="14521" y="21028"/>
                      </a:lnTo>
                      <a:lnTo>
                        <a:pt x="14793" y="20547"/>
                      </a:lnTo>
                      <a:lnTo>
                        <a:pt x="15044" y="20233"/>
                      </a:lnTo>
                      <a:lnTo>
                        <a:pt x="15107" y="20129"/>
                      </a:lnTo>
                      <a:lnTo>
                        <a:pt x="15065" y="20087"/>
                      </a:lnTo>
                      <a:lnTo>
                        <a:pt x="15065" y="20024"/>
                      </a:lnTo>
                      <a:lnTo>
                        <a:pt x="15128" y="19982"/>
                      </a:lnTo>
                      <a:lnTo>
                        <a:pt x="15170" y="19857"/>
                      </a:lnTo>
                      <a:lnTo>
                        <a:pt x="15254" y="19815"/>
                      </a:lnTo>
                      <a:lnTo>
                        <a:pt x="15233" y="19710"/>
                      </a:lnTo>
                      <a:lnTo>
                        <a:pt x="15254" y="19626"/>
                      </a:lnTo>
                      <a:lnTo>
                        <a:pt x="15233" y="19606"/>
                      </a:lnTo>
                      <a:lnTo>
                        <a:pt x="15296" y="19585"/>
                      </a:lnTo>
                      <a:lnTo>
                        <a:pt x="15296" y="19480"/>
                      </a:lnTo>
                      <a:lnTo>
                        <a:pt x="15191" y="19313"/>
                      </a:lnTo>
                      <a:lnTo>
                        <a:pt x="15191" y="19229"/>
                      </a:lnTo>
                      <a:lnTo>
                        <a:pt x="15212" y="19166"/>
                      </a:lnTo>
                      <a:lnTo>
                        <a:pt x="15191" y="19082"/>
                      </a:lnTo>
                      <a:lnTo>
                        <a:pt x="15149" y="18915"/>
                      </a:lnTo>
                      <a:lnTo>
                        <a:pt x="15107" y="18748"/>
                      </a:lnTo>
                      <a:lnTo>
                        <a:pt x="15149" y="18685"/>
                      </a:lnTo>
                      <a:lnTo>
                        <a:pt x="15316" y="18664"/>
                      </a:lnTo>
                      <a:lnTo>
                        <a:pt x="15296" y="18559"/>
                      </a:lnTo>
                      <a:lnTo>
                        <a:pt x="15212" y="18497"/>
                      </a:lnTo>
                      <a:lnTo>
                        <a:pt x="15337" y="18476"/>
                      </a:lnTo>
                      <a:lnTo>
                        <a:pt x="15337" y="18371"/>
                      </a:lnTo>
                      <a:lnTo>
                        <a:pt x="15212" y="18308"/>
                      </a:lnTo>
                      <a:lnTo>
                        <a:pt x="15316" y="18287"/>
                      </a:lnTo>
                      <a:lnTo>
                        <a:pt x="15379" y="18183"/>
                      </a:lnTo>
                      <a:lnTo>
                        <a:pt x="15442" y="18245"/>
                      </a:lnTo>
                      <a:lnTo>
                        <a:pt x="15630" y="18057"/>
                      </a:lnTo>
                      <a:lnTo>
                        <a:pt x="15735" y="17973"/>
                      </a:lnTo>
                      <a:lnTo>
                        <a:pt x="15735" y="17932"/>
                      </a:lnTo>
                      <a:lnTo>
                        <a:pt x="15881" y="17785"/>
                      </a:lnTo>
                      <a:lnTo>
                        <a:pt x="16070" y="17681"/>
                      </a:lnTo>
                      <a:lnTo>
                        <a:pt x="16300" y="17429"/>
                      </a:lnTo>
                      <a:lnTo>
                        <a:pt x="16509" y="17409"/>
                      </a:lnTo>
                      <a:lnTo>
                        <a:pt x="16614" y="17304"/>
                      </a:lnTo>
                      <a:lnTo>
                        <a:pt x="16739" y="17199"/>
                      </a:lnTo>
                      <a:lnTo>
                        <a:pt x="16844" y="17199"/>
                      </a:lnTo>
                      <a:lnTo>
                        <a:pt x="16928" y="17241"/>
                      </a:lnTo>
                      <a:lnTo>
                        <a:pt x="17011" y="17283"/>
                      </a:lnTo>
                      <a:lnTo>
                        <a:pt x="17011" y="17199"/>
                      </a:lnTo>
                      <a:lnTo>
                        <a:pt x="17095" y="17032"/>
                      </a:lnTo>
                      <a:lnTo>
                        <a:pt x="17325" y="16885"/>
                      </a:lnTo>
                      <a:lnTo>
                        <a:pt x="17430" y="16865"/>
                      </a:lnTo>
                      <a:lnTo>
                        <a:pt x="17430" y="16802"/>
                      </a:lnTo>
                      <a:lnTo>
                        <a:pt x="17367" y="16781"/>
                      </a:lnTo>
                      <a:lnTo>
                        <a:pt x="17304" y="16739"/>
                      </a:lnTo>
                      <a:lnTo>
                        <a:pt x="17262" y="16676"/>
                      </a:lnTo>
                      <a:lnTo>
                        <a:pt x="17346" y="16634"/>
                      </a:lnTo>
                      <a:lnTo>
                        <a:pt x="17513" y="16572"/>
                      </a:lnTo>
                      <a:lnTo>
                        <a:pt x="17576" y="16593"/>
                      </a:lnTo>
                      <a:lnTo>
                        <a:pt x="17681" y="16593"/>
                      </a:lnTo>
                      <a:lnTo>
                        <a:pt x="17765" y="16530"/>
                      </a:lnTo>
                      <a:lnTo>
                        <a:pt x="17869" y="16530"/>
                      </a:lnTo>
                      <a:lnTo>
                        <a:pt x="17869" y="16593"/>
                      </a:lnTo>
                      <a:lnTo>
                        <a:pt x="17744" y="16676"/>
                      </a:lnTo>
                      <a:lnTo>
                        <a:pt x="17576" y="16697"/>
                      </a:lnTo>
                      <a:lnTo>
                        <a:pt x="17555" y="16718"/>
                      </a:lnTo>
                      <a:lnTo>
                        <a:pt x="17618" y="16739"/>
                      </a:lnTo>
                      <a:lnTo>
                        <a:pt x="17848" y="16676"/>
                      </a:lnTo>
                      <a:lnTo>
                        <a:pt x="18099" y="16572"/>
                      </a:lnTo>
                      <a:lnTo>
                        <a:pt x="18078" y="16509"/>
                      </a:lnTo>
                      <a:lnTo>
                        <a:pt x="18162" y="16467"/>
                      </a:lnTo>
                      <a:lnTo>
                        <a:pt x="18246" y="16467"/>
                      </a:lnTo>
                      <a:lnTo>
                        <a:pt x="18204" y="16509"/>
                      </a:lnTo>
                      <a:cubicBezTo>
                        <a:pt x="18204" y="16509"/>
                        <a:pt x="18204" y="16613"/>
                        <a:pt x="18246" y="16613"/>
                      </a:cubicBezTo>
                      <a:lnTo>
                        <a:pt x="18392" y="16634"/>
                      </a:lnTo>
                      <a:lnTo>
                        <a:pt x="18497" y="16593"/>
                      </a:lnTo>
                      <a:lnTo>
                        <a:pt x="18664" y="16593"/>
                      </a:lnTo>
                      <a:lnTo>
                        <a:pt x="18832" y="16613"/>
                      </a:lnTo>
                      <a:lnTo>
                        <a:pt x="18936" y="16551"/>
                      </a:lnTo>
                      <a:lnTo>
                        <a:pt x="18936" y="16488"/>
                      </a:lnTo>
                      <a:lnTo>
                        <a:pt x="18915" y="16467"/>
                      </a:lnTo>
                      <a:lnTo>
                        <a:pt x="18936" y="16404"/>
                      </a:lnTo>
                      <a:lnTo>
                        <a:pt x="19208" y="16237"/>
                      </a:lnTo>
                      <a:lnTo>
                        <a:pt x="19418" y="16153"/>
                      </a:lnTo>
                      <a:lnTo>
                        <a:pt x="19522" y="16069"/>
                      </a:lnTo>
                      <a:lnTo>
                        <a:pt x="19543" y="15986"/>
                      </a:lnTo>
                      <a:lnTo>
                        <a:pt x="19522" y="15944"/>
                      </a:lnTo>
                      <a:lnTo>
                        <a:pt x="19418" y="15735"/>
                      </a:lnTo>
                      <a:lnTo>
                        <a:pt x="19501" y="15567"/>
                      </a:lnTo>
                      <a:lnTo>
                        <a:pt x="19564" y="15463"/>
                      </a:lnTo>
                      <a:lnTo>
                        <a:pt x="19564" y="15358"/>
                      </a:lnTo>
                      <a:lnTo>
                        <a:pt x="19627" y="15316"/>
                      </a:lnTo>
                      <a:lnTo>
                        <a:pt x="19731" y="15232"/>
                      </a:lnTo>
                      <a:lnTo>
                        <a:pt x="19752" y="15128"/>
                      </a:lnTo>
                      <a:lnTo>
                        <a:pt x="19731" y="15107"/>
                      </a:lnTo>
                      <a:lnTo>
                        <a:pt x="19878" y="14835"/>
                      </a:lnTo>
                      <a:lnTo>
                        <a:pt x="20087" y="14584"/>
                      </a:lnTo>
                      <a:lnTo>
                        <a:pt x="20087" y="14479"/>
                      </a:lnTo>
                      <a:lnTo>
                        <a:pt x="20045" y="14103"/>
                      </a:lnTo>
                      <a:lnTo>
                        <a:pt x="20003" y="14082"/>
                      </a:lnTo>
                      <a:lnTo>
                        <a:pt x="20066" y="13872"/>
                      </a:lnTo>
                      <a:lnTo>
                        <a:pt x="20129" y="13789"/>
                      </a:lnTo>
                      <a:lnTo>
                        <a:pt x="20129" y="13726"/>
                      </a:lnTo>
                      <a:lnTo>
                        <a:pt x="20317" y="13580"/>
                      </a:lnTo>
                      <a:lnTo>
                        <a:pt x="20338" y="13496"/>
                      </a:lnTo>
                      <a:lnTo>
                        <a:pt x="20275" y="13287"/>
                      </a:lnTo>
                      <a:lnTo>
                        <a:pt x="20359" y="13036"/>
                      </a:lnTo>
                      <a:lnTo>
                        <a:pt x="20338" y="12826"/>
                      </a:lnTo>
                      <a:lnTo>
                        <a:pt x="20359" y="12659"/>
                      </a:lnTo>
                      <a:lnTo>
                        <a:pt x="20359" y="12596"/>
                      </a:lnTo>
                      <a:lnTo>
                        <a:pt x="20422" y="12387"/>
                      </a:lnTo>
                      <a:lnTo>
                        <a:pt x="20359" y="11592"/>
                      </a:lnTo>
                      <a:lnTo>
                        <a:pt x="20359" y="11445"/>
                      </a:lnTo>
                      <a:lnTo>
                        <a:pt x="20422" y="11341"/>
                      </a:lnTo>
                      <a:lnTo>
                        <a:pt x="20422" y="11236"/>
                      </a:lnTo>
                      <a:lnTo>
                        <a:pt x="20359" y="11278"/>
                      </a:lnTo>
                      <a:lnTo>
                        <a:pt x="20275" y="11194"/>
                      </a:lnTo>
                      <a:lnTo>
                        <a:pt x="20275" y="11131"/>
                      </a:lnTo>
                      <a:lnTo>
                        <a:pt x="20359" y="10985"/>
                      </a:lnTo>
                      <a:lnTo>
                        <a:pt x="20338" y="10859"/>
                      </a:lnTo>
                      <a:lnTo>
                        <a:pt x="20359" y="10776"/>
                      </a:lnTo>
                      <a:lnTo>
                        <a:pt x="20443" y="10755"/>
                      </a:lnTo>
                      <a:lnTo>
                        <a:pt x="20464" y="10629"/>
                      </a:lnTo>
                      <a:lnTo>
                        <a:pt x="20380" y="10504"/>
                      </a:lnTo>
                      <a:lnTo>
                        <a:pt x="20234" y="10420"/>
                      </a:lnTo>
                      <a:lnTo>
                        <a:pt x="20275" y="10399"/>
                      </a:lnTo>
                      <a:lnTo>
                        <a:pt x="20317" y="10336"/>
                      </a:lnTo>
                      <a:lnTo>
                        <a:pt x="20338" y="10399"/>
                      </a:lnTo>
                      <a:lnTo>
                        <a:pt x="20422" y="10441"/>
                      </a:lnTo>
                      <a:lnTo>
                        <a:pt x="20485" y="10462"/>
                      </a:lnTo>
                      <a:lnTo>
                        <a:pt x="20526" y="10336"/>
                      </a:lnTo>
                      <a:lnTo>
                        <a:pt x="20589" y="10336"/>
                      </a:lnTo>
                      <a:lnTo>
                        <a:pt x="20631" y="10420"/>
                      </a:lnTo>
                      <a:lnTo>
                        <a:pt x="20673" y="10441"/>
                      </a:lnTo>
                      <a:lnTo>
                        <a:pt x="20631" y="10525"/>
                      </a:lnTo>
                      <a:lnTo>
                        <a:pt x="20547" y="10567"/>
                      </a:lnTo>
                      <a:lnTo>
                        <a:pt x="20526" y="10650"/>
                      </a:lnTo>
                      <a:lnTo>
                        <a:pt x="20568" y="10650"/>
                      </a:lnTo>
                      <a:lnTo>
                        <a:pt x="20673" y="10546"/>
                      </a:lnTo>
                      <a:lnTo>
                        <a:pt x="20840" y="10462"/>
                      </a:lnTo>
                      <a:lnTo>
                        <a:pt x="21008" y="10190"/>
                      </a:lnTo>
                      <a:lnTo>
                        <a:pt x="21091" y="9981"/>
                      </a:lnTo>
                      <a:lnTo>
                        <a:pt x="21112" y="9834"/>
                      </a:lnTo>
                      <a:lnTo>
                        <a:pt x="21196" y="9771"/>
                      </a:lnTo>
                      <a:lnTo>
                        <a:pt x="21280" y="9562"/>
                      </a:lnTo>
                      <a:lnTo>
                        <a:pt x="21363" y="9374"/>
                      </a:lnTo>
                      <a:lnTo>
                        <a:pt x="21677" y="9165"/>
                      </a:lnTo>
                      <a:lnTo>
                        <a:pt x="21698" y="9060"/>
                      </a:lnTo>
                      <a:lnTo>
                        <a:pt x="21803" y="9039"/>
                      </a:lnTo>
                      <a:lnTo>
                        <a:pt x="21887" y="8934"/>
                      </a:lnTo>
                      <a:lnTo>
                        <a:pt x="22138" y="8683"/>
                      </a:lnTo>
                      <a:lnTo>
                        <a:pt x="22368" y="8370"/>
                      </a:lnTo>
                      <a:lnTo>
                        <a:pt x="22431" y="8307"/>
                      </a:lnTo>
                      <a:lnTo>
                        <a:pt x="22556" y="7993"/>
                      </a:lnTo>
                      <a:lnTo>
                        <a:pt x="22577" y="7846"/>
                      </a:lnTo>
                      <a:lnTo>
                        <a:pt x="22661" y="7742"/>
                      </a:lnTo>
                      <a:lnTo>
                        <a:pt x="22661" y="7637"/>
                      </a:lnTo>
                      <a:lnTo>
                        <a:pt x="22577" y="7533"/>
                      </a:lnTo>
                      <a:lnTo>
                        <a:pt x="22619" y="7449"/>
                      </a:lnTo>
                      <a:lnTo>
                        <a:pt x="22682" y="7449"/>
                      </a:lnTo>
                      <a:lnTo>
                        <a:pt x="22661" y="7156"/>
                      </a:lnTo>
                      <a:lnTo>
                        <a:pt x="22577" y="7093"/>
                      </a:lnTo>
                      <a:lnTo>
                        <a:pt x="22556" y="6968"/>
                      </a:lnTo>
                      <a:lnTo>
                        <a:pt x="22347" y="6528"/>
                      </a:lnTo>
                      <a:lnTo>
                        <a:pt x="22347" y="6361"/>
                      </a:lnTo>
                      <a:lnTo>
                        <a:pt x="22326" y="6193"/>
                      </a:lnTo>
                      <a:lnTo>
                        <a:pt x="21949" y="6026"/>
                      </a:lnTo>
                      <a:lnTo>
                        <a:pt x="21740" y="6026"/>
                      </a:lnTo>
                      <a:lnTo>
                        <a:pt x="21594" y="6110"/>
                      </a:lnTo>
                      <a:lnTo>
                        <a:pt x="21489" y="5942"/>
                      </a:lnTo>
                      <a:lnTo>
                        <a:pt x="21342" y="5921"/>
                      </a:lnTo>
                      <a:lnTo>
                        <a:pt x="21217" y="5796"/>
                      </a:lnTo>
                      <a:lnTo>
                        <a:pt x="21070" y="5712"/>
                      </a:lnTo>
                      <a:lnTo>
                        <a:pt x="20966" y="5691"/>
                      </a:lnTo>
                      <a:lnTo>
                        <a:pt x="20694" y="5398"/>
                      </a:lnTo>
                      <a:lnTo>
                        <a:pt x="20485" y="5105"/>
                      </a:lnTo>
                      <a:lnTo>
                        <a:pt x="20380" y="5085"/>
                      </a:lnTo>
                      <a:lnTo>
                        <a:pt x="20254" y="4959"/>
                      </a:lnTo>
                      <a:lnTo>
                        <a:pt x="20129" y="4959"/>
                      </a:lnTo>
                      <a:lnTo>
                        <a:pt x="19773" y="4687"/>
                      </a:lnTo>
                      <a:lnTo>
                        <a:pt x="19627" y="4687"/>
                      </a:lnTo>
                      <a:lnTo>
                        <a:pt x="19438" y="4603"/>
                      </a:lnTo>
                      <a:lnTo>
                        <a:pt x="19334" y="4666"/>
                      </a:lnTo>
                      <a:lnTo>
                        <a:pt x="19187" y="4666"/>
                      </a:lnTo>
                      <a:lnTo>
                        <a:pt x="19083" y="4603"/>
                      </a:lnTo>
                      <a:lnTo>
                        <a:pt x="18978" y="4666"/>
                      </a:lnTo>
                      <a:lnTo>
                        <a:pt x="18915" y="4750"/>
                      </a:lnTo>
                      <a:lnTo>
                        <a:pt x="18832" y="4666"/>
                      </a:lnTo>
                      <a:lnTo>
                        <a:pt x="18685" y="4561"/>
                      </a:lnTo>
                      <a:lnTo>
                        <a:pt x="18685" y="4666"/>
                      </a:lnTo>
                      <a:lnTo>
                        <a:pt x="18602" y="4624"/>
                      </a:lnTo>
                      <a:lnTo>
                        <a:pt x="18581" y="4687"/>
                      </a:lnTo>
                      <a:lnTo>
                        <a:pt x="18581" y="4750"/>
                      </a:lnTo>
                      <a:lnTo>
                        <a:pt x="18476" y="4666"/>
                      </a:lnTo>
                      <a:lnTo>
                        <a:pt x="18455" y="4624"/>
                      </a:lnTo>
                      <a:lnTo>
                        <a:pt x="18371" y="4582"/>
                      </a:lnTo>
                      <a:lnTo>
                        <a:pt x="18371" y="4582"/>
                      </a:lnTo>
                      <a:lnTo>
                        <a:pt x="18392" y="4645"/>
                      </a:lnTo>
                      <a:lnTo>
                        <a:pt x="18371" y="4666"/>
                      </a:lnTo>
                      <a:lnTo>
                        <a:pt x="18183" y="4582"/>
                      </a:lnTo>
                      <a:lnTo>
                        <a:pt x="18141" y="4582"/>
                      </a:lnTo>
                      <a:lnTo>
                        <a:pt x="17995" y="4561"/>
                      </a:lnTo>
                      <a:lnTo>
                        <a:pt x="17702" y="4394"/>
                      </a:lnTo>
                      <a:lnTo>
                        <a:pt x="17555" y="4394"/>
                      </a:lnTo>
                      <a:lnTo>
                        <a:pt x="17555" y="4436"/>
                      </a:lnTo>
                      <a:lnTo>
                        <a:pt x="17597" y="4478"/>
                      </a:lnTo>
                      <a:lnTo>
                        <a:pt x="17555" y="4520"/>
                      </a:lnTo>
                      <a:lnTo>
                        <a:pt x="17472" y="4478"/>
                      </a:lnTo>
                      <a:lnTo>
                        <a:pt x="17451" y="4520"/>
                      </a:lnTo>
                      <a:lnTo>
                        <a:pt x="17430" y="4561"/>
                      </a:lnTo>
                      <a:lnTo>
                        <a:pt x="17325" y="4603"/>
                      </a:lnTo>
                      <a:lnTo>
                        <a:pt x="17262" y="4666"/>
                      </a:lnTo>
                      <a:lnTo>
                        <a:pt x="17241" y="4792"/>
                      </a:lnTo>
                      <a:lnTo>
                        <a:pt x="17200" y="4687"/>
                      </a:lnTo>
                      <a:lnTo>
                        <a:pt x="17158" y="4603"/>
                      </a:lnTo>
                      <a:lnTo>
                        <a:pt x="17116" y="4645"/>
                      </a:lnTo>
                      <a:lnTo>
                        <a:pt x="17116" y="4750"/>
                      </a:lnTo>
                      <a:lnTo>
                        <a:pt x="17011" y="4917"/>
                      </a:lnTo>
                      <a:lnTo>
                        <a:pt x="17011" y="5085"/>
                      </a:lnTo>
                      <a:lnTo>
                        <a:pt x="16990" y="4917"/>
                      </a:lnTo>
                      <a:lnTo>
                        <a:pt x="17011" y="4771"/>
                      </a:lnTo>
                      <a:lnTo>
                        <a:pt x="16990" y="4645"/>
                      </a:lnTo>
                      <a:lnTo>
                        <a:pt x="17032" y="4457"/>
                      </a:lnTo>
                      <a:lnTo>
                        <a:pt x="17095" y="4394"/>
                      </a:lnTo>
                      <a:lnTo>
                        <a:pt x="17032" y="4373"/>
                      </a:lnTo>
                      <a:lnTo>
                        <a:pt x="16928" y="4373"/>
                      </a:lnTo>
                      <a:lnTo>
                        <a:pt x="17053" y="4248"/>
                      </a:lnTo>
                      <a:lnTo>
                        <a:pt x="16907" y="4059"/>
                      </a:lnTo>
                      <a:lnTo>
                        <a:pt x="16823" y="3913"/>
                      </a:lnTo>
                      <a:lnTo>
                        <a:pt x="16739" y="3913"/>
                      </a:lnTo>
                      <a:lnTo>
                        <a:pt x="16614" y="3871"/>
                      </a:lnTo>
                      <a:lnTo>
                        <a:pt x="16530" y="3976"/>
                      </a:lnTo>
                      <a:lnTo>
                        <a:pt x="16467" y="4017"/>
                      </a:lnTo>
                      <a:lnTo>
                        <a:pt x="16425" y="3934"/>
                      </a:lnTo>
                      <a:lnTo>
                        <a:pt x="16384" y="3913"/>
                      </a:lnTo>
                      <a:lnTo>
                        <a:pt x="16363" y="3829"/>
                      </a:lnTo>
                      <a:lnTo>
                        <a:pt x="16279" y="3766"/>
                      </a:lnTo>
                      <a:lnTo>
                        <a:pt x="16195" y="3766"/>
                      </a:lnTo>
                      <a:lnTo>
                        <a:pt x="16153" y="3724"/>
                      </a:lnTo>
                      <a:lnTo>
                        <a:pt x="16070" y="3704"/>
                      </a:lnTo>
                      <a:lnTo>
                        <a:pt x="16007" y="3745"/>
                      </a:lnTo>
                      <a:lnTo>
                        <a:pt x="16007" y="3704"/>
                      </a:lnTo>
                      <a:lnTo>
                        <a:pt x="15965" y="3662"/>
                      </a:lnTo>
                      <a:lnTo>
                        <a:pt x="15902" y="3599"/>
                      </a:lnTo>
                      <a:lnTo>
                        <a:pt x="15840" y="3620"/>
                      </a:lnTo>
                      <a:lnTo>
                        <a:pt x="15693" y="3599"/>
                      </a:lnTo>
                      <a:lnTo>
                        <a:pt x="15526" y="3494"/>
                      </a:lnTo>
                      <a:lnTo>
                        <a:pt x="15463" y="3494"/>
                      </a:lnTo>
                      <a:lnTo>
                        <a:pt x="15442" y="3536"/>
                      </a:lnTo>
                      <a:lnTo>
                        <a:pt x="15337" y="3452"/>
                      </a:lnTo>
                      <a:lnTo>
                        <a:pt x="15254" y="3452"/>
                      </a:lnTo>
                      <a:lnTo>
                        <a:pt x="15233" y="3536"/>
                      </a:lnTo>
                      <a:lnTo>
                        <a:pt x="15170" y="3536"/>
                      </a:lnTo>
                      <a:lnTo>
                        <a:pt x="15149" y="3452"/>
                      </a:lnTo>
                      <a:lnTo>
                        <a:pt x="15024" y="3452"/>
                      </a:lnTo>
                      <a:lnTo>
                        <a:pt x="14919" y="3515"/>
                      </a:lnTo>
                      <a:lnTo>
                        <a:pt x="14856" y="3620"/>
                      </a:lnTo>
                      <a:lnTo>
                        <a:pt x="14856" y="3704"/>
                      </a:lnTo>
                      <a:lnTo>
                        <a:pt x="14731" y="3829"/>
                      </a:lnTo>
                      <a:lnTo>
                        <a:pt x="14584" y="3934"/>
                      </a:lnTo>
                      <a:lnTo>
                        <a:pt x="14375" y="4059"/>
                      </a:lnTo>
                      <a:lnTo>
                        <a:pt x="14270" y="4185"/>
                      </a:lnTo>
                      <a:lnTo>
                        <a:pt x="14208" y="4352"/>
                      </a:lnTo>
                      <a:lnTo>
                        <a:pt x="14187" y="4499"/>
                      </a:lnTo>
                      <a:lnTo>
                        <a:pt x="14124" y="4582"/>
                      </a:lnTo>
                      <a:lnTo>
                        <a:pt x="14019" y="4687"/>
                      </a:lnTo>
                      <a:lnTo>
                        <a:pt x="14019" y="4771"/>
                      </a:lnTo>
                      <a:lnTo>
                        <a:pt x="14061" y="4896"/>
                      </a:lnTo>
                      <a:lnTo>
                        <a:pt x="14019" y="5105"/>
                      </a:lnTo>
                      <a:lnTo>
                        <a:pt x="13998" y="4980"/>
                      </a:lnTo>
                      <a:lnTo>
                        <a:pt x="13915" y="4854"/>
                      </a:lnTo>
                      <a:lnTo>
                        <a:pt x="13915" y="4750"/>
                      </a:lnTo>
                      <a:lnTo>
                        <a:pt x="13998" y="4645"/>
                      </a:lnTo>
                      <a:lnTo>
                        <a:pt x="14103" y="4561"/>
                      </a:lnTo>
                      <a:lnTo>
                        <a:pt x="14082" y="4394"/>
                      </a:lnTo>
                      <a:lnTo>
                        <a:pt x="14124" y="4269"/>
                      </a:lnTo>
                      <a:lnTo>
                        <a:pt x="14124" y="4185"/>
                      </a:lnTo>
                      <a:lnTo>
                        <a:pt x="14061" y="4185"/>
                      </a:lnTo>
                      <a:lnTo>
                        <a:pt x="13915" y="4248"/>
                      </a:lnTo>
                      <a:lnTo>
                        <a:pt x="13768" y="4185"/>
                      </a:lnTo>
                      <a:lnTo>
                        <a:pt x="13643" y="4185"/>
                      </a:lnTo>
                      <a:lnTo>
                        <a:pt x="13538" y="4227"/>
                      </a:lnTo>
                      <a:lnTo>
                        <a:pt x="13454" y="4164"/>
                      </a:lnTo>
                      <a:lnTo>
                        <a:pt x="13538" y="4164"/>
                      </a:lnTo>
                      <a:lnTo>
                        <a:pt x="13643" y="4080"/>
                      </a:lnTo>
                      <a:lnTo>
                        <a:pt x="13747" y="4059"/>
                      </a:lnTo>
                      <a:lnTo>
                        <a:pt x="13915" y="4080"/>
                      </a:lnTo>
                      <a:lnTo>
                        <a:pt x="14019" y="4059"/>
                      </a:lnTo>
                      <a:lnTo>
                        <a:pt x="14103" y="3955"/>
                      </a:lnTo>
                      <a:lnTo>
                        <a:pt x="14166" y="3955"/>
                      </a:lnTo>
                      <a:lnTo>
                        <a:pt x="14208" y="4017"/>
                      </a:lnTo>
                      <a:lnTo>
                        <a:pt x="14270" y="3976"/>
                      </a:lnTo>
                      <a:lnTo>
                        <a:pt x="14375" y="3934"/>
                      </a:lnTo>
                      <a:lnTo>
                        <a:pt x="14521" y="3871"/>
                      </a:lnTo>
                      <a:lnTo>
                        <a:pt x="14521" y="3745"/>
                      </a:lnTo>
                      <a:lnTo>
                        <a:pt x="14689" y="3557"/>
                      </a:lnTo>
                      <a:lnTo>
                        <a:pt x="14689" y="3432"/>
                      </a:lnTo>
                      <a:lnTo>
                        <a:pt x="14731" y="3348"/>
                      </a:lnTo>
                      <a:lnTo>
                        <a:pt x="14731" y="3243"/>
                      </a:lnTo>
                      <a:lnTo>
                        <a:pt x="14584" y="3222"/>
                      </a:lnTo>
                      <a:lnTo>
                        <a:pt x="14438" y="3118"/>
                      </a:lnTo>
                      <a:lnTo>
                        <a:pt x="14333" y="3118"/>
                      </a:lnTo>
                      <a:lnTo>
                        <a:pt x="14187" y="3222"/>
                      </a:lnTo>
                      <a:lnTo>
                        <a:pt x="14061" y="3222"/>
                      </a:lnTo>
                      <a:lnTo>
                        <a:pt x="13852" y="3139"/>
                      </a:lnTo>
                      <a:lnTo>
                        <a:pt x="13643" y="3118"/>
                      </a:lnTo>
                      <a:lnTo>
                        <a:pt x="13475" y="3285"/>
                      </a:lnTo>
                      <a:lnTo>
                        <a:pt x="13475" y="3348"/>
                      </a:lnTo>
                      <a:lnTo>
                        <a:pt x="13538" y="3390"/>
                      </a:lnTo>
                      <a:lnTo>
                        <a:pt x="13559" y="3432"/>
                      </a:lnTo>
                      <a:lnTo>
                        <a:pt x="13475" y="3432"/>
                      </a:lnTo>
                      <a:lnTo>
                        <a:pt x="13433" y="3452"/>
                      </a:lnTo>
                      <a:lnTo>
                        <a:pt x="13371" y="3557"/>
                      </a:lnTo>
                      <a:lnTo>
                        <a:pt x="13350" y="3494"/>
                      </a:lnTo>
                      <a:lnTo>
                        <a:pt x="13287" y="3452"/>
                      </a:lnTo>
                      <a:lnTo>
                        <a:pt x="13161" y="3515"/>
                      </a:lnTo>
                      <a:lnTo>
                        <a:pt x="13036" y="3704"/>
                      </a:lnTo>
                      <a:lnTo>
                        <a:pt x="12848" y="3913"/>
                      </a:lnTo>
                      <a:lnTo>
                        <a:pt x="12973" y="3724"/>
                      </a:lnTo>
                      <a:lnTo>
                        <a:pt x="12973" y="3599"/>
                      </a:lnTo>
                      <a:lnTo>
                        <a:pt x="13015" y="3515"/>
                      </a:lnTo>
                      <a:lnTo>
                        <a:pt x="13015" y="3432"/>
                      </a:lnTo>
                      <a:lnTo>
                        <a:pt x="12952" y="3432"/>
                      </a:lnTo>
                      <a:lnTo>
                        <a:pt x="12848" y="3536"/>
                      </a:lnTo>
                      <a:lnTo>
                        <a:pt x="12806" y="3662"/>
                      </a:lnTo>
                      <a:lnTo>
                        <a:pt x="12743" y="3829"/>
                      </a:lnTo>
                      <a:lnTo>
                        <a:pt x="12638" y="3871"/>
                      </a:lnTo>
                      <a:lnTo>
                        <a:pt x="12722" y="3704"/>
                      </a:lnTo>
                      <a:lnTo>
                        <a:pt x="12743" y="3557"/>
                      </a:lnTo>
                      <a:lnTo>
                        <a:pt x="12952" y="3306"/>
                      </a:lnTo>
                      <a:lnTo>
                        <a:pt x="13015" y="3118"/>
                      </a:lnTo>
                      <a:lnTo>
                        <a:pt x="13078" y="3013"/>
                      </a:lnTo>
                      <a:lnTo>
                        <a:pt x="13182" y="2971"/>
                      </a:lnTo>
                      <a:lnTo>
                        <a:pt x="13329" y="2888"/>
                      </a:lnTo>
                      <a:lnTo>
                        <a:pt x="13392" y="2867"/>
                      </a:lnTo>
                      <a:lnTo>
                        <a:pt x="13496" y="2699"/>
                      </a:lnTo>
                      <a:lnTo>
                        <a:pt x="13768" y="2448"/>
                      </a:lnTo>
                      <a:lnTo>
                        <a:pt x="13789" y="2364"/>
                      </a:lnTo>
                      <a:lnTo>
                        <a:pt x="13852" y="2302"/>
                      </a:lnTo>
                      <a:lnTo>
                        <a:pt x="13789" y="2239"/>
                      </a:lnTo>
                      <a:lnTo>
                        <a:pt x="13810" y="2155"/>
                      </a:lnTo>
                      <a:lnTo>
                        <a:pt x="13852" y="2134"/>
                      </a:lnTo>
                      <a:lnTo>
                        <a:pt x="13852" y="2030"/>
                      </a:lnTo>
                      <a:lnTo>
                        <a:pt x="13747" y="1946"/>
                      </a:lnTo>
                      <a:lnTo>
                        <a:pt x="13601" y="1946"/>
                      </a:lnTo>
                      <a:lnTo>
                        <a:pt x="13580" y="1988"/>
                      </a:lnTo>
                      <a:lnTo>
                        <a:pt x="13538" y="1883"/>
                      </a:lnTo>
                      <a:lnTo>
                        <a:pt x="13454" y="1674"/>
                      </a:lnTo>
                      <a:lnTo>
                        <a:pt x="13329" y="1360"/>
                      </a:lnTo>
                      <a:lnTo>
                        <a:pt x="13224" y="1214"/>
                      </a:lnTo>
                      <a:lnTo>
                        <a:pt x="13140" y="1004"/>
                      </a:lnTo>
                      <a:lnTo>
                        <a:pt x="13140" y="879"/>
                      </a:lnTo>
                      <a:lnTo>
                        <a:pt x="13120" y="732"/>
                      </a:lnTo>
                      <a:lnTo>
                        <a:pt x="13057" y="691"/>
                      </a:lnTo>
                      <a:lnTo>
                        <a:pt x="13036" y="586"/>
                      </a:lnTo>
                      <a:lnTo>
                        <a:pt x="12952" y="460"/>
                      </a:lnTo>
                      <a:lnTo>
                        <a:pt x="12931" y="481"/>
                      </a:lnTo>
                      <a:lnTo>
                        <a:pt x="12931" y="565"/>
                      </a:lnTo>
                      <a:lnTo>
                        <a:pt x="12868" y="628"/>
                      </a:lnTo>
                      <a:lnTo>
                        <a:pt x="12743" y="711"/>
                      </a:lnTo>
                      <a:lnTo>
                        <a:pt x="12701" y="795"/>
                      </a:lnTo>
                      <a:lnTo>
                        <a:pt x="12555" y="984"/>
                      </a:lnTo>
                      <a:lnTo>
                        <a:pt x="12408" y="1151"/>
                      </a:lnTo>
                      <a:lnTo>
                        <a:pt x="12408" y="1256"/>
                      </a:lnTo>
                      <a:lnTo>
                        <a:pt x="12303" y="1507"/>
                      </a:lnTo>
                      <a:lnTo>
                        <a:pt x="12199" y="1653"/>
                      </a:lnTo>
                      <a:lnTo>
                        <a:pt x="12115" y="1779"/>
                      </a:lnTo>
                      <a:lnTo>
                        <a:pt x="12011" y="1820"/>
                      </a:lnTo>
                      <a:lnTo>
                        <a:pt x="11969" y="1862"/>
                      </a:lnTo>
                      <a:lnTo>
                        <a:pt x="11927" y="1967"/>
                      </a:lnTo>
                      <a:lnTo>
                        <a:pt x="11822" y="2051"/>
                      </a:lnTo>
                      <a:lnTo>
                        <a:pt x="11759" y="2030"/>
                      </a:lnTo>
                      <a:lnTo>
                        <a:pt x="11759" y="1862"/>
                      </a:lnTo>
                      <a:lnTo>
                        <a:pt x="11697" y="1841"/>
                      </a:lnTo>
                      <a:lnTo>
                        <a:pt x="11676" y="1779"/>
                      </a:lnTo>
                      <a:lnTo>
                        <a:pt x="11613" y="1779"/>
                      </a:lnTo>
                      <a:lnTo>
                        <a:pt x="11550" y="1820"/>
                      </a:lnTo>
                      <a:lnTo>
                        <a:pt x="11487" y="1883"/>
                      </a:lnTo>
                      <a:lnTo>
                        <a:pt x="11383" y="1862"/>
                      </a:lnTo>
                      <a:lnTo>
                        <a:pt x="11299" y="1779"/>
                      </a:lnTo>
                      <a:lnTo>
                        <a:pt x="11299" y="1737"/>
                      </a:lnTo>
                      <a:lnTo>
                        <a:pt x="11278" y="1716"/>
                      </a:lnTo>
                      <a:lnTo>
                        <a:pt x="11257" y="1611"/>
                      </a:lnTo>
                      <a:lnTo>
                        <a:pt x="11236" y="1548"/>
                      </a:lnTo>
                      <a:lnTo>
                        <a:pt x="11153" y="1528"/>
                      </a:lnTo>
                      <a:lnTo>
                        <a:pt x="11048" y="1423"/>
                      </a:lnTo>
                      <a:lnTo>
                        <a:pt x="10881" y="1423"/>
                      </a:lnTo>
                      <a:lnTo>
                        <a:pt x="10776" y="1465"/>
                      </a:lnTo>
                      <a:lnTo>
                        <a:pt x="10546" y="1465"/>
                      </a:lnTo>
                      <a:lnTo>
                        <a:pt x="10420" y="1444"/>
                      </a:lnTo>
                      <a:lnTo>
                        <a:pt x="10316" y="1528"/>
                      </a:lnTo>
                      <a:lnTo>
                        <a:pt x="10295" y="1632"/>
                      </a:lnTo>
                      <a:lnTo>
                        <a:pt x="10399" y="1737"/>
                      </a:lnTo>
                      <a:lnTo>
                        <a:pt x="10420" y="1820"/>
                      </a:lnTo>
                      <a:lnTo>
                        <a:pt x="10462" y="1946"/>
                      </a:lnTo>
                      <a:lnTo>
                        <a:pt x="10441" y="1988"/>
                      </a:lnTo>
                      <a:lnTo>
                        <a:pt x="10337" y="1988"/>
                      </a:lnTo>
                      <a:lnTo>
                        <a:pt x="10190" y="1946"/>
                      </a:lnTo>
                      <a:lnTo>
                        <a:pt x="10148" y="1925"/>
                      </a:lnTo>
                      <a:lnTo>
                        <a:pt x="9918" y="1925"/>
                      </a:lnTo>
                      <a:lnTo>
                        <a:pt x="9814" y="1946"/>
                      </a:lnTo>
                      <a:lnTo>
                        <a:pt x="9772" y="1883"/>
                      </a:lnTo>
                      <a:lnTo>
                        <a:pt x="9604" y="1883"/>
                      </a:lnTo>
                      <a:lnTo>
                        <a:pt x="9479" y="1946"/>
                      </a:lnTo>
                      <a:lnTo>
                        <a:pt x="9395" y="2134"/>
                      </a:lnTo>
                      <a:lnTo>
                        <a:pt x="9165" y="2134"/>
                      </a:lnTo>
                      <a:lnTo>
                        <a:pt x="9039" y="2155"/>
                      </a:lnTo>
                      <a:lnTo>
                        <a:pt x="8998" y="2197"/>
                      </a:lnTo>
                      <a:lnTo>
                        <a:pt x="8935" y="2302"/>
                      </a:lnTo>
                      <a:lnTo>
                        <a:pt x="8788" y="2302"/>
                      </a:lnTo>
                      <a:lnTo>
                        <a:pt x="8767" y="2281"/>
                      </a:lnTo>
                      <a:lnTo>
                        <a:pt x="8684" y="2302"/>
                      </a:lnTo>
                      <a:lnTo>
                        <a:pt x="8621" y="2385"/>
                      </a:lnTo>
                      <a:lnTo>
                        <a:pt x="8537" y="2364"/>
                      </a:lnTo>
                      <a:lnTo>
                        <a:pt x="8307" y="2176"/>
                      </a:lnTo>
                      <a:lnTo>
                        <a:pt x="8223" y="2072"/>
                      </a:lnTo>
                      <a:lnTo>
                        <a:pt x="8223" y="1988"/>
                      </a:lnTo>
                      <a:lnTo>
                        <a:pt x="8098" y="1862"/>
                      </a:lnTo>
                      <a:lnTo>
                        <a:pt x="7993" y="1758"/>
                      </a:lnTo>
                      <a:lnTo>
                        <a:pt x="7993" y="1653"/>
                      </a:lnTo>
                      <a:lnTo>
                        <a:pt x="8014" y="1569"/>
                      </a:lnTo>
                      <a:lnTo>
                        <a:pt x="7993" y="1528"/>
                      </a:lnTo>
                      <a:lnTo>
                        <a:pt x="8014" y="1423"/>
                      </a:lnTo>
                      <a:lnTo>
                        <a:pt x="8056" y="1339"/>
                      </a:lnTo>
                      <a:lnTo>
                        <a:pt x="8056" y="1214"/>
                      </a:lnTo>
                      <a:lnTo>
                        <a:pt x="8161" y="1025"/>
                      </a:lnTo>
                      <a:lnTo>
                        <a:pt x="8202" y="879"/>
                      </a:lnTo>
                      <a:lnTo>
                        <a:pt x="8307" y="732"/>
                      </a:lnTo>
                      <a:lnTo>
                        <a:pt x="8307" y="691"/>
                      </a:lnTo>
                      <a:lnTo>
                        <a:pt x="8202" y="691"/>
                      </a:lnTo>
                      <a:lnTo>
                        <a:pt x="8140" y="607"/>
                      </a:lnTo>
                      <a:lnTo>
                        <a:pt x="8119" y="523"/>
                      </a:lnTo>
                      <a:lnTo>
                        <a:pt x="7993" y="523"/>
                      </a:lnTo>
                      <a:lnTo>
                        <a:pt x="7889" y="481"/>
                      </a:lnTo>
                      <a:lnTo>
                        <a:pt x="7930" y="398"/>
                      </a:lnTo>
                      <a:lnTo>
                        <a:pt x="8014" y="293"/>
                      </a:lnTo>
                      <a:lnTo>
                        <a:pt x="8014" y="147"/>
                      </a:lnTo>
                      <a:lnTo>
                        <a:pt x="7910" y="0"/>
                      </a:lnTo>
                      <a:lnTo>
                        <a:pt x="7784" y="0"/>
                      </a:lnTo>
                      <a:lnTo>
                        <a:pt x="7721" y="63"/>
                      </a:lnTo>
                      <a:lnTo>
                        <a:pt x="76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6B65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30" name="Google Shape;2130;p10"/>
              <p:cNvGrpSpPr/>
              <p:nvPr/>
            </p:nvGrpSpPr>
            <p:grpSpPr>
              <a:xfrm>
                <a:off x="3265985" y="3226989"/>
                <a:ext cx="87151" cy="346202"/>
                <a:chOff x="2680375" y="3423800"/>
                <a:chExt cx="182975" cy="761050"/>
              </a:xfrm>
            </p:grpSpPr>
            <p:sp>
              <p:nvSpPr>
                <p:cNvPr id="2131" name="Google Shape;2131;p10"/>
                <p:cNvSpPr/>
                <p:nvPr/>
              </p:nvSpPr>
              <p:spPr>
                <a:xfrm>
                  <a:off x="2698650" y="3423800"/>
                  <a:ext cx="164700" cy="70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8" h="28155" extrusionOk="0">
                      <a:moveTo>
                        <a:pt x="319" y="4568"/>
                      </a:moveTo>
                      <a:lnTo>
                        <a:pt x="107" y="1274"/>
                      </a:lnTo>
                      <a:lnTo>
                        <a:pt x="319" y="0"/>
                      </a:lnTo>
                      <a:lnTo>
                        <a:pt x="6588" y="4356"/>
                      </a:lnTo>
                      <a:lnTo>
                        <a:pt x="4994" y="7331"/>
                      </a:lnTo>
                      <a:lnTo>
                        <a:pt x="1913" y="16149"/>
                      </a:lnTo>
                      <a:lnTo>
                        <a:pt x="2656" y="24330"/>
                      </a:lnTo>
                      <a:lnTo>
                        <a:pt x="4144" y="28155"/>
                      </a:lnTo>
                      <a:lnTo>
                        <a:pt x="1700" y="27836"/>
                      </a:lnTo>
                      <a:lnTo>
                        <a:pt x="532" y="25605"/>
                      </a:lnTo>
                      <a:lnTo>
                        <a:pt x="1063" y="22736"/>
                      </a:lnTo>
                      <a:lnTo>
                        <a:pt x="0" y="17530"/>
                      </a:lnTo>
                      <a:lnTo>
                        <a:pt x="638" y="14024"/>
                      </a:lnTo>
                      <a:lnTo>
                        <a:pt x="213" y="11793"/>
                      </a:lnTo>
                      <a:lnTo>
                        <a:pt x="744" y="77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2132" name="Google Shape;2132;p10"/>
                <p:cNvSpPr/>
                <p:nvPr/>
              </p:nvSpPr>
              <p:spPr>
                <a:xfrm>
                  <a:off x="2680375" y="3510050"/>
                  <a:ext cx="137075" cy="67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26992" extrusionOk="0">
                      <a:moveTo>
                        <a:pt x="984" y="23016"/>
                      </a:moveTo>
                      <a:lnTo>
                        <a:pt x="984" y="23121"/>
                      </a:lnTo>
                      <a:lnTo>
                        <a:pt x="1026" y="23058"/>
                      </a:lnTo>
                      <a:lnTo>
                        <a:pt x="1088" y="23016"/>
                      </a:lnTo>
                      <a:close/>
                      <a:moveTo>
                        <a:pt x="1047" y="0"/>
                      </a:moveTo>
                      <a:lnTo>
                        <a:pt x="984" y="105"/>
                      </a:lnTo>
                      <a:lnTo>
                        <a:pt x="963" y="209"/>
                      </a:lnTo>
                      <a:lnTo>
                        <a:pt x="1068" y="314"/>
                      </a:lnTo>
                      <a:lnTo>
                        <a:pt x="1005" y="419"/>
                      </a:lnTo>
                      <a:lnTo>
                        <a:pt x="900" y="502"/>
                      </a:lnTo>
                      <a:lnTo>
                        <a:pt x="837" y="461"/>
                      </a:lnTo>
                      <a:lnTo>
                        <a:pt x="691" y="544"/>
                      </a:lnTo>
                      <a:lnTo>
                        <a:pt x="565" y="628"/>
                      </a:lnTo>
                      <a:lnTo>
                        <a:pt x="628" y="670"/>
                      </a:lnTo>
                      <a:lnTo>
                        <a:pt x="628" y="837"/>
                      </a:lnTo>
                      <a:lnTo>
                        <a:pt x="586" y="963"/>
                      </a:lnTo>
                      <a:lnTo>
                        <a:pt x="628" y="1130"/>
                      </a:lnTo>
                      <a:lnTo>
                        <a:pt x="733" y="1549"/>
                      </a:lnTo>
                      <a:lnTo>
                        <a:pt x="733" y="1695"/>
                      </a:lnTo>
                      <a:lnTo>
                        <a:pt x="691" y="1800"/>
                      </a:lnTo>
                      <a:lnTo>
                        <a:pt x="649" y="1883"/>
                      </a:lnTo>
                      <a:lnTo>
                        <a:pt x="691" y="2093"/>
                      </a:lnTo>
                      <a:lnTo>
                        <a:pt x="775" y="2302"/>
                      </a:lnTo>
                      <a:lnTo>
                        <a:pt x="858" y="2490"/>
                      </a:lnTo>
                      <a:lnTo>
                        <a:pt x="858" y="2762"/>
                      </a:lnTo>
                      <a:lnTo>
                        <a:pt x="837" y="2846"/>
                      </a:lnTo>
                      <a:lnTo>
                        <a:pt x="796" y="2909"/>
                      </a:lnTo>
                      <a:lnTo>
                        <a:pt x="837" y="3327"/>
                      </a:lnTo>
                      <a:lnTo>
                        <a:pt x="837" y="3432"/>
                      </a:lnTo>
                      <a:lnTo>
                        <a:pt x="754" y="3474"/>
                      </a:lnTo>
                      <a:lnTo>
                        <a:pt x="670" y="3536"/>
                      </a:lnTo>
                      <a:lnTo>
                        <a:pt x="670" y="3766"/>
                      </a:lnTo>
                      <a:lnTo>
                        <a:pt x="691" y="3829"/>
                      </a:lnTo>
                      <a:lnTo>
                        <a:pt x="775" y="3766"/>
                      </a:lnTo>
                      <a:lnTo>
                        <a:pt x="837" y="3829"/>
                      </a:lnTo>
                      <a:lnTo>
                        <a:pt x="754" y="3892"/>
                      </a:lnTo>
                      <a:lnTo>
                        <a:pt x="754" y="4499"/>
                      </a:lnTo>
                      <a:lnTo>
                        <a:pt x="837" y="4729"/>
                      </a:lnTo>
                      <a:lnTo>
                        <a:pt x="858" y="4917"/>
                      </a:lnTo>
                      <a:lnTo>
                        <a:pt x="837" y="5064"/>
                      </a:lnTo>
                      <a:lnTo>
                        <a:pt x="733" y="5231"/>
                      </a:lnTo>
                      <a:lnTo>
                        <a:pt x="733" y="5399"/>
                      </a:lnTo>
                      <a:lnTo>
                        <a:pt x="837" y="5566"/>
                      </a:lnTo>
                      <a:lnTo>
                        <a:pt x="796" y="5712"/>
                      </a:lnTo>
                      <a:lnTo>
                        <a:pt x="796" y="5984"/>
                      </a:lnTo>
                      <a:lnTo>
                        <a:pt x="754" y="6089"/>
                      </a:lnTo>
                      <a:lnTo>
                        <a:pt x="754" y="6256"/>
                      </a:lnTo>
                      <a:lnTo>
                        <a:pt x="775" y="6340"/>
                      </a:lnTo>
                      <a:lnTo>
                        <a:pt x="775" y="6403"/>
                      </a:lnTo>
                      <a:lnTo>
                        <a:pt x="670" y="6570"/>
                      </a:lnTo>
                      <a:lnTo>
                        <a:pt x="670" y="6717"/>
                      </a:lnTo>
                      <a:lnTo>
                        <a:pt x="628" y="6821"/>
                      </a:lnTo>
                      <a:lnTo>
                        <a:pt x="649" y="7010"/>
                      </a:lnTo>
                      <a:lnTo>
                        <a:pt x="628" y="7093"/>
                      </a:lnTo>
                      <a:lnTo>
                        <a:pt x="524" y="7303"/>
                      </a:lnTo>
                      <a:lnTo>
                        <a:pt x="524" y="7407"/>
                      </a:lnTo>
                      <a:lnTo>
                        <a:pt x="628" y="7554"/>
                      </a:lnTo>
                      <a:lnTo>
                        <a:pt x="649" y="7721"/>
                      </a:lnTo>
                      <a:lnTo>
                        <a:pt x="733" y="7826"/>
                      </a:lnTo>
                      <a:lnTo>
                        <a:pt x="649" y="7867"/>
                      </a:lnTo>
                      <a:lnTo>
                        <a:pt x="586" y="8014"/>
                      </a:lnTo>
                      <a:lnTo>
                        <a:pt x="670" y="8119"/>
                      </a:lnTo>
                      <a:lnTo>
                        <a:pt x="586" y="8202"/>
                      </a:lnTo>
                      <a:lnTo>
                        <a:pt x="524" y="8244"/>
                      </a:lnTo>
                      <a:lnTo>
                        <a:pt x="524" y="8391"/>
                      </a:lnTo>
                      <a:lnTo>
                        <a:pt x="544" y="8537"/>
                      </a:lnTo>
                      <a:lnTo>
                        <a:pt x="544" y="8663"/>
                      </a:lnTo>
                      <a:lnTo>
                        <a:pt x="670" y="8997"/>
                      </a:lnTo>
                      <a:lnTo>
                        <a:pt x="670" y="9186"/>
                      </a:lnTo>
                      <a:lnTo>
                        <a:pt x="628" y="9228"/>
                      </a:lnTo>
                      <a:lnTo>
                        <a:pt x="628" y="9332"/>
                      </a:lnTo>
                      <a:lnTo>
                        <a:pt x="754" y="9520"/>
                      </a:lnTo>
                      <a:lnTo>
                        <a:pt x="754" y="9730"/>
                      </a:lnTo>
                      <a:lnTo>
                        <a:pt x="733" y="9855"/>
                      </a:lnTo>
                      <a:lnTo>
                        <a:pt x="733" y="9918"/>
                      </a:lnTo>
                      <a:lnTo>
                        <a:pt x="754" y="10023"/>
                      </a:lnTo>
                      <a:lnTo>
                        <a:pt x="733" y="10106"/>
                      </a:lnTo>
                      <a:lnTo>
                        <a:pt x="691" y="10211"/>
                      </a:lnTo>
                      <a:lnTo>
                        <a:pt x="733" y="10253"/>
                      </a:lnTo>
                      <a:lnTo>
                        <a:pt x="858" y="10441"/>
                      </a:lnTo>
                      <a:lnTo>
                        <a:pt x="879" y="10546"/>
                      </a:lnTo>
                      <a:lnTo>
                        <a:pt x="837" y="10650"/>
                      </a:lnTo>
                      <a:lnTo>
                        <a:pt x="754" y="10692"/>
                      </a:lnTo>
                      <a:lnTo>
                        <a:pt x="670" y="10860"/>
                      </a:lnTo>
                      <a:lnTo>
                        <a:pt x="670" y="10901"/>
                      </a:lnTo>
                      <a:lnTo>
                        <a:pt x="733" y="10964"/>
                      </a:lnTo>
                      <a:lnTo>
                        <a:pt x="670" y="11090"/>
                      </a:lnTo>
                      <a:lnTo>
                        <a:pt x="586" y="11173"/>
                      </a:lnTo>
                      <a:lnTo>
                        <a:pt x="586" y="11278"/>
                      </a:lnTo>
                      <a:lnTo>
                        <a:pt x="565" y="11466"/>
                      </a:lnTo>
                      <a:lnTo>
                        <a:pt x="524" y="11571"/>
                      </a:lnTo>
                      <a:lnTo>
                        <a:pt x="524" y="11676"/>
                      </a:lnTo>
                      <a:lnTo>
                        <a:pt x="482" y="11717"/>
                      </a:lnTo>
                      <a:lnTo>
                        <a:pt x="482" y="11843"/>
                      </a:lnTo>
                      <a:lnTo>
                        <a:pt x="419" y="11927"/>
                      </a:lnTo>
                      <a:lnTo>
                        <a:pt x="419" y="11989"/>
                      </a:lnTo>
                      <a:lnTo>
                        <a:pt x="461" y="12052"/>
                      </a:lnTo>
                      <a:lnTo>
                        <a:pt x="377" y="12157"/>
                      </a:lnTo>
                      <a:lnTo>
                        <a:pt x="377" y="12324"/>
                      </a:lnTo>
                      <a:lnTo>
                        <a:pt x="377" y="12429"/>
                      </a:lnTo>
                      <a:lnTo>
                        <a:pt x="314" y="12471"/>
                      </a:lnTo>
                      <a:lnTo>
                        <a:pt x="314" y="12575"/>
                      </a:lnTo>
                      <a:lnTo>
                        <a:pt x="272" y="12659"/>
                      </a:lnTo>
                      <a:lnTo>
                        <a:pt x="272" y="12743"/>
                      </a:lnTo>
                      <a:lnTo>
                        <a:pt x="314" y="12847"/>
                      </a:lnTo>
                      <a:lnTo>
                        <a:pt x="314" y="12952"/>
                      </a:lnTo>
                      <a:lnTo>
                        <a:pt x="231" y="13057"/>
                      </a:lnTo>
                      <a:lnTo>
                        <a:pt x="147" y="13057"/>
                      </a:lnTo>
                      <a:lnTo>
                        <a:pt x="63" y="12994"/>
                      </a:lnTo>
                      <a:lnTo>
                        <a:pt x="0" y="13015"/>
                      </a:lnTo>
                      <a:lnTo>
                        <a:pt x="0" y="13098"/>
                      </a:lnTo>
                      <a:lnTo>
                        <a:pt x="21" y="13224"/>
                      </a:lnTo>
                      <a:lnTo>
                        <a:pt x="21" y="13412"/>
                      </a:lnTo>
                      <a:lnTo>
                        <a:pt x="105" y="13517"/>
                      </a:lnTo>
                      <a:lnTo>
                        <a:pt x="231" y="13621"/>
                      </a:lnTo>
                      <a:lnTo>
                        <a:pt x="252" y="13747"/>
                      </a:lnTo>
                      <a:lnTo>
                        <a:pt x="231" y="13914"/>
                      </a:lnTo>
                      <a:lnTo>
                        <a:pt x="398" y="14228"/>
                      </a:lnTo>
                      <a:lnTo>
                        <a:pt x="440" y="14312"/>
                      </a:lnTo>
                      <a:lnTo>
                        <a:pt x="524" y="14375"/>
                      </a:lnTo>
                      <a:lnTo>
                        <a:pt x="524" y="14563"/>
                      </a:lnTo>
                      <a:lnTo>
                        <a:pt x="461" y="14835"/>
                      </a:lnTo>
                      <a:lnTo>
                        <a:pt x="419" y="14856"/>
                      </a:lnTo>
                      <a:lnTo>
                        <a:pt x="440" y="14940"/>
                      </a:lnTo>
                      <a:lnTo>
                        <a:pt x="419" y="15002"/>
                      </a:lnTo>
                      <a:lnTo>
                        <a:pt x="356" y="14982"/>
                      </a:lnTo>
                      <a:lnTo>
                        <a:pt x="314" y="14982"/>
                      </a:lnTo>
                      <a:lnTo>
                        <a:pt x="272" y="15086"/>
                      </a:lnTo>
                      <a:lnTo>
                        <a:pt x="314" y="15191"/>
                      </a:lnTo>
                      <a:lnTo>
                        <a:pt x="377" y="15254"/>
                      </a:lnTo>
                      <a:lnTo>
                        <a:pt x="335" y="15484"/>
                      </a:lnTo>
                      <a:lnTo>
                        <a:pt x="356" y="15588"/>
                      </a:lnTo>
                      <a:lnTo>
                        <a:pt x="314" y="15672"/>
                      </a:lnTo>
                      <a:lnTo>
                        <a:pt x="356" y="15714"/>
                      </a:lnTo>
                      <a:lnTo>
                        <a:pt x="335" y="15798"/>
                      </a:lnTo>
                      <a:lnTo>
                        <a:pt x="314" y="15818"/>
                      </a:lnTo>
                      <a:lnTo>
                        <a:pt x="335" y="15881"/>
                      </a:lnTo>
                      <a:lnTo>
                        <a:pt x="524" y="16153"/>
                      </a:lnTo>
                      <a:lnTo>
                        <a:pt x="565" y="16216"/>
                      </a:lnTo>
                      <a:lnTo>
                        <a:pt x="565" y="16362"/>
                      </a:lnTo>
                      <a:lnTo>
                        <a:pt x="524" y="16342"/>
                      </a:lnTo>
                      <a:lnTo>
                        <a:pt x="377" y="16342"/>
                      </a:lnTo>
                      <a:lnTo>
                        <a:pt x="314" y="16425"/>
                      </a:lnTo>
                      <a:lnTo>
                        <a:pt x="314" y="16467"/>
                      </a:lnTo>
                      <a:lnTo>
                        <a:pt x="356" y="16530"/>
                      </a:lnTo>
                      <a:lnTo>
                        <a:pt x="356" y="16614"/>
                      </a:lnTo>
                      <a:lnTo>
                        <a:pt x="314" y="16655"/>
                      </a:lnTo>
                      <a:lnTo>
                        <a:pt x="272" y="16739"/>
                      </a:lnTo>
                      <a:lnTo>
                        <a:pt x="314" y="16823"/>
                      </a:lnTo>
                      <a:lnTo>
                        <a:pt x="335" y="16844"/>
                      </a:lnTo>
                      <a:lnTo>
                        <a:pt x="377" y="16969"/>
                      </a:lnTo>
                      <a:lnTo>
                        <a:pt x="419" y="17304"/>
                      </a:lnTo>
                      <a:lnTo>
                        <a:pt x="356" y="17451"/>
                      </a:lnTo>
                      <a:lnTo>
                        <a:pt x="482" y="17492"/>
                      </a:lnTo>
                      <a:lnTo>
                        <a:pt x="670" y="17471"/>
                      </a:lnTo>
                      <a:lnTo>
                        <a:pt x="670" y="17409"/>
                      </a:lnTo>
                      <a:lnTo>
                        <a:pt x="670" y="17283"/>
                      </a:lnTo>
                      <a:lnTo>
                        <a:pt x="733" y="17199"/>
                      </a:lnTo>
                      <a:lnTo>
                        <a:pt x="837" y="17241"/>
                      </a:lnTo>
                      <a:lnTo>
                        <a:pt x="858" y="17199"/>
                      </a:lnTo>
                      <a:lnTo>
                        <a:pt x="733" y="17095"/>
                      </a:lnTo>
                      <a:lnTo>
                        <a:pt x="775" y="17053"/>
                      </a:lnTo>
                      <a:lnTo>
                        <a:pt x="649" y="16927"/>
                      </a:lnTo>
                      <a:lnTo>
                        <a:pt x="649" y="16844"/>
                      </a:lnTo>
                      <a:lnTo>
                        <a:pt x="733" y="16844"/>
                      </a:lnTo>
                      <a:lnTo>
                        <a:pt x="837" y="16886"/>
                      </a:lnTo>
                      <a:lnTo>
                        <a:pt x="837" y="16865"/>
                      </a:lnTo>
                      <a:lnTo>
                        <a:pt x="775" y="16823"/>
                      </a:lnTo>
                      <a:lnTo>
                        <a:pt x="649" y="16718"/>
                      </a:lnTo>
                      <a:lnTo>
                        <a:pt x="775" y="16739"/>
                      </a:lnTo>
                      <a:lnTo>
                        <a:pt x="775" y="16634"/>
                      </a:lnTo>
                      <a:lnTo>
                        <a:pt x="754" y="16572"/>
                      </a:lnTo>
                      <a:lnTo>
                        <a:pt x="754" y="16425"/>
                      </a:lnTo>
                      <a:lnTo>
                        <a:pt x="733" y="16362"/>
                      </a:lnTo>
                      <a:cubicBezTo>
                        <a:pt x="733" y="16321"/>
                        <a:pt x="754" y="16258"/>
                        <a:pt x="775" y="16237"/>
                      </a:cubicBezTo>
                      <a:lnTo>
                        <a:pt x="837" y="16258"/>
                      </a:lnTo>
                      <a:lnTo>
                        <a:pt x="879" y="16237"/>
                      </a:lnTo>
                      <a:cubicBezTo>
                        <a:pt x="879" y="16342"/>
                        <a:pt x="900" y="16467"/>
                        <a:pt x="900" y="16572"/>
                      </a:cubicBezTo>
                      <a:lnTo>
                        <a:pt x="1068" y="17764"/>
                      </a:lnTo>
                      <a:lnTo>
                        <a:pt x="1047" y="17785"/>
                      </a:lnTo>
                      <a:lnTo>
                        <a:pt x="1068" y="17869"/>
                      </a:lnTo>
                      <a:lnTo>
                        <a:pt x="1068" y="18036"/>
                      </a:lnTo>
                      <a:lnTo>
                        <a:pt x="1005" y="18078"/>
                      </a:lnTo>
                      <a:lnTo>
                        <a:pt x="1047" y="18120"/>
                      </a:lnTo>
                      <a:lnTo>
                        <a:pt x="1047" y="18287"/>
                      </a:lnTo>
                      <a:lnTo>
                        <a:pt x="1005" y="18350"/>
                      </a:lnTo>
                      <a:lnTo>
                        <a:pt x="1047" y="18434"/>
                      </a:lnTo>
                      <a:lnTo>
                        <a:pt x="1047" y="18455"/>
                      </a:lnTo>
                      <a:cubicBezTo>
                        <a:pt x="1047" y="18643"/>
                        <a:pt x="1005" y="18852"/>
                        <a:pt x="963" y="19041"/>
                      </a:cubicBezTo>
                      <a:cubicBezTo>
                        <a:pt x="921" y="19187"/>
                        <a:pt x="900" y="19334"/>
                        <a:pt x="858" y="19459"/>
                      </a:cubicBezTo>
                      <a:lnTo>
                        <a:pt x="796" y="19480"/>
                      </a:lnTo>
                      <a:lnTo>
                        <a:pt x="691" y="19564"/>
                      </a:lnTo>
                      <a:lnTo>
                        <a:pt x="649" y="19564"/>
                      </a:lnTo>
                      <a:lnTo>
                        <a:pt x="649" y="19501"/>
                      </a:lnTo>
                      <a:lnTo>
                        <a:pt x="754" y="19480"/>
                      </a:lnTo>
                      <a:lnTo>
                        <a:pt x="837" y="19438"/>
                      </a:lnTo>
                      <a:lnTo>
                        <a:pt x="837" y="19271"/>
                      </a:lnTo>
                      <a:lnTo>
                        <a:pt x="775" y="19250"/>
                      </a:lnTo>
                      <a:lnTo>
                        <a:pt x="670" y="19292"/>
                      </a:lnTo>
                      <a:lnTo>
                        <a:pt x="461" y="19292"/>
                      </a:lnTo>
                      <a:lnTo>
                        <a:pt x="377" y="19271"/>
                      </a:lnTo>
                      <a:lnTo>
                        <a:pt x="293" y="19292"/>
                      </a:lnTo>
                      <a:lnTo>
                        <a:pt x="293" y="19375"/>
                      </a:lnTo>
                      <a:lnTo>
                        <a:pt x="356" y="19501"/>
                      </a:lnTo>
                      <a:lnTo>
                        <a:pt x="398" y="19501"/>
                      </a:lnTo>
                      <a:lnTo>
                        <a:pt x="440" y="19585"/>
                      </a:lnTo>
                      <a:lnTo>
                        <a:pt x="356" y="19585"/>
                      </a:lnTo>
                      <a:lnTo>
                        <a:pt x="335" y="19689"/>
                      </a:lnTo>
                      <a:lnTo>
                        <a:pt x="252" y="19752"/>
                      </a:lnTo>
                      <a:lnTo>
                        <a:pt x="189" y="19857"/>
                      </a:lnTo>
                      <a:lnTo>
                        <a:pt x="42" y="19919"/>
                      </a:lnTo>
                      <a:lnTo>
                        <a:pt x="42" y="20003"/>
                      </a:lnTo>
                      <a:lnTo>
                        <a:pt x="189" y="20192"/>
                      </a:lnTo>
                      <a:lnTo>
                        <a:pt x="272" y="20192"/>
                      </a:lnTo>
                      <a:lnTo>
                        <a:pt x="335" y="20129"/>
                      </a:lnTo>
                      <a:lnTo>
                        <a:pt x="335" y="20066"/>
                      </a:lnTo>
                      <a:lnTo>
                        <a:pt x="231" y="20024"/>
                      </a:lnTo>
                      <a:lnTo>
                        <a:pt x="231" y="19982"/>
                      </a:lnTo>
                      <a:lnTo>
                        <a:pt x="272" y="19878"/>
                      </a:lnTo>
                      <a:lnTo>
                        <a:pt x="440" y="19878"/>
                      </a:lnTo>
                      <a:lnTo>
                        <a:pt x="461" y="19857"/>
                      </a:lnTo>
                      <a:lnTo>
                        <a:pt x="482" y="19982"/>
                      </a:lnTo>
                      <a:lnTo>
                        <a:pt x="586" y="20066"/>
                      </a:lnTo>
                      <a:lnTo>
                        <a:pt x="712" y="20066"/>
                      </a:lnTo>
                      <a:lnTo>
                        <a:pt x="754" y="20003"/>
                      </a:lnTo>
                      <a:lnTo>
                        <a:pt x="754" y="20003"/>
                      </a:lnTo>
                      <a:cubicBezTo>
                        <a:pt x="670" y="20317"/>
                        <a:pt x="649" y="20631"/>
                        <a:pt x="649" y="20924"/>
                      </a:cubicBezTo>
                      <a:lnTo>
                        <a:pt x="586" y="20966"/>
                      </a:lnTo>
                      <a:lnTo>
                        <a:pt x="649" y="21008"/>
                      </a:lnTo>
                      <a:lnTo>
                        <a:pt x="649" y="21154"/>
                      </a:lnTo>
                      <a:lnTo>
                        <a:pt x="565" y="21028"/>
                      </a:lnTo>
                      <a:lnTo>
                        <a:pt x="461" y="21008"/>
                      </a:lnTo>
                      <a:lnTo>
                        <a:pt x="440" y="21049"/>
                      </a:lnTo>
                      <a:lnTo>
                        <a:pt x="440" y="21133"/>
                      </a:lnTo>
                      <a:lnTo>
                        <a:pt x="461" y="21259"/>
                      </a:lnTo>
                      <a:lnTo>
                        <a:pt x="565" y="21280"/>
                      </a:lnTo>
                      <a:lnTo>
                        <a:pt x="649" y="21342"/>
                      </a:lnTo>
                      <a:lnTo>
                        <a:pt x="649" y="21384"/>
                      </a:lnTo>
                      <a:lnTo>
                        <a:pt x="691" y="21552"/>
                      </a:lnTo>
                      <a:lnTo>
                        <a:pt x="754" y="21572"/>
                      </a:lnTo>
                      <a:cubicBezTo>
                        <a:pt x="754" y="21635"/>
                        <a:pt x="775" y="21656"/>
                        <a:pt x="796" y="21698"/>
                      </a:cubicBezTo>
                      <a:lnTo>
                        <a:pt x="670" y="21656"/>
                      </a:lnTo>
                      <a:lnTo>
                        <a:pt x="649" y="21635"/>
                      </a:lnTo>
                      <a:lnTo>
                        <a:pt x="586" y="21677"/>
                      </a:lnTo>
                      <a:lnTo>
                        <a:pt x="649" y="21865"/>
                      </a:lnTo>
                      <a:lnTo>
                        <a:pt x="649" y="21949"/>
                      </a:lnTo>
                      <a:lnTo>
                        <a:pt x="691" y="21970"/>
                      </a:lnTo>
                      <a:lnTo>
                        <a:pt x="796" y="21803"/>
                      </a:lnTo>
                      <a:lnTo>
                        <a:pt x="858" y="21782"/>
                      </a:lnTo>
                      <a:cubicBezTo>
                        <a:pt x="879" y="21844"/>
                        <a:pt x="900" y="21886"/>
                        <a:pt x="921" y="21970"/>
                      </a:cubicBezTo>
                      <a:lnTo>
                        <a:pt x="921" y="22012"/>
                      </a:lnTo>
                      <a:lnTo>
                        <a:pt x="816" y="22054"/>
                      </a:lnTo>
                      <a:lnTo>
                        <a:pt x="921" y="22284"/>
                      </a:lnTo>
                      <a:lnTo>
                        <a:pt x="963" y="22409"/>
                      </a:lnTo>
                      <a:cubicBezTo>
                        <a:pt x="963" y="22493"/>
                        <a:pt x="984" y="22577"/>
                        <a:pt x="1005" y="22640"/>
                      </a:cubicBezTo>
                      <a:lnTo>
                        <a:pt x="984" y="22681"/>
                      </a:lnTo>
                      <a:lnTo>
                        <a:pt x="984" y="22744"/>
                      </a:lnTo>
                      <a:lnTo>
                        <a:pt x="921" y="22807"/>
                      </a:lnTo>
                      <a:lnTo>
                        <a:pt x="1005" y="22849"/>
                      </a:lnTo>
                      <a:lnTo>
                        <a:pt x="1026" y="22932"/>
                      </a:lnTo>
                      <a:lnTo>
                        <a:pt x="1068" y="22932"/>
                      </a:lnTo>
                      <a:cubicBezTo>
                        <a:pt x="1068" y="22953"/>
                        <a:pt x="1068" y="22995"/>
                        <a:pt x="1088" y="23016"/>
                      </a:cubicBezTo>
                      <a:cubicBezTo>
                        <a:pt x="1130" y="23163"/>
                        <a:pt x="1193" y="23330"/>
                        <a:pt x="1235" y="23456"/>
                      </a:cubicBezTo>
                      <a:lnTo>
                        <a:pt x="1277" y="23518"/>
                      </a:lnTo>
                      <a:cubicBezTo>
                        <a:pt x="1277" y="23539"/>
                        <a:pt x="1277" y="23539"/>
                        <a:pt x="1298" y="23560"/>
                      </a:cubicBezTo>
                      <a:lnTo>
                        <a:pt x="1235" y="23665"/>
                      </a:lnTo>
                      <a:lnTo>
                        <a:pt x="1193" y="23728"/>
                      </a:lnTo>
                      <a:lnTo>
                        <a:pt x="1235" y="23749"/>
                      </a:lnTo>
                      <a:lnTo>
                        <a:pt x="1381" y="23728"/>
                      </a:lnTo>
                      <a:lnTo>
                        <a:pt x="1444" y="23874"/>
                      </a:lnTo>
                      <a:lnTo>
                        <a:pt x="1423" y="23874"/>
                      </a:lnTo>
                      <a:lnTo>
                        <a:pt x="1444" y="23937"/>
                      </a:lnTo>
                      <a:lnTo>
                        <a:pt x="1486" y="23958"/>
                      </a:lnTo>
                      <a:lnTo>
                        <a:pt x="1423" y="24000"/>
                      </a:lnTo>
                      <a:lnTo>
                        <a:pt x="1402" y="24062"/>
                      </a:lnTo>
                      <a:lnTo>
                        <a:pt x="1423" y="24146"/>
                      </a:lnTo>
                      <a:lnTo>
                        <a:pt x="1486" y="24167"/>
                      </a:lnTo>
                      <a:lnTo>
                        <a:pt x="1549" y="24188"/>
                      </a:lnTo>
                      <a:lnTo>
                        <a:pt x="1507" y="24104"/>
                      </a:lnTo>
                      <a:lnTo>
                        <a:pt x="1549" y="24083"/>
                      </a:lnTo>
                      <a:cubicBezTo>
                        <a:pt x="1612" y="24167"/>
                        <a:pt x="1653" y="24272"/>
                        <a:pt x="1716" y="24355"/>
                      </a:cubicBezTo>
                      <a:lnTo>
                        <a:pt x="1716" y="24397"/>
                      </a:lnTo>
                      <a:lnTo>
                        <a:pt x="1653" y="24460"/>
                      </a:lnTo>
                      <a:lnTo>
                        <a:pt x="1695" y="24481"/>
                      </a:lnTo>
                      <a:lnTo>
                        <a:pt x="1737" y="24460"/>
                      </a:lnTo>
                      <a:lnTo>
                        <a:pt x="1758" y="24418"/>
                      </a:lnTo>
                      <a:cubicBezTo>
                        <a:pt x="1967" y="24753"/>
                        <a:pt x="2218" y="25004"/>
                        <a:pt x="2469" y="25234"/>
                      </a:cubicBezTo>
                      <a:lnTo>
                        <a:pt x="2449" y="25234"/>
                      </a:lnTo>
                      <a:lnTo>
                        <a:pt x="2365" y="25192"/>
                      </a:lnTo>
                      <a:lnTo>
                        <a:pt x="2260" y="25150"/>
                      </a:lnTo>
                      <a:lnTo>
                        <a:pt x="2156" y="25150"/>
                      </a:lnTo>
                      <a:lnTo>
                        <a:pt x="2072" y="25109"/>
                      </a:lnTo>
                      <a:lnTo>
                        <a:pt x="1946" y="24983"/>
                      </a:lnTo>
                      <a:lnTo>
                        <a:pt x="1863" y="24920"/>
                      </a:lnTo>
                      <a:lnTo>
                        <a:pt x="1842" y="24983"/>
                      </a:lnTo>
                      <a:lnTo>
                        <a:pt x="1863" y="25088"/>
                      </a:lnTo>
                      <a:lnTo>
                        <a:pt x="1946" y="25213"/>
                      </a:lnTo>
                      <a:lnTo>
                        <a:pt x="2072" y="25234"/>
                      </a:lnTo>
                      <a:lnTo>
                        <a:pt x="2239" y="25318"/>
                      </a:lnTo>
                      <a:lnTo>
                        <a:pt x="2281" y="25401"/>
                      </a:lnTo>
                      <a:lnTo>
                        <a:pt x="2365" y="25401"/>
                      </a:lnTo>
                      <a:lnTo>
                        <a:pt x="2428" y="25360"/>
                      </a:lnTo>
                      <a:lnTo>
                        <a:pt x="2574" y="25422"/>
                      </a:lnTo>
                      <a:lnTo>
                        <a:pt x="2679" y="25464"/>
                      </a:lnTo>
                      <a:lnTo>
                        <a:pt x="2783" y="25464"/>
                      </a:lnTo>
                      <a:cubicBezTo>
                        <a:pt x="2804" y="25464"/>
                        <a:pt x="2846" y="25506"/>
                        <a:pt x="2846" y="25527"/>
                      </a:cubicBezTo>
                      <a:lnTo>
                        <a:pt x="2804" y="25527"/>
                      </a:lnTo>
                      <a:lnTo>
                        <a:pt x="2700" y="25569"/>
                      </a:lnTo>
                      <a:lnTo>
                        <a:pt x="2658" y="25548"/>
                      </a:lnTo>
                      <a:lnTo>
                        <a:pt x="2595" y="25506"/>
                      </a:lnTo>
                      <a:lnTo>
                        <a:pt x="2532" y="25506"/>
                      </a:lnTo>
                      <a:lnTo>
                        <a:pt x="2490" y="25548"/>
                      </a:lnTo>
                      <a:lnTo>
                        <a:pt x="2490" y="25611"/>
                      </a:lnTo>
                      <a:lnTo>
                        <a:pt x="2595" y="25653"/>
                      </a:lnTo>
                      <a:lnTo>
                        <a:pt x="2658" y="25757"/>
                      </a:lnTo>
                      <a:lnTo>
                        <a:pt x="2762" y="25799"/>
                      </a:lnTo>
                      <a:lnTo>
                        <a:pt x="2867" y="25925"/>
                      </a:lnTo>
                      <a:lnTo>
                        <a:pt x="2951" y="25945"/>
                      </a:lnTo>
                      <a:lnTo>
                        <a:pt x="3076" y="25925"/>
                      </a:lnTo>
                      <a:lnTo>
                        <a:pt x="3118" y="25945"/>
                      </a:lnTo>
                      <a:lnTo>
                        <a:pt x="3118" y="26029"/>
                      </a:lnTo>
                      <a:lnTo>
                        <a:pt x="3202" y="26092"/>
                      </a:lnTo>
                      <a:lnTo>
                        <a:pt x="3285" y="26071"/>
                      </a:lnTo>
                      <a:lnTo>
                        <a:pt x="3265" y="26029"/>
                      </a:lnTo>
                      <a:lnTo>
                        <a:pt x="3327" y="25945"/>
                      </a:lnTo>
                      <a:lnTo>
                        <a:pt x="3327" y="25883"/>
                      </a:lnTo>
                      <a:lnTo>
                        <a:pt x="3285" y="25862"/>
                      </a:lnTo>
                      <a:lnTo>
                        <a:pt x="3327" y="25841"/>
                      </a:lnTo>
                      <a:lnTo>
                        <a:pt x="3411" y="25841"/>
                      </a:lnTo>
                      <a:lnTo>
                        <a:pt x="3369" y="25757"/>
                      </a:lnTo>
                      <a:lnTo>
                        <a:pt x="3285" y="25736"/>
                      </a:lnTo>
                      <a:lnTo>
                        <a:pt x="3160" y="25757"/>
                      </a:lnTo>
                      <a:lnTo>
                        <a:pt x="3118" y="25715"/>
                      </a:lnTo>
                      <a:lnTo>
                        <a:pt x="3118" y="25715"/>
                      </a:lnTo>
                      <a:cubicBezTo>
                        <a:pt x="3141" y="25721"/>
                        <a:pt x="3164" y="25724"/>
                        <a:pt x="3189" y="25724"/>
                      </a:cubicBezTo>
                      <a:cubicBezTo>
                        <a:pt x="3256" y="25724"/>
                        <a:pt x="3329" y="25704"/>
                        <a:pt x="3390" y="25673"/>
                      </a:cubicBezTo>
                      <a:lnTo>
                        <a:pt x="3411" y="25715"/>
                      </a:lnTo>
                      <a:lnTo>
                        <a:pt x="3578" y="25736"/>
                      </a:lnTo>
                      <a:lnTo>
                        <a:pt x="3683" y="25778"/>
                      </a:lnTo>
                      <a:lnTo>
                        <a:pt x="3746" y="25778"/>
                      </a:lnTo>
                      <a:lnTo>
                        <a:pt x="3829" y="25841"/>
                      </a:lnTo>
                      <a:lnTo>
                        <a:pt x="3892" y="25778"/>
                      </a:lnTo>
                      <a:lnTo>
                        <a:pt x="3955" y="25653"/>
                      </a:lnTo>
                      <a:lnTo>
                        <a:pt x="3913" y="25464"/>
                      </a:lnTo>
                      <a:lnTo>
                        <a:pt x="3934" y="25401"/>
                      </a:lnTo>
                      <a:lnTo>
                        <a:pt x="3934" y="25318"/>
                      </a:lnTo>
                      <a:lnTo>
                        <a:pt x="3955" y="25150"/>
                      </a:lnTo>
                      <a:lnTo>
                        <a:pt x="3955" y="25109"/>
                      </a:lnTo>
                      <a:cubicBezTo>
                        <a:pt x="4018" y="25213"/>
                        <a:pt x="4060" y="25318"/>
                        <a:pt x="4143" y="25422"/>
                      </a:cubicBezTo>
                      <a:lnTo>
                        <a:pt x="4122" y="25527"/>
                      </a:lnTo>
                      <a:lnTo>
                        <a:pt x="4060" y="25632"/>
                      </a:lnTo>
                      <a:lnTo>
                        <a:pt x="4122" y="25736"/>
                      </a:lnTo>
                      <a:lnTo>
                        <a:pt x="4060" y="25820"/>
                      </a:lnTo>
                      <a:lnTo>
                        <a:pt x="4060" y="25883"/>
                      </a:lnTo>
                      <a:lnTo>
                        <a:pt x="4164" y="25945"/>
                      </a:lnTo>
                      <a:lnTo>
                        <a:pt x="4269" y="25966"/>
                      </a:lnTo>
                      <a:lnTo>
                        <a:pt x="4332" y="25987"/>
                      </a:lnTo>
                      <a:lnTo>
                        <a:pt x="4373" y="25945"/>
                      </a:lnTo>
                      <a:lnTo>
                        <a:pt x="4248" y="25841"/>
                      </a:lnTo>
                      <a:lnTo>
                        <a:pt x="4332" y="25757"/>
                      </a:lnTo>
                      <a:lnTo>
                        <a:pt x="4562" y="26155"/>
                      </a:lnTo>
                      <a:lnTo>
                        <a:pt x="4562" y="26155"/>
                      </a:lnTo>
                      <a:lnTo>
                        <a:pt x="4520" y="26134"/>
                      </a:lnTo>
                      <a:lnTo>
                        <a:pt x="4332" y="26050"/>
                      </a:lnTo>
                      <a:lnTo>
                        <a:pt x="4227" y="25987"/>
                      </a:lnTo>
                      <a:lnTo>
                        <a:pt x="4206" y="26029"/>
                      </a:lnTo>
                      <a:lnTo>
                        <a:pt x="4248" y="26071"/>
                      </a:lnTo>
                      <a:lnTo>
                        <a:pt x="4520" y="26197"/>
                      </a:lnTo>
                      <a:lnTo>
                        <a:pt x="4541" y="26259"/>
                      </a:lnTo>
                      <a:lnTo>
                        <a:pt x="4436" y="26259"/>
                      </a:lnTo>
                      <a:lnTo>
                        <a:pt x="4436" y="26322"/>
                      </a:lnTo>
                      <a:lnTo>
                        <a:pt x="4373" y="26322"/>
                      </a:lnTo>
                      <a:lnTo>
                        <a:pt x="4353" y="26238"/>
                      </a:lnTo>
                      <a:lnTo>
                        <a:pt x="4227" y="26155"/>
                      </a:lnTo>
                      <a:lnTo>
                        <a:pt x="4206" y="26176"/>
                      </a:lnTo>
                      <a:lnTo>
                        <a:pt x="4206" y="26259"/>
                      </a:lnTo>
                      <a:lnTo>
                        <a:pt x="4122" y="26259"/>
                      </a:lnTo>
                      <a:lnTo>
                        <a:pt x="3934" y="26280"/>
                      </a:lnTo>
                      <a:lnTo>
                        <a:pt x="3892" y="26322"/>
                      </a:lnTo>
                      <a:lnTo>
                        <a:pt x="3934" y="26364"/>
                      </a:lnTo>
                      <a:lnTo>
                        <a:pt x="3913" y="26385"/>
                      </a:lnTo>
                      <a:lnTo>
                        <a:pt x="3809" y="26364"/>
                      </a:lnTo>
                      <a:lnTo>
                        <a:pt x="3704" y="26385"/>
                      </a:lnTo>
                      <a:lnTo>
                        <a:pt x="3725" y="26448"/>
                      </a:lnTo>
                      <a:lnTo>
                        <a:pt x="3850" y="26469"/>
                      </a:lnTo>
                      <a:lnTo>
                        <a:pt x="3955" y="26469"/>
                      </a:lnTo>
                      <a:lnTo>
                        <a:pt x="3997" y="26427"/>
                      </a:lnTo>
                      <a:lnTo>
                        <a:pt x="4018" y="26385"/>
                      </a:lnTo>
                      <a:lnTo>
                        <a:pt x="4101" y="26427"/>
                      </a:lnTo>
                      <a:lnTo>
                        <a:pt x="4206" y="26490"/>
                      </a:lnTo>
                      <a:lnTo>
                        <a:pt x="4248" y="26469"/>
                      </a:lnTo>
                      <a:lnTo>
                        <a:pt x="4269" y="26531"/>
                      </a:lnTo>
                      <a:lnTo>
                        <a:pt x="4269" y="26573"/>
                      </a:lnTo>
                      <a:lnTo>
                        <a:pt x="4353" y="26636"/>
                      </a:lnTo>
                      <a:lnTo>
                        <a:pt x="4269" y="26678"/>
                      </a:lnTo>
                      <a:lnTo>
                        <a:pt x="4227" y="26782"/>
                      </a:lnTo>
                      <a:lnTo>
                        <a:pt x="4269" y="26866"/>
                      </a:lnTo>
                      <a:lnTo>
                        <a:pt x="4353" y="26866"/>
                      </a:lnTo>
                      <a:lnTo>
                        <a:pt x="4436" y="26887"/>
                      </a:lnTo>
                      <a:lnTo>
                        <a:pt x="4541" y="26992"/>
                      </a:lnTo>
                      <a:lnTo>
                        <a:pt x="4625" y="26992"/>
                      </a:lnTo>
                      <a:lnTo>
                        <a:pt x="4646" y="26971"/>
                      </a:lnTo>
                      <a:lnTo>
                        <a:pt x="4562" y="26908"/>
                      </a:lnTo>
                      <a:lnTo>
                        <a:pt x="4457" y="26845"/>
                      </a:lnTo>
                      <a:lnTo>
                        <a:pt x="4436" y="26782"/>
                      </a:lnTo>
                      <a:lnTo>
                        <a:pt x="4457" y="26782"/>
                      </a:lnTo>
                      <a:lnTo>
                        <a:pt x="4541" y="26803"/>
                      </a:lnTo>
                      <a:lnTo>
                        <a:pt x="4625" y="26762"/>
                      </a:lnTo>
                      <a:lnTo>
                        <a:pt x="4646" y="26699"/>
                      </a:lnTo>
                      <a:lnTo>
                        <a:pt x="4562" y="26678"/>
                      </a:lnTo>
                      <a:lnTo>
                        <a:pt x="4520" y="26636"/>
                      </a:lnTo>
                      <a:lnTo>
                        <a:pt x="4750" y="26531"/>
                      </a:lnTo>
                      <a:lnTo>
                        <a:pt x="4855" y="26469"/>
                      </a:lnTo>
                      <a:lnTo>
                        <a:pt x="4938" y="26490"/>
                      </a:lnTo>
                      <a:cubicBezTo>
                        <a:pt x="4959" y="26531"/>
                        <a:pt x="4959" y="26552"/>
                        <a:pt x="4980" y="26552"/>
                      </a:cubicBezTo>
                      <a:lnTo>
                        <a:pt x="5001" y="26552"/>
                      </a:lnTo>
                      <a:lnTo>
                        <a:pt x="5001" y="26531"/>
                      </a:lnTo>
                      <a:lnTo>
                        <a:pt x="5294" y="26594"/>
                      </a:lnTo>
                      <a:lnTo>
                        <a:pt x="5357" y="26573"/>
                      </a:lnTo>
                      <a:lnTo>
                        <a:pt x="5357" y="26510"/>
                      </a:lnTo>
                      <a:lnTo>
                        <a:pt x="5482" y="26510"/>
                      </a:lnTo>
                      <a:lnTo>
                        <a:pt x="5420" y="26322"/>
                      </a:lnTo>
                      <a:lnTo>
                        <a:pt x="5357" y="26322"/>
                      </a:lnTo>
                      <a:lnTo>
                        <a:pt x="5252" y="26238"/>
                      </a:lnTo>
                      <a:lnTo>
                        <a:pt x="5106" y="26176"/>
                      </a:lnTo>
                      <a:lnTo>
                        <a:pt x="5106" y="26113"/>
                      </a:lnTo>
                      <a:lnTo>
                        <a:pt x="5273" y="26218"/>
                      </a:lnTo>
                      <a:lnTo>
                        <a:pt x="5399" y="26238"/>
                      </a:lnTo>
                      <a:lnTo>
                        <a:pt x="5148" y="25171"/>
                      </a:lnTo>
                      <a:lnTo>
                        <a:pt x="5106" y="25171"/>
                      </a:lnTo>
                      <a:lnTo>
                        <a:pt x="5106" y="25129"/>
                      </a:lnTo>
                      <a:lnTo>
                        <a:pt x="4959" y="24481"/>
                      </a:lnTo>
                      <a:lnTo>
                        <a:pt x="4792" y="24544"/>
                      </a:lnTo>
                      <a:lnTo>
                        <a:pt x="4750" y="24585"/>
                      </a:lnTo>
                      <a:lnTo>
                        <a:pt x="4666" y="24502"/>
                      </a:lnTo>
                      <a:lnTo>
                        <a:pt x="4583" y="24481"/>
                      </a:lnTo>
                      <a:lnTo>
                        <a:pt x="4562" y="24544"/>
                      </a:lnTo>
                      <a:cubicBezTo>
                        <a:pt x="4562" y="24502"/>
                        <a:pt x="4541" y="24502"/>
                        <a:pt x="4541" y="24481"/>
                      </a:cubicBezTo>
                      <a:lnTo>
                        <a:pt x="4541" y="24334"/>
                      </a:lnTo>
                      <a:lnTo>
                        <a:pt x="4625" y="24272"/>
                      </a:lnTo>
                      <a:lnTo>
                        <a:pt x="4750" y="24251"/>
                      </a:lnTo>
                      <a:lnTo>
                        <a:pt x="4897" y="24334"/>
                      </a:lnTo>
                      <a:lnTo>
                        <a:pt x="4980" y="24272"/>
                      </a:lnTo>
                      <a:lnTo>
                        <a:pt x="5001" y="24272"/>
                      </a:lnTo>
                      <a:lnTo>
                        <a:pt x="4855" y="24146"/>
                      </a:lnTo>
                      <a:lnTo>
                        <a:pt x="4520" y="23937"/>
                      </a:lnTo>
                      <a:lnTo>
                        <a:pt x="4457" y="23874"/>
                      </a:lnTo>
                      <a:lnTo>
                        <a:pt x="3725" y="23874"/>
                      </a:lnTo>
                      <a:lnTo>
                        <a:pt x="3306" y="23958"/>
                      </a:lnTo>
                      <a:lnTo>
                        <a:pt x="3202" y="23895"/>
                      </a:lnTo>
                      <a:lnTo>
                        <a:pt x="2930" y="23874"/>
                      </a:lnTo>
                      <a:lnTo>
                        <a:pt x="2846" y="23644"/>
                      </a:lnTo>
                      <a:lnTo>
                        <a:pt x="2783" y="23435"/>
                      </a:lnTo>
                      <a:lnTo>
                        <a:pt x="2658" y="23330"/>
                      </a:lnTo>
                      <a:lnTo>
                        <a:pt x="2637" y="22995"/>
                      </a:lnTo>
                      <a:lnTo>
                        <a:pt x="2637" y="22828"/>
                      </a:lnTo>
                      <a:lnTo>
                        <a:pt x="2511" y="22828"/>
                      </a:lnTo>
                      <a:lnTo>
                        <a:pt x="2323" y="22912"/>
                      </a:lnTo>
                      <a:lnTo>
                        <a:pt x="2218" y="23016"/>
                      </a:lnTo>
                      <a:lnTo>
                        <a:pt x="2093" y="23016"/>
                      </a:lnTo>
                      <a:lnTo>
                        <a:pt x="1842" y="22577"/>
                      </a:lnTo>
                      <a:cubicBezTo>
                        <a:pt x="1821" y="22493"/>
                        <a:pt x="1800" y="22409"/>
                        <a:pt x="1800" y="22326"/>
                      </a:cubicBezTo>
                      <a:lnTo>
                        <a:pt x="1884" y="21844"/>
                      </a:lnTo>
                      <a:lnTo>
                        <a:pt x="2009" y="21656"/>
                      </a:lnTo>
                      <a:lnTo>
                        <a:pt x="2218" y="21447"/>
                      </a:lnTo>
                      <a:lnTo>
                        <a:pt x="2260" y="21154"/>
                      </a:lnTo>
                      <a:lnTo>
                        <a:pt x="2218" y="20840"/>
                      </a:lnTo>
                      <a:lnTo>
                        <a:pt x="2135" y="20610"/>
                      </a:lnTo>
                      <a:lnTo>
                        <a:pt x="2197" y="20338"/>
                      </a:lnTo>
                      <a:lnTo>
                        <a:pt x="2302" y="20212"/>
                      </a:lnTo>
                      <a:lnTo>
                        <a:pt x="2197" y="19961"/>
                      </a:lnTo>
                      <a:lnTo>
                        <a:pt x="2218" y="19815"/>
                      </a:lnTo>
                      <a:lnTo>
                        <a:pt x="2323" y="19710"/>
                      </a:lnTo>
                      <a:lnTo>
                        <a:pt x="2239" y="19480"/>
                      </a:lnTo>
                      <a:lnTo>
                        <a:pt x="2197" y="19166"/>
                      </a:lnTo>
                      <a:lnTo>
                        <a:pt x="2114" y="19020"/>
                      </a:lnTo>
                      <a:lnTo>
                        <a:pt x="2114" y="18915"/>
                      </a:lnTo>
                      <a:lnTo>
                        <a:pt x="2260" y="18769"/>
                      </a:lnTo>
                      <a:lnTo>
                        <a:pt x="2260" y="18643"/>
                      </a:lnTo>
                      <a:lnTo>
                        <a:pt x="2135" y="18434"/>
                      </a:lnTo>
                      <a:lnTo>
                        <a:pt x="1946" y="18308"/>
                      </a:lnTo>
                      <a:lnTo>
                        <a:pt x="1821" y="18308"/>
                      </a:lnTo>
                      <a:lnTo>
                        <a:pt x="1800" y="18329"/>
                      </a:lnTo>
                      <a:lnTo>
                        <a:pt x="1716" y="18246"/>
                      </a:lnTo>
                      <a:lnTo>
                        <a:pt x="1779" y="18141"/>
                      </a:lnTo>
                      <a:lnTo>
                        <a:pt x="2030" y="18141"/>
                      </a:lnTo>
                      <a:lnTo>
                        <a:pt x="2156" y="17995"/>
                      </a:lnTo>
                      <a:lnTo>
                        <a:pt x="2156" y="17869"/>
                      </a:lnTo>
                      <a:lnTo>
                        <a:pt x="2093" y="17827"/>
                      </a:lnTo>
                      <a:lnTo>
                        <a:pt x="2009" y="17890"/>
                      </a:lnTo>
                      <a:lnTo>
                        <a:pt x="1905" y="17869"/>
                      </a:lnTo>
                      <a:lnTo>
                        <a:pt x="1842" y="17597"/>
                      </a:lnTo>
                      <a:lnTo>
                        <a:pt x="1737" y="17367"/>
                      </a:lnTo>
                      <a:lnTo>
                        <a:pt x="1737" y="17199"/>
                      </a:lnTo>
                      <a:lnTo>
                        <a:pt x="1737" y="17032"/>
                      </a:lnTo>
                      <a:lnTo>
                        <a:pt x="1570" y="16969"/>
                      </a:lnTo>
                      <a:lnTo>
                        <a:pt x="1570" y="16948"/>
                      </a:lnTo>
                      <a:cubicBezTo>
                        <a:pt x="1528" y="16865"/>
                        <a:pt x="1528" y="16760"/>
                        <a:pt x="1507" y="16676"/>
                      </a:cubicBezTo>
                      <a:lnTo>
                        <a:pt x="1486" y="16362"/>
                      </a:lnTo>
                      <a:lnTo>
                        <a:pt x="1612" y="16300"/>
                      </a:lnTo>
                      <a:lnTo>
                        <a:pt x="1633" y="16132"/>
                      </a:lnTo>
                      <a:lnTo>
                        <a:pt x="1591" y="16028"/>
                      </a:lnTo>
                      <a:lnTo>
                        <a:pt x="1486" y="15986"/>
                      </a:lnTo>
                      <a:lnTo>
                        <a:pt x="1423" y="15714"/>
                      </a:lnTo>
                      <a:lnTo>
                        <a:pt x="1402" y="15358"/>
                      </a:lnTo>
                      <a:lnTo>
                        <a:pt x="1423" y="14940"/>
                      </a:lnTo>
                      <a:lnTo>
                        <a:pt x="1319" y="14751"/>
                      </a:lnTo>
                      <a:lnTo>
                        <a:pt x="1298" y="14542"/>
                      </a:lnTo>
                      <a:lnTo>
                        <a:pt x="1507" y="14249"/>
                      </a:lnTo>
                      <a:lnTo>
                        <a:pt x="1528" y="13935"/>
                      </a:lnTo>
                      <a:lnTo>
                        <a:pt x="1695" y="13852"/>
                      </a:lnTo>
                      <a:lnTo>
                        <a:pt x="1779" y="13747"/>
                      </a:lnTo>
                      <a:lnTo>
                        <a:pt x="1423" y="13077"/>
                      </a:lnTo>
                      <a:lnTo>
                        <a:pt x="1486" y="12847"/>
                      </a:lnTo>
                      <a:lnTo>
                        <a:pt x="1486" y="12680"/>
                      </a:lnTo>
                      <a:lnTo>
                        <a:pt x="1486" y="12282"/>
                      </a:lnTo>
                      <a:lnTo>
                        <a:pt x="1612" y="12052"/>
                      </a:lnTo>
                      <a:lnTo>
                        <a:pt x="1737" y="11927"/>
                      </a:lnTo>
                      <a:lnTo>
                        <a:pt x="1716" y="11717"/>
                      </a:lnTo>
                      <a:lnTo>
                        <a:pt x="1612" y="11529"/>
                      </a:lnTo>
                      <a:lnTo>
                        <a:pt x="1528" y="11445"/>
                      </a:lnTo>
                      <a:lnTo>
                        <a:pt x="1674" y="11278"/>
                      </a:lnTo>
                      <a:lnTo>
                        <a:pt x="1633" y="11027"/>
                      </a:lnTo>
                      <a:lnTo>
                        <a:pt x="1737" y="10797"/>
                      </a:lnTo>
                      <a:lnTo>
                        <a:pt x="1842" y="10776"/>
                      </a:lnTo>
                      <a:lnTo>
                        <a:pt x="1884" y="10504"/>
                      </a:lnTo>
                      <a:lnTo>
                        <a:pt x="1821" y="10064"/>
                      </a:lnTo>
                      <a:lnTo>
                        <a:pt x="1737" y="9981"/>
                      </a:lnTo>
                      <a:lnTo>
                        <a:pt x="1674" y="9646"/>
                      </a:lnTo>
                      <a:lnTo>
                        <a:pt x="1591" y="9458"/>
                      </a:lnTo>
                      <a:lnTo>
                        <a:pt x="1444" y="9248"/>
                      </a:lnTo>
                      <a:lnTo>
                        <a:pt x="1423" y="9144"/>
                      </a:lnTo>
                      <a:lnTo>
                        <a:pt x="1319" y="9018"/>
                      </a:lnTo>
                      <a:lnTo>
                        <a:pt x="1277" y="8725"/>
                      </a:lnTo>
                      <a:lnTo>
                        <a:pt x="1298" y="8516"/>
                      </a:lnTo>
                      <a:lnTo>
                        <a:pt x="1444" y="8453"/>
                      </a:lnTo>
                      <a:lnTo>
                        <a:pt x="1444" y="8160"/>
                      </a:lnTo>
                      <a:lnTo>
                        <a:pt x="1528" y="8056"/>
                      </a:lnTo>
                      <a:lnTo>
                        <a:pt x="1528" y="7784"/>
                      </a:lnTo>
                      <a:lnTo>
                        <a:pt x="1423" y="7616"/>
                      </a:lnTo>
                      <a:lnTo>
                        <a:pt x="1402" y="7240"/>
                      </a:lnTo>
                      <a:lnTo>
                        <a:pt x="1486" y="7156"/>
                      </a:lnTo>
                      <a:lnTo>
                        <a:pt x="1528" y="6738"/>
                      </a:lnTo>
                      <a:lnTo>
                        <a:pt x="1633" y="6591"/>
                      </a:lnTo>
                      <a:lnTo>
                        <a:pt x="1800" y="6194"/>
                      </a:lnTo>
                      <a:lnTo>
                        <a:pt x="1946" y="6047"/>
                      </a:lnTo>
                      <a:lnTo>
                        <a:pt x="2051" y="5984"/>
                      </a:lnTo>
                      <a:lnTo>
                        <a:pt x="2135" y="5880"/>
                      </a:lnTo>
                      <a:lnTo>
                        <a:pt x="2093" y="5838"/>
                      </a:lnTo>
                      <a:lnTo>
                        <a:pt x="2093" y="5671"/>
                      </a:lnTo>
                      <a:lnTo>
                        <a:pt x="2030" y="5587"/>
                      </a:lnTo>
                      <a:lnTo>
                        <a:pt x="1946" y="5545"/>
                      </a:lnTo>
                      <a:lnTo>
                        <a:pt x="1988" y="5440"/>
                      </a:lnTo>
                      <a:lnTo>
                        <a:pt x="2093" y="5357"/>
                      </a:lnTo>
                      <a:lnTo>
                        <a:pt x="2093" y="5210"/>
                      </a:lnTo>
                      <a:lnTo>
                        <a:pt x="1946" y="5043"/>
                      </a:lnTo>
                      <a:lnTo>
                        <a:pt x="1925" y="4854"/>
                      </a:lnTo>
                      <a:lnTo>
                        <a:pt x="2009" y="4729"/>
                      </a:lnTo>
                      <a:lnTo>
                        <a:pt x="1988" y="4624"/>
                      </a:lnTo>
                      <a:lnTo>
                        <a:pt x="1842" y="4520"/>
                      </a:lnTo>
                      <a:lnTo>
                        <a:pt x="1905" y="4373"/>
                      </a:lnTo>
                      <a:lnTo>
                        <a:pt x="2574" y="3997"/>
                      </a:lnTo>
                      <a:lnTo>
                        <a:pt x="2741" y="3348"/>
                      </a:lnTo>
                      <a:lnTo>
                        <a:pt x="2658" y="3181"/>
                      </a:lnTo>
                      <a:lnTo>
                        <a:pt x="2553" y="3222"/>
                      </a:lnTo>
                      <a:lnTo>
                        <a:pt x="2511" y="3285"/>
                      </a:lnTo>
                      <a:lnTo>
                        <a:pt x="2344" y="3285"/>
                      </a:lnTo>
                      <a:lnTo>
                        <a:pt x="1925" y="2134"/>
                      </a:lnTo>
                      <a:lnTo>
                        <a:pt x="1633" y="1883"/>
                      </a:lnTo>
                      <a:lnTo>
                        <a:pt x="1570" y="1779"/>
                      </a:lnTo>
                      <a:lnTo>
                        <a:pt x="1695" y="1465"/>
                      </a:lnTo>
                      <a:lnTo>
                        <a:pt x="1633" y="1360"/>
                      </a:lnTo>
                      <a:lnTo>
                        <a:pt x="1716" y="1193"/>
                      </a:lnTo>
                      <a:lnTo>
                        <a:pt x="1695" y="1130"/>
                      </a:lnTo>
                      <a:lnTo>
                        <a:pt x="1423" y="921"/>
                      </a:lnTo>
                      <a:lnTo>
                        <a:pt x="1360" y="774"/>
                      </a:lnTo>
                      <a:lnTo>
                        <a:pt x="1319" y="607"/>
                      </a:lnTo>
                      <a:lnTo>
                        <a:pt x="1298" y="544"/>
                      </a:lnTo>
                      <a:lnTo>
                        <a:pt x="1319" y="440"/>
                      </a:lnTo>
                      <a:lnTo>
                        <a:pt x="1298" y="335"/>
                      </a:lnTo>
                      <a:lnTo>
                        <a:pt x="1256" y="293"/>
                      </a:lnTo>
                      <a:lnTo>
                        <a:pt x="1151" y="189"/>
                      </a:lnTo>
                      <a:lnTo>
                        <a:pt x="1151" y="21"/>
                      </a:lnTo>
                      <a:lnTo>
                        <a:pt x="1109" y="21"/>
                      </a:lnTo>
                      <a:lnTo>
                        <a:pt x="10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33" name="Google Shape;2133;p10"/>
              <p:cNvGrpSpPr/>
              <p:nvPr/>
            </p:nvGrpSpPr>
            <p:grpSpPr>
              <a:xfrm>
                <a:off x="3855466" y="3289811"/>
                <a:ext cx="112514" cy="94210"/>
                <a:chOff x="3918000" y="3561900"/>
                <a:chExt cx="236225" cy="207100"/>
              </a:xfrm>
            </p:grpSpPr>
            <p:sp>
              <p:nvSpPr>
                <p:cNvPr id="2134" name="Google Shape;2134;p10"/>
                <p:cNvSpPr/>
                <p:nvPr/>
              </p:nvSpPr>
              <p:spPr>
                <a:xfrm>
                  <a:off x="3925800" y="3561900"/>
                  <a:ext cx="228425" cy="17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6800" extrusionOk="0">
                      <a:moveTo>
                        <a:pt x="0" y="4356"/>
                      </a:moveTo>
                      <a:lnTo>
                        <a:pt x="1381" y="1594"/>
                      </a:lnTo>
                      <a:lnTo>
                        <a:pt x="7012" y="0"/>
                      </a:lnTo>
                      <a:lnTo>
                        <a:pt x="9137" y="532"/>
                      </a:lnTo>
                      <a:lnTo>
                        <a:pt x="8500" y="2444"/>
                      </a:lnTo>
                      <a:lnTo>
                        <a:pt x="6906" y="5206"/>
                      </a:lnTo>
                      <a:lnTo>
                        <a:pt x="3719" y="68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2135" name="Google Shape;2135;p10"/>
                <p:cNvSpPr/>
                <p:nvPr/>
              </p:nvSpPr>
              <p:spPr>
                <a:xfrm>
                  <a:off x="3918000" y="3569675"/>
                  <a:ext cx="229150" cy="1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6" h="7973" extrusionOk="0">
                      <a:moveTo>
                        <a:pt x="6696" y="3976"/>
                      </a:moveTo>
                      <a:lnTo>
                        <a:pt x="6738" y="4018"/>
                      </a:lnTo>
                      <a:lnTo>
                        <a:pt x="6780" y="3997"/>
                      </a:lnTo>
                      <a:lnTo>
                        <a:pt x="6843" y="4039"/>
                      </a:lnTo>
                      <a:lnTo>
                        <a:pt x="6926" y="4018"/>
                      </a:lnTo>
                      <a:lnTo>
                        <a:pt x="7052" y="4122"/>
                      </a:lnTo>
                      <a:lnTo>
                        <a:pt x="7136" y="4353"/>
                      </a:lnTo>
                      <a:lnTo>
                        <a:pt x="7136" y="4499"/>
                      </a:lnTo>
                      <a:lnTo>
                        <a:pt x="7094" y="4583"/>
                      </a:lnTo>
                      <a:lnTo>
                        <a:pt x="6989" y="4625"/>
                      </a:lnTo>
                      <a:lnTo>
                        <a:pt x="6989" y="4708"/>
                      </a:lnTo>
                      <a:lnTo>
                        <a:pt x="7031" y="4750"/>
                      </a:lnTo>
                      <a:lnTo>
                        <a:pt x="7031" y="4834"/>
                      </a:lnTo>
                      <a:lnTo>
                        <a:pt x="6926" y="4918"/>
                      </a:lnTo>
                      <a:lnTo>
                        <a:pt x="6843" y="4876"/>
                      </a:lnTo>
                      <a:lnTo>
                        <a:pt x="6738" y="4918"/>
                      </a:lnTo>
                      <a:lnTo>
                        <a:pt x="6675" y="4959"/>
                      </a:lnTo>
                      <a:lnTo>
                        <a:pt x="6571" y="5001"/>
                      </a:lnTo>
                      <a:lnTo>
                        <a:pt x="6508" y="5127"/>
                      </a:lnTo>
                      <a:lnTo>
                        <a:pt x="6466" y="5169"/>
                      </a:lnTo>
                      <a:lnTo>
                        <a:pt x="6424" y="5231"/>
                      </a:lnTo>
                      <a:lnTo>
                        <a:pt x="6320" y="5231"/>
                      </a:lnTo>
                      <a:lnTo>
                        <a:pt x="6194" y="5169"/>
                      </a:lnTo>
                      <a:lnTo>
                        <a:pt x="6152" y="5106"/>
                      </a:lnTo>
                      <a:lnTo>
                        <a:pt x="6069" y="5022"/>
                      </a:lnTo>
                      <a:lnTo>
                        <a:pt x="6069" y="4918"/>
                      </a:lnTo>
                      <a:lnTo>
                        <a:pt x="5985" y="4834"/>
                      </a:lnTo>
                      <a:lnTo>
                        <a:pt x="5964" y="4771"/>
                      </a:lnTo>
                      <a:lnTo>
                        <a:pt x="5880" y="4708"/>
                      </a:lnTo>
                      <a:lnTo>
                        <a:pt x="5838" y="4604"/>
                      </a:lnTo>
                      <a:lnTo>
                        <a:pt x="5901" y="4541"/>
                      </a:lnTo>
                      <a:lnTo>
                        <a:pt x="6069" y="4415"/>
                      </a:lnTo>
                      <a:lnTo>
                        <a:pt x="6110" y="4248"/>
                      </a:lnTo>
                      <a:lnTo>
                        <a:pt x="6257" y="4164"/>
                      </a:lnTo>
                      <a:lnTo>
                        <a:pt x="6466" y="4122"/>
                      </a:lnTo>
                      <a:lnTo>
                        <a:pt x="6508" y="4081"/>
                      </a:lnTo>
                      <a:lnTo>
                        <a:pt x="6592" y="4018"/>
                      </a:lnTo>
                      <a:lnTo>
                        <a:pt x="6613" y="3976"/>
                      </a:lnTo>
                      <a:close/>
                      <a:moveTo>
                        <a:pt x="7659" y="1"/>
                      </a:moveTo>
                      <a:lnTo>
                        <a:pt x="7470" y="21"/>
                      </a:lnTo>
                      <a:lnTo>
                        <a:pt x="7387" y="21"/>
                      </a:lnTo>
                      <a:lnTo>
                        <a:pt x="7345" y="63"/>
                      </a:lnTo>
                      <a:lnTo>
                        <a:pt x="7240" y="63"/>
                      </a:lnTo>
                      <a:lnTo>
                        <a:pt x="7178" y="126"/>
                      </a:lnTo>
                      <a:lnTo>
                        <a:pt x="7178" y="168"/>
                      </a:lnTo>
                      <a:lnTo>
                        <a:pt x="7157" y="252"/>
                      </a:lnTo>
                      <a:lnTo>
                        <a:pt x="7073" y="273"/>
                      </a:lnTo>
                      <a:lnTo>
                        <a:pt x="7010" y="356"/>
                      </a:lnTo>
                      <a:lnTo>
                        <a:pt x="6843" y="356"/>
                      </a:lnTo>
                      <a:lnTo>
                        <a:pt x="6822" y="335"/>
                      </a:lnTo>
                      <a:lnTo>
                        <a:pt x="6717" y="356"/>
                      </a:lnTo>
                      <a:lnTo>
                        <a:pt x="6592" y="461"/>
                      </a:lnTo>
                      <a:lnTo>
                        <a:pt x="6529" y="524"/>
                      </a:lnTo>
                      <a:lnTo>
                        <a:pt x="6445" y="565"/>
                      </a:lnTo>
                      <a:lnTo>
                        <a:pt x="6424" y="628"/>
                      </a:lnTo>
                      <a:lnTo>
                        <a:pt x="6341" y="649"/>
                      </a:lnTo>
                      <a:lnTo>
                        <a:pt x="6299" y="691"/>
                      </a:lnTo>
                      <a:lnTo>
                        <a:pt x="6236" y="733"/>
                      </a:lnTo>
                      <a:lnTo>
                        <a:pt x="6173" y="754"/>
                      </a:lnTo>
                      <a:lnTo>
                        <a:pt x="6006" y="963"/>
                      </a:lnTo>
                      <a:lnTo>
                        <a:pt x="5985" y="1089"/>
                      </a:lnTo>
                      <a:lnTo>
                        <a:pt x="6006" y="1151"/>
                      </a:lnTo>
                      <a:lnTo>
                        <a:pt x="6006" y="1214"/>
                      </a:lnTo>
                      <a:lnTo>
                        <a:pt x="5922" y="1256"/>
                      </a:lnTo>
                      <a:lnTo>
                        <a:pt x="5901" y="1298"/>
                      </a:lnTo>
                      <a:lnTo>
                        <a:pt x="5859" y="1319"/>
                      </a:lnTo>
                      <a:lnTo>
                        <a:pt x="5776" y="1402"/>
                      </a:lnTo>
                      <a:lnTo>
                        <a:pt x="5755" y="1486"/>
                      </a:lnTo>
                      <a:lnTo>
                        <a:pt x="5713" y="1507"/>
                      </a:lnTo>
                      <a:lnTo>
                        <a:pt x="5692" y="1570"/>
                      </a:lnTo>
                      <a:lnTo>
                        <a:pt x="5608" y="1570"/>
                      </a:lnTo>
                      <a:lnTo>
                        <a:pt x="5545" y="1612"/>
                      </a:lnTo>
                      <a:lnTo>
                        <a:pt x="5399" y="1633"/>
                      </a:lnTo>
                      <a:lnTo>
                        <a:pt x="5357" y="1737"/>
                      </a:lnTo>
                      <a:lnTo>
                        <a:pt x="5357" y="1905"/>
                      </a:lnTo>
                      <a:lnTo>
                        <a:pt x="5294" y="1967"/>
                      </a:lnTo>
                      <a:lnTo>
                        <a:pt x="5294" y="2030"/>
                      </a:lnTo>
                      <a:lnTo>
                        <a:pt x="5273" y="2135"/>
                      </a:lnTo>
                      <a:lnTo>
                        <a:pt x="5294" y="2197"/>
                      </a:lnTo>
                      <a:lnTo>
                        <a:pt x="5169" y="2260"/>
                      </a:lnTo>
                      <a:lnTo>
                        <a:pt x="5085" y="2239"/>
                      </a:lnTo>
                      <a:lnTo>
                        <a:pt x="5043" y="2197"/>
                      </a:lnTo>
                      <a:lnTo>
                        <a:pt x="4834" y="2197"/>
                      </a:lnTo>
                      <a:lnTo>
                        <a:pt x="4709" y="2218"/>
                      </a:lnTo>
                      <a:lnTo>
                        <a:pt x="4604" y="2197"/>
                      </a:lnTo>
                      <a:lnTo>
                        <a:pt x="4520" y="2218"/>
                      </a:lnTo>
                      <a:lnTo>
                        <a:pt x="4311" y="2093"/>
                      </a:lnTo>
                      <a:lnTo>
                        <a:pt x="4227" y="2093"/>
                      </a:lnTo>
                      <a:lnTo>
                        <a:pt x="4185" y="2009"/>
                      </a:lnTo>
                      <a:lnTo>
                        <a:pt x="3997" y="1988"/>
                      </a:lnTo>
                      <a:lnTo>
                        <a:pt x="3872" y="2009"/>
                      </a:lnTo>
                      <a:lnTo>
                        <a:pt x="3704" y="2135"/>
                      </a:lnTo>
                      <a:lnTo>
                        <a:pt x="3621" y="2365"/>
                      </a:lnTo>
                      <a:lnTo>
                        <a:pt x="3516" y="2469"/>
                      </a:lnTo>
                      <a:lnTo>
                        <a:pt x="3349" y="2553"/>
                      </a:lnTo>
                      <a:lnTo>
                        <a:pt x="3286" y="2637"/>
                      </a:lnTo>
                      <a:lnTo>
                        <a:pt x="3181" y="2721"/>
                      </a:lnTo>
                      <a:lnTo>
                        <a:pt x="3056" y="2742"/>
                      </a:lnTo>
                      <a:lnTo>
                        <a:pt x="2972" y="2783"/>
                      </a:lnTo>
                      <a:lnTo>
                        <a:pt x="2846" y="2762"/>
                      </a:lnTo>
                      <a:lnTo>
                        <a:pt x="2763" y="2825"/>
                      </a:lnTo>
                      <a:lnTo>
                        <a:pt x="2616" y="2783"/>
                      </a:lnTo>
                      <a:lnTo>
                        <a:pt x="2449" y="2825"/>
                      </a:lnTo>
                      <a:lnTo>
                        <a:pt x="2449" y="2721"/>
                      </a:lnTo>
                      <a:lnTo>
                        <a:pt x="2532" y="2532"/>
                      </a:lnTo>
                      <a:lnTo>
                        <a:pt x="2532" y="2365"/>
                      </a:lnTo>
                      <a:lnTo>
                        <a:pt x="2365" y="2051"/>
                      </a:lnTo>
                      <a:lnTo>
                        <a:pt x="2323" y="1905"/>
                      </a:lnTo>
                      <a:lnTo>
                        <a:pt x="2135" y="1779"/>
                      </a:lnTo>
                      <a:lnTo>
                        <a:pt x="2051" y="3871"/>
                      </a:lnTo>
                      <a:lnTo>
                        <a:pt x="1821" y="3871"/>
                      </a:lnTo>
                      <a:lnTo>
                        <a:pt x="1675" y="3934"/>
                      </a:lnTo>
                      <a:lnTo>
                        <a:pt x="1612" y="4039"/>
                      </a:lnTo>
                      <a:lnTo>
                        <a:pt x="1528" y="4081"/>
                      </a:lnTo>
                      <a:lnTo>
                        <a:pt x="1486" y="4122"/>
                      </a:lnTo>
                      <a:lnTo>
                        <a:pt x="1486" y="4248"/>
                      </a:lnTo>
                      <a:lnTo>
                        <a:pt x="1403" y="4227"/>
                      </a:lnTo>
                      <a:lnTo>
                        <a:pt x="1319" y="4227"/>
                      </a:lnTo>
                      <a:lnTo>
                        <a:pt x="1277" y="4143"/>
                      </a:lnTo>
                      <a:lnTo>
                        <a:pt x="1193" y="4143"/>
                      </a:lnTo>
                      <a:lnTo>
                        <a:pt x="1152" y="4206"/>
                      </a:lnTo>
                      <a:lnTo>
                        <a:pt x="1047" y="4185"/>
                      </a:lnTo>
                      <a:lnTo>
                        <a:pt x="984" y="4143"/>
                      </a:lnTo>
                      <a:lnTo>
                        <a:pt x="880" y="4185"/>
                      </a:lnTo>
                      <a:lnTo>
                        <a:pt x="754" y="4102"/>
                      </a:lnTo>
                      <a:lnTo>
                        <a:pt x="566" y="4039"/>
                      </a:lnTo>
                      <a:lnTo>
                        <a:pt x="482" y="3871"/>
                      </a:lnTo>
                      <a:lnTo>
                        <a:pt x="545" y="3725"/>
                      </a:lnTo>
                      <a:lnTo>
                        <a:pt x="440" y="3725"/>
                      </a:lnTo>
                      <a:lnTo>
                        <a:pt x="356" y="3599"/>
                      </a:lnTo>
                      <a:lnTo>
                        <a:pt x="231" y="3662"/>
                      </a:lnTo>
                      <a:lnTo>
                        <a:pt x="168" y="3767"/>
                      </a:lnTo>
                      <a:lnTo>
                        <a:pt x="210" y="3788"/>
                      </a:lnTo>
                      <a:lnTo>
                        <a:pt x="210" y="3871"/>
                      </a:lnTo>
                      <a:lnTo>
                        <a:pt x="64" y="3892"/>
                      </a:lnTo>
                      <a:lnTo>
                        <a:pt x="1" y="3934"/>
                      </a:lnTo>
                      <a:lnTo>
                        <a:pt x="22" y="4122"/>
                      </a:lnTo>
                      <a:lnTo>
                        <a:pt x="210" y="4248"/>
                      </a:lnTo>
                      <a:lnTo>
                        <a:pt x="336" y="4625"/>
                      </a:lnTo>
                      <a:lnTo>
                        <a:pt x="336" y="4771"/>
                      </a:lnTo>
                      <a:lnTo>
                        <a:pt x="461" y="5085"/>
                      </a:lnTo>
                      <a:lnTo>
                        <a:pt x="545" y="5441"/>
                      </a:lnTo>
                      <a:lnTo>
                        <a:pt x="691" y="5650"/>
                      </a:lnTo>
                      <a:lnTo>
                        <a:pt x="691" y="5775"/>
                      </a:lnTo>
                      <a:lnTo>
                        <a:pt x="859" y="6027"/>
                      </a:lnTo>
                      <a:lnTo>
                        <a:pt x="859" y="6110"/>
                      </a:lnTo>
                      <a:lnTo>
                        <a:pt x="900" y="6299"/>
                      </a:lnTo>
                      <a:lnTo>
                        <a:pt x="880" y="6487"/>
                      </a:lnTo>
                      <a:lnTo>
                        <a:pt x="796" y="6550"/>
                      </a:lnTo>
                      <a:lnTo>
                        <a:pt x="754" y="6550"/>
                      </a:lnTo>
                      <a:lnTo>
                        <a:pt x="691" y="6508"/>
                      </a:lnTo>
                      <a:lnTo>
                        <a:pt x="649" y="6550"/>
                      </a:lnTo>
                      <a:lnTo>
                        <a:pt x="649" y="6717"/>
                      </a:lnTo>
                      <a:lnTo>
                        <a:pt x="733" y="6863"/>
                      </a:lnTo>
                      <a:lnTo>
                        <a:pt x="838" y="6968"/>
                      </a:lnTo>
                      <a:lnTo>
                        <a:pt x="942" y="7156"/>
                      </a:lnTo>
                      <a:lnTo>
                        <a:pt x="859" y="7282"/>
                      </a:lnTo>
                      <a:lnTo>
                        <a:pt x="880" y="7449"/>
                      </a:lnTo>
                      <a:lnTo>
                        <a:pt x="838" y="7554"/>
                      </a:lnTo>
                      <a:lnTo>
                        <a:pt x="838" y="7659"/>
                      </a:lnTo>
                      <a:lnTo>
                        <a:pt x="900" y="7700"/>
                      </a:lnTo>
                      <a:lnTo>
                        <a:pt x="900" y="7596"/>
                      </a:lnTo>
                      <a:lnTo>
                        <a:pt x="1005" y="7533"/>
                      </a:lnTo>
                      <a:lnTo>
                        <a:pt x="1152" y="7554"/>
                      </a:lnTo>
                      <a:lnTo>
                        <a:pt x="1172" y="7679"/>
                      </a:lnTo>
                      <a:lnTo>
                        <a:pt x="1110" y="7721"/>
                      </a:lnTo>
                      <a:lnTo>
                        <a:pt x="1172" y="7742"/>
                      </a:lnTo>
                      <a:lnTo>
                        <a:pt x="1256" y="7679"/>
                      </a:lnTo>
                      <a:lnTo>
                        <a:pt x="1361" y="7742"/>
                      </a:lnTo>
                      <a:lnTo>
                        <a:pt x="1361" y="7868"/>
                      </a:lnTo>
                      <a:lnTo>
                        <a:pt x="1403" y="7847"/>
                      </a:lnTo>
                      <a:lnTo>
                        <a:pt x="1696" y="7972"/>
                      </a:lnTo>
                      <a:lnTo>
                        <a:pt x="1737" y="7951"/>
                      </a:lnTo>
                      <a:lnTo>
                        <a:pt x="1800" y="7972"/>
                      </a:lnTo>
                      <a:lnTo>
                        <a:pt x="1821" y="7889"/>
                      </a:lnTo>
                      <a:lnTo>
                        <a:pt x="1926" y="7868"/>
                      </a:lnTo>
                      <a:lnTo>
                        <a:pt x="2051" y="7742"/>
                      </a:lnTo>
                      <a:lnTo>
                        <a:pt x="2198" y="7763"/>
                      </a:lnTo>
                      <a:lnTo>
                        <a:pt x="2219" y="7721"/>
                      </a:lnTo>
                      <a:lnTo>
                        <a:pt x="2344" y="7721"/>
                      </a:lnTo>
                      <a:lnTo>
                        <a:pt x="2512" y="7763"/>
                      </a:lnTo>
                      <a:lnTo>
                        <a:pt x="2574" y="7742"/>
                      </a:lnTo>
                      <a:lnTo>
                        <a:pt x="2721" y="7742"/>
                      </a:lnTo>
                      <a:lnTo>
                        <a:pt x="2742" y="7679"/>
                      </a:lnTo>
                      <a:lnTo>
                        <a:pt x="2784" y="7638"/>
                      </a:lnTo>
                      <a:lnTo>
                        <a:pt x="2867" y="7596"/>
                      </a:lnTo>
                      <a:lnTo>
                        <a:pt x="2930" y="7638"/>
                      </a:lnTo>
                      <a:lnTo>
                        <a:pt x="2951" y="7533"/>
                      </a:lnTo>
                      <a:lnTo>
                        <a:pt x="3035" y="7470"/>
                      </a:lnTo>
                      <a:lnTo>
                        <a:pt x="3349" y="7470"/>
                      </a:lnTo>
                      <a:lnTo>
                        <a:pt x="3474" y="7554"/>
                      </a:lnTo>
                      <a:lnTo>
                        <a:pt x="3558" y="7533"/>
                      </a:lnTo>
                      <a:lnTo>
                        <a:pt x="3558" y="7470"/>
                      </a:lnTo>
                      <a:lnTo>
                        <a:pt x="3725" y="7449"/>
                      </a:lnTo>
                      <a:lnTo>
                        <a:pt x="3997" y="7533"/>
                      </a:lnTo>
                      <a:lnTo>
                        <a:pt x="4081" y="7575"/>
                      </a:lnTo>
                      <a:lnTo>
                        <a:pt x="4353" y="7638"/>
                      </a:lnTo>
                      <a:lnTo>
                        <a:pt x="4395" y="7596"/>
                      </a:lnTo>
                      <a:lnTo>
                        <a:pt x="4353" y="7533"/>
                      </a:lnTo>
                      <a:lnTo>
                        <a:pt x="4437" y="7449"/>
                      </a:lnTo>
                      <a:lnTo>
                        <a:pt x="4541" y="7449"/>
                      </a:lnTo>
                      <a:lnTo>
                        <a:pt x="4667" y="7491"/>
                      </a:lnTo>
                      <a:lnTo>
                        <a:pt x="4876" y="7491"/>
                      </a:lnTo>
                      <a:lnTo>
                        <a:pt x="4876" y="7470"/>
                      </a:lnTo>
                      <a:lnTo>
                        <a:pt x="4813" y="7387"/>
                      </a:lnTo>
                      <a:lnTo>
                        <a:pt x="4855" y="7303"/>
                      </a:lnTo>
                      <a:lnTo>
                        <a:pt x="5022" y="7240"/>
                      </a:lnTo>
                      <a:lnTo>
                        <a:pt x="5190" y="7240"/>
                      </a:lnTo>
                      <a:lnTo>
                        <a:pt x="5253" y="7303"/>
                      </a:lnTo>
                      <a:lnTo>
                        <a:pt x="5378" y="7303"/>
                      </a:lnTo>
                      <a:lnTo>
                        <a:pt x="5504" y="7219"/>
                      </a:lnTo>
                      <a:lnTo>
                        <a:pt x="5713" y="7156"/>
                      </a:lnTo>
                      <a:lnTo>
                        <a:pt x="5713" y="7135"/>
                      </a:lnTo>
                      <a:lnTo>
                        <a:pt x="5859" y="7073"/>
                      </a:lnTo>
                      <a:lnTo>
                        <a:pt x="5922" y="6968"/>
                      </a:lnTo>
                      <a:lnTo>
                        <a:pt x="6320" y="6717"/>
                      </a:lnTo>
                      <a:lnTo>
                        <a:pt x="6424" y="6612"/>
                      </a:lnTo>
                      <a:lnTo>
                        <a:pt x="6424" y="6591"/>
                      </a:lnTo>
                      <a:lnTo>
                        <a:pt x="6508" y="6591"/>
                      </a:lnTo>
                      <a:lnTo>
                        <a:pt x="7115" y="5985"/>
                      </a:lnTo>
                      <a:lnTo>
                        <a:pt x="7136" y="5922"/>
                      </a:lnTo>
                      <a:lnTo>
                        <a:pt x="7198" y="5922"/>
                      </a:lnTo>
                      <a:lnTo>
                        <a:pt x="7282" y="5796"/>
                      </a:lnTo>
                      <a:lnTo>
                        <a:pt x="7387" y="5755"/>
                      </a:lnTo>
                      <a:lnTo>
                        <a:pt x="7429" y="5587"/>
                      </a:lnTo>
                      <a:lnTo>
                        <a:pt x="7596" y="5399"/>
                      </a:lnTo>
                      <a:lnTo>
                        <a:pt x="7847" y="5022"/>
                      </a:lnTo>
                      <a:lnTo>
                        <a:pt x="7910" y="4834"/>
                      </a:lnTo>
                      <a:lnTo>
                        <a:pt x="8014" y="4834"/>
                      </a:lnTo>
                      <a:lnTo>
                        <a:pt x="8077" y="4708"/>
                      </a:lnTo>
                      <a:lnTo>
                        <a:pt x="8077" y="4646"/>
                      </a:lnTo>
                      <a:lnTo>
                        <a:pt x="8182" y="4520"/>
                      </a:lnTo>
                      <a:lnTo>
                        <a:pt x="8266" y="4394"/>
                      </a:lnTo>
                      <a:lnTo>
                        <a:pt x="8391" y="4311"/>
                      </a:lnTo>
                      <a:lnTo>
                        <a:pt x="8433" y="4227"/>
                      </a:lnTo>
                      <a:lnTo>
                        <a:pt x="8538" y="4185"/>
                      </a:lnTo>
                      <a:lnTo>
                        <a:pt x="8579" y="4122"/>
                      </a:lnTo>
                      <a:lnTo>
                        <a:pt x="8621" y="4122"/>
                      </a:lnTo>
                      <a:lnTo>
                        <a:pt x="8789" y="3934"/>
                      </a:lnTo>
                      <a:lnTo>
                        <a:pt x="8810" y="3830"/>
                      </a:lnTo>
                      <a:lnTo>
                        <a:pt x="8893" y="3725"/>
                      </a:lnTo>
                      <a:lnTo>
                        <a:pt x="8935" y="3516"/>
                      </a:lnTo>
                      <a:lnTo>
                        <a:pt x="9019" y="3348"/>
                      </a:lnTo>
                      <a:lnTo>
                        <a:pt x="9040" y="3160"/>
                      </a:lnTo>
                      <a:lnTo>
                        <a:pt x="9123" y="2951"/>
                      </a:lnTo>
                      <a:lnTo>
                        <a:pt x="9103" y="2951"/>
                      </a:lnTo>
                      <a:lnTo>
                        <a:pt x="9165" y="2846"/>
                      </a:lnTo>
                      <a:lnTo>
                        <a:pt x="9165" y="2825"/>
                      </a:lnTo>
                      <a:lnTo>
                        <a:pt x="9061" y="2825"/>
                      </a:lnTo>
                      <a:lnTo>
                        <a:pt x="8935" y="2762"/>
                      </a:lnTo>
                      <a:lnTo>
                        <a:pt x="8830" y="2762"/>
                      </a:lnTo>
                      <a:lnTo>
                        <a:pt x="8768" y="2825"/>
                      </a:lnTo>
                      <a:lnTo>
                        <a:pt x="8768" y="2909"/>
                      </a:lnTo>
                      <a:lnTo>
                        <a:pt x="8726" y="3014"/>
                      </a:lnTo>
                      <a:lnTo>
                        <a:pt x="8663" y="3034"/>
                      </a:lnTo>
                      <a:lnTo>
                        <a:pt x="8454" y="3034"/>
                      </a:lnTo>
                      <a:lnTo>
                        <a:pt x="8266" y="2930"/>
                      </a:lnTo>
                      <a:lnTo>
                        <a:pt x="8182" y="2804"/>
                      </a:lnTo>
                      <a:lnTo>
                        <a:pt x="8140" y="2742"/>
                      </a:lnTo>
                      <a:lnTo>
                        <a:pt x="8098" y="2658"/>
                      </a:lnTo>
                      <a:lnTo>
                        <a:pt x="8161" y="2532"/>
                      </a:lnTo>
                      <a:lnTo>
                        <a:pt x="8286" y="2281"/>
                      </a:lnTo>
                      <a:lnTo>
                        <a:pt x="8307" y="2177"/>
                      </a:lnTo>
                      <a:lnTo>
                        <a:pt x="8412" y="2114"/>
                      </a:lnTo>
                      <a:lnTo>
                        <a:pt x="8579" y="2197"/>
                      </a:lnTo>
                      <a:lnTo>
                        <a:pt x="8663" y="2260"/>
                      </a:lnTo>
                      <a:lnTo>
                        <a:pt x="8768" y="2323"/>
                      </a:lnTo>
                      <a:lnTo>
                        <a:pt x="8768" y="2135"/>
                      </a:lnTo>
                      <a:lnTo>
                        <a:pt x="8768" y="1988"/>
                      </a:lnTo>
                      <a:lnTo>
                        <a:pt x="8810" y="1800"/>
                      </a:lnTo>
                      <a:lnTo>
                        <a:pt x="8810" y="1361"/>
                      </a:lnTo>
                      <a:lnTo>
                        <a:pt x="8789" y="1214"/>
                      </a:lnTo>
                      <a:lnTo>
                        <a:pt x="8747" y="1109"/>
                      </a:lnTo>
                      <a:lnTo>
                        <a:pt x="8747" y="1005"/>
                      </a:lnTo>
                      <a:lnTo>
                        <a:pt x="8747" y="984"/>
                      </a:lnTo>
                      <a:lnTo>
                        <a:pt x="8747" y="733"/>
                      </a:lnTo>
                      <a:lnTo>
                        <a:pt x="8684" y="586"/>
                      </a:lnTo>
                      <a:lnTo>
                        <a:pt x="8642" y="440"/>
                      </a:lnTo>
                      <a:lnTo>
                        <a:pt x="8621" y="273"/>
                      </a:lnTo>
                      <a:lnTo>
                        <a:pt x="8517" y="168"/>
                      </a:lnTo>
                      <a:lnTo>
                        <a:pt x="8328" y="126"/>
                      </a:lnTo>
                      <a:lnTo>
                        <a:pt x="8182" y="147"/>
                      </a:lnTo>
                      <a:lnTo>
                        <a:pt x="8098" y="168"/>
                      </a:lnTo>
                      <a:lnTo>
                        <a:pt x="8056" y="147"/>
                      </a:lnTo>
                      <a:lnTo>
                        <a:pt x="7910" y="105"/>
                      </a:lnTo>
                      <a:lnTo>
                        <a:pt x="7847" y="105"/>
                      </a:lnTo>
                      <a:lnTo>
                        <a:pt x="7784" y="21"/>
                      </a:lnTo>
                      <a:lnTo>
                        <a:pt x="76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36" name="Google Shape;2136;p10"/>
              <p:cNvSpPr/>
              <p:nvPr/>
            </p:nvSpPr>
            <p:spPr>
              <a:xfrm>
                <a:off x="3292646" y="3020419"/>
                <a:ext cx="18695" cy="5482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482" extrusionOk="0">
                    <a:moveTo>
                      <a:pt x="189" y="0"/>
                    </a:moveTo>
                    <a:lnTo>
                      <a:pt x="126" y="84"/>
                    </a:lnTo>
                    <a:lnTo>
                      <a:pt x="21" y="147"/>
                    </a:lnTo>
                    <a:lnTo>
                      <a:pt x="21" y="209"/>
                    </a:lnTo>
                    <a:lnTo>
                      <a:pt x="0" y="272"/>
                    </a:lnTo>
                    <a:lnTo>
                      <a:pt x="42" y="377"/>
                    </a:lnTo>
                    <a:lnTo>
                      <a:pt x="314" y="377"/>
                    </a:lnTo>
                    <a:lnTo>
                      <a:pt x="398" y="398"/>
                    </a:lnTo>
                    <a:lnTo>
                      <a:pt x="607" y="356"/>
                    </a:lnTo>
                    <a:lnTo>
                      <a:pt x="691" y="377"/>
                    </a:lnTo>
                    <a:lnTo>
                      <a:pt x="837" y="293"/>
                    </a:lnTo>
                    <a:cubicBezTo>
                      <a:pt x="1026" y="398"/>
                      <a:pt x="1235" y="356"/>
                      <a:pt x="1423" y="481"/>
                    </a:cubicBezTo>
                    <a:lnTo>
                      <a:pt x="1570" y="460"/>
                    </a:lnTo>
                    <a:lnTo>
                      <a:pt x="1528" y="398"/>
                    </a:lnTo>
                    <a:lnTo>
                      <a:pt x="1444" y="460"/>
                    </a:lnTo>
                    <a:lnTo>
                      <a:pt x="1444" y="440"/>
                    </a:lnTo>
                    <a:cubicBezTo>
                      <a:pt x="1360" y="377"/>
                      <a:pt x="1318" y="356"/>
                      <a:pt x="1235" y="335"/>
                    </a:cubicBezTo>
                    <a:lnTo>
                      <a:pt x="1277" y="293"/>
                    </a:lnTo>
                    <a:lnTo>
                      <a:pt x="1130" y="251"/>
                    </a:lnTo>
                    <a:lnTo>
                      <a:pt x="1046" y="335"/>
                    </a:lnTo>
                    <a:cubicBezTo>
                      <a:pt x="1005" y="335"/>
                      <a:pt x="942" y="335"/>
                      <a:pt x="921" y="293"/>
                    </a:cubicBezTo>
                    <a:lnTo>
                      <a:pt x="921" y="272"/>
                    </a:lnTo>
                    <a:lnTo>
                      <a:pt x="1046" y="147"/>
                    </a:lnTo>
                    <a:lnTo>
                      <a:pt x="942" y="105"/>
                    </a:lnTo>
                    <a:lnTo>
                      <a:pt x="921" y="42"/>
                    </a:lnTo>
                    <a:lnTo>
                      <a:pt x="837" y="0"/>
                    </a:lnTo>
                    <a:lnTo>
                      <a:pt x="607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10"/>
              <p:cNvSpPr/>
              <p:nvPr/>
            </p:nvSpPr>
            <p:spPr>
              <a:xfrm>
                <a:off x="3260258" y="3010662"/>
                <a:ext cx="26423" cy="16661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465" extrusionOk="0">
                    <a:moveTo>
                      <a:pt x="481" y="0"/>
                    </a:moveTo>
                    <a:lnTo>
                      <a:pt x="293" y="42"/>
                    </a:lnTo>
                    <a:lnTo>
                      <a:pt x="230" y="147"/>
                    </a:lnTo>
                    <a:lnTo>
                      <a:pt x="230" y="209"/>
                    </a:lnTo>
                    <a:lnTo>
                      <a:pt x="189" y="314"/>
                    </a:lnTo>
                    <a:lnTo>
                      <a:pt x="230" y="398"/>
                    </a:lnTo>
                    <a:lnTo>
                      <a:pt x="189" y="523"/>
                    </a:lnTo>
                    <a:lnTo>
                      <a:pt x="105" y="586"/>
                    </a:lnTo>
                    <a:lnTo>
                      <a:pt x="84" y="607"/>
                    </a:lnTo>
                    <a:lnTo>
                      <a:pt x="126" y="733"/>
                    </a:lnTo>
                    <a:lnTo>
                      <a:pt x="126" y="837"/>
                    </a:lnTo>
                    <a:lnTo>
                      <a:pt x="126" y="900"/>
                    </a:lnTo>
                    <a:lnTo>
                      <a:pt x="0" y="1046"/>
                    </a:lnTo>
                    <a:lnTo>
                      <a:pt x="0" y="1109"/>
                    </a:lnTo>
                    <a:lnTo>
                      <a:pt x="63" y="1130"/>
                    </a:lnTo>
                    <a:lnTo>
                      <a:pt x="126" y="1256"/>
                    </a:lnTo>
                    <a:lnTo>
                      <a:pt x="84" y="1339"/>
                    </a:lnTo>
                    <a:lnTo>
                      <a:pt x="189" y="1402"/>
                    </a:lnTo>
                    <a:lnTo>
                      <a:pt x="230" y="1444"/>
                    </a:lnTo>
                    <a:lnTo>
                      <a:pt x="293" y="1465"/>
                    </a:lnTo>
                    <a:lnTo>
                      <a:pt x="377" y="1318"/>
                    </a:lnTo>
                    <a:lnTo>
                      <a:pt x="502" y="1130"/>
                    </a:lnTo>
                    <a:lnTo>
                      <a:pt x="502" y="1088"/>
                    </a:lnTo>
                    <a:lnTo>
                      <a:pt x="544" y="984"/>
                    </a:lnTo>
                    <a:lnTo>
                      <a:pt x="607" y="1046"/>
                    </a:lnTo>
                    <a:lnTo>
                      <a:pt x="691" y="1046"/>
                    </a:lnTo>
                    <a:lnTo>
                      <a:pt x="753" y="921"/>
                    </a:lnTo>
                    <a:lnTo>
                      <a:pt x="837" y="984"/>
                    </a:lnTo>
                    <a:lnTo>
                      <a:pt x="837" y="1088"/>
                    </a:lnTo>
                    <a:lnTo>
                      <a:pt x="921" y="1130"/>
                    </a:lnTo>
                    <a:lnTo>
                      <a:pt x="1067" y="1088"/>
                    </a:lnTo>
                    <a:lnTo>
                      <a:pt x="1235" y="942"/>
                    </a:lnTo>
                    <a:lnTo>
                      <a:pt x="1381" y="900"/>
                    </a:lnTo>
                    <a:lnTo>
                      <a:pt x="1569" y="921"/>
                    </a:lnTo>
                    <a:lnTo>
                      <a:pt x="1674" y="900"/>
                    </a:lnTo>
                    <a:lnTo>
                      <a:pt x="1758" y="942"/>
                    </a:lnTo>
                    <a:lnTo>
                      <a:pt x="1883" y="984"/>
                    </a:lnTo>
                    <a:lnTo>
                      <a:pt x="2072" y="1005"/>
                    </a:lnTo>
                    <a:lnTo>
                      <a:pt x="2093" y="921"/>
                    </a:lnTo>
                    <a:lnTo>
                      <a:pt x="2176" y="921"/>
                    </a:lnTo>
                    <a:lnTo>
                      <a:pt x="2218" y="816"/>
                    </a:lnTo>
                    <a:lnTo>
                      <a:pt x="2176" y="733"/>
                    </a:lnTo>
                    <a:lnTo>
                      <a:pt x="1946" y="607"/>
                    </a:lnTo>
                    <a:lnTo>
                      <a:pt x="1862" y="607"/>
                    </a:lnTo>
                    <a:lnTo>
                      <a:pt x="1695" y="565"/>
                    </a:lnTo>
                    <a:lnTo>
                      <a:pt x="1632" y="565"/>
                    </a:lnTo>
                    <a:lnTo>
                      <a:pt x="1465" y="502"/>
                    </a:lnTo>
                    <a:lnTo>
                      <a:pt x="1277" y="398"/>
                    </a:lnTo>
                    <a:lnTo>
                      <a:pt x="1172" y="398"/>
                    </a:lnTo>
                    <a:lnTo>
                      <a:pt x="1256" y="377"/>
                    </a:lnTo>
                    <a:lnTo>
                      <a:pt x="1423" y="419"/>
                    </a:lnTo>
                    <a:lnTo>
                      <a:pt x="1674" y="419"/>
                    </a:lnTo>
                    <a:lnTo>
                      <a:pt x="1779" y="398"/>
                    </a:lnTo>
                    <a:lnTo>
                      <a:pt x="1695" y="356"/>
                    </a:lnTo>
                    <a:lnTo>
                      <a:pt x="1632" y="356"/>
                    </a:lnTo>
                    <a:lnTo>
                      <a:pt x="1444" y="314"/>
                    </a:lnTo>
                    <a:lnTo>
                      <a:pt x="1360" y="147"/>
                    </a:lnTo>
                    <a:lnTo>
                      <a:pt x="1256" y="147"/>
                    </a:lnTo>
                    <a:lnTo>
                      <a:pt x="1214" y="168"/>
                    </a:lnTo>
                    <a:lnTo>
                      <a:pt x="1130" y="105"/>
                    </a:lnTo>
                    <a:lnTo>
                      <a:pt x="649" y="0"/>
                    </a:lnTo>
                    <a:lnTo>
                      <a:pt x="586" y="42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10"/>
              <p:cNvSpPr/>
              <p:nvPr/>
            </p:nvSpPr>
            <p:spPr>
              <a:xfrm>
                <a:off x="3408744" y="2329870"/>
                <a:ext cx="289769" cy="354333"/>
              </a:xfrm>
              <a:custGeom>
                <a:avLst/>
                <a:gdLst/>
                <a:ahLst/>
                <a:cxnLst/>
                <a:rect l="l" t="t" r="r" b="b"/>
                <a:pathLst>
                  <a:path w="24335" h="31157" extrusionOk="0">
                    <a:moveTo>
                      <a:pt x="19167" y="16300"/>
                    </a:moveTo>
                    <a:lnTo>
                      <a:pt x="19161" y="16311"/>
                    </a:lnTo>
                    <a:lnTo>
                      <a:pt x="19167" y="16321"/>
                    </a:lnTo>
                    <a:lnTo>
                      <a:pt x="19167" y="16300"/>
                    </a:lnTo>
                    <a:close/>
                    <a:moveTo>
                      <a:pt x="16572" y="17849"/>
                    </a:moveTo>
                    <a:lnTo>
                      <a:pt x="16593" y="17870"/>
                    </a:lnTo>
                    <a:lnTo>
                      <a:pt x="16509" y="17870"/>
                    </a:lnTo>
                    <a:lnTo>
                      <a:pt x="16509" y="17849"/>
                    </a:lnTo>
                    <a:close/>
                    <a:moveTo>
                      <a:pt x="4771" y="22933"/>
                    </a:moveTo>
                    <a:lnTo>
                      <a:pt x="4813" y="22996"/>
                    </a:lnTo>
                    <a:lnTo>
                      <a:pt x="4792" y="23038"/>
                    </a:lnTo>
                    <a:lnTo>
                      <a:pt x="4750" y="23038"/>
                    </a:lnTo>
                    <a:lnTo>
                      <a:pt x="4688" y="23059"/>
                    </a:lnTo>
                    <a:lnTo>
                      <a:pt x="4709" y="23142"/>
                    </a:lnTo>
                    <a:lnTo>
                      <a:pt x="4792" y="23205"/>
                    </a:lnTo>
                    <a:lnTo>
                      <a:pt x="4960" y="23205"/>
                    </a:lnTo>
                    <a:lnTo>
                      <a:pt x="4981" y="23163"/>
                    </a:lnTo>
                    <a:lnTo>
                      <a:pt x="4960" y="23121"/>
                    </a:lnTo>
                    <a:lnTo>
                      <a:pt x="4960" y="23059"/>
                    </a:lnTo>
                    <a:lnTo>
                      <a:pt x="5001" y="23038"/>
                    </a:lnTo>
                    <a:lnTo>
                      <a:pt x="5127" y="23059"/>
                    </a:lnTo>
                    <a:lnTo>
                      <a:pt x="5169" y="23121"/>
                    </a:lnTo>
                    <a:lnTo>
                      <a:pt x="5106" y="23163"/>
                    </a:lnTo>
                    <a:lnTo>
                      <a:pt x="4960" y="23226"/>
                    </a:lnTo>
                    <a:lnTo>
                      <a:pt x="4750" y="23226"/>
                    </a:lnTo>
                    <a:lnTo>
                      <a:pt x="4750" y="23268"/>
                    </a:lnTo>
                    <a:lnTo>
                      <a:pt x="4855" y="23435"/>
                    </a:lnTo>
                    <a:lnTo>
                      <a:pt x="4981" y="23519"/>
                    </a:lnTo>
                    <a:lnTo>
                      <a:pt x="5064" y="23540"/>
                    </a:lnTo>
                    <a:lnTo>
                      <a:pt x="5085" y="23519"/>
                    </a:lnTo>
                    <a:lnTo>
                      <a:pt x="5190" y="23477"/>
                    </a:lnTo>
                    <a:lnTo>
                      <a:pt x="5211" y="23540"/>
                    </a:lnTo>
                    <a:lnTo>
                      <a:pt x="5190" y="23561"/>
                    </a:lnTo>
                    <a:lnTo>
                      <a:pt x="5127" y="23561"/>
                    </a:lnTo>
                    <a:lnTo>
                      <a:pt x="5064" y="23582"/>
                    </a:lnTo>
                    <a:lnTo>
                      <a:pt x="4897" y="23540"/>
                    </a:lnTo>
                    <a:lnTo>
                      <a:pt x="4771" y="23477"/>
                    </a:lnTo>
                    <a:lnTo>
                      <a:pt x="4646" y="23352"/>
                    </a:lnTo>
                    <a:lnTo>
                      <a:pt x="4541" y="23310"/>
                    </a:lnTo>
                    <a:lnTo>
                      <a:pt x="4436" y="23310"/>
                    </a:lnTo>
                    <a:lnTo>
                      <a:pt x="4332" y="23205"/>
                    </a:lnTo>
                    <a:lnTo>
                      <a:pt x="4185" y="23142"/>
                    </a:lnTo>
                    <a:lnTo>
                      <a:pt x="4164" y="23121"/>
                    </a:lnTo>
                    <a:lnTo>
                      <a:pt x="4081" y="23121"/>
                    </a:lnTo>
                    <a:lnTo>
                      <a:pt x="4018" y="23142"/>
                    </a:lnTo>
                    <a:lnTo>
                      <a:pt x="3913" y="23142"/>
                    </a:lnTo>
                    <a:lnTo>
                      <a:pt x="3892" y="23132"/>
                    </a:lnTo>
                    <a:lnTo>
                      <a:pt x="3892" y="23132"/>
                    </a:lnTo>
                    <a:lnTo>
                      <a:pt x="3913" y="23121"/>
                    </a:lnTo>
                    <a:lnTo>
                      <a:pt x="3976" y="23121"/>
                    </a:lnTo>
                    <a:lnTo>
                      <a:pt x="4123" y="23100"/>
                    </a:lnTo>
                    <a:lnTo>
                      <a:pt x="4164" y="23038"/>
                    </a:lnTo>
                    <a:lnTo>
                      <a:pt x="4185" y="23038"/>
                    </a:lnTo>
                    <a:lnTo>
                      <a:pt x="4185" y="23100"/>
                    </a:lnTo>
                    <a:lnTo>
                      <a:pt x="4248" y="23121"/>
                    </a:lnTo>
                    <a:lnTo>
                      <a:pt x="4332" y="23121"/>
                    </a:lnTo>
                    <a:lnTo>
                      <a:pt x="4436" y="23247"/>
                    </a:lnTo>
                    <a:lnTo>
                      <a:pt x="4478" y="23268"/>
                    </a:lnTo>
                    <a:lnTo>
                      <a:pt x="4562" y="23226"/>
                    </a:lnTo>
                    <a:lnTo>
                      <a:pt x="4604" y="23142"/>
                    </a:lnTo>
                    <a:lnTo>
                      <a:pt x="4604" y="23059"/>
                    </a:lnTo>
                    <a:lnTo>
                      <a:pt x="4583" y="23017"/>
                    </a:lnTo>
                    <a:lnTo>
                      <a:pt x="4583" y="22954"/>
                    </a:lnTo>
                    <a:lnTo>
                      <a:pt x="4688" y="22954"/>
                    </a:lnTo>
                    <a:lnTo>
                      <a:pt x="4709" y="22933"/>
                    </a:lnTo>
                    <a:close/>
                    <a:moveTo>
                      <a:pt x="4269" y="25193"/>
                    </a:moveTo>
                    <a:lnTo>
                      <a:pt x="4290" y="25277"/>
                    </a:lnTo>
                    <a:lnTo>
                      <a:pt x="4395" y="25297"/>
                    </a:lnTo>
                    <a:lnTo>
                      <a:pt x="4436" y="25339"/>
                    </a:lnTo>
                    <a:lnTo>
                      <a:pt x="4353" y="25339"/>
                    </a:lnTo>
                    <a:lnTo>
                      <a:pt x="4290" y="25318"/>
                    </a:lnTo>
                    <a:lnTo>
                      <a:pt x="4123" y="25318"/>
                    </a:lnTo>
                    <a:lnTo>
                      <a:pt x="4060" y="25381"/>
                    </a:lnTo>
                    <a:lnTo>
                      <a:pt x="4039" y="25318"/>
                    </a:lnTo>
                    <a:lnTo>
                      <a:pt x="3976" y="25339"/>
                    </a:lnTo>
                    <a:lnTo>
                      <a:pt x="3955" y="25444"/>
                    </a:lnTo>
                    <a:lnTo>
                      <a:pt x="3913" y="25486"/>
                    </a:lnTo>
                    <a:lnTo>
                      <a:pt x="3851" y="25528"/>
                    </a:lnTo>
                    <a:lnTo>
                      <a:pt x="3725" y="25549"/>
                    </a:lnTo>
                    <a:lnTo>
                      <a:pt x="3641" y="25611"/>
                    </a:lnTo>
                    <a:lnTo>
                      <a:pt x="3725" y="25528"/>
                    </a:lnTo>
                    <a:lnTo>
                      <a:pt x="3830" y="25507"/>
                    </a:lnTo>
                    <a:lnTo>
                      <a:pt x="3872" y="25444"/>
                    </a:lnTo>
                    <a:lnTo>
                      <a:pt x="3913" y="25381"/>
                    </a:lnTo>
                    <a:lnTo>
                      <a:pt x="3955" y="25318"/>
                    </a:lnTo>
                    <a:lnTo>
                      <a:pt x="4018" y="25318"/>
                    </a:lnTo>
                    <a:lnTo>
                      <a:pt x="4227" y="25193"/>
                    </a:lnTo>
                    <a:close/>
                    <a:moveTo>
                      <a:pt x="16614" y="1"/>
                    </a:moveTo>
                    <a:lnTo>
                      <a:pt x="16530" y="22"/>
                    </a:lnTo>
                    <a:lnTo>
                      <a:pt x="16489" y="84"/>
                    </a:lnTo>
                    <a:lnTo>
                      <a:pt x="16489" y="168"/>
                    </a:lnTo>
                    <a:lnTo>
                      <a:pt x="16509" y="273"/>
                    </a:lnTo>
                    <a:lnTo>
                      <a:pt x="16509" y="336"/>
                    </a:lnTo>
                    <a:lnTo>
                      <a:pt x="16468" y="398"/>
                    </a:lnTo>
                    <a:lnTo>
                      <a:pt x="16405" y="336"/>
                    </a:lnTo>
                    <a:lnTo>
                      <a:pt x="16384" y="210"/>
                    </a:lnTo>
                    <a:lnTo>
                      <a:pt x="16321" y="126"/>
                    </a:lnTo>
                    <a:lnTo>
                      <a:pt x="16279" y="126"/>
                    </a:lnTo>
                    <a:lnTo>
                      <a:pt x="16216" y="84"/>
                    </a:lnTo>
                    <a:lnTo>
                      <a:pt x="16175" y="64"/>
                    </a:lnTo>
                    <a:lnTo>
                      <a:pt x="16154" y="105"/>
                    </a:lnTo>
                    <a:lnTo>
                      <a:pt x="16112" y="210"/>
                    </a:lnTo>
                    <a:lnTo>
                      <a:pt x="16070" y="273"/>
                    </a:lnTo>
                    <a:lnTo>
                      <a:pt x="15986" y="231"/>
                    </a:lnTo>
                    <a:lnTo>
                      <a:pt x="15903" y="273"/>
                    </a:lnTo>
                    <a:lnTo>
                      <a:pt x="15882" y="377"/>
                    </a:lnTo>
                    <a:lnTo>
                      <a:pt x="15924" y="440"/>
                    </a:lnTo>
                    <a:lnTo>
                      <a:pt x="15965" y="503"/>
                    </a:lnTo>
                    <a:lnTo>
                      <a:pt x="15882" y="587"/>
                    </a:lnTo>
                    <a:lnTo>
                      <a:pt x="15777" y="712"/>
                    </a:lnTo>
                    <a:lnTo>
                      <a:pt x="15777" y="754"/>
                    </a:lnTo>
                    <a:lnTo>
                      <a:pt x="15861" y="796"/>
                    </a:lnTo>
                    <a:lnTo>
                      <a:pt x="15882" y="838"/>
                    </a:lnTo>
                    <a:lnTo>
                      <a:pt x="15840" y="901"/>
                    </a:lnTo>
                    <a:lnTo>
                      <a:pt x="15777" y="901"/>
                    </a:lnTo>
                    <a:lnTo>
                      <a:pt x="15631" y="817"/>
                    </a:lnTo>
                    <a:lnTo>
                      <a:pt x="15421" y="817"/>
                    </a:lnTo>
                    <a:lnTo>
                      <a:pt x="15380" y="963"/>
                    </a:lnTo>
                    <a:lnTo>
                      <a:pt x="15421" y="1131"/>
                    </a:lnTo>
                    <a:lnTo>
                      <a:pt x="15484" y="1277"/>
                    </a:lnTo>
                    <a:lnTo>
                      <a:pt x="15631" y="1340"/>
                    </a:lnTo>
                    <a:lnTo>
                      <a:pt x="15672" y="1382"/>
                    </a:lnTo>
                    <a:lnTo>
                      <a:pt x="15672" y="1445"/>
                    </a:lnTo>
                    <a:lnTo>
                      <a:pt x="15547" y="1403"/>
                    </a:lnTo>
                    <a:lnTo>
                      <a:pt x="15421" y="1340"/>
                    </a:lnTo>
                    <a:lnTo>
                      <a:pt x="15317" y="1152"/>
                    </a:lnTo>
                    <a:lnTo>
                      <a:pt x="15128" y="1026"/>
                    </a:lnTo>
                    <a:lnTo>
                      <a:pt x="15045" y="963"/>
                    </a:lnTo>
                    <a:lnTo>
                      <a:pt x="15024" y="1026"/>
                    </a:lnTo>
                    <a:lnTo>
                      <a:pt x="15045" y="1068"/>
                    </a:lnTo>
                    <a:lnTo>
                      <a:pt x="15045" y="1173"/>
                    </a:lnTo>
                    <a:lnTo>
                      <a:pt x="15066" y="1256"/>
                    </a:lnTo>
                    <a:lnTo>
                      <a:pt x="15128" y="1340"/>
                    </a:lnTo>
                    <a:lnTo>
                      <a:pt x="15128" y="1465"/>
                    </a:lnTo>
                    <a:lnTo>
                      <a:pt x="15045" y="1549"/>
                    </a:lnTo>
                    <a:lnTo>
                      <a:pt x="15045" y="1382"/>
                    </a:lnTo>
                    <a:lnTo>
                      <a:pt x="15003" y="1256"/>
                    </a:lnTo>
                    <a:lnTo>
                      <a:pt x="14919" y="1110"/>
                    </a:lnTo>
                    <a:lnTo>
                      <a:pt x="14919" y="1026"/>
                    </a:lnTo>
                    <a:lnTo>
                      <a:pt x="14836" y="921"/>
                    </a:lnTo>
                    <a:lnTo>
                      <a:pt x="14731" y="859"/>
                    </a:lnTo>
                    <a:lnTo>
                      <a:pt x="14647" y="984"/>
                    </a:lnTo>
                    <a:lnTo>
                      <a:pt x="14605" y="1068"/>
                    </a:lnTo>
                    <a:lnTo>
                      <a:pt x="14543" y="984"/>
                    </a:lnTo>
                    <a:lnTo>
                      <a:pt x="14605" y="921"/>
                    </a:lnTo>
                    <a:lnTo>
                      <a:pt x="14605" y="859"/>
                    </a:lnTo>
                    <a:lnTo>
                      <a:pt x="14522" y="817"/>
                    </a:lnTo>
                    <a:lnTo>
                      <a:pt x="14501" y="733"/>
                    </a:lnTo>
                    <a:lnTo>
                      <a:pt x="14480" y="691"/>
                    </a:lnTo>
                    <a:lnTo>
                      <a:pt x="14375" y="691"/>
                    </a:lnTo>
                    <a:lnTo>
                      <a:pt x="14292" y="733"/>
                    </a:lnTo>
                    <a:lnTo>
                      <a:pt x="14271" y="712"/>
                    </a:lnTo>
                    <a:lnTo>
                      <a:pt x="14292" y="628"/>
                    </a:lnTo>
                    <a:lnTo>
                      <a:pt x="14375" y="545"/>
                    </a:lnTo>
                    <a:lnTo>
                      <a:pt x="14271" y="566"/>
                    </a:lnTo>
                    <a:lnTo>
                      <a:pt x="14166" y="670"/>
                    </a:lnTo>
                    <a:lnTo>
                      <a:pt x="14124" y="754"/>
                    </a:lnTo>
                    <a:lnTo>
                      <a:pt x="14020" y="817"/>
                    </a:lnTo>
                    <a:lnTo>
                      <a:pt x="13957" y="838"/>
                    </a:lnTo>
                    <a:lnTo>
                      <a:pt x="13852" y="984"/>
                    </a:lnTo>
                    <a:lnTo>
                      <a:pt x="13810" y="984"/>
                    </a:lnTo>
                    <a:lnTo>
                      <a:pt x="13768" y="880"/>
                    </a:lnTo>
                    <a:lnTo>
                      <a:pt x="13685" y="817"/>
                    </a:lnTo>
                    <a:lnTo>
                      <a:pt x="13643" y="817"/>
                    </a:lnTo>
                    <a:lnTo>
                      <a:pt x="13601" y="880"/>
                    </a:lnTo>
                    <a:lnTo>
                      <a:pt x="13580" y="963"/>
                    </a:lnTo>
                    <a:lnTo>
                      <a:pt x="13601" y="1089"/>
                    </a:lnTo>
                    <a:lnTo>
                      <a:pt x="13768" y="1193"/>
                    </a:lnTo>
                    <a:lnTo>
                      <a:pt x="13768" y="1256"/>
                    </a:lnTo>
                    <a:lnTo>
                      <a:pt x="13685" y="1256"/>
                    </a:lnTo>
                    <a:lnTo>
                      <a:pt x="13643" y="1382"/>
                    </a:lnTo>
                    <a:lnTo>
                      <a:pt x="13643" y="1507"/>
                    </a:lnTo>
                    <a:lnTo>
                      <a:pt x="13768" y="1591"/>
                    </a:lnTo>
                    <a:lnTo>
                      <a:pt x="13852" y="1570"/>
                    </a:lnTo>
                    <a:lnTo>
                      <a:pt x="13915" y="1507"/>
                    </a:lnTo>
                    <a:lnTo>
                      <a:pt x="14103" y="1507"/>
                    </a:lnTo>
                    <a:lnTo>
                      <a:pt x="14229" y="1675"/>
                    </a:lnTo>
                    <a:lnTo>
                      <a:pt x="14333" y="1717"/>
                    </a:lnTo>
                    <a:lnTo>
                      <a:pt x="14396" y="1800"/>
                    </a:lnTo>
                    <a:lnTo>
                      <a:pt x="14375" y="1863"/>
                    </a:lnTo>
                    <a:lnTo>
                      <a:pt x="14375" y="1926"/>
                    </a:lnTo>
                    <a:lnTo>
                      <a:pt x="14396" y="2072"/>
                    </a:lnTo>
                    <a:lnTo>
                      <a:pt x="14333" y="2219"/>
                    </a:lnTo>
                    <a:lnTo>
                      <a:pt x="14333" y="2302"/>
                    </a:lnTo>
                    <a:lnTo>
                      <a:pt x="14417" y="2407"/>
                    </a:lnTo>
                    <a:lnTo>
                      <a:pt x="14417" y="2533"/>
                    </a:lnTo>
                    <a:lnTo>
                      <a:pt x="14438" y="2616"/>
                    </a:lnTo>
                    <a:lnTo>
                      <a:pt x="14543" y="2700"/>
                    </a:lnTo>
                    <a:lnTo>
                      <a:pt x="14626" y="2700"/>
                    </a:lnTo>
                    <a:lnTo>
                      <a:pt x="14710" y="2784"/>
                    </a:lnTo>
                    <a:lnTo>
                      <a:pt x="14836" y="2846"/>
                    </a:lnTo>
                    <a:lnTo>
                      <a:pt x="14836" y="2909"/>
                    </a:lnTo>
                    <a:lnTo>
                      <a:pt x="14856" y="2993"/>
                    </a:lnTo>
                    <a:lnTo>
                      <a:pt x="14731" y="2888"/>
                    </a:lnTo>
                    <a:lnTo>
                      <a:pt x="14584" y="2805"/>
                    </a:lnTo>
                    <a:lnTo>
                      <a:pt x="14417" y="2805"/>
                    </a:lnTo>
                    <a:lnTo>
                      <a:pt x="14333" y="2742"/>
                    </a:lnTo>
                    <a:lnTo>
                      <a:pt x="14312" y="2679"/>
                    </a:lnTo>
                    <a:lnTo>
                      <a:pt x="14312" y="2533"/>
                    </a:lnTo>
                    <a:lnTo>
                      <a:pt x="14271" y="2323"/>
                    </a:lnTo>
                    <a:lnTo>
                      <a:pt x="14312" y="2219"/>
                    </a:lnTo>
                    <a:lnTo>
                      <a:pt x="14312" y="2114"/>
                    </a:lnTo>
                    <a:lnTo>
                      <a:pt x="14208" y="2009"/>
                    </a:lnTo>
                    <a:lnTo>
                      <a:pt x="14208" y="1926"/>
                    </a:lnTo>
                    <a:lnTo>
                      <a:pt x="14166" y="1779"/>
                    </a:lnTo>
                    <a:lnTo>
                      <a:pt x="14103" y="1737"/>
                    </a:lnTo>
                    <a:lnTo>
                      <a:pt x="14020" y="1696"/>
                    </a:lnTo>
                    <a:lnTo>
                      <a:pt x="13957" y="1654"/>
                    </a:lnTo>
                    <a:lnTo>
                      <a:pt x="13852" y="1633"/>
                    </a:lnTo>
                    <a:lnTo>
                      <a:pt x="13748" y="1675"/>
                    </a:lnTo>
                    <a:lnTo>
                      <a:pt x="13601" y="1696"/>
                    </a:lnTo>
                    <a:lnTo>
                      <a:pt x="13538" y="1675"/>
                    </a:lnTo>
                    <a:lnTo>
                      <a:pt x="13476" y="1675"/>
                    </a:lnTo>
                    <a:lnTo>
                      <a:pt x="13434" y="1863"/>
                    </a:lnTo>
                    <a:lnTo>
                      <a:pt x="13476" y="1905"/>
                    </a:lnTo>
                    <a:lnTo>
                      <a:pt x="13476" y="2009"/>
                    </a:lnTo>
                    <a:lnTo>
                      <a:pt x="13434" y="2072"/>
                    </a:lnTo>
                    <a:lnTo>
                      <a:pt x="13266" y="1989"/>
                    </a:lnTo>
                    <a:lnTo>
                      <a:pt x="13078" y="1779"/>
                    </a:lnTo>
                    <a:lnTo>
                      <a:pt x="13036" y="1779"/>
                    </a:lnTo>
                    <a:lnTo>
                      <a:pt x="12973" y="1821"/>
                    </a:lnTo>
                    <a:lnTo>
                      <a:pt x="12931" y="1821"/>
                    </a:lnTo>
                    <a:lnTo>
                      <a:pt x="12869" y="1758"/>
                    </a:lnTo>
                    <a:lnTo>
                      <a:pt x="12701" y="1717"/>
                    </a:lnTo>
                    <a:lnTo>
                      <a:pt x="12639" y="1779"/>
                    </a:lnTo>
                    <a:lnTo>
                      <a:pt x="12639" y="1884"/>
                    </a:lnTo>
                    <a:lnTo>
                      <a:pt x="12701" y="2009"/>
                    </a:lnTo>
                    <a:lnTo>
                      <a:pt x="12639" y="2093"/>
                    </a:lnTo>
                    <a:lnTo>
                      <a:pt x="12701" y="2198"/>
                    </a:lnTo>
                    <a:lnTo>
                      <a:pt x="12743" y="2344"/>
                    </a:lnTo>
                    <a:lnTo>
                      <a:pt x="12722" y="2491"/>
                    </a:lnTo>
                    <a:lnTo>
                      <a:pt x="12743" y="2533"/>
                    </a:lnTo>
                    <a:lnTo>
                      <a:pt x="12764" y="2700"/>
                    </a:lnTo>
                    <a:lnTo>
                      <a:pt x="12743" y="2742"/>
                    </a:lnTo>
                    <a:lnTo>
                      <a:pt x="12743" y="2846"/>
                    </a:lnTo>
                    <a:lnTo>
                      <a:pt x="12827" y="3014"/>
                    </a:lnTo>
                    <a:lnTo>
                      <a:pt x="12848" y="3118"/>
                    </a:lnTo>
                    <a:lnTo>
                      <a:pt x="12827" y="3265"/>
                    </a:lnTo>
                    <a:lnTo>
                      <a:pt x="12827" y="3349"/>
                    </a:lnTo>
                    <a:lnTo>
                      <a:pt x="12911" y="3453"/>
                    </a:lnTo>
                    <a:lnTo>
                      <a:pt x="12931" y="3579"/>
                    </a:lnTo>
                    <a:lnTo>
                      <a:pt x="12931" y="3662"/>
                    </a:lnTo>
                    <a:lnTo>
                      <a:pt x="13057" y="3767"/>
                    </a:lnTo>
                    <a:lnTo>
                      <a:pt x="13120" y="3851"/>
                    </a:lnTo>
                    <a:lnTo>
                      <a:pt x="13120" y="3955"/>
                    </a:lnTo>
                    <a:lnTo>
                      <a:pt x="13162" y="3997"/>
                    </a:lnTo>
                    <a:lnTo>
                      <a:pt x="13245" y="3997"/>
                    </a:lnTo>
                    <a:lnTo>
                      <a:pt x="13245" y="4060"/>
                    </a:lnTo>
                    <a:lnTo>
                      <a:pt x="13266" y="4123"/>
                    </a:lnTo>
                    <a:lnTo>
                      <a:pt x="13371" y="4186"/>
                    </a:lnTo>
                    <a:lnTo>
                      <a:pt x="13392" y="4206"/>
                    </a:lnTo>
                    <a:lnTo>
                      <a:pt x="13371" y="4227"/>
                    </a:lnTo>
                    <a:lnTo>
                      <a:pt x="13266" y="4227"/>
                    </a:lnTo>
                    <a:lnTo>
                      <a:pt x="13224" y="4206"/>
                    </a:lnTo>
                    <a:lnTo>
                      <a:pt x="13141" y="4206"/>
                    </a:lnTo>
                    <a:lnTo>
                      <a:pt x="13078" y="4165"/>
                    </a:lnTo>
                    <a:lnTo>
                      <a:pt x="13078" y="4081"/>
                    </a:lnTo>
                    <a:lnTo>
                      <a:pt x="13057" y="4018"/>
                    </a:lnTo>
                    <a:lnTo>
                      <a:pt x="12973" y="3997"/>
                    </a:lnTo>
                    <a:lnTo>
                      <a:pt x="12911" y="4018"/>
                    </a:lnTo>
                    <a:lnTo>
                      <a:pt x="12848" y="4018"/>
                    </a:lnTo>
                    <a:lnTo>
                      <a:pt x="12827" y="3976"/>
                    </a:lnTo>
                    <a:lnTo>
                      <a:pt x="12827" y="3872"/>
                    </a:lnTo>
                    <a:lnTo>
                      <a:pt x="12806" y="3851"/>
                    </a:lnTo>
                    <a:lnTo>
                      <a:pt x="12743" y="3893"/>
                    </a:lnTo>
                    <a:lnTo>
                      <a:pt x="12659" y="4060"/>
                    </a:lnTo>
                    <a:lnTo>
                      <a:pt x="12534" y="4102"/>
                    </a:lnTo>
                    <a:lnTo>
                      <a:pt x="12450" y="4102"/>
                    </a:lnTo>
                    <a:lnTo>
                      <a:pt x="12325" y="3997"/>
                    </a:lnTo>
                    <a:lnTo>
                      <a:pt x="12220" y="3997"/>
                    </a:lnTo>
                    <a:lnTo>
                      <a:pt x="12178" y="3914"/>
                    </a:lnTo>
                    <a:lnTo>
                      <a:pt x="12178" y="3809"/>
                    </a:lnTo>
                    <a:lnTo>
                      <a:pt x="12199" y="3683"/>
                    </a:lnTo>
                    <a:lnTo>
                      <a:pt x="12115" y="3495"/>
                    </a:lnTo>
                    <a:lnTo>
                      <a:pt x="12074" y="3453"/>
                    </a:lnTo>
                    <a:lnTo>
                      <a:pt x="12032" y="3328"/>
                    </a:lnTo>
                    <a:lnTo>
                      <a:pt x="12032" y="3244"/>
                    </a:lnTo>
                    <a:lnTo>
                      <a:pt x="12095" y="3181"/>
                    </a:lnTo>
                    <a:lnTo>
                      <a:pt x="12115" y="3139"/>
                    </a:lnTo>
                    <a:lnTo>
                      <a:pt x="12095" y="2867"/>
                    </a:lnTo>
                    <a:lnTo>
                      <a:pt x="12011" y="2742"/>
                    </a:lnTo>
                    <a:lnTo>
                      <a:pt x="11906" y="2595"/>
                    </a:lnTo>
                    <a:lnTo>
                      <a:pt x="11906" y="2491"/>
                    </a:lnTo>
                    <a:lnTo>
                      <a:pt x="11802" y="2240"/>
                    </a:lnTo>
                    <a:lnTo>
                      <a:pt x="11760" y="2135"/>
                    </a:lnTo>
                    <a:lnTo>
                      <a:pt x="11676" y="2093"/>
                    </a:lnTo>
                    <a:lnTo>
                      <a:pt x="11655" y="2009"/>
                    </a:lnTo>
                    <a:lnTo>
                      <a:pt x="11571" y="1989"/>
                    </a:lnTo>
                    <a:lnTo>
                      <a:pt x="11467" y="1968"/>
                    </a:lnTo>
                    <a:lnTo>
                      <a:pt x="11383" y="1905"/>
                    </a:lnTo>
                    <a:lnTo>
                      <a:pt x="11279" y="1926"/>
                    </a:lnTo>
                    <a:lnTo>
                      <a:pt x="11237" y="1989"/>
                    </a:lnTo>
                    <a:lnTo>
                      <a:pt x="11237" y="2114"/>
                    </a:lnTo>
                    <a:lnTo>
                      <a:pt x="11195" y="2177"/>
                    </a:lnTo>
                    <a:lnTo>
                      <a:pt x="11237" y="2240"/>
                    </a:lnTo>
                    <a:lnTo>
                      <a:pt x="11195" y="2323"/>
                    </a:lnTo>
                    <a:lnTo>
                      <a:pt x="11132" y="2533"/>
                    </a:lnTo>
                    <a:lnTo>
                      <a:pt x="11132" y="2658"/>
                    </a:lnTo>
                    <a:lnTo>
                      <a:pt x="11153" y="2825"/>
                    </a:lnTo>
                    <a:lnTo>
                      <a:pt x="11195" y="2867"/>
                    </a:lnTo>
                    <a:lnTo>
                      <a:pt x="11174" y="3035"/>
                    </a:lnTo>
                    <a:lnTo>
                      <a:pt x="11132" y="3181"/>
                    </a:lnTo>
                    <a:lnTo>
                      <a:pt x="11153" y="3286"/>
                    </a:lnTo>
                    <a:lnTo>
                      <a:pt x="11153" y="3495"/>
                    </a:lnTo>
                    <a:lnTo>
                      <a:pt x="11090" y="3537"/>
                    </a:lnTo>
                    <a:lnTo>
                      <a:pt x="11048" y="3474"/>
                    </a:lnTo>
                    <a:lnTo>
                      <a:pt x="10986" y="3453"/>
                    </a:lnTo>
                    <a:lnTo>
                      <a:pt x="10944" y="3495"/>
                    </a:lnTo>
                    <a:lnTo>
                      <a:pt x="10860" y="3474"/>
                    </a:lnTo>
                    <a:lnTo>
                      <a:pt x="10839" y="3453"/>
                    </a:lnTo>
                    <a:lnTo>
                      <a:pt x="10755" y="3432"/>
                    </a:lnTo>
                    <a:lnTo>
                      <a:pt x="10630" y="3390"/>
                    </a:lnTo>
                    <a:lnTo>
                      <a:pt x="10546" y="3328"/>
                    </a:lnTo>
                    <a:lnTo>
                      <a:pt x="10504" y="3328"/>
                    </a:lnTo>
                    <a:lnTo>
                      <a:pt x="10462" y="3349"/>
                    </a:lnTo>
                    <a:lnTo>
                      <a:pt x="10504" y="3432"/>
                    </a:lnTo>
                    <a:lnTo>
                      <a:pt x="10567" y="3495"/>
                    </a:lnTo>
                    <a:lnTo>
                      <a:pt x="10567" y="3558"/>
                    </a:lnTo>
                    <a:lnTo>
                      <a:pt x="10546" y="3600"/>
                    </a:lnTo>
                    <a:lnTo>
                      <a:pt x="10525" y="3662"/>
                    </a:lnTo>
                    <a:lnTo>
                      <a:pt x="10462" y="3662"/>
                    </a:lnTo>
                    <a:lnTo>
                      <a:pt x="10442" y="3641"/>
                    </a:lnTo>
                    <a:lnTo>
                      <a:pt x="10358" y="3641"/>
                    </a:lnTo>
                    <a:lnTo>
                      <a:pt x="10316" y="3579"/>
                    </a:lnTo>
                    <a:lnTo>
                      <a:pt x="10316" y="3432"/>
                    </a:lnTo>
                    <a:lnTo>
                      <a:pt x="10232" y="3286"/>
                    </a:lnTo>
                    <a:lnTo>
                      <a:pt x="10211" y="3160"/>
                    </a:lnTo>
                    <a:lnTo>
                      <a:pt x="10190" y="3056"/>
                    </a:lnTo>
                    <a:lnTo>
                      <a:pt x="10107" y="2972"/>
                    </a:lnTo>
                    <a:lnTo>
                      <a:pt x="10107" y="2909"/>
                    </a:lnTo>
                    <a:lnTo>
                      <a:pt x="10044" y="2825"/>
                    </a:lnTo>
                    <a:lnTo>
                      <a:pt x="9981" y="2909"/>
                    </a:lnTo>
                    <a:lnTo>
                      <a:pt x="10023" y="2993"/>
                    </a:lnTo>
                    <a:lnTo>
                      <a:pt x="9981" y="3035"/>
                    </a:lnTo>
                    <a:lnTo>
                      <a:pt x="9981" y="3118"/>
                    </a:lnTo>
                    <a:lnTo>
                      <a:pt x="9939" y="3202"/>
                    </a:lnTo>
                    <a:lnTo>
                      <a:pt x="9898" y="3244"/>
                    </a:lnTo>
                    <a:lnTo>
                      <a:pt x="9814" y="3265"/>
                    </a:lnTo>
                    <a:lnTo>
                      <a:pt x="9772" y="3369"/>
                    </a:lnTo>
                    <a:lnTo>
                      <a:pt x="9667" y="3537"/>
                    </a:lnTo>
                    <a:lnTo>
                      <a:pt x="9584" y="3621"/>
                    </a:lnTo>
                    <a:lnTo>
                      <a:pt x="9584" y="3662"/>
                    </a:lnTo>
                    <a:lnTo>
                      <a:pt x="9521" y="3725"/>
                    </a:lnTo>
                    <a:lnTo>
                      <a:pt x="9458" y="3851"/>
                    </a:lnTo>
                    <a:lnTo>
                      <a:pt x="9395" y="3851"/>
                    </a:lnTo>
                    <a:lnTo>
                      <a:pt x="9374" y="3788"/>
                    </a:lnTo>
                    <a:lnTo>
                      <a:pt x="9395" y="3683"/>
                    </a:lnTo>
                    <a:lnTo>
                      <a:pt x="9479" y="3579"/>
                    </a:lnTo>
                    <a:lnTo>
                      <a:pt x="9500" y="3474"/>
                    </a:lnTo>
                    <a:lnTo>
                      <a:pt x="9563" y="3432"/>
                    </a:lnTo>
                    <a:lnTo>
                      <a:pt x="9667" y="3369"/>
                    </a:lnTo>
                    <a:lnTo>
                      <a:pt x="9709" y="3244"/>
                    </a:lnTo>
                    <a:lnTo>
                      <a:pt x="9793" y="3160"/>
                    </a:lnTo>
                    <a:lnTo>
                      <a:pt x="9814" y="3077"/>
                    </a:lnTo>
                    <a:lnTo>
                      <a:pt x="9814" y="3035"/>
                    </a:lnTo>
                    <a:lnTo>
                      <a:pt x="9772" y="2993"/>
                    </a:lnTo>
                    <a:lnTo>
                      <a:pt x="9793" y="2930"/>
                    </a:lnTo>
                    <a:lnTo>
                      <a:pt x="9877" y="2909"/>
                    </a:lnTo>
                    <a:lnTo>
                      <a:pt x="9898" y="2825"/>
                    </a:lnTo>
                    <a:lnTo>
                      <a:pt x="9898" y="2742"/>
                    </a:lnTo>
                    <a:lnTo>
                      <a:pt x="9939" y="2637"/>
                    </a:lnTo>
                    <a:lnTo>
                      <a:pt x="10023" y="2470"/>
                    </a:lnTo>
                    <a:lnTo>
                      <a:pt x="10023" y="2365"/>
                    </a:lnTo>
                    <a:lnTo>
                      <a:pt x="10086" y="2198"/>
                    </a:lnTo>
                    <a:lnTo>
                      <a:pt x="10107" y="1947"/>
                    </a:lnTo>
                    <a:lnTo>
                      <a:pt x="10086" y="1863"/>
                    </a:lnTo>
                    <a:lnTo>
                      <a:pt x="9918" y="1842"/>
                    </a:lnTo>
                    <a:lnTo>
                      <a:pt x="9814" y="1863"/>
                    </a:lnTo>
                    <a:lnTo>
                      <a:pt x="9709" y="1947"/>
                    </a:lnTo>
                    <a:lnTo>
                      <a:pt x="9605" y="1884"/>
                    </a:lnTo>
                    <a:lnTo>
                      <a:pt x="9521" y="1863"/>
                    </a:lnTo>
                    <a:lnTo>
                      <a:pt x="9479" y="1884"/>
                    </a:lnTo>
                    <a:lnTo>
                      <a:pt x="9500" y="1968"/>
                    </a:lnTo>
                    <a:lnTo>
                      <a:pt x="9584" y="2051"/>
                    </a:lnTo>
                    <a:lnTo>
                      <a:pt x="9584" y="2198"/>
                    </a:lnTo>
                    <a:lnTo>
                      <a:pt x="9563" y="2281"/>
                    </a:lnTo>
                    <a:lnTo>
                      <a:pt x="9500" y="2219"/>
                    </a:lnTo>
                    <a:lnTo>
                      <a:pt x="9479" y="2093"/>
                    </a:lnTo>
                    <a:lnTo>
                      <a:pt x="9395" y="2009"/>
                    </a:lnTo>
                    <a:lnTo>
                      <a:pt x="9312" y="1989"/>
                    </a:lnTo>
                    <a:lnTo>
                      <a:pt x="9165" y="2114"/>
                    </a:lnTo>
                    <a:lnTo>
                      <a:pt x="9165" y="2219"/>
                    </a:lnTo>
                    <a:lnTo>
                      <a:pt x="9207" y="2302"/>
                    </a:lnTo>
                    <a:lnTo>
                      <a:pt x="9165" y="2386"/>
                    </a:lnTo>
                    <a:lnTo>
                      <a:pt x="9061" y="2386"/>
                    </a:lnTo>
                    <a:lnTo>
                      <a:pt x="9061" y="2323"/>
                    </a:lnTo>
                    <a:lnTo>
                      <a:pt x="9061" y="2219"/>
                    </a:lnTo>
                    <a:lnTo>
                      <a:pt x="9040" y="2114"/>
                    </a:lnTo>
                    <a:lnTo>
                      <a:pt x="8956" y="2072"/>
                    </a:lnTo>
                    <a:lnTo>
                      <a:pt x="8747" y="2072"/>
                    </a:lnTo>
                    <a:lnTo>
                      <a:pt x="8538" y="2156"/>
                    </a:lnTo>
                    <a:lnTo>
                      <a:pt x="8307" y="2156"/>
                    </a:lnTo>
                    <a:lnTo>
                      <a:pt x="8140" y="2093"/>
                    </a:lnTo>
                    <a:lnTo>
                      <a:pt x="8056" y="2093"/>
                    </a:lnTo>
                    <a:lnTo>
                      <a:pt x="7994" y="2114"/>
                    </a:lnTo>
                    <a:lnTo>
                      <a:pt x="7910" y="2093"/>
                    </a:lnTo>
                    <a:lnTo>
                      <a:pt x="7805" y="2093"/>
                    </a:lnTo>
                    <a:lnTo>
                      <a:pt x="7701" y="2177"/>
                    </a:lnTo>
                    <a:lnTo>
                      <a:pt x="7680" y="2219"/>
                    </a:lnTo>
                    <a:lnTo>
                      <a:pt x="7722" y="2302"/>
                    </a:lnTo>
                    <a:lnTo>
                      <a:pt x="7722" y="2386"/>
                    </a:lnTo>
                    <a:lnTo>
                      <a:pt x="7784" y="2491"/>
                    </a:lnTo>
                    <a:lnTo>
                      <a:pt x="7805" y="2533"/>
                    </a:lnTo>
                    <a:lnTo>
                      <a:pt x="7784" y="2616"/>
                    </a:lnTo>
                    <a:lnTo>
                      <a:pt x="7722" y="2784"/>
                    </a:lnTo>
                    <a:lnTo>
                      <a:pt x="7742" y="2930"/>
                    </a:lnTo>
                    <a:lnTo>
                      <a:pt x="7889" y="3118"/>
                    </a:lnTo>
                    <a:lnTo>
                      <a:pt x="7889" y="3223"/>
                    </a:lnTo>
                    <a:lnTo>
                      <a:pt x="7910" y="3432"/>
                    </a:lnTo>
                    <a:lnTo>
                      <a:pt x="7889" y="3453"/>
                    </a:lnTo>
                    <a:lnTo>
                      <a:pt x="7826" y="3411"/>
                    </a:lnTo>
                    <a:lnTo>
                      <a:pt x="7784" y="3307"/>
                    </a:lnTo>
                    <a:lnTo>
                      <a:pt x="7638" y="3160"/>
                    </a:lnTo>
                    <a:lnTo>
                      <a:pt x="7596" y="3118"/>
                    </a:lnTo>
                    <a:lnTo>
                      <a:pt x="7596" y="2909"/>
                    </a:lnTo>
                    <a:lnTo>
                      <a:pt x="7617" y="2700"/>
                    </a:lnTo>
                    <a:lnTo>
                      <a:pt x="7617" y="2595"/>
                    </a:lnTo>
                    <a:lnTo>
                      <a:pt x="7512" y="2428"/>
                    </a:lnTo>
                    <a:lnTo>
                      <a:pt x="7512" y="2323"/>
                    </a:lnTo>
                    <a:lnTo>
                      <a:pt x="7491" y="2281"/>
                    </a:lnTo>
                    <a:lnTo>
                      <a:pt x="7429" y="2261"/>
                    </a:lnTo>
                    <a:lnTo>
                      <a:pt x="7303" y="2302"/>
                    </a:lnTo>
                    <a:lnTo>
                      <a:pt x="7177" y="2386"/>
                    </a:lnTo>
                    <a:lnTo>
                      <a:pt x="7010" y="2407"/>
                    </a:lnTo>
                    <a:lnTo>
                      <a:pt x="6947" y="2470"/>
                    </a:lnTo>
                    <a:lnTo>
                      <a:pt x="6905" y="2595"/>
                    </a:lnTo>
                    <a:lnTo>
                      <a:pt x="6947" y="2700"/>
                    </a:lnTo>
                    <a:lnTo>
                      <a:pt x="6905" y="2825"/>
                    </a:lnTo>
                    <a:lnTo>
                      <a:pt x="6843" y="2930"/>
                    </a:lnTo>
                    <a:lnTo>
                      <a:pt x="6801" y="2993"/>
                    </a:lnTo>
                    <a:lnTo>
                      <a:pt x="6843" y="3035"/>
                    </a:lnTo>
                    <a:lnTo>
                      <a:pt x="6885" y="3035"/>
                    </a:lnTo>
                    <a:lnTo>
                      <a:pt x="6947" y="3056"/>
                    </a:lnTo>
                    <a:lnTo>
                      <a:pt x="6947" y="3202"/>
                    </a:lnTo>
                    <a:lnTo>
                      <a:pt x="6885" y="3307"/>
                    </a:lnTo>
                    <a:lnTo>
                      <a:pt x="6738" y="3411"/>
                    </a:lnTo>
                    <a:lnTo>
                      <a:pt x="6633" y="3411"/>
                    </a:lnTo>
                    <a:lnTo>
                      <a:pt x="6592" y="3453"/>
                    </a:lnTo>
                    <a:lnTo>
                      <a:pt x="6571" y="3558"/>
                    </a:lnTo>
                    <a:lnTo>
                      <a:pt x="6529" y="3621"/>
                    </a:lnTo>
                    <a:lnTo>
                      <a:pt x="6487" y="3683"/>
                    </a:lnTo>
                    <a:lnTo>
                      <a:pt x="6529" y="3767"/>
                    </a:lnTo>
                    <a:lnTo>
                      <a:pt x="6487" y="3830"/>
                    </a:lnTo>
                    <a:lnTo>
                      <a:pt x="6424" y="3830"/>
                    </a:lnTo>
                    <a:lnTo>
                      <a:pt x="6382" y="3851"/>
                    </a:lnTo>
                    <a:lnTo>
                      <a:pt x="6236" y="3872"/>
                    </a:lnTo>
                    <a:lnTo>
                      <a:pt x="6131" y="3830"/>
                    </a:lnTo>
                    <a:lnTo>
                      <a:pt x="6089" y="3767"/>
                    </a:lnTo>
                    <a:lnTo>
                      <a:pt x="6089" y="3683"/>
                    </a:lnTo>
                    <a:lnTo>
                      <a:pt x="6048" y="3662"/>
                    </a:lnTo>
                    <a:lnTo>
                      <a:pt x="5985" y="3662"/>
                    </a:lnTo>
                    <a:lnTo>
                      <a:pt x="5964" y="3621"/>
                    </a:lnTo>
                    <a:lnTo>
                      <a:pt x="5943" y="3537"/>
                    </a:lnTo>
                    <a:lnTo>
                      <a:pt x="5838" y="3537"/>
                    </a:lnTo>
                    <a:lnTo>
                      <a:pt x="5797" y="3579"/>
                    </a:lnTo>
                    <a:lnTo>
                      <a:pt x="5755" y="3641"/>
                    </a:lnTo>
                    <a:lnTo>
                      <a:pt x="5671" y="3641"/>
                    </a:lnTo>
                    <a:lnTo>
                      <a:pt x="5629" y="3662"/>
                    </a:lnTo>
                    <a:lnTo>
                      <a:pt x="5629" y="3830"/>
                    </a:lnTo>
                    <a:lnTo>
                      <a:pt x="5608" y="3893"/>
                    </a:lnTo>
                    <a:lnTo>
                      <a:pt x="5608" y="3997"/>
                    </a:lnTo>
                    <a:lnTo>
                      <a:pt x="5650" y="4165"/>
                    </a:lnTo>
                    <a:lnTo>
                      <a:pt x="5629" y="4353"/>
                    </a:lnTo>
                    <a:lnTo>
                      <a:pt x="5566" y="4416"/>
                    </a:lnTo>
                    <a:lnTo>
                      <a:pt x="5525" y="4416"/>
                    </a:lnTo>
                    <a:lnTo>
                      <a:pt x="5545" y="4206"/>
                    </a:lnTo>
                    <a:lnTo>
                      <a:pt x="5545" y="4060"/>
                    </a:lnTo>
                    <a:lnTo>
                      <a:pt x="5525" y="3976"/>
                    </a:lnTo>
                    <a:lnTo>
                      <a:pt x="5525" y="3767"/>
                    </a:lnTo>
                    <a:lnTo>
                      <a:pt x="5504" y="3662"/>
                    </a:lnTo>
                    <a:lnTo>
                      <a:pt x="5462" y="3641"/>
                    </a:lnTo>
                    <a:lnTo>
                      <a:pt x="5420" y="3662"/>
                    </a:lnTo>
                    <a:lnTo>
                      <a:pt x="5336" y="3662"/>
                    </a:lnTo>
                    <a:lnTo>
                      <a:pt x="5253" y="3767"/>
                    </a:lnTo>
                    <a:lnTo>
                      <a:pt x="5190" y="3788"/>
                    </a:lnTo>
                    <a:lnTo>
                      <a:pt x="5085" y="3872"/>
                    </a:lnTo>
                    <a:lnTo>
                      <a:pt x="5043" y="3955"/>
                    </a:lnTo>
                    <a:lnTo>
                      <a:pt x="5043" y="4039"/>
                    </a:lnTo>
                    <a:lnTo>
                      <a:pt x="4918" y="4186"/>
                    </a:lnTo>
                    <a:lnTo>
                      <a:pt x="4876" y="4206"/>
                    </a:lnTo>
                    <a:lnTo>
                      <a:pt x="4834" y="4165"/>
                    </a:lnTo>
                    <a:lnTo>
                      <a:pt x="4729" y="4165"/>
                    </a:lnTo>
                    <a:lnTo>
                      <a:pt x="4688" y="4186"/>
                    </a:lnTo>
                    <a:lnTo>
                      <a:pt x="4688" y="4248"/>
                    </a:lnTo>
                    <a:lnTo>
                      <a:pt x="4771" y="4269"/>
                    </a:lnTo>
                    <a:lnTo>
                      <a:pt x="4792" y="4290"/>
                    </a:lnTo>
                    <a:lnTo>
                      <a:pt x="4709" y="4311"/>
                    </a:lnTo>
                    <a:lnTo>
                      <a:pt x="4562" y="4311"/>
                    </a:lnTo>
                    <a:lnTo>
                      <a:pt x="4478" y="4353"/>
                    </a:lnTo>
                    <a:lnTo>
                      <a:pt x="4416" y="4416"/>
                    </a:lnTo>
                    <a:lnTo>
                      <a:pt x="4248" y="4478"/>
                    </a:lnTo>
                    <a:lnTo>
                      <a:pt x="4248" y="4520"/>
                    </a:lnTo>
                    <a:lnTo>
                      <a:pt x="4185" y="4583"/>
                    </a:lnTo>
                    <a:lnTo>
                      <a:pt x="4081" y="4625"/>
                    </a:lnTo>
                    <a:lnTo>
                      <a:pt x="3997" y="4625"/>
                    </a:lnTo>
                    <a:lnTo>
                      <a:pt x="3976" y="4688"/>
                    </a:lnTo>
                    <a:lnTo>
                      <a:pt x="3976" y="4771"/>
                    </a:lnTo>
                    <a:lnTo>
                      <a:pt x="4039" y="4813"/>
                    </a:lnTo>
                    <a:lnTo>
                      <a:pt x="3997" y="4876"/>
                    </a:lnTo>
                    <a:lnTo>
                      <a:pt x="3955" y="4897"/>
                    </a:lnTo>
                    <a:lnTo>
                      <a:pt x="3892" y="4939"/>
                    </a:lnTo>
                    <a:lnTo>
                      <a:pt x="3851" y="5022"/>
                    </a:lnTo>
                    <a:lnTo>
                      <a:pt x="3767" y="5043"/>
                    </a:lnTo>
                    <a:lnTo>
                      <a:pt x="3746" y="5127"/>
                    </a:lnTo>
                    <a:lnTo>
                      <a:pt x="3746" y="5169"/>
                    </a:lnTo>
                    <a:lnTo>
                      <a:pt x="3767" y="5211"/>
                    </a:lnTo>
                    <a:lnTo>
                      <a:pt x="3767" y="5294"/>
                    </a:lnTo>
                    <a:lnTo>
                      <a:pt x="3767" y="5336"/>
                    </a:lnTo>
                    <a:lnTo>
                      <a:pt x="3830" y="5357"/>
                    </a:lnTo>
                    <a:lnTo>
                      <a:pt x="3892" y="5357"/>
                    </a:lnTo>
                    <a:lnTo>
                      <a:pt x="3976" y="5420"/>
                    </a:lnTo>
                    <a:lnTo>
                      <a:pt x="4039" y="5420"/>
                    </a:lnTo>
                    <a:lnTo>
                      <a:pt x="4081" y="5357"/>
                    </a:lnTo>
                    <a:lnTo>
                      <a:pt x="4144" y="5357"/>
                    </a:lnTo>
                    <a:lnTo>
                      <a:pt x="4248" y="5441"/>
                    </a:lnTo>
                    <a:lnTo>
                      <a:pt x="4269" y="5525"/>
                    </a:lnTo>
                    <a:lnTo>
                      <a:pt x="4353" y="5525"/>
                    </a:lnTo>
                    <a:lnTo>
                      <a:pt x="4457" y="5441"/>
                    </a:lnTo>
                    <a:lnTo>
                      <a:pt x="4499" y="5441"/>
                    </a:lnTo>
                    <a:lnTo>
                      <a:pt x="4604" y="5462"/>
                    </a:lnTo>
                    <a:lnTo>
                      <a:pt x="4792" y="5462"/>
                    </a:lnTo>
                    <a:lnTo>
                      <a:pt x="4834" y="5441"/>
                    </a:lnTo>
                    <a:lnTo>
                      <a:pt x="4834" y="5336"/>
                    </a:lnTo>
                    <a:lnTo>
                      <a:pt x="4918" y="5253"/>
                    </a:lnTo>
                    <a:lnTo>
                      <a:pt x="4939" y="5253"/>
                    </a:lnTo>
                    <a:lnTo>
                      <a:pt x="4939" y="5357"/>
                    </a:lnTo>
                    <a:lnTo>
                      <a:pt x="4981" y="5378"/>
                    </a:lnTo>
                    <a:lnTo>
                      <a:pt x="4939" y="5441"/>
                    </a:lnTo>
                    <a:lnTo>
                      <a:pt x="4813" y="5483"/>
                    </a:lnTo>
                    <a:lnTo>
                      <a:pt x="4709" y="5566"/>
                    </a:lnTo>
                    <a:lnTo>
                      <a:pt x="4562" y="5546"/>
                    </a:lnTo>
                    <a:lnTo>
                      <a:pt x="4457" y="5566"/>
                    </a:lnTo>
                    <a:lnTo>
                      <a:pt x="4416" y="5629"/>
                    </a:lnTo>
                    <a:lnTo>
                      <a:pt x="4416" y="5671"/>
                    </a:lnTo>
                    <a:lnTo>
                      <a:pt x="4520" y="5755"/>
                    </a:lnTo>
                    <a:lnTo>
                      <a:pt x="4667" y="5755"/>
                    </a:lnTo>
                    <a:lnTo>
                      <a:pt x="4688" y="5776"/>
                    </a:lnTo>
                    <a:lnTo>
                      <a:pt x="4667" y="5859"/>
                    </a:lnTo>
                    <a:lnTo>
                      <a:pt x="4520" y="5943"/>
                    </a:lnTo>
                    <a:lnTo>
                      <a:pt x="4290" y="5943"/>
                    </a:lnTo>
                    <a:lnTo>
                      <a:pt x="4206" y="6048"/>
                    </a:lnTo>
                    <a:lnTo>
                      <a:pt x="4206" y="6152"/>
                    </a:lnTo>
                    <a:lnTo>
                      <a:pt x="4290" y="6194"/>
                    </a:lnTo>
                    <a:lnTo>
                      <a:pt x="4269" y="6299"/>
                    </a:lnTo>
                    <a:lnTo>
                      <a:pt x="4185" y="6320"/>
                    </a:lnTo>
                    <a:lnTo>
                      <a:pt x="4081" y="6487"/>
                    </a:lnTo>
                    <a:lnTo>
                      <a:pt x="4039" y="6571"/>
                    </a:lnTo>
                    <a:lnTo>
                      <a:pt x="3892" y="6613"/>
                    </a:lnTo>
                    <a:lnTo>
                      <a:pt x="3788" y="6738"/>
                    </a:lnTo>
                    <a:lnTo>
                      <a:pt x="3725" y="6843"/>
                    </a:lnTo>
                    <a:lnTo>
                      <a:pt x="3620" y="6947"/>
                    </a:lnTo>
                    <a:lnTo>
                      <a:pt x="3620" y="7010"/>
                    </a:lnTo>
                    <a:lnTo>
                      <a:pt x="3537" y="7031"/>
                    </a:lnTo>
                    <a:lnTo>
                      <a:pt x="3453" y="7031"/>
                    </a:lnTo>
                    <a:lnTo>
                      <a:pt x="3348" y="6947"/>
                    </a:lnTo>
                    <a:lnTo>
                      <a:pt x="3307" y="6906"/>
                    </a:lnTo>
                    <a:lnTo>
                      <a:pt x="3202" y="6885"/>
                    </a:lnTo>
                    <a:lnTo>
                      <a:pt x="3139" y="6822"/>
                    </a:lnTo>
                    <a:lnTo>
                      <a:pt x="3014" y="6801"/>
                    </a:lnTo>
                    <a:lnTo>
                      <a:pt x="2888" y="6822"/>
                    </a:lnTo>
                    <a:lnTo>
                      <a:pt x="2784" y="6885"/>
                    </a:lnTo>
                    <a:lnTo>
                      <a:pt x="2679" y="6843"/>
                    </a:lnTo>
                    <a:lnTo>
                      <a:pt x="2616" y="6822"/>
                    </a:lnTo>
                    <a:lnTo>
                      <a:pt x="2512" y="6843"/>
                    </a:lnTo>
                    <a:lnTo>
                      <a:pt x="2344" y="6843"/>
                    </a:lnTo>
                    <a:lnTo>
                      <a:pt x="2177" y="6927"/>
                    </a:lnTo>
                    <a:lnTo>
                      <a:pt x="2156" y="7010"/>
                    </a:lnTo>
                    <a:lnTo>
                      <a:pt x="2198" y="7052"/>
                    </a:lnTo>
                    <a:lnTo>
                      <a:pt x="2177" y="7115"/>
                    </a:lnTo>
                    <a:lnTo>
                      <a:pt x="2156" y="7052"/>
                    </a:lnTo>
                    <a:lnTo>
                      <a:pt x="2072" y="7052"/>
                    </a:lnTo>
                    <a:lnTo>
                      <a:pt x="1654" y="7157"/>
                    </a:lnTo>
                    <a:lnTo>
                      <a:pt x="1549" y="7157"/>
                    </a:lnTo>
                    <a:lnTo>
                      <a:pt x="1486" y="7199"/>
                    </a:lnTo>
                    <a:lnTo>
                      <a:pt x="1465" y="7199"/>
                    </a:lnTo>
                    <a:lnTo>
                      <a:pt x="1382" y="7157"/>
                    </a:lnTo>
                    <a:lnTo>
                      <a:pt x="1319" y="7219"/>
                    </a:lnTo>
                    <a:lnTo>
                      <a:pt x="1277" y="7261"/>
                    </a:lnTo>
                    <a:lnTo>
                      <a:pt x="1214" y="7303"/>
                    </a:lnTo>
                    <a:lnTo>
                      <a:pt x="1172" y="7261"/>
                    </a:lnTo>
                    <a:lnTo>
                      <a:pt x="1172" y="7240"/>
                    </a:lnTo>
                    <a:lnTo>
                      <a:pt x="1110" y="7219"/>
                    </a:lnTo>
                    <a:lnTo>
                      <a:pt x="1026" y="7219"/>
                    </a:lnTo>
                    <a:lnTo>
                      <a:pt x="942" y="7261"/>
                    </a:lnTo>
                    <a:lnTo>
                      <a:pt x="859" y="7261"/>
                    </a:lnTo>
                    <a:lnTo>
                      <a:pt x="817" y="7240"/>
                    </a:lnTo>
                    <a:lnTo>
                      <a:pt x="733" y="7240"/>
                    </a:lnTo>
                    <a:lnTo>
                      <a:pt x="691" y="7303"/>
                    </a:lnTo>
                    <a:lnTo>
                      <a:pt x="607" y="7324"/>
                    </a:lnTo>
                    <a:lnTo>
                      <a:pt x="607" y="7366"/>
                    </a:lnTo>
                    <a:lnTo>
                      <a:pt x="607" y="7429"/>
                    </a:lnTo>
                    <a:lnTo>
                      <a:pt x="419" y="7512"/>
                    </a:lnTo>
                    <a:lnTo>
                      <a:pt x="315" y="7512"/>
                    </a:lnTo>
                    <a:lnTo>
                      <a:pt x="294" y="7554"/>
                    </a:lnTo>
                    <a:lnTo>
                      <a:pt x="335" y="7638"/>
                    </a:lnTo>
                    <a:lnTo>
                      <a:pt x="419" y="7638"/>
                    </a:lnTo>
                    <a:lnTo>
                      <a:pt x="482" y="7659"/>
                    </a:lnTo>
                    <a:lnTo>
                      <a:pt x="482" y="7722"/>
                    </a:lnTo>
                    <a:lnTo>
                      <a:pt x="398" y="7722"/>
                    </a:lnTo>
                    <a:lnTo>
                      <a:pt x="377" y="7680"/>
                    </a:lnTo>
                    <a:lnTo>
                      <a:pt x="335" y="7722"/>
                    </a:lnTo>
                    <a:lnTo>
                      <a:pt x="294" y="7784"/>
                    </a:lnTo>
                    <a:lnTo>
                      <a:pt x="189" y="7847"/>
                    </a:lnTo>
                    <a:lnTo>
                      <a:pt x="105" y="7868"/>
                    </a:lnTo>
                    <a:lnTo>
                      <a:pt x="168" y="7931"/>
                    </a:lnTo>
                    <a:lnTo>
                      <a:pt x="273" y="7973"/>
                    </a:lnTo>
                    <a:lnTo>
                      <a:pt x="315" y="8035"/>
                    </a:lnTo>
                    <a:lnTo>
                      <a:pt x="419" y="8266"/>
                    </a:lnTo>
                    <a:lnTo>
                      <a:pt x="482" y="8307"/>
                    </a:lnTo>
                    <a:lnTo>
                      <a:pt x="587" y="8307"/>
                    </a:lnTo>
                    <a:lnTo>
                      <a:pt x="628" y="8349"/>
                    </a:lnTo>
                    <a:lnTo>
                      <a:pt x="649" y="8391"/>
                    </a:lnTo>
                    <a:lnTo>
                      <a:pt x="607" y="8454"/>
                    </a:lnTo>
                    <a:lnTo>
                      <a:pt x="545" y="8496"/>
                    </a:lnTo>
                    <a:lnTo>
                      <a:pt x="524" y="8559"/>
                    </a:lnTo>
                    <a:lnTo>
                      <a:pt x="587" y="8621"/>
                    </a:lnTo>
                    <a:lnTo>
                      <a:pt x="691" y="8663"/>
                    </a:lnTo>
                    <a:lnTo>
                      <a:pt x="817" y="8621"/>
                    </a:lnTo>
                    <a:lnTo>
                      <a:pt x="921" y="8559"/>
                    </a:lnTo>
                    <a:lnTo>
                      <a:pt x="963" y="8496"/>
                    </a:lnTo>
                    <a:lnTo>
                      <a:pt x="1005" y="8475"/>
                    </a:lnTo>
                    <a:lnTo>
                      <a:pt x="1047" y="8496"/>
                    </a:lnTo>
                    <a:lnTo>
                      <a:pt x="1068" y="8559"/>
                    </a:lnTo>
                    <a:lnTo>
                      <a:pt x="1005" y="8684"/>
                    </a:lnTo>
                    <a:lnTo>
                      <a:pt x="900" y="8726"/>
                    </a:lnTo>
                    <a:lnTo>
                      <a:pt x="796" y="8768"/>
                    </a:lnTo>
                    <a:lnTo>
                      <a:pt x="754" y="8810"/>
                    </a:lnTo>
                    <a:lnTo>
                      <a:pt x="796" y="8893"/>
                    </a:lnTo>
                    <a:lnTo>
                      <a:pt x="900" y="8914"/>
                    </a:lnTo>
                    <a:lnTo>
                      <a:pt x="963" y="8872"/>
                    </a:lnTo>
                    <a:lnTo>
                      <a:pt x="1110" y="8810"/>
                    </a:lnTo>
                    <a:lnTo>
                      <a:pt x="1151" y="8831"/>
                    </a:lnTo>
                    <a:lnTo>
                      <a:pt x="1151" y="8872"/>
                    </a:lnTo>
                    <a:lnTo>
                      <a:pt x="963" y="8935"/>
                    </a:lnTo>
                    <a:lnTo>
                      <a:pt x="838" y="8998"/>
                    </a:lnTo>
                    <a:lnTo>
                      <a:pt x="817" y="9040"/>
                    </a:lnTo>
                    <a:lnTo>
                      <a:pt x="1005" y="9228"/>
                    </a:lnTo>
                    <a:lnTo>
                      <a:pt x="1131" y="9291"/>
                    </a:lnTo>
                    <a:lnTo>
                      <a:pt x="1277" y="9291"/>
                    </a:lnTo>
                    <a:lnTo>
                      <a:pt x="1340" y="9228"/>
                    </a:lnTo>
                    <a:lnTo>
                      <a:pt x="1361" y="9103"/>
                    </a:lnTo>
                    <a:lnTo>
                      <a:pt x="1319" y="9040"/>
                    </a:lnTo>
                    <a:lnTo>
                      <a:pt x="1277" y="8998"/>
                    </a:lnTo>
                    <a:lnTo>
                      <a:pt x="1319" y="8977"/>
                    </a:lnTo>
                    <a:lnTo>
                      <a:pt x="1361" y="8977"/>
                    </a:lnTo>
                    <a:lnTo>
                      <a:pt x="1444" y="9082"/>
                    </a:lnTo>
                    <a:lnTo>
                      <a:pt x="1465" y="9103"/>
                    </a:lnTo>
                    <a:lnTo>
                      <a:pt x="1465" y="9144"/>
                    </a:lnTo>
                    <a:lnTo>
                      <a:pt x="1570" y="9207"/>
                    </a:lnTo>
                    <a:lnTo>
                      <a:pt x="1758" y="9228"/>
                    </a:lnTo>
                    <a:lnTo>
                      <a:pt x="1884" y="9228"/>
                    </a:lnTo>
                    <a:lnTo>
                      <a:pt x="1988" y="9144"/>
                    </a:lnTo>
                    <a:lnTo>
                      <a:pt x="2051" y="9123"/>
                    </a:lnTo>
                    <a:lnTo>
                      <a:pt x="2114" y="9144"/>
                    </a:lnTo>
                    <a:lnTo>
                      <a:pt x="2114" y="9228"/>
                    </a:lnTo>
                    <a:lnTo>
                      <a:pt x="2177" y="9291"/>
                    </a:lnTo>
                    <a:lnTo>
                      <a:pt x="2219" y="9291"/>
                    </a:lnTo>
                    <a:lnTo>
                      <a:pt x="2281" y="9312"/>
                    </a:lnTo>
                    <a:lnTo>
                      <a:pt x="2302" y="9458"/>
                    </a:lnTo>
                    <a:lnTo>
                      <a:pt x="2260" y="9458"/>
                    </a:lnTo>
                    <a:lnTo>
                      <a:pt x="2114" y="9542"/>
                    </a:lnTo>
                    <a:lnTo>
                      <a:pt x="2114" y="9626"/>
                    </a:lnTo>
                    <a:lnTo>
                      <a:pt x="2156" y="9667"/>
                    </a:lnTo>
                    <a:lnTo>
                      <a:pt x="2156" y="9730"/>
                    </a:lnTo>
                    <a:lnTo>
                      <a:pt x="2072" y="9667"/>
                    </a:lnTo>
                    <a:lnTo>
                      <a:pt x="2051" y="9647"/>
                    </a:lnTo>
                    <a:lnTo>
                      <a:pt x="1968" y="9626"/>
                    </a:lnTo>
                    <a:lnTo>
                      <a:pt x="1884" y="9542"/>
                    </a:lnTo>
                    <a:lnTo>
                      <a:pt x="1696" y="9458"/>
                    </a:lnTo>
                    <a:lnTo>
                      <a:pt x="1465" y="9458"/>
                    </a:lnTo>
                    <a:lnTo>
                      <a:pt x="1319" y="9437"/>
                    </a:lnTo>
                    <a:lnTo>
                      <a:pt x="1110" y="9500"/>
                    </a:lnTo>
                    <a:lnTo>
                      <a:pt x="1110" y="9542"/>
                    </a:lnTo>
                    <a:lnTo>
                      <a:pt x="1214" y="9626"/>
                    </a:lnTo>
                    <a:lnTo>
                      <a:pt x="1361" y="9647"/>
                    </a:lnTo>
                    <a:lnTo>
                      <a:pt x="1486" y="9667"/>
                    </a:lnTo>
                    <a:lnTo>
                      <a:pt x="1654" y="9772"/>
                    </a:lnTo>
                    <a:lnTo>
                      <a:pt x="1842" y="9856"/>
                    </a:lnTo>
                    <a:lnTo>
                      <a:pt x="1947" y="9856"/>
                    </a:lnTo>
                    <a:lnTo>
                      <a:pt x="2009" y="9877"/>
                    </a:lnTo>
                    <a:lnTo>
                      <a:pt x="1884" y="9940"/>
                    </a:lnTo>
                    <a:lnTo>
                      <a:pt x="1654" y="9940"/>
                    </a:lnTo>
                    <a:lnTo>
                      <a:pt x="1444" y="9814"/>
                    </a:lnTo>
                    <a:lnTo>
                      <a:pt x="1361" y="9751"/>
                    </a:lnTo>
                    <a:lnTo>
                      <a:pt x="1214" y="9751"/>
                    </a:lnTo>
                    <a:lnTo>
                      <a:pt x="1005" y="9647"/>
                    </a:lnTo>
                    <a:lnTo>
                      <a:pt x="796" y="9647"/>
                    </a:lnTo>
                    <a:lnTo>
                      <a:pt x="649" y="9563"/>
                    </a:lnTo>
                    <a:lnTo>
                      <a:pt x="482" y="9521"/>
                    </a:lnTo>
                    <a:lnTo>
                      <a:pt x="294" y="9605"/>
                    </a:lnTo>
                    <a:lnTo>
                      <a:pt x="294" y="9730"/>
                    </a:lnTo>
                    <a:lnTo>
                      <a:pt x="231" y="9667"/>
                    </a:lnTo>
                    <a:lnTo>
                      <a:pt x="168" y="9667"/>
                    </a:lnTo>
                    <a:lnTo>
                      <a:pt x="105" y="9730"/>
                    </a:lnTo>
                    <a:lnTo>
                      <a:pt x="63" y="9730"/>
                    </a:lnTo>
                    <a:lnTo>
                      <a:pt x="1" y="9814"/>
                    </a:lnTo>
                    <a:lnTo>
                      <a:pt x="1" y="9877"/>
                    </a:lnTo>
                    <a:lnTo>
                      <a:pt x="1" y="9960"/>
                    </a:lnTo>
                    <a:lnTo>
                      <a:pt x="63" y="9940"/>
                    </a:lnTo>
                    <a:lnTo>
                      <a:pt x="105" y="9940"/>
                    </a:lnTo>
                    <a:lnTo>
                      <a:pt x="147" y="9960"/>
                    </a:lnTo>
                    <a:lnTo>
                      <a:pt x="63" y="10023"/>
                    </a:lnTo>
                    <a:lnTo>
                      <a:pt x="22" y="10086"/>
                    </a:lnTo>
                    <a:lnTo>
                      <a:pt x="63" y="10191"/>
                    </a:lnTo>
                    <a:lnTo>
                      <a:pt x="189" y="10253"/>
                    </a:lnTo>
                    <a:lnTo>
                      <a:pt x="273" y="10170"/>
                    </a:lnTo>
                    <a:lnTo>
                      <a:pt x="315" y="10149"/>
                    </a:lnTo>
                    <a:lnTo>
                      <a:pt x="377" y="10149"/>
                    </a:lnTo>
                    <a:lnTo>
                      <a:pt x="440" y="10023"/>
                    </a:lnTo>
                    <a:lnTo>
                      <a:pt x="503" y="9981"/>
                    </a:lnTo>
                    <a:lnTo>
                      <a:pt x="587" y="9981"/>
                    </a:lnTo>
                    <a:lnTo>
                      <a:pt x="524" y="10044"/>
                    </a:lnTo>
                    <a:lnTo>
                      <a:pt x="482" y="10170"/>
                    </a:lnTo>
                    <a:lnTo>
                      <a:pt x="398" y="10232"/>
                    </a:lnTo>
                    <a:lnTo>
                      <a:pt x="315" y="10274"/>
                    </a:lnTo>
                    <a:lnTo>
                      <a:pt x="356" y="10442"/>
                    </a:lnTo>
                    <a:lnTo>
                      <a:pt x="503" y="10588"/>
                    </a:lnTo>
                    <a:lnTo>
                      <a:pt x="566" y="10546"/>
                    </a:lnTo>
                    <a:lnTo>
                      <a:pt x="607" y="10546"/>
                    </a:lnTo>
                    <a:lnTo>
                      <a:pt x="775" y="10609"/>
                    </a:lnTo>
                    <a:lnTo>
                      <a:pt x="879" y="10609"/>
                    </a:lnTo>
                    <a:lnTo>
                      <a:pt x="879" y="10672"/>
                    </a:lnTo>
                    <a:lnTo>
                      <a:pt x="817" y="10756"/>
                    </a:lnTo>
                    <a:lnTo>
                      <a:pt x="733" y="10797"/>
                    </a:lnTo>
                    <a:lnTo>
                      <a:pt x="712" y="10776"/>
                    </a:lnTo>
                    <a:lnTo>
                      <a:pt x="545" y="10776"/>
                    </a:lnTo>
                    <a:lnTo>
                      <a:pt x="482" y="10797"/>
                    </a:lnTo>
                    <a:lnTo>
                      <a:pt x="419" y="10881"/>
                    </a:lnTo>
                    <a:lnTo>
                      <a:pt x="273" y="10881"/>
                    </a:lnTo>
                    <a:lnTo>
                      <a:pt x="210" y="10923"/>
                    </a:lnTo>
                    <a:lnTo>
                      <a:pt x="210" y="11069"/>
                    </a:lnTo>
                    <a:lnTo>
                      <a:pt x="294" y="11174"/>
                    </a:lnTo>
                    <a:lnTo>
                      <a:pt x="335" y="11237"/>
                    </a:lnTo>
                    <a:lnTo>
                      <a:pt x="419" y="11425"/>
                    </a:lnTo>
                    <a:lnTo>
                      <a:pt x="545" y="11488"/>
                    </a:lnTo>
                    <a:lnTo>
                      <a:pt x="503" y="11509"/>
                    </a:lnTo>
                    <a:lnTo>
                      <a:pt x="503" y="11530"/>
                    </a:lnTo>
                    <a:lnTo>
                      <a:pt x="587" y="11592"/>
                    </a:lnTo>
                    <a:lnTo>
                      <a:pt x="670" y="11697"/>
                    </a:lnTo>
                    <a:lnTo>
                      <a:pt x="754" y="11760"/>
                    </a:lnTo>
                    <a:lnTo>
                      <a:pt x="859" y="11823"/>
                    </a:lnTo>
                    <a:lnTo>
                      <a:pt x="963" y="11927"/>
                    </a:lnTo>
                    <a:lnTo>
                      <a:pt x="1047" y="11969"/>
                    </a:lnTo>
                    <a:lnTo>
                      <a:pt x="1068" y="11948"/>
                    </a:lnTo>
                    <a:lnTo>
                      <a:pt x="1068" y="11864"/>
                    </a:lnTo>
                    <a:lnTo>
                      <a:pt x="1047" y="11718"/>
                    </a:lnTo>
                    <a:lnTo>
                      <a:pt x="1047" y="11634"/>
                    </a:lnTo>
                    <a:lnTo>
                      <a:pt x="1110" y="11592"/>
                    </a:lnTo>
                    <a:lnTo>
                      <a:pt x="1131" y="11488"/>
                    </a:lnTo>
                    <a:lnTo>
                      <a:pt x="1131" y="11404"/>
                    </a:lnTo>
                    <a:lnTo>
                      <a:pt x="1172" y="11383"/>
                    </a:lnTo>
                    <a:lnTo>
                      <a:pt x="1214" y="11383"/>
                    </a:lnTo>
                    <a:lnTo>
                      <a:pt x="1235" y="11488"/>
                    </a:lnTo>
                    <a:lnTo>
                      <a:pt x="1277" y="11592"/>
                    </a:lnTo>
                    <a:lnTo>
                      <a:pt x="1277" y="11655"/>
                    </a:lnTo>
                    <a:lnTo>
                      <a:pt x="1319" y="11718"/>
                    </a:lnTo>
                    <a:lnTo>
                      <a:pt x="1340" y="11697"/>
                    </a:lnTo>
                    <a:lnTo>
                      <a:pt x="1361" y="11634"/>
                    </a:lnTo>
                    <a:lnTo>
                      <a:pt x="1444" y="11634"/>
                    </a:lnTo>
                    <a:lnTo>
                      <a:pt x="1549" y="11551"/>
                    </a:lnTo>
                    <a:lnTo>
                      <a:pt x="1570" y="11592"/>
                    </a:lnTo>
                    <a:lnTo>
                      <a:pt x="1654" y="11592"/>
                    </a:lnTo>
                    <a:lnTo>
                      <a:pt x="1675" y="11634"/>
                    </a:lnTo>
                    <a:lnTo>
                      <a:pt x="1612" y="11718"/>
                    </a:lnTo>
                    <a:lnTo>
                      <a:pt x="1549" y="11823"/>
                    </a:lnTo>
                    <a:lnTo>
                      <a:pt x="1549" y="11927"/>
                    </a:lnTo>
                    <a:lnTo>
                      <a:pt x="1633" y="11948"/>
                    </a:lnTo>
                    <a:lnTo>
                      <a:pt x="1675" y="11927"/>
                    </a:lnTo>
                    <a:lnTo>
                      <a:pt x="1737" y="11739"/>
                    </a:lnTo>
                    <a:lnTo>
                      <a:pt x="1758" y="11655"/>
                    </a:lnTo>
                    <a:lnTo>
                      <a:pt x="1842" y="11697"/>
                    </a:lnTo>
                    <a:lnTo>
                      <a:pt x="1926" y="11823"/>
                    </a:lnTo>
                    <a:lnTo>
                      <a:pt x="1968" y="11844"/>
                    </a:lnTo>
                    <a:lnTo>
                      <a:pt x="2051" y="11802"/>
                    </a:lnTo>
                    <a:lnTo>
                      <a:pt x="2051" y="11718"/>
                    </a:lnTo>
                    <a:lnTo>
                      <a:pt x="2093" y="11634"/>
                    </a:lnTo>
                    <a:lnTo>
                      <a:pt x="2198" y="11634"/>
                    </a:lnTo>
                    <a:lnTo>
                      <a:pt x="2240" y="11655"/>
                    </a:lnTo>
                    <a:lnTo>
                      <a:pt x="2240" y="11760"/>
                    </a:lnTo>
                    <a:lnTo>
                      <a:pt x="2177" y="11864"/>
                    </a:lnTo>
                    <a:lnTo>
                      <a:pt x="2177" y="11969"/>
                    </a:lnTo>
                    <a:lnTo>
                      <a:pt x="2240" y="11927"/>
                    </a:lnTo>
                    <a:lnTo>
                      <a:pt x="2344" y="11844"/>
                    </a:lnTo>
                    <a:lnTo>
                      <a:pt x="2386" y="11739"/>
                    </a:lnTo>
                    <a:lnTo>
                      <a:pt x="2470" y="11655"/>
                    </a:lnTo>
                    <a:lnTo>
                      <a:pt x="2595" y="11634"/>
                    </a:lnTo>
                    <a:lnTo>
                      <a:pt x="2700" y="11655"/>
                    </a:lnTo>
                    <a:lnTo>
                      <a:pt x="2784" y="11739"/>
                    </a:lnTo>
                    <a:lnTo>
                      <a:pt x="2909" y="11802"/>
                    </a:lnTo>
                    <a:lnTo>
                      <a:pt x="3076" y="11927"/>
                    </a:lnTo>
                    <a:lnTo>
                      <a:pt x="3181" y="11948"/>
                    </a:lnTo>
                    <a:lnTo>
                      <a:pt x="3223" y="11906"/>
                    </a:lnTo>
                    <a:lnTo>
                      <a:pt x="3286" y="11906"/>
                    </a:lnTo>
                    <a:lnTo>
                      <a:pt x="3390" y="12011"/>
                    </a:lnTo>
                    <a:lnTo>
                      <a:pt x="3516" y="12116"/>
                    </a:lnTo>
                    <a:lnTo>
                      <a:pt x="3495" y="12220"/>
                    </a:lnTo>
                    <a:lnTo>
                      <a:pt x="3495" y="12241"/>
                    </a:lnTo>
                    <a:lnTo>
                      <a:pt x="3537" y="12241"/>
                    </a:lnTo>
                    <a:lnTo>
                      <a:pt x="3558" y="12220"/>
                    </a:lnTo>
                    <a:lnTo>
                      <a:pt x="3620" y="12241"/>
                    </a:lnTo>
                    <a:lnTo>
                      <a:pt x="3662" y="12325"/>
                    </a:lnTo>
                    <a:lnTo>
                      <a:pt x="3746" y="12367"/>
                    </a:lnTo>
                    <a:lnTo>
                      <a:pt x="3809" y="12429"/>
                    </a:lnTo>
                    <a:lnTo>
                      <a:pt x="3830" y="12492"/>
                    </a:lnTo>
                    <a:lnTo>
                      <a:pt x="3851" y="12534"/>
                    </a:lnTo>
                    <a:lnTo>
                      <a:pt x="3913" y="12534"/>
                    </a:lnTo>
                    <a:lnTo>
                      <a:pt x="3913" y="12471"/>
                    </a:lnTo>
                    <a:lnTo>
                      <a:pt x="3955" y="12471"/>
                    </a:lnTo>
                    <a:lnTo>
                      <a:pt x="4018" y="12492"/>
                    </a:lnTo>
                    <a:lnTo>
                      <a:pt x="4039" y="12576"/>
                    </a:lnTo>
                    <a:lnTo>
                      <a:pt x="4164" y="12681"/>
                    </a:lnTo>
                    <a:lnTo>
                      <a:pt x="4248" y="12785"/>
                    </a:lnTo>
                    <a:lnTo>
                      <a:pt x="4290" y="12806"/>
                    </a:lnTo>
                    <a:lnTo>
                      <a:pt x="4353" y="12869"/>
                    </a:lnTo>
                    <a:lnTo>
                      <a:pt x="4332" y="12953"/>
                    </a:lnTo>
                    <a:lnTo>
                      <a:pt x="4353" y="12973"/>
                    </a:lnTo>
                    <a:lnTo>
                      <a:pt x="4353" y="13015"/>
                    </a:lnTo>
                    <a:lnTo>
                      <a:pt x="4290" y="13078"/>
                    </a:lnTo>
                    <a:lnTo>
                      <a:pt x="4248" y="13183"/>
                    </a:lnTo>
                    <a:lnTo>
                      <a:pt x="4164" y="13225"/>
                    </a:lnTo>
                    <a:lnTo>
                      <a:pt x="4164" y="13266"/>
                    </a:lnTo>
                    <a:lnTo>
                      <a:pt x="4269" y="13266"/>
                    </a:lnTo>
                    <a:lnTo>
                      <a:pt x="4290" y="13287"/>
                    </a:lnTo>
                    <a:lnTo>
                      <a:pt x="4269" y="13329"/>
                    </a:lnTo>
                    <a:lnTo>
                      <a:pt x="4227" y="13371"/>
                    </a:lnTo>
                    <a:lnTo>
                      <a:pt x="4123" y="13476"/>
                    </a:lnTo>
                    <a:lnTo>
                      <a:pt x="4081" y="13497"/>
                    </a:lnTo>
                    <a:lnTo>
                      <a:pt x="4081" y="13538"/>
                    </a:lnTo>
                    <a:lnTo>
                      <a:pt x="4144" y="13601"/>
                    </a:lnTo>
                    <a:lnTo>
                      <a:pt x="4185" y="13685"/>
                    </a:lnTo>
                    <a:lnTo>
                      <a:pt x="4185" y="13727"/>
                    </a:lnTo>
                    <a:lnTo>
                      <a:pt x="4374" y="13894"/>
                    </a:lnTo>
                    <a:lnTo>
                      <a:pt x="4416" y="13957"/>
                    </a:lnTo>
                    <a:lnTo>
                      <a:pt x="4416" y="14061"/>
                    </a:lnTo>
                    <a:lnTo>
                      <a:pt x="4457" y="14124"/>
                    </a:lnTo>
                    <a:lnTo>
                      <a:pt x="4416" y="14166"/>
                    </a:lnTo>
                    <a:lnTo>
                      <a:pt x="4416" y="14250"/>
                    </a:lnTo>
                    <a:lnTo>
                      <a:pt x="4478" y="14333"/>
                    </a:lnTo>
                    <a:lnTo>
                      <a:pt x="4520" y="14333"/>
                    </a:lnTo>
                    <a:lnTo>
                      <a:pt x="4562" y="14354"/>
                    </a:lnTo>
                    <a:lnTo>
                      <a:pt x="4583" y="14438"/>
                    </a:lnTo>
                    <a:lnTo>
                      <a:pt x="4667" y="14543"/>
                    </a:lnTo>
                    <a:lnTo>
                      <a:pt x="4709" y="14585"/>
                    </a:lnTo>
                    <a:lnTo>
                      <a:pt x="4709" y="14668"/>
                    </a:lnTo>
                    <a:lnTo>
                      <a:pt x="4688" y="14752"/>
                    </a:lnTo>
                    <a:lnTo>
                      <a:pt x="4604" y="14773"/>
                    </a:lnTo>
                    <a:lnTo>
                      <a:pt x="4520" y="14857"/>
                    </a:lnTo>
                    <a:lnTo>
                      <a:pt x="4499" y="14940"/>
                    </a:lnTo>
                    <a:lnTo>
                      <a:pt x="4457" y="15003"/>
                    </a:lnTo>
                    <a:lnTo>
                      <a:pt x="4395" y="15003"/>
                    </a:lnTo>
                    <a:lnTo>
                      <a:pt x="4290" y="15087"/>
                    </a:lnTo>
                    <a:lnTo>
                      <a:pt x="4269" y="15149"/>
                    </a:lnTo>
                    <a:lnTo>
                      <a:pt x="4311" y="15170"/>
                    </a:lnTo>
                    <a:lnTo>
                      <a:pt x="4374" y="15149"/>
                    </a:lnTo>
                    <a:lnTo>
                      <a:pt x="4416" y="15087"/>
                    </a:lnTo>
                    <a:lnTo>
                      <a:pt x="4478" y="15087"/>
                    </a:lnTo>
                    <a:lnTo>
                      <a:pt x="4583" y="14982"/>
                    </a:lnTo>
                    <a:lnTo>
                      <a:pt x="4688" y="14982"/>
                    </a:lnTo>
                    <a:lnTo>
                      <a:pt x="4667" y="15108"/>
                    </a:lnTo>
                    <a:lnTo>
                      <a:pt x="4625" y="15170"/>
                    </a:lnTo>
                    <a:lnTo>
                      <a:pt x="4667" y="15254"/>
                    </a:lnTo>
                    <a:lnTo>
                      <a:pt x="4667" y="15317"/>
                    </a:lnTo>
                    <a:lnTo>
                      <a:pt x="4709" y="15421"/>
                    </a:lnTo>
                    <a:lnTo>
                      <a:pt x="4729" y="15526"/>
                    </a:lnTo>
                    <a:lnTo>
                      <a:pt x="4688" y="15631"/>
                    </a:lnTo>
                    <a:lnTo>
                      <a:pt x="4688" y="15694"/>
                    </a:lnTo>
                    <a:lnTo>
                      <a:pt x="4709" y="15777"/>
                    </a:lnTo>
                    <a:lnTo>
                      <a:pt x="4709" y="15798"/>
                    </a:lnTo>
                    <a:lnTo>
                      <a:pt x="4667" y="15735"/>
                    </a:lnTo>
                    <a:lnTo>
                      <a:pt x="4604" y="15777"/>
                    </a:lnTo>
                    <a:lnTo>
                      <a:pt x="4625" y="15903"/>
                    </a:lnTo>
                    <a:lnTo>
                      <a:pt x="4688" y="16007"/>
                    </a:lnTo>
                    <a:lnTo>
                      <a:pt x="4688" y="16049"/>
                    </a:lnTo>
                    <a:lnTo>
                      <a:pt x="4667" y="16049"/>
                    </a:lnTo>
                    <a:lnTo>
                      <a:pt x="4604" y="16112"/>
                    </a:lnTo>
                    <a:lnTo>
                      <a:pt x="4625" y="16196"/>
                    </a:lnTo>
                    <a:lnTo>
                      <a:pt x="4667" y="16238"/>
                    </a:lnTo>
                    <a:lnTo>
                      <a:pt x="4729" y="16238"/>
                    </a:lnTo>
                    <a:lnTo>
                      <a:pt x="4792" y="16300"/>
                    </a:lnTo>
                    <a:lnTo>
                      <a:pt x="4792" y="16342"/>
                    </a:lnTo>
                    <a:lnTo>
                      <a:pt x="4729" y="16405"/>
                    </a:lnTo>
                    <a:lnTo>
                      <a:pt x="4729" y="16468"/>
                    </a:lnTo>
                    <a:lnTo>
                      <a:pt x="4667" y="16551"/>
                    </a:lnTo>
                    <a:lnTo>
                      <a:pt x="4604" y="16572"/>
                    </a:lnTo>
                    <a:lnTo>
                      <a:pt x="4520" y="16551"/>
                    </a:lnTo>
                    <a:lnTo>
                      <a:pt x="4478" y="16572"/>
                    </a:lnTo>
                    <a:lnTo>
                      <a:pt x="4478" y="16635"/>
                    </a:lnTo>
                    <a:lnTo>
                      <a:pt x="4562" y="16656"/>
                    </a:lnTo>
                    <a:lnTo>
                      <a:pt x="4625" y="16656"/>
                    </a:lnTo>
                    <a:lnTo>
                      <a:pt x="4688" y="16719"/>
                    </a:lnTo>
                    <a:lnTo>
                      <a:pt x="4729" y="16719"/>
                    </a:lnTo>
                    <a:lnTo>
                      <a:pt x="4813" y="16740"/>
                    </a:lnTo>
                    <a:lnTo>
                      <a:pt x="4855" y="16782"/>
                    </a:lnTo>
                    <a:lnTo>
                      <a:pt x="4855" y="16886"/>
                    </a:lnTo>
                    <a:lnTo>
                      <a:pt x="4876" y="17033"/>
                    </a:lnTo>
                    <a:lnTo>
                      <a:pt x="4771" y="17137"/>
                    </a:lnTo>
                    <a:lnTo>
                      <a:pt x="4750" y="17200"/>
                    </a:lnTo>
                    <a:lnTo>
                      <a:pt x="4792" y="17263"/>
                    </a:lnTo>
                    <a:lnTo>
                      <a:pt x="4709" y="17409"/>
                    </a:lnTo>
                    <a:lnTo>
                      <a:pt x="4604" y="17472"/>
                    </a:lnTo>
                    <a:lnTo>
                      <a:pt x="4541" y="17472"/>
                    </a:lnTo>
                    <a:lnTo>
                      <a:pt x="4478" y="17409"/>
                    </a:lnTo>
                    <a:lnTo>
                      <a:pt x="4436" y="17409"/>
                    </a:lnTo>
                    <a:lnTo>
                      <a:pt x="4332" y="17493"/>
                    </a:lnTo>
                    <a:lnTo>
                      <a:pt x="4290" y="17577"/>
                    </a:lnTo>
                    <a:lnTo>
                      <a:pt x="4332" y="17598"/>
                    </a:lnTo>
                    <a:lnTo>
                      <a:pt x="4374" y="17598"/>
                    </a:lnTo>
                    <a:lnTo>
                      <a:pt x="4541" y="17618"/>
                    </a:lnTo>
                    <a:lnTo>
                      <a:pt x="4583" y="17577"/>
                    </a:lnTo>
                    <a:lnTo>
                      <a:pt x="4604" y="17556"/>
                    </a:lnTo>
                    <a:lnTo>
                      <a:pt x="4646" y="17577"/>
                    </a:lnTo>
                    <a:lnTo>
                      <a:pt x="4646" y="17618"/>
                    </a:lnTo>
                    <a:lnTo>
                      <a:pt x="4667" y="17660"/>
                    </a:lnTo>
                    <a:lnTo>
                      <a:pt x="4604" y="17702"/>
                    </a:lnTo>
                    <a:lnTo>
                      <a:pt x="4562" y="17702"/>
                    </a:lnTo>
                    <a:lnTo>
                      <a:pt x="4541" y="17723"/>
                    </a:lnTo>
                    <a:lnTo>
                      <a:pt x="4541" y="17807"/>
                    </a:lnTo>
                    <a:lnTo>
                      <a:pt x="4499" y="17828"/>
                    </a:lnTo>
                    <a:lnTo>
                      <a:pt x="4436" y="17828"/>
                    </a:lnTo>
                    <a:lnTo>
                      <a:pt x="4290" y="17932"/>
                    </a:lnTo>
                    <a:lnTo>
                      <a:pt x="4185" y="17995"/>
                    </a:lnTo>
                    <a:lnTo>
                      <a:pt x="4185" y="18037"/>
                    </a:lnTo>
                    <a:lnTo>
                      <a:pt x="4269" y="18121"/>
                    </a:lnTo>
                    <a:lnTo>
                      <a:pt x="4395" y="18142"/>
                    </a:lnTo>
                    <a:lnTo>
                      <a:pt x="4499" y="18121"/>
                    </a:lnTo>
                    <a:lnTo>
                      <a:pt x="4583" y="18016"/>
                    </a:lnTo>
                    <a:lnTo>
                      <a:pt x="4646" y="17911"/>
                    </a:lnTo>
                    <a:lnTo>
                      <a:pt x="4688" y="17870"/>
                    </a:lnTo>
                    <a:lnTo>
                      <a:pt x="4709" y="17870"/>
                    </a:lnTo>
                    <a:lnTo>
                      <a:pt x="4709" y="17911"/>
                    </a:lnTo>
                    <a:lnTo>
                      <a:pt x="4604" y="18079"/>
                    </a:lnTo>
                    <a:lnTo>
                      <a:pt x="4478" y="18204"/>
                    </a:lnTo>
                    <a:lnTo>
                      <a:pt x="4436" y="18183"/>
                    </a:lnTo>
                    <a:lnTo>
                      <a:pt x="4269" y="18204"/>
                    </a:lnTo>
                    <a:lnTo>
                      <a:pt x="4227" y="18225"/>
                    </a:lnTo>
                    <a:lnTo>
                      <a:pt x="4164" y="18309"/>
                    </a:lnTo>
                    <a:lnTo>
                      <a:pt x="4144" y="18288"/>
                    </a:lnTo>
                    <a:lnTo>
                      <a:pt x="4039" y="18288"/>
                    </a:lnTo>
                    <a:lnTo>
                      <a:pt x="3934" y="18330"/>
                    </a:lnTo>
                    <a:lnTo>
                      <a:pt x="3934" y="18393"/>
                    </a:lnTo>
                    <a:lnTo>
                      <a:pt x="3955" y="18414"/>
                    </a:lnTo>
                    <a:lnTo>
                      <a:pt x="3976" y="18455"/>
                    </a:lnTo>
                    <a:lnTo>
                      <a:pt x="3955" y="18539"/>
                    </a:lnTo>
                    <a:lnTo>
                      <a:pt x="4018" y="18665"/>
                    </a:lnTo>
                    <a:lnTo>
                      <a:pt x="4039" y="18665"/>
                    </a:lnTo>
                    <a:lnTo>
                      <a:pt x="4060" y="18602"/>
                    </a:lnTo>
                    <a:lnTo>
                      <a:pt x="4123" y="18602"/>
                    </a:lnTo>
                    <a:lnTo>
                      <a:pt x="4164" y="18644"/>
                    </a:lnTo>
                    <a:lnTo>
                      <a:pt x="4185" y="18707"/>
                    </a:lnTo>
                    <a:lnTo>
                      <a:pt x="4185" y="18769"/>
                    </a:lnTo>
                    <a:lnTo>
                      <a:pt x="4248" y="18832"/>
                    </a:lnTo>
                    <a:lnTo>
                      <a:pt x="4374" y="18832"/>
                    </a:lnTo>
                    <a:lnTo>
                      <a:pt x="4457" y="18769"/>
                    </a:lnTo>
                    <a:lnTo>
                      <a:pt x="4478" y="18748"/>
                    </a:lnTo>
                    <a:lnTo>
                      <a:pt x="4541" y="18748"/>
                    </a:lnTo>
                    <a:lnTo>
                      <a:pt x="4646" y="18727"/>
                    </a:lnTo>
                    <a:lnTo>
                      <a:pt x="4688" y="18665"/>
                    </a:lnTo>
                    <a:lnTo>
                      <a:pt x="4709" y="18560"/>
                    </a:lnTo>
                    <a:lnTo>
                      <a:pt x="4688" y="18497"/>
                    </a:lnTo>
                    <a:lnTo>
                      <a:pt x="4646" y="18434"/>
                    </a:lnTo>
                    <a:lnTo>
                      <a:pt x="4750" y="18434"/>
                    </a:lnTo>
                    <a:lnTo>
                      <a:pt x="4750" y="18393"/>
                    </a:lnTo>
                    <a:lnTo>
                      <a:pt x="4771" y="18225"/>
                    </a:lnTo>
                    <a:lnTo>
                      <a:pt x="4813" y="18309"/>
                    </a:lnTo>
                    <a:lnTo>
                      <a:pt x="4876" y="18351"/>
                    </a:lnTo>
                    <a:lnTo>
                      <a:pt x="4918" y="18351"/>
                    </a:lnTo>
                    <a:lnTo>
                      <a:pt x="4981" y="18288"/>
                    </a:lnTo>
                    <a:lnTo>
                      <a:pt x="4981" y="18121"/>
                    </a:lnTo>
                    <a:lnTo>
                      <a:pt x="4981" y="18016"/>
                    </a:lnTo>
                    <a:lnTo>
                      <a:pt x="4918" y="17911"/>
                    </a:lnTo>
                    <a:lnTo>
                      <a:pt x="4897" y="17828"/>
                    </a:lnTo>
                    <a:lnTo>
                      <a:pt x="4918" y="17618"/>
                    </a:lnTo>
                    <a:lnTo>
                      <a:pt x="4960" y="17577"/>
                    </a:lnTo>
                    <a:lnTo>
                      <a:pt x="4981" y="17577"/>
                    </a:lnTo>
                    <a:lnTo>
                      <a:pt x="4981" y="17660"/>
                    </a:lnTo>
                    <a:lnTo>
                      <a:pt x="4960" y="17723"/>
                    </a:lnTo>
                    <a:lnTo>
                      <a:pt x="4981" y="17828"/>
                    </a:lnTo>
                    <a:lnTo>
                      <a:pt x="5022" y="17932"/>
                    </a:lnTo>
                    <a:lnTo>
                      <a:pt x="5022" y="18079"/>
                    </a:lnTo>
                    <a:lnTo>
                      <a:pt x="5001" y="18204"/>
                    </a:lnTo>
                    <a:lnTo>
                      <a:pt x="5001" y="18309"/>
                    </a:lnTo>
                    <a:lnTo>
                      <a:pt x="5064" y="18309"/>
                    </a:lnTo>
                    <a:lnTo>
                      <a:pt x="5085" y="18288"/>
                    </a:lnTo>
                    <a:lnTo>
                      <a:pt x="5169" y="18225"/>
                    </a:lnTo>
                    <a:lnTo>
                      <a:pt x="5169" y="18183"/>
                    </a:lnTo>
                    <a:lnTo>
                      <a:pt x="5273" y="18037"/>
                    </a:lnTo>
                    <a:lnTo>
                      <a:pt x="5378" y="17995"/>
                    </a:lnTo>
                    <a:lnTo>
                      <a:pt x="5420" y="17995"/>
                    </a:lnTo>
                    <a:lnTo>
                      <a:pt x="5420" y="18016"/>
                    </a:lnTo>
                    <a:lnTo>
                      <a:pt x="5336" y="18079"/>
                    </a:lnTo>
                    <a:lnTo>
                      <a:pt x="5294" y="18121"/>
                    </a:lnTo>
                    <a:lnTo>
                      <a:pt x="5232" y="18246"/>
                    </a:lnTo>
                    <a:lnTo>
                      <a:pt x="5169" y="18330"/>
                    </a:lnTo>
                    <a:lnTo>
                      <a:pt x="5169" y="18393"/>
                    </a:lnTo>
                    <a:lnTo>
                      <a:pt x="5211" y="18414"/>
                    </a:lnTo>
                    <a:lnTo>
                      <a:pt x="5294" y="18414"/>
                    </a:lnTo>
                    <a:lnTo>
                      <a:pt x="5336" y="18434"/>
                    </a:lnTo>
                    <a:lnTo>
                      <a:pt x="5399" y="18518"/>
                    </a:lnTo>
                    <a:lnTo>
                      <a:pt x="5483" y="18539"/>
                    </a:lnTo>
                    <a:lnTo>
                      <a:pt x="5587" y="18518"/>
                    </a:lnTo>
                    <a:lnTo>
                      <a:pt x="5650" y="18455"/>
                    </a:lnTo>
                    <a:lnTo>
                      <a:pt x="5713" y="18455"/>
                    </a:lnTo>
                    <a:lnTo>
                      <a:pt x="5734" y="18497"/>
                    </a:lnTo>
                    <a:lnTo>
                      <a:pt x="5734" y="18539"/>
                    </a:lnTo>
                    <a:lnTo>
                      <a:pt x="5608" y="18623"/>
                    </a:lnTo>
                    <a:lnTo>
                      <a:pt x="5420" y="18665"/>
                    </a:lnTo>
                    <a:lnTo>
                      <a:pt x="5294" y="18665"/>
                    </a:lnTo>
                    <a:lnTo>
                      <a:pt x="5211" y="18727"/>
                    </a:lnTo>
                    <a:lnTo>
                      <a:pt x="5169" y="18769"/>
                    </a:lnTo>
                    <a:lnTo>
                      <a:pt x="5169" y="18832"/>
                    </a:lnTo>
                    <a:lnTo>
                      <a:pt x="5190" y="18853"/>
                    </a:lnTo>
                    <a:lnTo>
                      <a:pt x="5315" y="18832"/>
                    </a:lnTo>
                    <a:lnTo>
                      <a:pt x="5378" y="18853"/>
                    </a:lnTo>
                    <a:lnTo>
                      <a:pt x="5420" y="18832"/>
                    </a:lnTo>
                    <a:lnTo>
                      <a:pt x="5504" y="18769"/>
                    </a:lnTo>
                    <a:lnTo>
                      <a:pt x="5629" y="18769"/>
                    </a:lnTo>
                    <a:lnTo>
                      <a:pt x="5650" y="18811"/>
                    </a:lnTo>
                    <a:lnTo>
                      <a:pt x="5629" y="18853"/>
                    </a:lnTo>
                    <a:lnTo>
                      <a:pt x="5545" y="18874"/>
                    </a:lnTo>
                    <a:lnTo>
                      <a:pt x="5483" y="18937"/>
                    </a:lnTo>
                    <a:lnTo>
                      <a:pt x="5336" y="18937"/>
                    </a:lnTo>
                    <a:lnTo>
                      <a:pt x="5294" y="19020"/>
                    </a:lnTo>
                    <a:lnTo>
                      <a:pt x="5273" y="19083"/>
                    </a:lnTo>
                    <a:lnTo>
                      <a:pt x="5211" y="19146"/>
                    </a:lnTo>
                    <a:lnTo>
                      <a:pt x="5211" y="19188"/>
                    </a:lnTo>
                    <a:lnTo>
                      <a:pt x="5273" y="19188"/>
                    </a:lnTo>
                    <a:lnTo>
                      <a:pt x="5420" y="19062"/>
                    </a:lnTo>
                    <a:lnTo>
                      <a:pt x="5483" y="19041"/>
                    </a:lnTo>
                    <a:lnTo>
                      <a:pt x="5545" y="19041"/>
                    </a:lnTo>
                    <a:lnTo>
                      <a:pt x="5587" y="19020"/>
                    </a:lnTo>
                    <a:lnTo>
                      <a:pt x="5629" y="19020"/>
                    </a:lnTo>
                    <a:lnTo>
                      <a:pt x="5692" y="19083"/>
                    </a:lnTo>
                    <a:lnTo>
                      <a:pt x="5692" y="19146"/>
                    </a:lnTo>
                    <a:lnTo>
                      <a:pt x="5650" y="19188"/>
                    </a:lnTo>
                    <a:lnTo>
                      <a:pt x="5587" y="19146"/>
                    </a:lnTo>
                    <a:lnTo>
                      <a:pt x="5525" y="19125"/>
                    </a:lnTo>
                    <a:lnTo>
                      <a:pt x="5399" y="19167"/>
                    </a:lnTo>
                    <a:lnTo>
                      <a:pt x="5378" y="19230"/>
                    </a:lnTo>
                    <a:lnTo>
                      <a:pt x="5399" y="19271"/>
                    </a:lnTo>
                    <a:lnTo>
                      <a:pt x="5587" y="19271"/>
                    </a:lnTo>
                    <a:lnTo>
                      <a:pt x="5650" y="19230"/>
                    </a:lnTo>
                    <a:lnTo>
                      <a:pt x="5713" y="19230"/>
                    </a:lnTo>
                    <a:lnTo>
                      <a:pt x="5797" y="19334"/>
                    </a:lnTo>
                    <a:lnTo>
                      <a:pt x="5797" y="19397"/>
                    </a:lnTo>
                    <a:lnTo>
                      <a:pt x="5734" y="19439"/>
                    </a:lnTo>
                    <a:lnTo>
                      <a:pt x="5525" y="19355"/>
                    </a:lnTo>
                    <a:lnTo>
                      <a:pt x="5420" y="19292"/>
                    </a:lnTo>
                    <a:lnTo>
                      <a:pt x="5399" y="19355"/>
                    </a:lnTo>
                    <a:lnTo>
                      <a:pt x="5420" y="19439"/>
                    </a:lnTo>
                    <a:lnTo>
                      <a:pt x="5525" y="19502"/>
                    </a:lnTo>
                    <a:lnTo>
                      <a:pt x="5629" y="19648"/>
                    </a:lnTo>
                    <a:lnTo>
                      <a:pt x="5692" y="19753"/>
                    </a:lnTo>
                    <a:lnTo>
                      <a:pt x="5629" y="19753"/>
                    </a:lnTo>
                    <a:lnTo>
                      <a:pt x="5545" y="19648"/>
                    </a:lnTo>
                    <a:lnTo>
                      <a:pt x="5525" y="19648"/>
                    </a:lnTo>
                    <a:lnTo>
                      <a:pt x="5504" y="19690"/>
                    </a:lnTo>
                    <a:lnTo>
                      <a:pt x="5525" y="19774"/>
                    </a:lnTo>
                    <a:lnTo>
                      <a:pt x="5650" y="19878"/>
                    </a:lnTo>
                    <a:lnTo>
                      <a:pt x="5797" y="19983"/>
                    </a:lnTo>
                    <a:lnTo>
                      <a:pt x="5797" y="20025"/>
                    </a:lnTo>
                    <a:lnTo>
                      <a:pt x="5734" y="20025"/>
                    </a:lnTo>
                    <a:lnTo>
                      <a:pt x="5734" y="20087"/>
                    </a:lnTo>
                    <a:lnTo>
                      <a:pt x="5692" y="20087"/>
                    </a:lnTo>
                    <a:lnTo>
                      <a:pt x="5587" y="19983"/>
                    </a:lnTo>
                    <a:lnTo>
                      <a:pt x="5545" y="19983"/>
                    </a:lnTo>
                    <a:lnTo>
                      <a:pt x="5545" y="20025"/>
                    </a:lnTo>
                    <a:lnTo>
                      <a:pt x="5650" y="20171"/>
                    </a:lnTo>
                    <a:lnTo>
                      <a:pt x="5713" y="20213"/>
                    </a:lnTo>
                    <a:lnTo>
                      <a:pt x="5755" y="20213"/>
                    </a:lnTo>
                    <a:lnTo>
                      <a:pt x="5817" y="20192"/>
                    </a:lnTo>
                    <a:lnTo>
                      <a:pt x="5838" y="20213"/>
                    </a:lnTo>
                    <a:lnTo>
                      <a:pt x="5797" y="20297"/>
                    </a:lnTo>
                    <a:lnTo>
                      <a:pt x="5734" y="20318"/>
                    </a:lnTo>
                    <a:lnTo>
                      <a:pt x="5629" y="20276"/>
                    </a:lnTo>
                    <a:lnTo>
                      <a:pt x="5545" y="20192"/>
                    </a:lnTo>
                    <a:lnTo>
                      <a:pt x="5441" y="20108"/>
                    </a:lnTo>
                    <a:lnTo>
                      <a:pt x="5378" y="20004"/>
                    </a:lnTo>
                    <a:lnTo>
                      <a:pt x="5294" y="19795"/>
                    </a:lnTo>
                    <a:lnTo>
                      <a:pt x="5232" y="19711"/>
                    </a:lnTo>
                    <a:lnTo>
                      <a:pt x="5169" y="19690"/>
                    </a:lnTo>
                    <a:lnTo>
                      <a:pt x="5085" y="19648"/>
                    </a:lnTo>
                    <a:lnTo>
                      <a:pt x="4981" y="19606"/>
                    </a:lnTo>
                    <a:lnTo>
                      <a:pt x="4876" y="19606"/>
                    </a:lnTo>
                    <a:lnTo>
                      <a:pt x="4813" y="19585"/>
                    </a:lnTo>
                    <a:lnTo>
                      <a:pt x="4750" y="19585"/>
                    </a:lnTo>
                    <a:lnTo>
                      <a:pt x="4646" y="19564"/>
                    </a:lnTo>
                    <a:lnTo>
                      <a:pt x="4541" y="19460"/>
                    </a:lnTo>
                    <a:lnTo>
                      <a:pt x="4436" y="19460"/>
                    </a:lnTo>
                    <a:lnTo>
                      <a:pt x="4353" y="19439"/>
                    </a:lnTo>
                    <a:lnTo>
                      <a:pt x="4290" y="19460"/>
                    </a:lnTo>
                    <a:lnTo>
                      <a:pt x="4185" y="19460"/>
                    </a:lnTo>
                    <a:lnTo>
                      <a:pt x="4060" y="19564"/>
                    </a:lnTo>
                    <a:lnTo>
                      <a:pt x="4060" y="19606"/>
                    </a:lnTo>
                    <a:lnTo>
                      <a:pt x="4123" y="19669"/>
                    </a:lnTo>
                    <a:lnTo>
                      <a:pt x="4185" y="19753"/>
                    </a:lnTo>
                    <a:lnTo>
                      <a:pt x="4248" y="19878"/>
                    </a:lnTo>
                    <a:lnTo>
                      <a:pt x="4248" y="19962"/>
                    </a:lnTo>
                    <a:lnTo>
                      <a:pt x="4353" y="20067"/>
                    </a:lnTo>
                    <a:lnTo>
                      <a:pt x="4499" y="20108"/>
                    </a:lnTo>
                    <a:lnTo>
                      <a:pt x="4709" y="20192"/>
                    </a:lnTo>
                    <a:lnTo>
                      <a:pt x="4855" y="20276"/>
                    </a:lnTo>
                    <a:lnTo>
                      <a:pt x="4897" y="20380"/>
                    </a:lnTo>
                    <a:lnTo>
                      <a:pt x="4897" y="20422"/>
                    </a:lnTo>
                    <a:lnTo>
                      <a:pt x="4981" y="20443"/>
                    </a:lnTo>
                    <a:lnTo>
                      <a:pt x="5064" y="20443"/>
                    </a:lnTo>
                    <a:lnTo>
                      <a:pt x="5127" y="20527"/>
                    </a:lnTo>
                    <a:lnTo>
                      <a:pt x="5211" y="20548"/>
                    </a:lnTo>
                    <a:lnTo>
                      <a:pt x="5273" y="20527"/>
                    </a:lnTo>
                    <a:lnTo>
                      <a:pt x="5315" y="20590"/>
                    </a:lnTo>
                    <a:lnTo>
                      <a:pt x="5399" y="20590"/>
                    </a:lnTo>
                    <a:lnTo>
                      <a:pt x="5441" y="20548"/>
                    </a:lnTo>
                    <a:lnTo>
                      <a:pt x="5504" y="20631"/>
                    </a:lnTo>
                    <a:lnTo>
                      <a:pt x="5608" y="20631"/>
                    </a:lnTo>
                    <a:lnTo>
                      <a:pt x="5692" y="20548"/>
                    </a:lnTo>
                    <a:lnTo>
                      <a:pt x="5797" y="20548"/>
                    </a:lnTo>
                    <a:lnTo>
                      <a:pt x="5838" y="20590"/>
                    </a:lnTo>
                    <a:lnTo>
                      <a:pt x="5838" y="20652"/>
                    </a:lnTo>
                    <a:lnTo>
                      <a:pt x="5755" y="20652"/>
                    </a:lnTo>
                    <a:lnTo>
                      <a:pt x="5692" y="20694"/>
                    </a:lnTo>
                    <a:lnTo>
                      <a:pt x="5692" y="20736"/>
                    </a:lnTo>
                    <a:lnTo>
                      <a:pt x="5755" y="20736"/>
                    </a:lnTo>
                    <a:lnTo>
                      <a:pt x="5817" y="20820"/>
                    </a:lnTo>
                    <a:lnTo>
                      <a:pt x="5734" y="20862"/>
                    </a:lnTo>
                    <a:lnTo>
                      <a:pt x="5734" y="20903"/>
                    </a:lnTo>
                    <a:lnTo>
                      <a:pt x="5650" y="20924"/>
                    </a:lnTo>
                    <a:lnTo>
                      <a:pt x="5608" y="20966"/>
                    </a:lnTo>
                    <a:lnTo>
                      <a:pt x="5504" y="21029"/>
                    </a:lnTo>
                    <a:lnTo>
                      <a:pt x="5483" y="21071"/>
                    </a:lnTo>
                    <a:lnTo>
                      <a:pt x="5504" y="21113"/>
                    </a:lnTo>
                    <a:lnTo>
                      <a:pt x="5608" y="21113"/>
                    </a:lnTo>
                    <a:lnTo>
                      <a:pt x="5692" y="21134"/>
                    </a:lnTo>
                    <a:lnTo>
                      <a:pt x="5713" y="21175"/>
                    </a:lnTo>
                    <a:lnTo>
                      <a:pt x="5629" y="21175"/>
                    </a:lnTo>
                    <a:lnTo>
                      <a:pt x="5587" y="21217"/>
                    </a:lnTo>
                    <a:lnTo>
                      <a:pt x="5545" y="21175"/>
                    </a:lnTo>
                    <a:lnTo>
                      <a:pt x="5504" y="21238"/>
                    </a:lnTo>
                    <a:lnTo>
                      <a:pt x="5420" y="21364"/>
                    </a:lnTo>
                    <a:lnTo>
                      <a:pt x="5378" y="21364"/>
                    </a:lnTo>
                    <a:lnTo>
                      <a:pt x="5315" y="21427"/>
                    </a:lnTo>
                    <a:lnTo>
                      <a:pt x="5315" y="21468"/>
                    </a:lnTo>
                    <a:lnTo>
                      <a:pt x="5399" y="21489"/>
                    </a:lnTo>
                    <a:lnTo>
                      <a:pt x="5441" y="21489"/>
                    </a:lnTo>
                    <a:lnTo>
                      <a:pt x="5504" y="21468"/>
                    </a:lnTo>
                    <a:lnTo>
                      <a:pt x="5525" y="21489"/>
                    </a:lnTo>
                    <a:lnTo>
                      <a:pt x="5545" y="21552"/>
                    </a:lnTo>
                    <a:lnTo>
                      <a:pt x="5608" y="21552"/>
                    </a:lnTo>
                    <a:lnTo>
                      <a:pt x="5650" y="21573"/>
                    </a:lnTo>
                    <a:lnTo>
                      <a:pt x="5650" y="21636"/>
                    </a:lnTo>
                    <a:lnTo>
                      <a:pt x="5545" y="21657"/>
                    </a:lnTo>
                    <a:lnTo>
                      <a:pt x="5483" y="21678"/>
                    </a:lnTo>
                    <a:lnTo>
                      <a:pt x="5483" y="21699"/>
                    </a:lnTo>
                    <a:lnTo>
                      <a:pt x="5608" y="21699"/>
                    </a:lnTo>
                    <a:lnTo>
                      <a:pt x="5650" y="21761"/>
                    </a:lnTo>
                    <a:lnTo>
                      <a:pt x="5650" y="21803"/>
                    </a:lnTo>
                    <a:lnTo>
                      <a:pt x="5608" y="21803"/>
                    </a:lnTo>
                    <a:lnTo>
                      <a:pt x="5545" y="21782"/>
                    </a:lnTo>
                    <a:lnTo>
                      <a:pt x="5525" y="21803"/>
                    </a:lnTo>
                    <a:lnTo>
                      <a:pt x="5483" y="21803"/>
                    </a:lnTo>
                    <a:lnTo>
                      <a:pt x="5420" y="21761"/>
                    </a:lnTo>
                    <a:lnTo>
                      <a:pt x="5336" y="21761"/>
                    </a:lnTo>
                    <a:lnTo>
                      <a:pt x="5232" y="21740"/>
                    </a:lnTo>
                    <a:lnTo>
                      <a:pt x="5232" y="21678"/>
                    </a:lnTo>
                    <a:lnTo>
                      <a:pt x="5273" y="21657"/>
                    </a:lnTo>
                    <a:lnTo>
                      <a:pt x="5211" y="21552"/>
                    </a:lnTo>
                    <a:lnTo>
                      <a:pt x="5190" y="21531"/>
                    </a:lnTo>
                    <a:lnTo>
                      <a:pt x="5127" y="21552"/>
                    </a:lnTo>
                    <a:lnTo>
                      <a:pt x="5127" y="21657"/>
                    </a:lnTo>
                    <a:lnTo>
                      <a:pt x="5064" y="21866"/>
                    </a:lnTo>
                    <a:lnTo>
                      <a:pt x="5001" y="21950"/>
                    </a:lnTo>
                    <a:lnTo>
                      <a:pt x="5022" y="21992"/>
                    </a:lnTo>
                    <a:lnTo>
                      <a:pt x="5085" y="21992"/>
                    </a:lnTo>
                    <a:lnTo>
                      <a:pt x="5169" y="21950"/>
                    </a:lnTo>
                    <a:lnTo>
                      <a:pt x="5190" y="21950"/>
                    </a:lnTo>
                    <a:lnTo>
                      <a:pt x="5169" y="21992"/>
                    </a:lnTo>
                    <a:lnTo>
                      <a:pt x="5085" y="22054"/>
                    </a:lnTo>
                    <a:lnTo>
                      <a:pt x="5022" y="22096"/>
                    </a:lnTo>
                    <a:lnTo>
                      <a:pt x="4981" y="22117"/>
                    </a:lnTo>
                    <a:lnTo>
                      <a:pt x="4981" y="22180"/>
                    </a:lnTo>
                    <a:lnTo>
                      <a:pt x="4855" y="22159"/>
                    </a:lnTo>
                    <a:lnTo>
                      <a:pt x="4750" y="22159"/>
                    </a:lnTo>
                    <a:lnTo>
                      <a:pt x="4646" y="22180"/>
                    </a:lnTo>
                    <a:lnTo>
                      <a:pt x="4604" y="22159"/>
                    </a:lnTo>
                    <a:lnTo>
                      <a:pt x="4478" y="22159"/>
                    </a:lnTo>
                    <a:lnTo>
                      <a:pt x="4395" y="22180"/>
                    </a:lnTo>
                    <a:lnTo>
                      <a:pt x="4248" y="22264"/>
                    </a:lnTo>
                    <a:lnTo>
                      <a:pt x="4123" y="22284"/>
                    </a:lnTo>
                    <a:lnTo>
                      <a:pt x="4144" y="22305"/>
                    </a:lnTo>
                    <a:lnTo>
                      <a:pt x="4248" y="22284"/>
                    </a:lnTo>
                    <a:lnTo>
                      <a:pt x="4290" y="22284"/>
                    </a:lnTo>
                    <a:lnTo>
                      <a:pt x="4248" y="22326"/>
                    </a:lnTo>
                    <a:lnTo>
                      <a:pt x="4185" y="22368"/>
                    </a:lnTo>
                    <a:lnTo>
                      <a:pt x="4227" y="22410"/>
                    </a:lnTo>
                    <a:lnTo>
                      <a:pt x="4290" y="22431"/>
                    </a:lnTo>
                    <a:lnTo>
                      <a:pt x="4353" y="22515"/>
                    </a:lnTo>
                    <a:lnTo>
                      <a:pt x="4457" y="22494"/>
                    </a:lnTo>
                    <a:lnTo>
                      <a:pt x="4541" y="22515"/>
                    </a:lnTo>
                    <a:lnTo>
                      <a:pt x="4583" y="22494"/>
                    </a:lnTo>
                    <a:lnTo>
                      <a:pt x="4709" y="22494"/>
                    </a:lnTo>
                    <a:lnTo>
                      <a:pt x="4750" y="22473"/>
                    </a:lnTo>
                    <a:lnTo>
                      <a:pt x="4667" y="22410"/>
                    </a:lnTo>
                    <a:lnTo>
                      <a:pt x="4646" y="22389"/>
                    </a:lnTo>
                    <a:lnTo>
                      <a:pt x="4688" y="22326"/>
                    </a:lnTo>
                    <a:lnTo>
                      <a:pt x="4855" y="22326"/>
                    </a:lnTo>
                    <a:lnTo>
                      <a:pt x="4918" y="22305"/>
                    </a:lnTo>
                    <a:lnTo>
                      <a:pt x="5001" y="22305"/>
                    </a:lnTo>
                    <a:lnTo>
                      <a:pt x="5001" y="22326"/>
                    </a:lnTo>
                    <a:lnTo>
                      <a:pt x="4960" y="22368"/>
                    </a:lnTo>
                    <a:lnTo>
                      <a:pt x="4918" y="22431"/>
                    </a:lnTo>
                    <a:lnTo>
                      <a:pt x="4918" y="22515"/>
                    </a:lnTo>
                    <a:lnTo>
                      <a:pt x="4792" y="22577"/>
                    </a:lnTo>
                    <a:lnTo>
                      <a:pt x="4792" y="22619"/>
                    </a:lnTo>
                    <a:lnTo>
                      <a:pt x="4813" y="22682"/>
                    </a:lnTo>
                    <a:lnTo>
                      <a:pt x="5064" y="22849"/>
                    </a:lnTo>
                    <a:lnTo>
                      <a:pt x="5169" y="22933"/>
                    </a:lnTo>
                    <a:lnTo>
                      <a:pt x="5169" y="22954"/>
                    </a:lnTo>
                    <a:lnTo>
                      <a:pt x="5085" y="22954"/>
                    </a:lnTo>
                    <a:lnTo>
                      <a:pt x="5064" y="22933"/>
                    </a:lnTo>
                    <a:lnTo>
                      <a:pt x="4960" y="22891"/>
                    </a:lnTo>
                    <a:lnTo>
                      <a:pt x="4813" y="22808"/>
                    </a:lnTo>
                    <a:lnTo>
                      <a:pt x="4771" y="22745"/>
                    </a:lnTo>
                    <a:lnTo>
                      <a:pt x="4667" y="22745"/>
                    </a:lnTo>
                    <a:lnTo>
                      <a:pt x="4604" y="22787"/>
                    </a:lnTo>
                    <a:lnTo>
                      <a:pt x="4541" y="22808"/>
                    </a:lnTo>
                    <a:lnTo>
                      <a:pt x="4332" y="22682"/>
                    </a:lnTo>
                    <a:lnTo>
                      <a:pt x="4290" y="22598"/>
                    </a:lnTo>
                    <a:lnTo>
                      <a:pt x="4248" y="22515"/>
                    </a:lnTo>
                    <a:lnTo>
                      <a:pt x="4227" y="22515"/>
                    </a:lnTo>
                    <a:lnTo>
                      <a:pt x="4248" y="22619"/>
                    </a:lnTo>
                    <a:lnTo>
                      <a:pt x="4269" y="22703"/>
                    </a:lnTo>
                    <a:lnTo>
                      <a:pt x="4248" y="22724"/>
                    </a:lnTo>
                    <a:lnTo>
                      <a:pt x="4144" y="22619"/>
                    </a:lnTo>
                    <a:lnTo>
                      <a:pt x="4039" y="22494"/>
                    </a:lnTo>
                    <a:lnTo>
                      <a:pt x="3913" y="22431"/>
                    </a:lnTo>
                    <a:lnTo>
                      <a:pt x="3851" y="22473"/>
                    </a:lnTo>
                    <a:lnTo>
                      <a:pt x="3872" y="22515"/>
                    </a:lnTo>
                    <a:lnTo>
                      <a:pt x="3955" y="22536"/>
                    </a:lnTo>
                    <a:lnTo>
                      <a:pt x="3976" y="22619"/>
                    </a:lnTo>
                    <a:lnTo>
                      <a:pt x="4123" y="22745"/>
                    </a:lnTo>
                    <a:lnTo>
                      <a:pt x="4164" y="22808"/>
                    </a:lnTo>
                    <a:lnTo>
                      <a:pt x="4227" y="22808"/>
                    </a:lnTo>
                    <a:lnTo>
                      <a:pt x="4290" y="22828"/>
                    </a:lnTo>
                    <a:lnTo>
                      <a:pt x="4332" y="22891"/>
                    </a:lnTo>
                    <a:lnTo>
                      <a:pt x="4164" y="22891"/>
                    </a:lnTo>
                    <a:lnTo>
                      <a:pt x="4060" y="22828"/>
                    </a:lnTo>
                    <a:lnTo>
                      <a:pt x="3976" y="22787"/>
                    </a:lnTo>
                    <a:lnTo>
                      <a:pt x="3934" y="22787"/>
                    </a:lnTo>
                    <a:lnTo>
                      <a:pt x="3913" y="22849"/>
                    </a:lnTo>
                    <a:lnTo>
                      <a:pt x="3913" y="22912"/>
                    </a:lnTo>
                    <a:lnTo>
                      <a:pt x="3851" y="22954"/>
                    </a:lnTo>
                    <a:lnTo>
                      <a:pt x="3830" y="22954"/>
                    </a:lnTo>
                    <a:lnTo>
                      <a:pt x="3830" y="23017"/>
                    </a:lnTo>
                    <a:lnTo>
                      <a:pt x="3767" y="23059"/>
                    </a:lnTo>
                    <a:lnTo>
                      <a:pt x="3725" y="23100"/>
                    </a:lnTo>
                    <a:lnTo>
                      <a:pt x="3600" y="23247"/>
                    </a:lnTo>
                    <a:lnTo>
                      <a:pt x="3600" y="23310"/>
                    </a:lnTo>
                    <a:lnTo>
                      <a:pt x="3627" y="23324"/>
                    </a:lnTo>
                    <a:lnTo>
                      <a:pt x="3627" y="23324"/>
                    </a:lnTo>
                    <a:lnTo>
                      <a:pt x="3558" y="23352"/>
                    </a:lnTo>
                    <a:lnTo>
                      <a:pt x="3495" y="23414"/>
                    </a:lnTo>
                    <a:lnTo>
                      <a:pt x="3390" y="23456"/>
                    </a:lnTo>
                    <a:lnTo>
                      <a:pt x="3328" y="23561"/>
                    </a:lnTo>
                    <a:lnTo>
                      <a:pt x="3328" y="23644"/>
                    </a:lnTo>
                    <a:lnTo>
                      <a:pt x="3348" y="23665"/>
                    </a:lnTo>
                    <a:lnTo>
                      <a:pt x="3432" y="23624"/>
                    </a:lnTo>
                    <a:lnTo>
                      <a:pt x="3537" y="23582"/>
                    </a:lnTo>
                    <a:lnTo>
                      <a:pt x="3600" y="23624"/>
                    </a:lnTo>
                    <a:lnTo>
                      <a:pt x="3620" y="23644"/>
                    </a:lnTo>
                    <a:lnTo>
                      <a:pt x="3725" y="23644"/>
                    </a:lnTo>
                    <a:lnTo>
                      <a:pt x="3913" y="23582"/>
                    </a:lnTo>
                    <a:lnTo>
                      <a:pt x="4060" y="23582"/>
                    </a:lnTo>
                    <a:lnTo>
                      <a:pt x="4185" y="23644"/>
                    </a:lnTo>
                    <a:lnTo>
                      <a:pt x="4185" y="23686"/>
                    </a:lnTo>
                    <a:lnTo>
                      <a:pt x="4144" y="23728"/>
                    </a:lnTo>
                    <a:lnTo>
                      <a:pt x="4018" y="23686"/>
                    </a:lnTo>
                    <a:lnTo>
                      <a:pt x="3934" y="23728"/>
                    </a:lnTo>
                    <a:lnTo>
                      <a:pt x="3558" y="23686"/>
                    </a:lnTo>
                    <a:lnTo>
                      <a:pt x="3453" y="23686"/>
                    </a:lnTo>
                    <a:lnTo>
                      <a:pt x="3432" y="23728"/>
                    </a:lnTo>
                    <a:lnTo>
                      <a:pt x="3286" y="23728"/>
                    </a:lnTo>
                    <a:lnTo>
                      <a:pt x="3286" y="23770"/>
                    </a:lnTo>
                    <a:lnTo>
                      <a:pt x="3307" y="23791"/>
                    </a:lnTo>
                    <a:lnTo>
                      <a:pt x="3411" y="23791"/>
                    </a:lnTo>
                    <a:lnTo>
                      <a:pt x="3432" y="23833"/>
                    </a:lnTo>
                    <a:lnTo>
                      <a:pt x="3390" y="23854"/>
                    </a:lnTo>
                    <a:lnTo>
                      <a:pt x="3307" y="23833"/>
                    </a:lnTo>
                    <a:lnTo>
                      <a:pt x="3202" y="23833"/>
                    </a:lnTo>
                    <a:lnTo>
                      <a:pt x="3202" y="23854"/>
                    </a:lnTo>
                    <a:lnTo>
                      <a:pt x="3244" y="23896"/>
                    </a:lnTo>
                    <a:lnTo>
                      <a:pt x="3348" y="23896"/>
                    </a:lnTo>
                    <a:lnTo>
                      <a:pt x="3620" y="23979"/>
                    </a:lnTo>
                    <a:lnTo>
                      <a:pt x="3704" y="23979"/>
                    </a:lnTo>
                    <a:lnTo>
                      <a:pt x="3746" y="23958"/>
                    </a:lnTo>
                    <a:lnTo>
                      <a:pt x="3830" y="23958"/>
                    </a:lnTo>
                    <a:lnTo>
                      <a:pt x="3851" y="23979"/>
                    </a:lnTo>
                    <a:lnTo>
                      <a:pt x="3851" y="24063"/>
                    </a:lnTo>
                    <a:lnTo>
                      <a:pt x="3872" y="24147"/>
                    </a:lnTo>
                    <a:lnTo>
                      <a:pt x="3830" y="24168"/>
                    </a:lnTo>
                    <a:lnTo>
                      <a:pt x="3746" y="24147"/>
                    </a:lnTo>
                    <a:lnTo>
                      <a:pt x="3725" y="24168"/>
                    </a:lnTo>
                    <a:lnTo>
                      <a:pt x="3704" y="24147"/>
                    </a:lnTo>
                    <a:lnTo>
                      <a:pt x="3600" y="24168"/>
                    </a:lnTo>
                    <a:lnTo>
                      <a:pt x="3600" y="24209"/>
                    </a:lnTo>
                    <a:lnTo>
                      <a:pt x="3620" y="24251"/>
                    </a:lnTo>
                    <a:lnTo>
                      <a:pt x="3662" y="24251"/>
                    </a:lnTo>
                    <a:lnTo>
                      <a:pt x="3746" y="24272"/>
                    </a:lnTo>
                    <a:lnTo>
                      <a:pt x="3767" y="24293"/>
                    </a:lnTo>
                    <a:lnTo>
                      <a:pt x="3662" y="24356"/>
                    </a:lnTo>
                    <a:lnTo>
                      <a:pt x="3600" y="24356"/>
                    </a:lnTo>
                    <a:lnTo>
                      <a:pt x="3495" y="24293"/>
                    </a:lnTo>
                    <a:lnTo>
                      <a:pt x="3390" y="24335"/>
                    </a:lnTo>
                    <a:lnTo>
                      <a:pt x="3390" y="24377"/>
                    </a:lnTo>
                    <a:lnTo>
                      <a:pt x="3411" y="24460"/>
                    </a:lnTo>
                    <a:lnTo>
                      <a:pt x="3453" y="24481"/>
                    </a:lnTo>
                    <a:lnTo>
                      <a:pt x="3516" y="24460"/>
                    </a:lnTo>
                    <a:lnTo>
                      <a:pt x="3620" y="24460"/>
                    </a:lnTo>
                    <a:lnTo>
                      <a:pt x="3704" y="24502"/>
                    </a:lnTo>
                    <a:lnTo>
                      <a:pt x="3725" y="24565"/>
                    </a:lnTo>
                    <a:lnTo>
                      <a:pt x="3495" y="24565"/>
                    </a:lnTo>
                    <a:lnTo>
                      <a:pt x="3432" y="24586"/>
                    </a:lnTo>
                    <a:lnTo>
                      <a:pt x="3348" y="24544"/>
                    </a:lnTo>
                    <a:lnTo>
                      <a:pt x="3307" y="24544"/>
                    </a:lnTo>
                    <a:lnTo>
                      <a:pt x="3244" y="24607"/>
                    </a:lnTo>
                    <a:lnTo>
                      <a:pt x="3244" y="24816"/>
                    </a:lnTo>
                    <a:lnTo>
                      <a:pt x="3223" y="24879"/>
                    </a:lnTo>
                    <a:lnTo>
                      <a:pt x="3244" y="24921"/>
                    </a:lnTo>
                    <a:lnTo>
                      <a:pt x="3328" y="24921"/>
                    </a:lnTo>
                    <a:lnTo>
                      <a:pt x="3558" y="24816"/>
                    </a:lnTo>
                    <a:lnTo>
                      <a:pt x="3620" y="24774"/>
                    </a:lnTo>
                    <a:lnTo>
                      <a:pt x="3809" y="24712"/>
                    </a:lnTo>
                    <a:lnTo>
                      <a:pt x="3913" y="24670"/>
                    </a:lnTo>
                    <a:lnTo>
                      <a:pt x="3976" y="24544"/>
                    </a:lnTo>
                    <a:lnTo>
                      <a:pt x="4123" y="24398"/>
                    </a:lnTo>
                    <a:lnTo>
                      <a:pt x="4395" y="24272"/>
                    </a:lnTo>
                    <a:lnTo>
                      <a:pt x="4541" y="24230"/>
                    </a:lnTo>
                    <a:lnTo>
                      <a:pt x="4604" y="24251"/>
                    </a:lnTo>
                    <a:lnTo>
                      <a:pt x="4604" y="24293"/>
                    </a:lnTo>
                    <a:lnTo>
                      <a:pt x="4562" y="24335"/>
                    </a:lnTo>
                    <a:lnTo>
                      <a:pt x="4478" y="24335"/>
                    </a:lnTo>
                    <a:lnTo>
                      <a:pt x="4332" y="24377"/>
                    </a:lnTo>
                    <a:lnTo>
                      <a:pt x="4144" y="24460"/>
                    </a:lnTo>
                    <a:lnTo>
                      <a:pt x="3955" y="24670"/>
                    </a:lnTo>
                    <a:lnTo>
                      <a:pt x="3872" y="24774"/>
                    </a:lnTo>
                    <a:lnTo>
                      <a:pt x="3725" y="24795"/>
                    </a:lnTo>
                    <a:lnTo>
                      <a:pt x="3641" y="24816"/>
                    </a:lnTo>
                    <a:lnTo>
                      <a:pt x="3495" y="24921"/>
                    </a:lnTo>
                    <a:lnTo>
                      <a:pt x="3328" y="24984"/>
                    </a:lnTo>
                    <a:lnTo>
                      <a:pt x="3244" y="25005"/>
                    </a:lnTo>
                    <a:lnTo>
                      <a:pt x="3223" y="25067"/>
                    </a:lnTo>
                    <a:lnTo>
                      <a:pt x="3307" y="25067"/>
                    </a:lnTo>
                    <a:lnTo>
                      <a:pt x="3348" y="25025"/>
                    </a:lnTo>
                    <a:lnTo>
                      <a:pt x="3411" y="25067"/>
                    </a:lnTo>
                    <a:lnTo>
                      <a:pt x="3411" y="25109"/>
                    </a:lnTo>
                    <a:lnTo>
                      <a:pt x="3516" y="25067"/>
                    </a:lnTo>
                    <a:lnTo>
                      <a:pt x="3558" y="25005"/>
                    </a:lnTo>
                    <a:lnTo>
                      <a:pt x="3620" y="25005"/>
                    </a:lnTo>
                    <a:lnTo>
                      <a:pt x="3704" y="25088"/>
                    </a:lnTo>
                    <a:lnTo>
                      <a:pt x="3746" y="25088"/>
                    </a:lnTo>
                    <a:lnTo>
                      <a:pt x="3830" y="25025"/>
                    </a:lnTo>
                    <a:lnTo>
                      <a:pt x="3934" y="24963"/>
                    </a:lnTo>
                    <a:lnTo>
                      <a:pt x="4018" y="24963"/>
                    </a:lnTo>
                    <a:lnTo>
                      <a:pt x="4039" y="24984"/>
                    </a:lnTo>
                    <a:lnTo>
                      <a:pt x="4018" y="25025"/>
                    </a:lnTo>
                    <a:lnTo>
                      <a:pt x="3934" y="25025"/>
                    </a:lnTo>
                    <a:lnTo>
                      <a:pt x="3851" y="25109"/>
                    </a:lnTo>
                    <a:lnTo>
                      <a:pt x="3767" y="25130"/>
                    </a:lnTo>
                    <a:lnTo>
                      <a:pt x="3662" y="25130"/>
                    </a:lnTo>
                    <a:lnTo>
                      <a:pt x="3620" y="25088"/>
                    </a:lnTo>
                    <a:lnTo>
                      <a:pt x="3558" y="25109"/>
                    </a:lnTo>
                    <a:lnTo>
                      <a:pt x="3516" y="25172"/>
                    </a:lnTo>
                    <a:lnTo>
                      <a:pt x="3390" y="25214"/>
                    </a:lnTo>
                    <a:lnTo>
                      <a:pt x="3348" y="25235"/>
                    </a:lnTo>
                    <a:lnTo>
                      <a:pt x="3432" y="25297"/>
                    </a:lnTo>
                    <a:lnTo>
                      <a:pt x="3495" y="25297"/>
                    </a:lnTo>
                    <a:lnTo>
                      <a:pt x="3600" y="25339"/>
                    </a:lnTo>
                    <a:lnTo>
                      <a:pt x="3516" y="25423"/>
                    </a:lnTo>
                    <a:lnTo>
                      <a:pt x="3516" y="25486"/>
                    </a:lnTo>
                    <a:lnTo>
                      <a:pt x="3600" y="25507"/>
                    </a:lnTo>
                    <a:lnTo>
                      <a:pt x="3558" y="25549"/>
                    </a:lnTo>
                    <a:lnTo>
                      <a:pt x="3600" y="25611"/>
                    </a:lnTo>
                    <a:lnTo>
                      <a:pt x="3537" y="25611"/>
                    </a:lnTo>
                    <a:lnTo>
                      <a:pt x="3453" y="25695"/>
                    </a:lnTo>
                    <a:lnTo>
                      <a:pt x="3495" y="25758"/>
                    </a:lnTo>
                    <a:lnTo>
                      <a:pt x="3537" y="25758"/>
                    </a:lnTo>
                    <a:lnTo>
                      <a:pt x="3600" y="25716"/>
                    </a:lnTo>
                    <a:lnTo>
                      <a:pt x="3620" y="25716"/>
                    </a:lnTo>
                    <a:lnTo>
                      <a:pt x="3641" y="25821"/>
                    </a:lnTo>
                    <a:lnTo>
                      <a:pt x="3641" y="25904"/>
                    </a:lnTo>
                    <a:lnTo>
                      <a:pt x="3558" y="25946"/>
                    </a:lnTo>
                    <a:lnTo>
                      <a:pt x="3558" y="26113"/>
                    </a:lnTo>
                    <a:lnTo>
                      <a:pt x="3620" y="26176"/>
                    </a:lnTo>
                    <a:lnTo>
                      <a:pt x="3704" y="26176"/>
                    </a:lnTo>
                    <a:lnTo>
                      <a:pt x="3767" y="26134"/>
                    </a:lnTo>
                    <a:lnTo>
                      <a:pt x="3809" y="26051"/>
                    </a:lnTo>
                    <a:lnTo>
                      <a:pt x="3851" y="26072"/>
                    </a:lnTo>
                    <a:lnTo>
                      <a:pt x="3913" y="26030"/>
                    </a:lnTo>
                    <a:lnTo>
                      <a:pt x="3955" y="26030"/>
                    </a:lnTo>
                    <a:lnTo>
                      <a:pt x="4018" y="26072"/>
                    </a:lnTo>
                    <a:lnTo>
                      <a:pt x="3976" y="26113"/>
                    </a:lnTo>
                    <a:lnTo>
                      <a:pt x="3872" y="26176"/>
                    </a:lnTo>
                    <a:lnTo>
                      <a:pt x="3809" y="26176"/>
                    </a:lnTo>
                    <a:lnTo>
                      <a:pt x="3641" y="26239"/>
                    </a:lnTo>
                    <a:lnTo>
                      <a:pt x="3558" y="26281"/>
                    </a:lnTo>
                    <a:lnTo>
                      <a:pt x="3558" y="26365"/>
                    </a:lnTo>
                    <a:lnTo>
                      <a:pt x="3537" y="26448"/>
                    </a:lnTo>
                    <a:lnTo>
                      <a:pt x="3620" y="26490"/>
                    </a:lnTo>
                    <a:lnTo>
                      <a:pt x="3558" y="26553"/>
                    </a:lnTo>
                    <a:lnTo>
                      <a:pt x="3537" y="26657"/>
                    </a:lnTo>
                    <a:lnTo>
                      <a:pt x="3558" y="26783"/>
                    </a:lnTo>
                    <a:lnTo>
                      <a:pt x="3620" y="26783"/>
                    </a:lnTo>
                    <a:lnTo>
                      <a:pt x="3704" y="26637"/>
                    </a:lnTo>
                    <a:lnTo>
                      <a:pt x="3746" y="26595"/>
                    </a:lnTo>
                    <a:lnTo>
                      <a:pt x="3872" y="26469"/>
                    </a:lnTo>
                    <a:lnTo>
                      <a:pt x="3934" y="26469"/>
                    </a:lnTo>
                    <a:lnTo>
                      <a:pt x="3976" y="26385"/>
                    </a:lnTo>
                    <a:lnTo>
                      <a:pt x="4060" y="26365"/>
                    </a:lnTo>
                    <a:lnTo>
                      <a:pt x="4060" y="26385"/>
                    </a:lnTo>
                    <a:lnTo>
                      <a:pt x="4018" y="26448"/>
                    </a:lnTo>
                    <a:lnTo>
                      <a:pt x="4018" y="26490"/>
                    </a:lnTo>
                    <a:lnTo>
                      <a:pt x="4039" y="26532"/>
                    </a:lnTo>
                    <a:lnTo>
                      <a:pt x="4123" y="26490"/>
                    </a:lnTo>
                    <a:lnTo>
                      <a:pt x="4248" y="26365"/>
                    </a:lnTo>
                    <a:lnTo>
                      <a:pt x="4269" y="26323"/>
                    </a:lnTo>
                    <a:lnTo>
                      <a:pt x="4332" y="26385"/>
                    </a:lnTo>
                    <a:lnTo>
                      <a:pt x="4374" y="26385"/>
                    </a:lnTo>
                    <a:lnTo>
                      <a:pt x="4436" y="26344"/>
                    </a:lnTo>
                    <a:lnTo>
                      <a:pt x="4499" y="26344"/>
                    </a:lnTo>
                    <a:lnTo>
                      <a:pt x="4499" y="26365"/>
                    </a:lnTo>
                    <a:lnTo>
                      <a:pt x="4436" y="26448"/>
                    </a:lnTo>
                    <a:lnTo>
                      <a:pt x="4436" y="26637"/>
                    </a:lnTo>
                    <a:lnTo>
                      <a:pt x="4478" y="26657"/>
                    </a:lnTo>
                    <a:lnTo>
                      <a:pt x="4541" y="26741"/>
                    </a:lnTo>
                    <a:lnTo>
                      <a:pt x="4499" y="26762"/>
                    </a:lnTo>
                    <a:lnTo>
                      <a:pt x="4436" y="26741"/>
                    </a:lnTo>
                    <a:lnTo>
                      <a:pt x="4332" y="26637"/>
                    </a:lnTo>
                    <a:lnTo>
                      <a:pt x="4269" y="26553"/>
                    </a:lnTo>
                    <a:lnTo>
                      <a:pt x="4227" y="26553"/>
                    </a:lnTo>
                    <a:lnTo>
                      <a:pt x="4164" y="26574"/>
                    </a:lnTo>
                    <a:lnTo>
                      <a:pt x="4081" y="26574"/>
                    </a:lnTo>
                    <a:lnTo>
                      <a:pt x="4060" y="26637"/>
                    </a:lnTo>
                    <a:lnTo>
                      <a:pt x="4123" y="26678"/>
                    </a:lnTo>
                    <a:lnTo>
                      <a:pt x="4164" y="26678"/>
                    </a:lnTo>
                    <a:lnTo>
                      <a:pt x="4248" y="26783"/>
                    </a:lnTo>
                    <a:lnTo>
                      <a:pt x="4290" y="26804"/>
                    </a:lnTo>
                    <a:lnTo>
                      <a:pt x="4269" y="26867"/>
                    </a:lnTo>
                    <a:lnTo>
                      <a:pt x="4185" y="26783"/>
                    </a:lnTo>
                    <a:lnTo>
                      <a:pt x="4144" y="26762"/>
                    </a:lnTo>
                    <a:lnTo>
                      <a:pt x="4060" y="26762"/>
                    </a:lnTo>
                    <a:lnTo>
                      <a:pt x="3955" y="26888"/>
                    </a:lnTo>
                    <a:lnTo>
                      <a:pt x="3872" y="26950"/>
                    </a:lnTo>
                    <a:lnTo>
                      <a:pt x="3704" y="26950"/>
                    </a:lnTo>
                    <a:lnTo>
                      <a:pt x="3662" y="26971"/>
                    </a:lnTo>
                    <a:lnTo>
                      <a:pt x="3725" y="26992"/>
                    </a:lnTo>
                    <a:lnTo>
                      <a:pt x="3830" y="26992"/>
                    </a:lnTo>
                    <a:lnTo>
                      <a:pt x="3892" y="26971"/>
                    </a:lnTo>
                    <a:lnTo>
                      <a:pt x="4060" y="26950"/>
                    </a:lnTo>
                    <a:lnTo>
                      <a:pt x="4164" y="26888"/>
                    </a:lnTo>
                    <a:lnTo>
                      <a:pt x="4248" y="26909"/>
                    </a:lnTo>
                    <a:lnTo>
                      <a:pt x="4353" y="26909"/>
                    </a:lnTo>
                    <a:lnTo>
                      <a:pt x="4311" y="26950"/>
                    </a:lnTo>
                    <a:lnTo>
                      <a:pt x="4248" y="27013"/>
                    </a:lnTo>
                    <a:lnTo>
                      <a:pt x="4102" y="27013"/>
                    </a:lnTo>
                    <a:lnTo>
                      <a:pt x="3976" y="27055"/>
                    </a:lnTo>
                    <a:lnTo>
                      <a:pt x="3767" y="27055"/>
                    </a:lnTo>
                    <a:lnTo>
                      <a:pt x="3662" y="27076"/>
                    </a:lnTo>
                    <a:lnTo>
                      <a:pt x="3641" y="27160"/>
                    </a:lnTo>
                    <a:lnTo>
                      <a:pt x="3662" y="27222"/>
                    </a:lnTo>
                    <a:lnTo>
                      <a:pt x="3767" y="27264"/>
                    </a:lnTo>
                    <a:lnTo>
                      <a:pt x="3872" y="27222"/>
                    </a:lnTo>
                    <a:lnTo>
                      <a:pt x="3892" y="27264"/>
                    </a:lnTo>
                    <a:lnTo>
                      <a:pt x="3830" y="27306"/>
                    </a:lnTo>
                    <a:lnTo>
                      <a:pt x="3725" y="27306"/>
                    </a:lnTo>
                    <a:lnTo>
                      <a:pt x="3662" y="27390"/>
                    </a:lnTo>
                    <a:lnTo>
                      <a:pt x="3683" y="27473"/>
                    </a:lnTo>
                    <a:lnTo>
                      <a:pt x="3767" y="27515"/>
                    </a:lnTo>
                    <a:lnTo>
                      <a:pt x="3830" y="27473"/>
                    </a:lnTo>
                    <a:lnTo>
                      <a:pt x="3851" y="27411"/>
                    </a:lnTo>
                    <a:lnTo>
                      <a:pt x="3934" y="27411"/>
                    </a:lnTo>
                    <a:lnTo>
                      <a:pt x="3976" y="27432"/>
                    </a:lnTo>
                    <a:lnTo>
                      <a:pt x="4060" y="27432"/>
                    </a:lnTo>
                    <a:lnTo>
                      <a:pt x="4144" y="27411"/>
                    </a:lnTo>
                    <a:lnTo>
                      <a:pt x="4185" y="27390"/>
                    </a:lnTo>
                    <a:lnTo>
                      <a:pt x="4227" y="27411"/>
                    </a:lnTo>
                    <a:lnTo>
                      <a:pt x="4164" y="27473"/>
                    </a:lnTo>
                    <a:lnTo>
                      <a:pt x="4039" y="27515"/>
                    </a:lnTo>
                    <a:lnTo>
                      <a:pt x="3976" y="27494"/>
                    </a:lnTo>
                    <a:lnTo>
                      <a:pt x="3913" y="27473"/>
                    </a:lnTo>
                    <a:lnTo>
                      <a:pt x="3851" y="27473"/>
                    </a:lnTo>
                    <a:lnTo>
                      <a:pt x="3913" y="27515"/>
                    </a:lnTo>
                    <a:lnTo>
                      <a:pt x="3976" y="27515"/>
                    </a:lnTo>
                    <a:lnTo>
                      <a:pt x="4039" y="27536"/>
                    </a:lnTo>
                    <a:lnTo>
                      <a:pt x="3976" y="27578"/>
                    </a:lnTo>
                    <a:lnTo>
                      <a:pt x="3851" y="27578"/>
                    </a:lnTo>
                    <a:lnTo>
                      <a:pt x="3746" y="27641"/>
                    </a:lnTo>
                    <a:lnTo>
                      <a:pt x="3809" y="27704"/>
                    </a:lnTo>
                    <a:lnTo>
                      <a:pt x="3851" y="27704"/>
                    </a:lnTo>
                    <a:lnTo>
                      <a:pt x="3913" y="27683"/>
                    </a:lnTo>
                    <a:lnTo>
                      <a:pt x="4039" y="27683"/>
                    </a:lnTo>
                    <a:lnTo>
                      <a:pt x="4081" y="27704"/>
                    </a:lnTo>
                    <a:lnTo>
                      <a:pt x="4144" y="27704"/>
                    </a:lnTo>
                    <a:lnTo>
                      <a:pt x="4081" y="27746"/>
                    </a:lnTo>
                    <a:lnTo>
                      <a:pt x="3955" y="27787"/>
                    </a:lnTo>
                    <a:lnTo>
                      <a:pt x="3872" y="27746"/>
                    </a:lnTo>
                    <a:lnTo>
                      <a:pt x="3809" y="27787"/>
                    </a:lnTo>
                    <a:lnTo>
                      <a:pt x="3767" y="27829"/>
                    </a:lnTo>
                    <a:lnTo>
                      <a:pt x="3809" y="27892"/>
                    </a:lnTo>
                    <a:lnTo>
                      <a:pt x="3851" y="27892"/>
                    </a:lnTo>
                    <a:lnTo>
                      <a:pt x="3934" y="27829"/>
                    </a:lnTo>
                    <a:lnTo>
                      <a:pt x="4018" y="27829"/>
                    </a:lnTo>
                    <a:lnTo>
                      <a:pt x="4081" y="27892"/>
                    </a:lnTo>
                    <a:lnTo>
                      <a:pt x="4081" y="27934"/>
                    </a:lnTo>
                    <a:lnTo>
                      <a:pt x="3934" y="27997"/>
                    </a:lnTo>
                    <a:lnTo>
                      <a:pt x="3892" y="28038"/>
                    </a:lnTo>
                    <a:lnTo>
                      <a:pt x="3955" y="28143"/>
                    </a:lnTo>
                    <a:lnTo>
                      <a:pt x="3997" y="28143"/>
                    </a:lnTo>
                    <a:lnTo>
                      <a:pt x="4039" y="28122"/>
                    </a:lnTo>
                    <a:lnTo>
                      <a:pt x="4102" y="28122"/>
                    </a:lnTo>
                    <a:lnTo>
                      <a:pt x="4164" y="28206"/>
                    </a:lnTo>
                    <a:lnTo>
                      <a:pt x="4185" y="28143"/>
                    </a:lnTo>
                    <a:lnTo>
                      <a:pt x="4227" y="28122"/>
                    </a:lnTo>
                    <a:lnTo>
                      <a:pt x="4269" y="28143"/>
                    </a:lnTo>
                    <a:lnTo>
                      <a:pt x="4248" y="28206"/>
                    </a:lnTo>
                    <a:lnTo>
                      <a:pt x="4206" y="28248"/>
                    </a:lnTo>
                    <a:lnTo>
                      <a:pt x="4269" y="28310"/>
                    </a:lnTo>
                    <a:lnTo>
                      <a:pt x="4164" y="28436"/>
                    </a:lnTo>
                    <a:lnTo>
                      <a:pt x="4144" y="28436"/>
                    </a:lnTo>
                    <a:lnTo>
                      <a:pt x="4081" y="28520"/>
                    </a:lnTo>
                    <a:lnTo>
                      <a:pt x="4039" y="28582"/>
                    </a:lnTo>
                    <a:lnTo>
                      <a:pt x="4039" y="28624"/>
                    </a:lnTo>
                    <a:lnTo>
                      <a:pt x="4102" y="28624"/>
                    </a:lnTo>
                    <a:lnTo>
                      <a:pt x="4164" y="28582"/>
                    </a:lnTo>
                    <a:lnTo>
                      <a:pt x="4248" y="28624"/>
                    </a:lnTo>
                    <a:lnTo>
                      <a:pt x="4269" y="28687"/>
                    </a:lnTo>
                    <a:lnTo>
                      <a:pt x="4227" y="28750"/>
                    </a:lnTo>
                    <a:lnTo>
                      <a:pt x="4227" y="28771"/>
                    </a:lnTo>
                    <a:lnTo>
                      <a:pt x="4290" y="28771"/>
                    </a:lnTo>
                    <a:lnTo>
                      <a:pt x="4353" y="28792"/>
                    </a:lnTo>
                    <a:lnTo>
                      <a:pt x="4353" y="28854"/>
                    </a:lnTo>
                    <a:lnTo>
                      <a:pt x="4290" y="28896"/>
                    </a:lnTo>
                    <a:lnTo>
                      <a:pt x="4353" y="28959"/>
                    </a:lnTo>
                    <a:lnTo>
                      <a:pt x="4332" y="29043"/>
                    </a:lnTo>
                    <a:lnTo>
                      <a:pt x="4248" y="29085"/>
                    </a:lnTo>
                    <a:lnTo>
                      <a:pt x="4206" y="29147"/>
                    </a:lnTo>
                    <a:lnTo>
                      <a:pt x="4311" y="29147"/>
                    </a:lnTo>
                    <a:lnTo>
                      <a:pt x="4374" y="29085"/>
                    </a:lnTo>
                    <a:lnTo>
                      <a:pt x="4395" y="29043"/>
                    </a:lnTo>
                    <a:lnTo>
                      <a:pt x="4520" y="28980"/>
                    </a:lnTo>
                    <a:lnTo>
                      <a:pt x="4562" y="29001"/>
                    </a:lnTo>
                    <a:lnTo>
                      <a:pt x="4499" y="29064"/>
                    </a:lnTo>
                    <a:lnTo>
                      <a:pt x="4541" y="29106"/>
                    </a:lnTo>
                    <a:lnTo>
                      <a:pt x="4457" y="29168"/>
                    </a:lnTo>
                    <a:lnTo>
                      <a:pt x="4395" y="29210"/>
                    </a:lnTo>
                    <a:lnTo>
                      <a:pt x="4332" y="29210"/>
                    </a:lnTo>
                    <a:lnTo>
                      <a:pt x="4248" y="29252"/>
                    </a:lnTo>
                    <a:lnTo>
                      <a:pt x="4185" y="29294"/>
                    </a:lnTo>
                    <a:lnTo>
                      <a:pt x="4248" y="29357"/>
                    </a:lnTo>
                    <a:lnTo>
                      <a:pt x="4332" y="29294"/>
                    </a:lnTo>
                    <a:lnTo>
                      <a:pt x="4374" y="29252"/>
                    </a:lnTo>
                    <a:lnTo>
                      <a:pt x="4478" y="29273"/>
                    </a:lnTo>
                    <a:lnTo>
                      <a:pt x="4499" y="29294"/>
                    </a:lnTo>
                    <a:lnTo>
                      <a:pt x="4457" y="29357"/>
                    </a:lnTo>
                    <a:lnTo>
                      <a:pt x="4332" y="29398"/>
                    </a:lnTo>
                    <a:lnTo>
                      <a:pt x="4332" y="29503"/>
                    </a:lnTo>
                    <a:lnTo>
                      <a:pt x="4269" y="29566"/>
                    </a:lnTo>
                    <a:lnTo>
                      <a:pt x="4185" y="29587"/>
                    </a:lnTo>
                    <a:lnTo>
                      <a:pt x="4164" y="29629"/>
                    </a:lnTo>
                    <a:lnTo>
                      <a:pt x="4248" y="29691"/>
                    </a:lnTo>
                    <a:lnTo>
                      <a:pt x="4374" y="29670"/>
                    </a:lnTo>
                    <a:lnTo>
                      <a:pt x="4457" y="29608"/>
                    </a:lnTo>
                    <a:lnTo>
                      <a:pt x="4562" y="29587"/>
                    </a:lnTo>
                    <a:lnTo>
                      <a:pt x="4625" y="29587"/>
                    </a:lnTo>
                    <a:lnTo>
                      <a:pt x="4667" y="29629"/>
                    </a:lnTo>
                    <a:lnTo>
                      <a:pt x="4625" y="29691"/>
                    </a:lnTo>
                    <a:lnTo>
                      <a:pt x="4562" y="29691"/>
                    </a:lnTo>
                    <a:lnTo>
                      <a:pt x="4416" y="29733"/>
                    </a:lnTo>
                    <a:lnTo>
                      <a:pt x="4416" y="29775"/>
                    </a:lnTo>
                    <a:lnTo>
                      <a:pt x="4499" y="29775"/>
                    </a:lnTo>
                    <a:lnTo>
                      <a:pt x="4541" y="29817"/>
                    </a:lnTo>
                    <a:lnTo>
                      <a:pt x="4457" y="29901"/>
                    </a:lnTo>
                    <a:lnTo>
                      <a:pt x="4478" y="29984"/>
                    </a:lnTo>
                    <a:lnTo>
                      <a:pt x="4562" y="30005"/>
                    </a:lnTo>
                    <a:lnTo>
                      <a:pt x="4688" y="29901"/>
                    </a:lnTo>
                    <a:lnTo>
                      <a:pt x="4750" y="29880"/>
                    </a:lnTo>
                    <a:lnTo>
                      <a:pt x="4771" y="29901"/>
                    </a:lnTo>
                    <a:lnTo>
                      <a:pt x="4855" y="29984"/>
                    </a:lnTo>
                    <a:lnTo>
                      <a:pt x="4855" y="30089"/>
                    </a:lnTo>
                    <a:lnTo>
                      <a:pt x="4918" y="30131"/>
                    </a:lnTo>
                    <a:lnTo>
                      <a:pt x="4918" y="30152"/>
                    </a:lnTo>
                    <a:lnTo>
                      <a:pt x="4876" y="30214"/>
                    </a:lnTo>
                    <a:lnTo>
                      <a:pt x="4792" y="30214"/>
                    </a:lnTo>
                    <a:lnTo>
                      <a:pt x="4750" y="30298"/>
                    </a:lnTo>
                    <a:lnTo>
                      <a:pt x="4771" y="30340"/>
                    </a:lnTo>
                    <a:lnTo>
                      <a:pt x="4918" y="30361"/>
                    </a:lnTo>
                    <a:lnTo>
                      <a:pt x="4981" y="30340"/>
                    </a:lnTo>
                    <a:lnTo>
                      <a:pt x="4960" y="30298"/>
                    </a:lnTo>
                    <a:lnTo>
                      <a:pt x="4960" y="30235"/>
                    </a:lnTo>
                    <a:lnTo>
                      <a:pt x="5001" y="30214"/>
                    </a:lnTo>
                    <a:lnTo>
                      <a:pt x="5064" y="30235"/>
                    </a:lnTo>
                    <a:lnTo>
                      <a:pt x="5127" y="30194"/>
                    </a:lnTo>
                    <a:lnTo>
                      <a:pt x="5211" y="30152"/>
                    </a:lnTo>
                    <a:lnTo>
                      <a:pt x="5273" y="30214"/>
                    </a:lnTo>
                    <a:lnTo>
                      <a:pt x="5315" y="30235"/>
                    </a:lnTo>
                    <a:lnTo>
                      <a:pt x="5378" y="30214"/>
                    </a:lnTo>
                    <a:lnTo>
                      <a:pt x="5420" y="30131"/>
                    </a:lnTo>
                    <a:lnTo>
                      <a:pt x="5483" y="30089"/>
                    </a:lnTo>
                    <a:lnTo>
                      <a:pt x="5545" y="30089"/>
                    </a:lnTo>
                    <a:lnTo>
                      <a:pt x="5629" y="30047"/>
                    </a:lnTo>
                    <a:lnTo>
                      <a:pt x="5713" y="30089"/>
                    </a:lnTo>
                    <a:lnTo>
                      <a:pt x="5755" y="30026"/>
                    </a:lnTo>
                    <a:lnTo>
                      <a:pt x="5755" y="29984"/>
                    </a:lnTo>
                    <a:lnTo>
                      <a:pt x="5713" y="29922"/>
                    </a:lnTo>
                    <a:lnTo>
                      <a:pt x="5713" y="29880"/>
                    </a:lnTo>
                    <a:lnTo>
                      <a:pt x="5755" y="29838"/>
                    </a:lnTo>
                    <a:lnTo>
                      <a:pt x="5817" y="29880"/>
                    </a:lnTo>
                    <a:lnTo>
                      <a:pt x="5859" y="29942"/>
                    </a:lnTo>
                    <a:lnTo>
                      <a:pt x="5859" y="30047"/>
                    </a:lnTo>
                    <a:lnTo>
                      <a:pt x="5797" y="30131"/>
                    </a:lnTo>
                    <a:lnTo>
                      <a:pt x="5734" y="30152"/>
                    </a:lnTo>
                    <a:lnTo>
                      <a:pt x="5692" y="30214"/>
                    </a:lnTo>
                    <a:lnTo>
                      <a:pt x="5713" y="30235"/>
                    </a:lnTo>
                    <a:lnTo>
                      <a:pt x="5838" y="30194"/>
                    </a:lnTo>
                    <a:lnTo>
                      <a:pt x="6027" y="30089"/>
                    </a:lnTo>
                    <a:lnTo>
                      <a:pt x="6131" y="29922"/>
                    </a:lnTo>
                    <a:lnTo>
                      <a:pt x="6173" y="29922"/>
                    </a:lnTo>
                    <a:lnTo>
                      <a:pt x="6215" y="30005"/>
                    </a:lnTo>
                    <a:lnTo>
                      <a:pt x="6215" y="30110"/>
                    </a:lnTo>
                    <a:lnTo>
                      <a:pt x="6131" y="30131"/>
                    </a:lnTo>
                    <a:lnTo>
                      <a:pt x="6048" y="30194"/>
                    </a:lnTo>
                    <a:lnTo>
                      <a:pt x="5964" y="30256"/>
                    </a:lnTo>
                    <a:lnTo>
                      <a:pt x="5859" y="30298"/>
                    </a:lnTo>
                    <a:lnTo>
                      <a:pt x="5838" y="30319"/>
                    </a:lnTo>
                    <a:lnTo>
                      <a:pt x="5859" y="30340"/>
                    </a:lnTo>
                    <a:lnTo>
                      <a:pt x="5964" y="30319"/>
                    </a:lnTo>
                    <a:lnTo>
                      <a:pt x="6110" y="30235"/>
                    </a:lnTo>
                    <a:lnTo>
                      <a:pt x="6131" y="30256"/>
                    </a:lnTo>
                    <a:lnTo>
                      <a:pt x="6027" y="30361"/>
                    </a:lnTo>
                    <a:lnTo>
                      <a:pt x="5943" y="30403"/>
                    </a:lnTo>
                    <a:lnTo>
                      <a:pt x="5943" y="30507"/>
                    </a:lnTo>
                    <a:lnTo>
                      <a:pt x="5797" y="30612"/>
                    </a:lnTo>
                    <a:lnTo>
                      <a:pt x="5755" y="30654"/>
                    </a:lnTo>
                    <a:lnTo>
                      <a:pt x="5817" y="30654"/>
                    </a:lnTo>
                    <a:lnTo>
                      <a:pt x="5859" y="30612"/>
                    </a:lnTo>
                    <a:lnTo>
                      <a:pt x="5901" y="30612"/>
                    </a:lnTo>
                    <a:lnTo>
                      <a:pt x="5901" y="30633"/>
                    </a:lnTo>
                    <a:lnTo>
                      <a:pt x="5922" y="30738"/>
                    </a:lnTo>
                    <a:lnTo>
                      <a:pt x="5943" y="30654"/>
                    </a:lnTo>
                    <a:lnTo>
                      <a:pt x="6027" y="30612"/>
                    </a:lnTo>
                    <a:lnTo>
                      <a:pt x="6048" y="30549"/>
                    </a:lnTo>
                    <a:lnTo>
                      <a:pt x="6110" y="30549"/>
                    </a:lnTo>
                    <a:lnTo>
                      <a:pt x="6131" y="30570"/>
                    </a:lnTo>
                    <a:lnTo>
                      <a:pt x="6048" y="30654"/>
                    </a:lnTo>
                    <a:lnTo>
                      <a:pt x="6027" y="30738"/>
                    </a:lnTo>
                    <a:lnTo>
                      <a:pt x="6048" y="30759"/>
                    </a:lnTo>
                    <a:lnTo>
                      <a:pt x="6131" y="30738"/>
                    </a:lnTo>
                    <a:lnTo>
                      <a:pt x="6173" y="30654"/>
                    </a:lnTo>
                    <a:lnTo>
                      <a:pt x="6236" y="30654"/>
                    </a:lnTo>
                    <a:lnTo>
                      <a:pt x="6320" y="30633"/>
                    </a:lnTo>
                    <a:lnTo>
                      <a:pt x="6236" y="30738"/>
                    </a:lnTo>
                    <a:lnTo>
                      <a:pt x="6215" y="30842"/>
                    </a:lnTo>
                    <a:lnTo>
                      <a:pt x="6110" y="30926"/>
                    </a:lnTo>
                    <a:lnTo>
                      <a:pt x="6110" y="30989"/>
                    </a:lnTo>
                    <a:lnTo>
                      <a:pt x="6131" y="31031"/>
                    </a:lnTo>
                    <a:lnTo>
                      <a:pt x="6236" y="30947"/>
                    </a:lnTo>
                    <a:lnTo>
                      <a:pt x="6320" y="30738"/>
                    </a:lnTo>
                    <a:lnTo>
                      <a:pt x="6382" y="30675"/>
                    </a:lnTo>
                    <a:lnTo>
                      <a:pt x="6424" y="30717"/>
                    </a:lnTo>
                    <a:lnTo>
                      <a:pt x="6320" y="30863"/>
                    </a:lnTo>
                    <a:lnTo>
                      <a:pt x="6320" y="30947"/>
                    </a:lnTo>
                    <a:lnTo>
                      <a:pt x="6257" y="31031"/>
                    </a:lnTo>
                    <a:lnTo>
                      <a:pt x="6236" y="31135"/>
                    </a:lnTo>
                    <a:lnTo>
                      <a:pt x="6278" y="31156"/>
                    </a:lnTo>
                    <a:lnTo>
                      <a:pt x="6341" y="31093"/>
                    </a:lnTo>
                    <a:lnTo>
                      <a:pt x="6341" y="31031"/>
                    </a:lnTo>
                    <a:lnTo>
                      <a:pt x="6361" y="30968"/>
                    </a:lnTo>
                    <a:lnTo>
                      <a:pt x="6424" y="30968"/>
                    </a:lnTo>
                    <a:lnTo>
                      <a:pt x="6487" y="30989"/>
                    </a:lnTo>
                    <a:lnTo>
                      <a:pt x="6487" y="30842"/>
                    </a:lnTo>
                    <a:lnTo>
                      <a:pt x="6550" y="30842"/>
                    </a:lnTo>
                    <a:lnTo>
                      <a:pt x="6592" y="30759"/>
                    </a:lnTo>
                    <a:lnTo>
                      <a:pt x="6654" y="30759"/>
                    </a:lnTo>
                    <a:lnTo>
                      <a:pt x="6654" y="30821"/>
                    </a:lnTo>
                    <a:lnTo>
                      <a:pt x="6633" y="30821"/>
                    </a:lnTo>
                    <a:lnTo>
                      <a:pt x="6592" y="30926"/>
                    </a:lnTo>
                    <a:lnTo>
                      <a:pt x="6592" y="30968"/>
                    </a:lnTo>
                    <a:lnTo>
                      <a:pt x="6759" y="30968"/>
                    </a:lnTo>
                    <a:lnTo>
                      <a:pt x="7010" y="31093"/>
                    </a:lnTo>
                    <a:lnTo>
                      <a:pt x="7052" y="31093"/>
                    </a:lnTo>
                    <a:lnTo>
                      <a:pt x="7052" y="31051"/>
                    </a:lnTo>
                    <a:lnTo>
                      <a:pt x="7094" y="30989"/>
                    </a:lnTo>
                    <a:lnTo>
                      <a:pt x="7157" y="30968"/>
                    </a:lnTo>
                    <a:lnTo>
                      <a:pt x="7157" y="30926"/>
                    </a:lnTo>
                    <a:lnTo>
                      <a:pt x="7094" y="30884"/>
                    </a:lnTo>
                    <a:lnTo>
                      <a:pt x="7073" y="30863"/>
                    </a:lnTo>
                    <a:lnTo>
                      <a:pt x="6989" y="30863"/>
                    </a:lnTo>
                    <a:lnTo>
                      <a:pt x="6968" y="30884"/>
                    </a:lnTo>
                    <a:lnTo>
                      <a:pt x="6968" y="30842"/>
                    </a:lnTo>
                    <a:lnTo>
                      <a:pt x="6989" y="30821"/>
                    </a:lnTo>
                    <a:lnTo>
                      <a:pt x="6989" y="30759"/>
                    </a:lnTo>
                    <a:lnTo>
                      <a:pt x="6885" y="30717"/>
                    </a:lnTo>
                    <a:lnTo>
                      <a:pt x="6696" y="30633"/>
                    </a:lnTo>
                    <a:lnTo>
                      <a:pt x="6675" y="30570"/>
                    </a:lnTo>
                    <a:lnTo>
                      <a:pt x="6696" y="30549"/>
                    </a:lnTo>
                    <a:lnTo>
                      <a:pt x="6780" y="30570"/>
                    </a:lnTo>
                    <a:lnTo>
                      <a:pt x="6843" y="30549"/>
                    </a:lnTo>
                    <a:lnTo>
                      <a:pt x="6864" y="30549"/>
                    </a:lnTo>
                    <a:lnTo>
                      <a:pt x="6885" y="30612"/>
                    </a:lnTo>
                    <a:lnTo>
                      <a:pt x="6968" y="30675"/>
                    </a:lnTo>
                    <a:lnTo>
                      <a:pt x="7052" y="30738"/>
                    </a:lnTo>
                    <a:lnTo>
                      <a:pt x="7115" y="30738"/>
                    </a:lnTo>
                    <a:lnTo>
                      <a:pt x="7219" y="30675"/>
                    </a:lnTo>
                    <a:lnTo>
                      <a:pt x="7303" y="30633"/>
                    </a:lnTo>
                    <a:lnTo>
                      <a:pt x="7324" y="30570"/>
                    </a:lnTo>
                    <a:lnTo>
                      <a:pt x="7261" y="30549"/>
                    </a:lnTo>
                    <a:lnTo>
                      <a:pt x="7157" y="30549"/>
                    </a:lnTo>
                    <a:lnTo>
                      <a:pt x="7094" y="30528"/>
                    </a:lnTo>
                    <a:lnTo>
                      <a:pt x="7094" y="30466"/>
                    </a:lnTo>
                    <a:lnTo>
                      <a:pt x="7219" y="30466"/>
                    </a:lnTo>
                    <a:lnTo>
                      <a:pt x="7303" y="30424"/>
                    </a:lnTo>
                    <a:lnTo>
                      <a:pt x="7303" y="30403"/>
                    </a:lnTo>
                    <a:lnTo>
                      <a:pt x="7219" y="30340"/>
                    </a:lnTo>
                    <a:lnTo>
                      <a:pt x="7157" y="30319"/>
                    </a:lnTo>
                    <a:lnTo>
                      <a:pt x="7157" y="30298"/>
                    </a:lnTo>
                    <a:lnTo>
                      <a:pt x="7198" y="30298"/>
                    </a:lnTo>
                    <a:lnTo>
                      <a:pt x="7219" y="30256"/>
                    </a:lnTo>
                    <a:lnTo>
                      <a:pt x="7198" y="30235"/>
                    </a:lnTo>
                    <a:lnTo>
                      <a:pt x="7094" y="30214"/>
                    </a:lnTo>
                    <a:lnTo>
                      <a:pt x="7052" y="30152"/>
                    </a:lnTo>
                    <a:lnTo>
                      <a:pt x="7073" y="30131"/>
                    </a:lnTo>
                    <a:lnTo>
                      <a:pt x="7157" y="30152"/>
                    </a:lnTo>
                    <a:lnTo>
                      <a:pt x="7261" y="30194"/>
                    </a:lnTo>
                    <a:lnTo>
                      <a:pt x="7408" y="30152"/>
                    </a:lnTo>
                    <a:lnTo>
                      <a:pt x="7491" y="30110"/>
                    </a:lnTo>
                    <a:lnTo>
                      <a:pt x="7512" y="30047"/>
                    </a:lnTo>
                    <a:lnTo>
                      <a:pt x="7491" y="30005"/>
                    </a:lnTo>
                    <a:lnTo>
                      <a:pt x="7387" y="29984"/>
                    </a:lnTo>
                    <a:lnTo>
                      <a:pt x="7198" y="29942"/>
                    </a:lnTo>
                    <a:lnTo>
                      <a:pt x="7115" y="29901"/>
                    </a:lnTo>
                    <a:lnTo>
                      <a:pt x="7115" y="29880"/>
                    </a:lnTo>
                    <a:lnTo>
                      <a:pt x="7177" y="29880"/>
                    </a:lnTo>
                    <a:lnTo>
                      <a:pt x="7261" y="29901"/>
                    </a:lnTo>
                    <a:lnTo>
                      <a:pt x="7408" y="29901"/>
                    </a:lnTo>
                    <a:lnTo>
                      <a:pt x="7491" y="29838"/>
                    </a:lnTo>
                    <a:lnTo>
                      <a:pt x="7491" y="29775"/>
                    </a:lnTo>
                    <a:lnTo>
                      <a:pt x="7408" y="29712"/>
                    </a:lnTo>
                    <a:lnTo>
                      <a:pt x="7324" y="29691"/>
                    </a:lnTo>
                    <a:lnTo>
                      <a:pt x="7303" y="29629"/>
                    </a:lnTo>
                    <a:lnTo>
                      <a:pt x="7366" y="29629"/>
                    </a:lnTo>
                    <a:lnTo>
                      <a:pt x="7408" y="29670"/>
                    </a:lnTo>
                    <a:lnTo>
                      <a:pt x="7429" y="29712"/>
                    </a:lnTo>
                    <a:lnTo>
                      <a:pt x="7512" y="29691"/>
                    </a:lnTo>
                    <a:lnTo>
                      <a:pt x="7575" y="29629"/>
                    </a:lnTo>
                    <a:lnTo>
                      <a:pt x="7575" y="29587"/>
                    </a:lnTo>
                    <a:lnTo>
                      <a:pt x="7512" y="29566"/>
                    </a:lnTo>
                    <a:lnTo>
                      <a:pt x="7429" y="29503"/>
                    </a:lnTo>
                    <a:lnTo>
                      <a:pt x="7429" y="29482"/>
                    </a:lnTo>
                    <a:lnTo>
                      <a:pt x="7491" y="29461"/>
                    </a:lnTo>
                    <a:lnTo>
                      <a:pt x="7512" y="29503"/>
                    </a:lnTo>
                    <a:lnTo>
                      <a:pt x="7575" y="29524"/>
                    </a:lnTo>
                    <a:lnTo>
                      <a:pt x="7638" y="29461"/>
                    </a:lnTo>
                    <a:lnTo>
                      <a:pt x="7638" y="29419"/>
                    </a:lnTo>
                    <a:lnTo>
                      <a:pt x="7533" y="29398"/>
                    </a:lnTo>
                    <a:lnTo>
                      <a:pt x="7470" y="29357"/>
                    </a:lnTo>
                    <a:lnTo>
                      <a:pt x="7429" y="29294"/>
                    </a:lnTo>
                    <a:lnTo>
                      <a:pt x="7491" y="29294"/>
                    </a:lnTo>
                    <a:lnTo>
                      <a:pt x="7575" y="29357"/>
                    </a:lnTo>
                    <a:lnTo>
                      <a:pt x="7638" y="29357"/>
                    </a:lnTo>
                    <a:lnTo>
                      <a:pt x="7701" y="29398"/>
                    </a:lnTo>
                    <a:lnTo>
                      <a:pt x="7742" y="29398"/>
                    </a:lnTo>
                    <a:lnTo>
                      <a:pt x="7784" y="29315"/>
                    </a:lnTo>
                    <a:lnTo>
                      <a:pt x="7784" y="29273"/>
                    </a:lnTo>
                    <a:lnTo>
                      <a:pt x="7826" y="29210"/>
                    </a:lnTo>
                    <a:lnTo>
                      <a:pt x="7826" y="29168"/>
                    </a:lnTo>
                    <a:lnTo>
                      <a:pt x="7805" y="29106"/>
                    </a:lnTo>
                    <a:lnTo>
                      <a:pt x="7826" y="29001"/>
                    </a:lnTo>
                    <a:lnTo>
                      <a:pt x="7826" y="28959"/>
                    </a:lnTo>
                    <a:lnTo>
                      <a:pt x="7742" y="28854"/>
                    </a:lnTo>
                    <a:lnTo>
                      <a:pt x="7617" y="28750"/>
                    </a:lnTo>
                    <a:lnTo>
                      <a:pt x="7512" y="28729"/>
                    </a:lnTo>
                    <a:lnTo>
                      <a:pt x="7470" y="28666"/>
                    </a:lnTo>
                    <a:lnTo>
                      <a:pt x="7470" y="28645"/>
                    </a:lnTo>
                    <a:lnTo>
                      <a:pt x="7533" y="28645"/>
                    </a:lnTo>
                    <a:lnTo>
                      <a:pt x="7596" y="28666"/>
                    </a:lnTo>
                    <a:lnTo>
                      <a:pt x="7722" y="28771"/>
                    </a:lnTo>
                    <a:lnTo>
                      <a:pt x="7805" y="28854"/>
                    </a:lnTo>
                    <a:lnTo>
                      <a:pt x="7889" y="28854"/>
                    </a:lnTo>
                    <a:lnTo>
                      <a:pt x="7910" y="28834"/>
                    </a:lnTo>
                    <a:lnTo>
                      <a:pt x="7889" y="28687"/>
                    </a:lnTo>
                    <a:lnTo>
                      <a:pt x="7826" y="28582"/>
                    </a:lnTo>
                    <a:lnTo>
                      <a:pt x="7701" y="28562"/>
                    </a:lnTo>
                    <a:lnTo>
                      <a:pt x="7533" y="28478"/>
                    </a:lnTo>
                    <a:lnTo>
                      <a:pt x="7491" y="28457"/>
                    </a:lnTo>
                    <a:lnTo>
                      <a:pt x="7491" y="28415"/>
                    </a:lnTo>
                    <a:lnTo>
                      <a:pt x="7533" y="28415"/>
                    </a:lnTo>
                    <a:lnTo>
                      <a:pt x="7596" y="28436"/>
                    </a:lnTo>
                    <a:lnTo>
                      <a:pt x="7638" y="28478"/>
                    </a:lnTo>
                    <a:lnTo>
                      <a:pt x="7742" y="28478"/>
                    </a:lnTo>
                    <a:lnTo>
                      <a:pt x="7805" y="28415"/>
                    </a:lnTo>
                    <a:lnTo>
                      <a:pt x="7826" y="28352"/>
                    </a:lnTo>
                    <a:lnTo>
                      <a:pt x="7826" y="28269"/>
                    </a:lnTo>
                    <a:lnTo>
                      <a:pt x="7847" y="28269"/>
                    </a:lnTo>
                    <a:lnTo>
                      <a:pt x="7910" y="28310"/>
                    </a:lnTo>
                    <a:lnTo>
                      <a:pt x="7910" y="28331"/>
                    </a:lnTo>
                    <a:lnTo>
                      <a:pt x="7910" y="28373"/>
                    </a:lnTo>
                    <a:lnTo>
                      <a:pt x="8014" y="28436"/>
                    </a:lnTo>
                    <a:lnTo>
                      <a:pt x="8056" y="28436"/>
                    </a:lnTo>
                    <a:lnTo>
                      <a:pt x="8119" y="28478"/>
                    </a:lnTo>
                    <a:lnTo>
                      <a:pt x="8161" y="28478"/>
                    </a:lnTo>
                    <a:lnTo>
                      <a:pt x="8203" y="28436"/>
                    </a:lnTo>
                    <a:lnTo>
                      <a:pt x="8245" y="28373"/>
                    </a:lnTo>
                    <a:lnTo>
                      <a:pt x="8266" y="28352"/>
                    </a:lnTo>
                    <a:lnTo>
                      <a:pt x="8245" y="28310"/>
                    </a:lnTo>
                    <a:lnTo>
                      <a:pt x="8161" y="28269"/>
                    </a:lnTo>
                    <a:lnTo>
                      <a:pt x="8014" y="28269"/>
                    </a:lnTo>
                    <a:lnTo>
                      <a:pt x="7994" y="28248"/>
                    </a:lnTo>
                    <a:lnTo>
                      <a:pt x="7994" y="28227"/>
                    </a:lnTo>
                    <a:lnTo>
                      <a:pt x="7994" y="28164"/>
                    </a:lnTo>
                    <a:lnTo>
                      <a:pt x="7931" y="28122"/>
                    </a:lnTo>
                    <a:lnTo>
                      <a:pt x="7931" y="28059"/>
                    </a:lnTo>
                    <a:lnTo>
                      <a:pt x="7994" y="28018"/>
                    </a:lnTo>
                    <a:lnTo>
                      <a:pt x="8014" y="28018"/>
                    </a:lnTo>
                    <a:lnTo>
                      <a:pt x="8056" y="28059"/>
                    </a:lnTo>
                    <a:lnTo>
                      <a:pt x="8056" y="28143"/>
                    </a:lnTo>
                    <a:lnTo>
                      <a:pt x="8119" y="28206"/>
                    </a:lnTo>
                    <a:lnTo>
                      <a:pt x="8245" y="28206"/>
                    </a:lnTo>
                    <a:lnTo>
                      <a:pt x="8307" y="28164"/>
                    </a:lnTo>
                    <a:lnTo>
                      <a:pt x="8307" y="28122"/>
                    </a:lnTo>
                    <a:lnTo>
                      <a:pt x="8266" y="28059"/>
                    </a:lnTo>
                    <a:lnTo>
                      <a:pt x="8161" y="28018"/>
                    </a:lnTo>
                    <a:lnTo>
                      <a:pt x="8098" y="27955"/>
                    </a:lnTo>
                    <a:lnTo>
                      <a:pt x="8056" y="27850"/>
                    </a:lnTo>
                    <a:lnTo>
                      <a:pt x="8098" y="27850"/>
                    </a:lnTo>
                    <a:lnTo>
                      <a:pt x="8140" y="27913"/>
                    </a:lnTo>
                    <a:lnTo>
                      <a:pt x="8245" y="27955"/>
                    </a:lnTo>
                    <a:lnTo>
                      <a:pt x="8307" y="27997"/>
                    </a:lnTo>
                    <a:lnTo>
                      <a:pt x="8370" y="28059"/>
                    </a:lnTo>
                    <a:lnTo>
                      <a:pt x="8412" y="28038"/>
                    </a:lnTo>
                    <a:lnTo>
                      <a:pt x="8412" y="27997"/>
                    </a:lnTo>
                    <a:lnTo>
                      <a:pt x="8370" y="27934"/>
                    </a:lnTo>
                    <a:lnTo>
                      <a:pt x="8266" y="27892"/>
                    </a:lnTo>
                    <a:lnTo>
                      <a:pt x="8203" y="27829"/>
                    </a:lnTo>
                    <a:lnTo>
                      <a:pt x="8203" y="27746"/>
                    </a:lnTo>
                    <a:lnTo>
                      <a:pt x="8245" y="27704"/>
                    </a:lnTo>
                    <a:lnTo>
                      <a:pt x="8266" y="27641"/>
                    </a:lnTo>
                    <a:lnTo>
                      <a:pt x="8328" y="27641"/>
                    </a:lnTo>
                    <a:lnTo>
                      <a:pt x="8349" y="27704"/>
                    </a:lnTo>
                    <a:lnTo>
                      <a:pt x="8475" y="27808"/>
                    </a:lnTo>
                    <a:lnTo>
                      <a:pt x="8558" y="27808"/>
                    </a:lnTo>
                    <a:lnTo>
                      <a:pt x="8621" y="27787"/>
                    </a:lnTo>
                    <a:lnTo>
                      <a:pt x="8684" y="27787"/>
                    </a:lnTo>
                    <a:lnTo>
                      <a:pt x="8768" y="27746"/>
                    </a:lnTo>
                    <a:lnTo>
                      <a:pt x="8789" y="27683"/>
                    </a:lnTo>
                    <a:lnTo>
                      <a:pt x="8768" y="27641"/>
                    </a:lnTo>
                    <a:lnTo>
                      <a:pt x="8684" y="27620"/>
                    </a:lnTo>
                    <a:lnTo>
                      <a:pt x="8621" y="27578"/>
                    </a:lnTo>
                    <a:lnTo>
                      <a:pt x="8517" y="27515"/>
                    </a:lnTo>
                    <a:lnTo>
                      <a:pt x="8454" y="27515"/>
                    </a:lnTo>
                    <a:lnTo>
                      <a:pt x="8370" y="27494"/>
                    </a:lnTo>
                    <a:lnTo>
                      <a:pt x="8412" y="27432"/>
                    </a:lnTo>
                    <a:lnTo>
                      <a:pt x="8433" y="27411"/>
                    </a:lnTo>
                    <a:lnTo>
                      <a:pt x="8517" y="27411"/>
                    </a:lnTo>
                    <a:lnTo>
                      <a:pt x="8579" y="27494"/>
                    </a:lnTo>
                    <a:lnTo>
                      <a:pt x="8642" y="27515"/>
                    </a:lnTo>
                    <a:lnTo>
                      <a:pt x="8684" y="27515"/>
                    </a:lnTo>
                    <a:lnTo>
                      <a:pt x="8768" y="27620"/>
                    </a:lnTo>
                    <a:lnTo>
                      <a:pt x="8851" y="27641"/>
                    </a:lnTo>
                    <a:lnTo>
                      <a:pt x="8893" y="27620"/>
                    </a:lnTo>
                    <a:lnTo>
                      <a:pt x="8935" y="27578"/>
                    </a:lnTo>
                    <a:lnTo>
                      <a:pt x="8935" y="27515"/>
                    </a:lnTo>
                    <a:lnTo>
                      <a:pt x="8935" y="27411"/>
                    </a:lnTo>
                    <a:lnTo>
                      <a:pt x="8893" y="27369"/>
                    </a:lnTo>
                    <a:lnTo>
                      <a:pt x="8851" y="27327"/>
                    </a:lnTo>
                    <a:lnTo>
                      <a:pt x="8851" y="27306"/>
                    </a:lnTo>
                    <a:lnTo>
                      <a:pt x="8956" y="27306"/>
                    </a:lnTo>
                    <a:lnTo>
                      <a:pt x="8977" y="27222"/>
                    </a:lnTo>
                    <a:lnTo>
                      <a:pt x="8977" y="27181"/>
                    </a:lnTo>
                    <a:lnTo>
                      <a:pt x="8935" y="27181"/>
                    </a:lnTo>
                    <a:lnTo>
                      <a:pt x="8872" y="27201"/>
                    </a:lnTo>
                    <a:lnTo>
                      <a:pt x="8830" y="27160"/>
                    </a:lnTo>
                    <a:lnTo>
                      <a:pt x="8768" y="27097"/>
                    </a:lnTo>
                    <a:lnTo>
                      <a:pt x="8684" y="27097"/>
                    </a:lnTo>
                    <a:lnTo>
                      <a:pt x="8558" y="27013"/>
                    </a:lnTo>
                    <a:lnTo>
                      <a:pt x="8538" y="26992"/>
                    </a:lnTo>
                    <a:lnTo>
                      <a:pt x="8579" y="26950"/>
                    </a:lnTo>
                    <a:lnTo>
                      <a:pt x="8684" y="26950"/>
                    </a:lnTo>
                    <a:lnTo>
                      <a:pt x="8789" y="26971"/>
                    </a:lnTo>
                    <a:lnTo>
                      <a:pt x="8872" y="26971"/>
                    </a:lnTo>
                    <a:lnTo>
                      <a:pt x="8893" y="26909"/>
                    </a:lnTo>
                    <a:lnTo>
                      <a:pt x="8956" y="26909"/>
                    </a:lnTo>
                    <a:lnTo>
                      <a:pt x="9040" y="26971"/>
                    </a:lnTo>
                    <a:lnTo>
                      <a:pt x="9061" y="26867"/>
                    </a:lnTo>
                    <a:lnTo>
                      <a:pt x="9040" y="26699"/>
                    </a:lnTo>
                    <a:lnTo>
                      <a:pt x="8998" y="26595"/>
                    </a:lnTo>
                    <a:lnTo>
                      <a:pt x="8956" y="26553"/>
                    </a:lnTo>
                    <a:lnTo>
                      <a:pt x="8935" y="26469"/>
                    </a:lnTo>
                    <a:lnTo>
                      <a:pt x="8935" y="26427"/>
                    </a:lnTo>
                    <a:lnTo>
                      <a:pt x="8977" y="26365"/>
                    </a:lnTo>
                    <a:lnTo>
                      <a:pt x="8956" y="26260"/>
                    </a:lnTo>
                    <a:lnTo>
                      <a:pt x="8956" y="26218"/>
                    </a:lnTo>
                    <a:lnTo>
                      <a:pt x="8977" y="26155"/>
                    </a:lnTo>
                    <a:lnTo>
                      <a:pt x="8998" y="26176"/>
                    </a:lnTo>
                    <a:lnTo>
                      <a:pt x="9040" y="26239"/>
                    </a:lnTo>
                    <a:lnTo>
                      <a:pt x="9102" y="26260"/>
                    </a:lnTo>
                    <a:lnTo>
                      <a:pt x="9102" y="26218"/>
                    </a:lnTo>
                    <a:lnTo>
                      <a:pt x="9165" y="26176"/>
                    </a:lnTo>
                    <a:lnTo>
                      <a:pt x="9207" y="26218"/>
                    </a:lnTo>
                    <a:lnTo>
                      <a:pt x="9249" y="26344"/>
                    </a:lnTo>
                    <a:lnTo>
                      <a:pt x="9291" y="26365"/>
                    </a:lnTo>
                    <a:lnTo>
                      <a:pt x="9374" y="26365"/>
                    </a:lnTo>
                    <a:lnTo>
                      <a:pt x="9479" y="26239"/>
                    </a:lnTo>
                    <a:lnTo>
                      <a:pt x="9521" y="26113"/>
                    </a:lnTo>
                    <a:lnTo>
                      <a:pt x="9521" y="26009"/>
                    </a:lnTo>
                    <a:lnTo>
                      <a:pt x="9500" y="25925"/>
                    </a:lnTo>
                    <a:lnTo>
                      <a:pt x="9500" y="25862"/>
                    </a:lnTo>
                    <a:lnTo>
                      <a:pt x="9563" y="25841"/>
                    </a:lnTo>
                    <a:lnTo>
                      <a:pt x="9605" y="25841"/>
                    </a:lnTo>
                    <a:lnTo>
                      <a:pt x="9626" y="25800"/>
                    </a:lnTo>
                    <a:lnTo>
                      <a:pt x="9667" y="25758"/>
                    </a:lnTo>
                    <a:lnTo>
                      <a:pt x="9688" y="25821"/>
                    </a:lnTo>
                    <a:lnTo>
                      <a:pt x="9730" y="25883"/>
                    </a:lnTo>
                    <a:lnTo>
                      <a:pt x="9814" y="25883"/>
                    </a:lnTo>
                    <a:lnTo>
                      <a:pt x="9877" y="25841"/>
                    </a:lnTo>
                    <a:lnTo>
                      <a:pt x="9877" y="25800"/>
                    </a:lnTo>
                    <a:lnTo>
                      <a:pt x="9877" y="25737"/>
                    </a:lnTo>
                    <a:lnTo>
                      <a:pt x="9898" y="25737"/>
                    </a:lnTo>
                    <a:lnTo>
                      <a:pt x="9918" y="25800"/>
                    </a:lnTo>
                    <a:lnTo>
                      <a:pt x="9939" y="25883"/>
                    </a:lnTo>
                    <a:lnTo>
                      <a:pt x="9981" y="25925"/>
                    </a:lnTo>
                    <a:lnTo>
                      <a:pt x="10044" y="25862"/>
                    </a:lnTo>
                    <a:lnTo>
                      <a:pt x="10107" y="25821"/>
                    </a:lnTo>
                    <a:lnTo>
                      <a:pt x="10149" y="25800"/>
                    </a:lnTo>
                    <a:lnTo>
                      <a:pt x="10211" y="25841"/>
                    </a:lnTo>
                    <a:lnTo>
                      <a:pt x="10295" y="25841"/>
                    </a:lnTo>
                    <a:lnTo>
                      <a:pt x="10358" y="25800"/>
                    </a:lnTo>
                    <a:lnTo>
                      <a:pt x="10400" y="25716"/>
                    </a:lnTo>
                    <a:lnTo>
                      <a:pt x="10421" y="25674"/>
                    </a:lnTo>
                    <a:lnTo>
                      <a:pt x="10421" y="25632"/>
                    </a:lnTo>
                    <a:lnTo>
                      <a:pt x="10358" y="25549"/>
                    </a:lnTo>
                    <a:lnTo>
                      <a:pt x="10316" y="25423"/>
                    </a:lnTo>
                    <a:lnTo>
                      <a:pt x="10295" y="25339"/>
                    </a:lnTo>
                    <a:lnTo>
                      <a:pt x="10337" y="25297"/>
                    </a:lnTo>
                    <a:lnTo>
                      <a:pt x="10358" y="25318"/>
                    </a:lnTo>
                    <a:lnTo>
                      <a:pt x="10400" y="25423"/>
                    </a:lnTo>
                    <a:lnTo>
                      <a:pt x="10442" y="25423"/>
                    </a:lnTo>
                    <a:lnTo>
                      <a:pt x="10525" y="25339"/>
                    </a:lnTo>
                    <a:lnTo>
                      <a:pt x="10546" y="25256"/>
                    </a:lnTo>
                    <a:lnTo>
                      <a:pt x="10609" y="25193"/>
                    </a:lnTo>
                    <a:lnTo>
                      <a:pt x="10630" y="25130"/>
                    </a:lnTo>
                    <a:lnTo>
                      <a:pt x="10546" y="25046"/>
                    </a:lnTo>
                    <a:lnTo>
                      <a:pt x="10546" y="25005"/>
                    </a:lnTo>
                    <a:lnTo>
                      <a:pt x="10609" y="24942"/>
                    </a:lnTo>
                    <a:lnTo>
                      <a:pt x="10651" y="24921"/>
                    </a:lnTo>
                    <a:lnTo>
                      <a:pt x="10672" y="24942"/>
                    </a:lnTo>
                    <a:lnTo>
                      <a:pt x="10672" y="24984"/>
                    </a:lnTo>
                    <a:lnTo>
                      <a:pt x="10735" y="25046"/>
                    </a:lnTo>
                    <a:lnTo>
                      <a:pt x="10839" y="25088"/>
                    </a:lnTo>
                    <a:lnTo>
                      <a:pt x="10881" y="25109"/>
                    </a:lnTo>
                    <a:lnTo>
                      <a:pt x="10839" y="25172"/>
                    </a:lnTo>
                    <a:lnTo>
                      <a:pt x="10755" y="25214"/>
                    </a:lnTo>
                    <a:lnTo>
                      <a:pt x="10714" y="25318"/>
                    </a:lnTo>
                    <a:lnTo>
                      <a:pt x="10714" y="25402"/>
                    </a:lnTo>
                    <a:lnTo>
                      <a:pt x="10839" y="25549"/>
                    </a:lnTo>
                    <a:lnTo>
                      <a:pt x="10881" y="25590"/>
                    </a:lnTo>
                    <a:lnTo>
                      <a:pt x="10923" y="25507"/>
                    </a:lnTo>
                    <a:lnTo>
                      <a:pt x="10923" y="25444"/>
                    </a:lnTo>
                    <a:lnTo>
                      <a:pt x="10944" y="25381"/>
                    </a:lnTo>
                    <a:lnTo>
                      <a:pt x="10965" y="25277"/>
                    </a:lnTo>
                    <a:lnTo>
                      <a:pt x="10986" y="25277"/>
                    </a:lnTo>
                    <a:lnTo>
                      <a:pt x="11027" y="25318"/>
                    </a:lnTo>
                    <a:lnTo>
                      <a:pt x="10986" y="25402"/>
                    </a:lnTo>
                    <a:lnTo>
                      <a:pt x="10986" y="25444"/>
                    </a:lnTo>
                    <a:lnTo>
                      <a:pt x="11048" y="25549"/>
                    </a:lnTo>
                    <a:lnTo>
                      <a:pt x="11132" y="25590"/>
                    </a:lnTo>
                    <a:lnTo>
                      <a:pt x="11195" y="25528"/>
                    </a:lnTo>
                    <a:lnTo>
                      <a:pt x="11279" y="25528"/>
                    </a:lnTo>
                    <a:lnTo>
                      <a:pt x="11299" y="25486"/>
                    </a:lnTo>
                    <a:lnTo>
                      <a:pt x="11299" y="25423"/>
                    </a:lnTo>
                    <a:lnTo>
                      <a:pt x="11341" y="25381"/>
                    </a:lnTo>
                    <a:lnTo>
                      <a:pt x="11362" y="25381"/>
                    </a:lnTo>
                    <a:lnTo>
                      <a:pt x="11383" y="25402"/>
                    </a:lnTo>
                    <a:lnTo>
                      <a:pt x="11362" y="25444"/>
                    </a:lnTo>
                    <a:lnTo>
                      <a:pt x="11362" y="25507"/>
                    </a:lnTo>
                    <a:lnTo>
                      <a:pt x="11404" y="25549"/>
                    </a:lnTo>
                    <a:lnTo>
                      <a:pt x="11488" y="25549"/>
                    </a:lnTo>
                    <a:lnTo>
                      <a:pt x="11571" y="25444"/>
                    </a:lnTo>
                    <a:lnTo>
                      <a:pt x="11718" y="25339"/>
                    </a:lnTo>
                    <a:lnTo>
                      <a:pt x="11781" y="25339"/>
                    </a:lnTo>
                    <a:lnTo>
                      <a:pt x="11823" y="25318"/>
                    </a:lnTo>
                    <a:lnTo>
                      <a:pt x="11823" y="25235"/>
                    </a:lnTo>
                    <a:lnTo>
                      <a:pt x="11781" y="25172"/>
                    </a:lnTo>
                    <a:lnTo>
                      <a:pt x="11718" y="25130"/>
                    </a:lnTo>
                    <a:lnTo>
                      <a:pt x="11676" y="25088"/>
                    </a:lnTo>
                    <a:lnTo>
                      <a:pt x="11697" y="25067"/>
                    </a:lnTo>
                    <a:lnTo>
                      <a:pt x="11760" y="25067"/>
                    </a:lnTo>
                    <a:lnTo>
                      <a:pt x="11781" y="25109"/>
                    </a:lnTo>
                    <a:lnTo>
                      <a:pt x="11885" y="25172"/>
                    </a:lnTo>
                    <a:lnTo>
                      <a:pt x="11927" y="25172"/>
                    </a:lnTo>
                    <a:lnTo>
                      <a:pt x="11927" y="25088"/>
                    </a:lnTo>
                    <a:lnTo>
                      <a:pt x="11990" y="25088"/>
                    </a:lnTo>
                    <a:lnTo>
                      <a:pt x="12011" y="25130"/>
                    </a:lnTo>
                    <a:lnTo>
                      <a:pt x="12011" y="25193"/>
                    </a:lnTo>
                    <a:lnTo>
                      <a:pt x="12032" y="25214"/>
                    </a:lnTo>
                    <a:lnTo>
                      <a:pt x="12095" y="25193"/>
                    </a:lnTo>
                    <a:lnTo>
                      <a:pt x="12220" y="25046"/>
                    </a:lnTo>
                    <a:lnTo>
                      <a:pt x="12241" y="25025"/>
                    </a:lnTo>
                    <a:lnTo>
                      <a:pt x="12241" y="25005"/>
                    </a:lnTo>
                    <a:lnTo>
                      <a:pt x="12283" y="24921"/>
                    </a:lnTo>
                    <a:lnTo>
                      <a:pt x="12304" y="24879"/>
                    </a:lnTo>
                    <a:lnTo>
                      <a:pt x="12346" y="24837"/>
                    </a:lnTo>
                    <a:lnTo>
                      <a:pt x="12346" y="24837"/>
                    </a:lnTo>
                    <a:lnTo>
                      <a:pt x="12325" y="24900"/>
                    </a:lnTo>
                    <a:lnTo>
                      <a:pt x="12346" y="24942"/>
                    </a:lnTo>
                    <a:lnTo>
                      <a:pt x="12387" y="24984"/>
                    </a:lnTo>
                    <a:lnTo>
                      <a:pt x="12429" y="24942"/>
                    </a:lnTo>
                    <a:lnTo>
                      <a:pt x="12513" y="24837"/>
                    </a:lnTo>
                    <a:lnTo>
                      <a:pt x="12534" y="24774"/>
                    </a:lnTo>
                    <a:lnTo>
                      <a:pt x="12513" y="24691"/>
                    </a:lnTo>
                    <a:lnTo>
                      <a:pt x="12513" y="24607"/>
                    </a:lnTo>
                    <a:lnTo>
                      <a:pt x="12639" y="24481"/>
                    </a:lnTo>
                    <a:lnTo>
                      <a:pt x="12722" y="24460"/>
                    </a:lnTo>
                    <a:lnTo>
                      <a:pt x="12764" y="24398"/>
                    </a:lnTo>
                    <a:lnTo>
                      <a:pt x="12743" y="24356"/>
                    </a:lnTo>
                    <a:lnTo>
                      <a:pt x="12722" y="24293"/>
                    </a:lnTo>
                    <a:lnTo>
                      <a:pt x="12722" y="24272"/>
                    </a:lnTo>
                    <a:lnTo>
                      <a:pt x="12764" y="24293"/>
                    </a:lnTo>
                    <a:lnTo>
                      <a:pt x="12827" y="24314"/>
                    </a:lnTo>
                    <a:lnTo>
                      <a:pt x="12869" y="24314"/>
                    </a:lnTo>
                    <a:lnTo>
                      <a:pt x="12911" y="24251"/>
                    </a:lnTo>
                    <a:lnTo>
                      <a:pt x="12869" y="24188"/>
                    </a:lnTo>
                    <a:lnTo>
                      <a:pt x="12827" y="24147"/>
                    </a:lnTo>
                    <a:lnTo>
                      <a:pt x="12869" y="24168"/>
                    </a:lnTo>
                    <a:lnTo>
                      <a:pt x="12931" y="24209"/>
                    </a:lnTo>
                    <a:lnTo>
                      <a:pt x="12931" y="24168"/>
                    </a:lnTo>
                    <a:lnTo>
                      <a:pt x="12952" y="24084"/>
                    </a:lnTo>
                    <a:lnTo>
                      <a:pt x="13036" y="24084"/>
                    </a:lnTo>
                    <a:lnTo>
                      <a:pt x="13120" y="24042"/>
                    </a:lnTo>
                    <a:lnTo>
                      <a:pt x="13120" y="23958"/>
                    </a:lnTo>
                    <a:lnTo>
                      <a:pt x="13120" y="23937"/>
                    </a:lnTo>
                    <a:lnTo>
                      <a:pt x="13141" y="23875"/>
                    </a:lnTo>
                    <a:lnTo>
                      <a:pt x="13224" y="23875"/>
                    </a:lnTo>
                    <a:lnTo>
                      <a:pt x="13266" y="23854"/>
                    </a:lnTo>
                    <a:lnTo>
                      <a:pt x="13350" y="23749"/>
                    </a:lnTo>
                    <a:lnTo>
                      <a:pt x="13434" y="23707"/>
                    </a:lnTo>
                    <a:lnTo>
                      <a:pt x="13476" y="23707"/>
                    </a:lnTo>
                    <a:lnTo>
                      <a:pt x="13496" y="23728"/>
                    </a:lnTo>
                    <a:lnTo>
                      <a:pt x="13580" y="23707"/>
                    </a:lnTo>
                    <a:lnTo>
                      <a:pt x="13643" y="23624"/>
                    </a:lnTo>
                    <a:lnTo>
                      <a:pt x="13664" y="23477"/>
                    </a:lnTo>
                    <a:lnTo>
                      <a:pt x="13643" y="23352"/>
                    </a:lnTo>
                    <a:lnTo>
                      <a:pt x="13580" y="23352"/>
                    </a:lnTo>
                    <a:lnTo>
                      <a:pt x="13559" y="23331"/>
                    </a:lnTo>
                    <a:lnTo>
                      <a:pt x="13580" y="23247"/>
                    </a:lnTo>
                    <a:lnTo>
                      <a:pt x="13580" y="23142"/>
                    </a:lnTo>
                    <a:lnTo>
                      <a:pt x="13559" y="23059"/>
                    </a:lnTo>
                    <a:lnTo>
                      <a:pt x="13496" y="23017"/>
                    </a:lnTo>
                    <a:lnTo>
                      <a:pt x="13476" y="22912"/>
                    </a:lnTo>
                    <a:lnTo>
                      <a:pt x="13455" y="22870"/>
                    </a:lnTo>
                    <a:lnTo>
                      <a:pt x="13455" y="22787"/>
                    </a:lnTo>
                    <a:lnTo>
                      <a:pt x="13496" y="22787"/>
                    </a:lnTo>
                    <a:lnTo>
                      <a:pt x="13559" y="22808"/>
                    </a:lnTo>
                    <a:lnTo>
                      <a:pt x="13580" y="22912"/>
                    </a:lnTo>
                    <a:lnTo>
                      <a:pt x="13643" y="22996"/>
                    </a:lnTo>
                    <a:lnTo>
                      <a:pt x="13643" y="23080"/>
                    </a:lnTo>
                    <a:lnTo>
                      <a:pt x="13685" y="23184"/>
                    </a:lnTo>
                    <a:lnTo>
                      <a:pt x="13748" y="23205"/>
                    </a:lnTo>
                    <a:lnTo>
                      <a:pt x="13789" y="23247"/>
                    </a:lnTo>
                    <a:lnTo>
                      <a:pt x="13768" y="23331"/>
                    </a:lnTo>
                    <a:lnTo>
                      <a:pt x="13789" y="23414"/>
                    </a:lnTo>
                    <a:lnTo>
                      <a:pt x="13873" y="23456"/>
                    </a:lnTo>
                    <a:lnTo>
                      <a:pt x="13915" y="23456"/>
                    </a:lnTo>
                    <a:lnTo>
                      <a:pt x="13915" y="23414"/>
                    </a:lnTo>
                    <a:lnTo>
                      <a:pt x="13957" y="23352"/>
                    </a:lnTo>
                    <a:lnTo>
                      <a:pt x="13999" y="23352"/>
                    </a:lnTo>
                    <a:lnTo>
                      <a:pt x="14061" y="23435"/>
                    </a:lnTo>
                    <a:lnTo>
                      <a:pt x="14229" y="23435"/>
                    </a:lnTo>
                    <a:lnTo>
                      <a:pt x="14292" y="23393"/>
                    </a:lnTo>
                    <a:lnTo>
                      <a:pt x="14312" y="23414"/>
                    </a:lnTo>
                    <a:lnTo>
                      <a:pt x="14375" y="23414"/>
                    </a:lnTo>
                    <a:lnTo>
                      <a:pt x="14438" y="23352"/>
                    </a:lnTo>
                    <a:lnTo>
                      <a:pt x="14480" y="23289"/>
                    </a:lnTo>
                    <a:lnTo>
                      <a:pt x="14522" y="23289"/>
                    </a:lnTo>
                    <a:lnTo>
                      <a:pt x="14522" y="23226"/>
                    </a:lnTo>
                    <a:lnTo>
                      <a:pt x="14584" y="23205"/>
                    </a:lnTo>
                    <a:lnTo>
                      <a:pt x="14626" y="23226"/>
                    </a:lnTo>
                    <a:lnTo>
                      <a:pt x="14731" y="23352"/>
                    </a:lnTo>
                    <a:lnTo>
                      <a:pt x="14752" y="23414"/>
                    </a:lnTo>
                    <a:lnTo>
                      <a:pt x="14815" y="23414"/>
                    </a:lnTo>
                    <a:lnTo>
                      <a:pt x="14856" y="23352"/>
                    </a:lnTo>
                    <a:lnTo>
                      <a:pt x="14919" y="23331"/>
                    </a:lnTo>
                    <a:lnTo>
                      <a:pt x="14919" y="23226"/>
                    </a:lnTo>
                    <a:lnTo>
                      <a:pt x="14940" y="23226"/>
                    </a:lnTo>
                    <a:lnTo>
                      <a:pt x="14961" y="23247"/>
                    </a:lnTo>
                    <a:lnTo>
                      <a:pt x="15024" y="23247"/>
                    </a:lnTo>
                    <a:lnTo>
                      <a:pt x="15024" y="23205"/>
                    </a:lnTo>
                    <a:lnTo>
                      <a:pt x="15066" y="23205"/>
                    </a:lnTo>
                    <a:lnTo>
                      <a:pt x="15108" y="23226"/>
                    </a:lnTo>
                    <a:lnTo>
                      <a:pt x="15170" y="23226"/>
                    </a:lnTo>
                    <a:lnTo>
                      <a:pt x="15212" y="23184"/>
                    </a:lnTo>
                    <a:lnTo>
                      <a:pt x="15212" y="23121"/>
                    </a:lnTo>
                    <a:lnTo>
                      <a:pt x="15254" y="23100"/>
                    </a:lnTo>
                    <a:lnTo>
                      <a:pt x="15338" y="23100"/>
                    </a:lnTo>
                    <a:lnTo>
                      <a:pt x="15359" y="23080"/>
                    </a:lnTo>
                    <a:lnTo>
                      <a:pt x="15359" y="23017"/>
                    </a:lnTo>
                    <a:lnTo>
                      <a:pt x="15380" y="23017"/>
                    </a:lnTo>
                    <a:lnTo>
                      <a:pt x="15380" y="23080"/>
                    </a:lnTo>
                    <a:lnTo>
                      <a:pt x="15442" y="23100"/>
                    </a:lnTo>
                    <a:lnTo>
                      <a:pt x="15484" y="23038"/>
                    </a:lnTo>
                    <a:lnTo>
                      <a:pt x="15526" y="22975"/>
                    </a:lnTo>
                    <a:lnTo>
                      <a:pt x="15547" y="22975"/>
                    </a:lnTo>
                    <a:lnTo>
                      <a:pt x="15589" y="23038"/>
                    </a:lnTo>
                    <a:lnTo>
                      <a:pt x="15652" y="23080"/>
                    </a:lnTo>
                    <a:lnTo>
                      <a:pt x="15693" y="22975"/>
                    </a:lnTo>
                    <a:lnTo>
                      <a:pt x="15735" y="22975"/>
                    </a:lnTo>
                    <a:lnTo>
                      <a:pt x="15756" y="23017"/>
                    </a:lnTo>
                    <a:lnTo>
                      <a:pt x="15798" y="23038"/>
                    </a:lnTo>
                    <a:lnTo>
                      <a:pt x="15861" y="23038"/>
                    </a:lnTo>
                    <a:lnTo>
                      <a:pt x="15882" y="22975"/>
                    </a:lnTo>
                    <a:lnTo>
                      <a:pt x="15944" y="22933"/>
                    </a:lnTo>
                    <a:lnTo>
                      <a:pt x="16007" y="22933"/>
                    </a:lnTo>
                    <a:lnTo>
                      <a:pt x="16112" y="22891"/>
                    </a:lnTo>
                    <a:lnTo>
                      <a:pt x="16175" y="22891"/>
                    </a:lnTo>
                    <a:lnTo>
                      <a:pt x="16196" y="22933"/>
                    </a:lnTo>
                    <a:lnTo>
                      <a:pt x="16258" y="22933"/>
                    </a:lnTo>
                    <a:lnTo>
                      <a:pt x="16279" y="22870"/>
                    </a:lnTo>
                    <a:lnTo>
                      <a:pt x="16321" y="22808"/>
                    </a:lnTo>
                    <a:lnTo>
                      <a:pt x="16426" y="22808"/>
                    </a:lnTo>
                    <a:lnTo>
                      <a:pt x="16468" y="22766"/>
                    </a:lnTo>
                    <a:lnTo>
                      <a:pt x="16572" y="22724"/>
                    </a:lnTo>
                    <a:lnTo>
                      <a:pt x="16614" y="22703"/>
                    </a:lnTo>
                    <a:lnTo>
                      <a:pt x="16614" y="22661"/>
                    </a:lnTo>
                    <a:lnTo>
                      <a:pt x="16572" y="22577"/>
                    </a:lnTo>
                    <a:lnTo>
                      <a:pt x="16572" y="22515"/>
                    </a:lnTo>
                    <a:lnTo>
                      <a:pt x="16719" y="22577"/>
                    </a:lnTo>
                    <a:lnTo>
                      <a:pt x="16802" y="22619"/>
                    </a:lnTo>
                    <a:lnTo>
                      <a:pt x="16823" y="22682"/>
                    </a:lnTo>
                    <a:lnTo>
                      <a:pt x="16886" y="22703"/>
                    </a:lnTo>
                    <a:lnTo>
                      <a:pt x="16991" y="22619"/>
                    </a:lnTo>
                    <a:lnTo>
                      <a:pt x="16991" y="22536"/>
                    </a:lnTo>
                    <a:lnTo>
                      <a:pt x="16928" y="22515"/>
                    </a:lnTo>
                    <a:lnTo>
                      <a:pt x="16928" y="22473"/>
                    </a:lnTo>
                    <a:lnTo>
                      <a:pt x="17012" y="22431"/>
                    </a:lnTo>
                    <a:lnTo>
                      <a:pt x="17033" y="22494"/>
                    </a:lnTo>
                    <a:lnTo>
                      <a:pt x="17116" y="22515"/>
                    </a:lnTo>
                    <a:lnTo>
                      <a:pt x="17158" y="22410"/>
                    </a:lnTo>
                    <a:lnTo>
                      <a:pt x="17137" y="22326"/>
                    </a:lnTo>
                    <a:lnTo>
                      <a:pt x="17137" y="22264"/>
                    </a:lnTo>
                    <a:lnTo>
                      <a:pt x="17200" y="22264"/>
                    </a:lnTo>
                    <a:lnTo>
                      <a:pt x="17221" y="22305"/>
                    </a:lnTo>
                    <a:lnTo>
                      <a:pt x="17305" y="22326"/>
                    </a:lnTo>
                    <a:lnTo>
                      <a:pt x="17346" y="22284"/>
                    </a:lnTo>
                    <a:lnTo>
                      <a:pt x="17409" y="22264"/>
                    </a:lnTo>
                    <a:lnTo>
                      <a:pt x="17451" y="22264"/>
                    </a:lnTo>
                    <a:lnTo>
                      <a:pt x="17451" y="22180"/>
                    </a:lnTo>
                    <a:lnTo>
                      <a:pt x="17430" y="22117"/>
                    </a:lnTo>
                    <a:lnTo>
                      <a:pt x="17451" y="22096"/>
                    </a:lnTo>
                    <a:lnTo>
                      <a:pt x="17514" y="22117"/>
                    </a:lnTo>
                    <a:lnTo>
                      <a:pt x="17556" y="22180"/>
                    </a:lnTo>
                    <a:lnTo>
                      <a:pt x="17639" y="22159"/>
                    </a:lnTo>
                    <a:lnTo>
                      <a:pt x="17681" y="22096"/>
                    </a:lnTo>
                    <a:lnTo>
                      <a:pt x="17681" y="22012"/>
                    </a:lnTo>
                    <a:lnTo>
                      <a:pt x="17660" y="21992"/>
                    </a:lnTo>
                    <a:lnTo>
                      <a:pt x="17660" y="21950"/>
                    </a:lnTo>
                    <a:lnTo>
                      <a:pt x="17681" y="21908"/>
                    </a:lnTo>
                    <a:lnTo>
                      <a:pt x="17786" y="21908"/>
                    </a:lnTo>
                    <a:lnTo>
                      <a:pt x="17849" y="21950"/>
                    </a:lnTo>
                    <a:lnTo>
                      <a:pt x="17869" y="21887"/>
                    </a:lnTo>
                    <a:lnTo>
                      <a:pt x="17890" y="21845"/>
                    </a:lnTo>
                    <a:lnTo>
                      <a:pt x="17953" y="21866"/>
                    </a:lnTo>
                    <a:lnTo>
                      <a:pt x="17995" y="21908"/>
                    </a:lnTo>
                    <a:lnTo>
                      <a:pt x="18058" y="21950"/>
                    </a:lnTo>
                    <a:lnTo>
                      <a:pt x="18079" y="21908"/>
                    </a:lnTo>
                    <a:lnTo>
                      <a:pt x="18079" y="21866"/>
                    </a:lnTo>
                    <a:lnTo>
                      <a:pt x="18037" y="21803"/>
                    </a:lnTo>
                    <a:lnTo>
                      <a:pt x="18037" y="21761"/>
                    </a:lnTo>
                    <a:lnTo>
                      <a:pt x="18100" y="21699"/>
                    </a:lnTo>
                    <a:lnTo>
                      <a:pt x="18162" y="21740"/>
                    </a:lnTo>
                    <a:lnTo>
                      <a:pt x="18288" y="21699"/>
                    </a:lnTo>
                    <a:lnTo>
                      <a:pt x="18393" y="21636"/>
                    </a:lnTo>
                    <a:lnTo>
                      <a:pt x="18455" y="21531"/>
                    </a:lnTo>
                    <a:lnTo>
                      <a:pt x="18455" y="21489"/>
                    </a:lnTo>
                    <a:lnTo>
                      <a:pt x="18309" y="21552"/>
                    </a:lnTo>
                    <a:lnTo>
                      <a:pt x="18183" y="21552"/>
                    </a:lnTo>
                    <a:lnTo>
                      <a:pt x="18141" y="21531"/>
                    </a:lnTo>
                    <a:lnTo>
                      <a:pt x="17890" y="21531"/>
                    </a:lnTo>
                    <a:lnTo>
                      <a:pt x="17765" y="21489"/>
                    </a:lnTo>
                    <a:lnTo>
                      <a:pt x="17639" y="21447"/>
                    </a:lnTo>
                    <a:lnTo>
                      <a:pt x="17472" y="21427"/>
                    </a:lnTo>
                    <a:lnTo>
                      <a:pt x="17325" y="21280"/>
                    </a:lnTo>
                    <a:lnTo>
                      <a:pt x="17263" y="21238"/>
                    </a:lnTo>
                    <a:lnTo>
                      <a:pt x="17221" y="21238"/>
                    </a:lnTo>
                    <a:lnTo>
                      <a:pt x="17095" y="21301"/>
                    </a:lnTo>
                    <a:lnTo>
                      <a:pt x="17053" y="21259"/>
                    </a:lnTo>
                    <a:lnTo>
                      <a:pt x="17095" y="21217"/>
                    </a:lnTo>
                    <a:lnTo>
                      <a:pt x="17095" y="21175"/>
                    </a:lnTo>
                    <a:lnTo>
                      <a:pt x="17033" y="21238"/>
                    </a:lnTo>
                    <a:lnTo>
                      <a:pt x="16886" y="21343"/>
                    </a:lnTo>
                    <a:lnTo>
                      <a:pt x="16802" y="21385"/>
                    </a:lnTo>
                    <a:lnTo>
                      <a:pt x="16635" y="21385"/>
                    </a:lnTo>
                    <a:lnTo>
                      <a:pt x="16593" y="21427"/>
                    </a:lnTo>
                    <a:lnTo>
                      <a:pt x="16530" y="21385"/>
                    </a:lnTo>
                    <a:lnTo>
                      <a:pt x="16489" y="21364"/>
                    </a:lnTo>
                    <a:cubicBezTo>
                      <a:pt x="16489" y="21364"/>
                      <a:pt x="16426" y="21385"/>
                      <a:pt x="16405" y="21385"/>
                    </a:cubicBezTo>
                    <a:lnTo>
                      <a:pt x="16321" y="21385"/>
                    </a:lnTo>
                    <a:lnTo>
                      <a:pt x="16196" y="21531"/>
                    </a:lnTo>
                    <a:lnTo>
                      <a:pt x="16154" y="21594"/>
                    </a:lnTo>
                    <a:lnTo>
                      <a:pt x="16091" y="21531"/>
                    </a:lnTo>
                    <a:lnTo>
                      <a:pt x="16049" y="21489"/>
                    </a:lnTo>
                    <a:lnTo>
                      <a:pt x="15861" y="21489"/>
                    </a:lnTo>
                    <a:lnTo>
                      <a:pt x="15777" y="21468"/>
                    </a:lnTo>
                    <a:lnTo>
                      <a:pt x="15735" y="21489"/>
                    </a:lnTo>
                    <a:lnTo>
                      <a:pt x="15672" y="21447"/>
                    </a:lnTo>
                    <a:lnTo>
                      <a:pt x="15735" y="21364"/>
                    </a:lnTo>
                    <a:lnTo>
                      <a:pt x="15840" y="21364"/>
                    </a:lnTo>
                    <a:lnTo>
                      <a:pt x="15882" y="21427"/>
                    </a:lnTo>
                    <a:lnTo>
                      <a:pt x="15965" y="21447"/>
                    </a:lnTo>
                    <a:lnTo>
                      <a:pt x="16049" y="21385"/>
                    </a:lnTo>
                    <a:lnTo>
                      <a:pt x="16175" y="21364"/>
                    </a:lnTo>
                    <a:lnTo>
                      <a:pt x="16258" y="21280"/>
                    </a:lnTo>
                    <a:lnTo>
                      <a:pt x="16321" y="21280"/>
                    </a:lnTo>
                    <a:lnTo>
                      <a:pt x="16426" y="21322"/>
                    </a:lnTo>
                    <a:lnTo>
                      <a:pt x="16530" y="21280"/>
                    </a:lnTo>
                    <a:lnTo>
                      <a:pt x="16572" y="21238"/>
                    </a:lnTo>
                    <a:lnTo>
                      <a:pt x="16530" y="21175"/>
                    </a:lnTo>
                    <a:lnTo>
                      <a:pt x="16489" y="21175"/>
                    </a:lnTo>
                    <a:lnTo>
                      <a:pt x="16468" y="21134"/>
                    </a:lnTo>
                    <a:lnTo>
                      <a:pt x="16405" y="21134"/>
                    </a:lnTo>
                    <a:lnTo>
                      <a:pt x="16300" y="21155"/>
                    </a:lnTo>
                    <a:lnTo>
                      <a:pt x="16216" y="21134"/>
                    </a:lnTo>
                    <a:lnTo>
                      <a:pt x="16049" y="21134"/>
                    </a:lnTo>
                    <a:lnTo>
                      <a:pt x="15944" y="21155"/>
                    </a:lnTo>
                    <a:lnTo>
                      <a:pt x="15840" y="21155"/>
                    </a:lnTo>
                    <a:lnTo>
                      <a:pt x="15693" y="21134"/>
                    </a:lnTo>
                    <a:lnTo>
                      <a:pt x="15672" y="21071"/>
                    </a:lnTo>
                    <a:lnTo>
                      <a:pt x="15631" y="21050"/>
                    </a:lnTo>
                    <a:lnTo>
                      <a:pt x="15526" y="21071"/>
                    </a:lnTo>
                    <a:lnTo>
                      <a:pt x="15380" y="21071"/>
                    </a:lnTo>
                    <a:lnTo>
                      <a:pt x="15212" y="21175"/>
                    </a:lnTo>
                    <a:lnTo>
                      <a:pt x="15170" y="21155"/>
                    </a:lnTo>
                    <a:lnTo>
                      <a:pt x="15212" y="21071"/>
                    </a:lnTo>
                    <a:lnTo>
                      <a:pt x="15275" y="21008"/>
                    </a:lnTo>
                    <a:lnTo>
                      <a:pt x="15463" y="21008"/>
                    </a:lnTo>
                    <a:lnTo>
                      <a:pt x="15672" y="20903"/>
                    </a:lnTo>
                    <a:lnTo>
                      <a:pt x="15756" y="20841"/>
                    </a:lnTo>
                    <a:lnTo>
                      <a:pt x="15756" y="20757"/>
                    </a:lnTo>
                    <a:lnTo>
                      <a:pt x="15777" y="20715"/>
                    </a:lnTo>
                    <a:lnTo>
                      <a:pt x="15861" y="20715"/>
                    </a:lnTo>
                    <a:lnTo>
                      <a:pt x="15903" y="20694"/>
                    </a:lnTo>
                    <a:lnTo>
                      <a:pt x="15965" y="20611"/>
                    </a:lnTo>
                    <a:lnTo>
                      <a:pt x="15944" y="20548"/>
                    </a:lnTo>
                    <a:lnTo>
                      <a:pt x="15882" y="20506"/>
                    </a:lnTo>
                    <a:lnTo>
                      <a:pt x="15798" y="20485"/>
                    </a:lnTo>
                    <a:lnTo>
                      <a:pt x="15777" y="20443"/>
                    </a:lnTo>
                    <a:lnTo>
                      <a:pt x="15861" y="20401"/>
                    </a:lnTo>
                    <a:lnTo>
                      <a:pt x="15903" y="20401"/>
                    </a:lnTo>
                    <a:lnTo>
                      <a:pt x="15903" y="20422"/>
                    </a:lnTo>
                    <a:lnTo>
                      <a:pt x="15986" y="20443"/>
                    </a:lnTo>
                    <a:lnTo>
                      <a:pt x="16007" y="20422"/>
                    </a:lnTo>
                    <a:lnTo>
                      <a:pt x="15986" y="20380"/>
                    </a:lnTo>
                    <a:lnTo>
                      <a:pt x="15965" y="20339"/>
                    </a:lnTo>
                    <a:lnTo>
                      <a:pt x="15965" y="20234"/>
                    </a:lnTo>
                    <a:lnTo>
                      <a:pt x="16007" y="20276"/>
                    </a:lnTo>
                    <a:lnTo>
                      <a:pt x="16049" y="20318"/>
                    </a:lnTo>
                    <a:lnTo>
                      <a:pt x="16049" y="20401"/>
                    </a:lnTo>
                    <a:lnTo>
                      <a:pt x="16091" y="20506"/>
                    </a:lnTo>
                    <a:lnTo>
                      <a:pt x="16175" y="20548"/>
                    </a:lnTo>
                    <a:lnTo>
                      <a:pt x="16279" y="20527"/>
                    </a:lnTo>
                    <a:lnTo>
                      <a:pt x="16405" y="20527"/>
                    </a:lnTo>
                    <a:lnTo>
                      <a:pt x="16698" y="20401"/>
                    </a:lnTo>
                    <a:lnTo>
                      <a:pt x="16781" y="20401"/>
                    </a:lnTo>
                    <a:lnTo>
                      <a:pt x="16844" y="20380"/>
                    </a:lnTo>
                    <a:lnTo>
                      <a:pt x="16907" y="20297"/>
                    </a:lnTo>
                    <a:lnTo>
                      <a:pt x="16991" y="20276"/>
                    </a:lnTo>
                    <a:lnTo>
                      <a:pt x="17033" y="20171"/>
                    </a:lnTo>
                    <a:lnTo>
                      <a:pt x="16991" y="20067"/>
                    </a:lnTo>
                    <a:lnTo>
                      <a:pt x="16949" y="19983"/>
                    </a:lnTo>
                    <a:lnTo>
                      <a:pt x="16907" y="19983"/>
                    </a:lnTo>
                    <a:lnTo>
                      <a:pt x="16802" y="19920"/>
                    </a:lnTo>
                    <a:lnTo>
                      <a:pt x="16530" y="19857"/>
                    </a:lnTo>
                    <a:lnTo>
                      <a:pt x="16489" y="19857"/>
                    </a:lnTo>
                    <a:lnTo>
                      <a:pt x="16384" y="19899"/>
                    </a:lnTo>
                    <a:lnTo>
                      <a:pt x="16321" y="19857"/>
                    </a:lnTo>
                    <a:lnTo>
                      <a:pt x="16321" y="19732"/>
                    </a:lnTo>
                    <a:lnTo>
                      <a:pt x="16300" y="19690"/>
                    </a:lnTo>
                    <a:lnTo>
                      <a:pt x="16196" y="19753"/>
                    </a:lnTo>
                    <a:lnTo>
                      <a:pt x="16112" y="19753"/>
                    </a:lnTo>
                    <a:lnTo>
                      <a:pt x="16007" y="19815"/>
                    </a:lnTo>
                    <a:lnTo>
                      <a:pt x="15944" y="19815"/>
                    </a:lnTo>
                    <a:lnTo>
                      <a:pt x="15861" y="19774"/>
                    </a:lnTo>
                    <a:lnTo>
                      <a:pt x="15861" y="19690"/>
                    </a:lnTo>
                    <a:lnTo>
                      <a:pt x="15944" y="19753"/>
                    </a:lnTo>
                    <a:lnTo>
                      <a:pt x="16007" y="19690"/>
                    </a:lnTo>
                    <a:lnTo>
                      <a:pt x="16070" y="19648"/>
                    </a:lnTo>
                    <a:lnTo>
                      <a:pt x="16196" y="19648"/>
                    </a:lnTo>
                    <a:lnTo>
                      <a:pt x="16216" y="19585"/>
                    </a:lnTo>
                    <a:lnTo>
                      <a:pt x="16175" y="19523"/>
                    </a:lnTo>
                    <a:lnTo>
                      <a:pt x="16091" y="19418"/>
                    </a:lnTo>
                    <a:lnTo>
                      <a:pt x="16049" y="19376"/>
                    </a:lnTo>
                    <a:lnTo>
                      <a:pt x="15944" y="19376"/>
                    </a:lnTo>
                    <a:lnTo>
                      <a:pt x="15965" y="19355"/>
                    </a:lnTo>
                    <a:lnTo>
                      <a:pt x="16070" y="19292"/>
                    </a:lnTo>
                    <a:lnTo>
                      <a:pt x="16070" y="19251"/>
                    </a:lnTo>
                    <a:lnTo>
                      <a:pt x="16070" y="19146"/>
                    </a:lnTo>
                    <a:lnTo>
                      <a:pt x="16091" y="19104"/>
                    </a:lnTo>
                    <a:lnTo>
                      <a:pt x="16154" y="19167"/>
                    </a:lnTo>
                    <a:lnTo>
                      <a:pt x="16175" y="19313"/>
                    </a:lnTo>
                    <a:lnTo>
                      <a:pt x="16216" y="19355"/>
                    </a:lnTo>
                    <a:lnTo>
                      <a:pt x="16216" y="19418"/>
                    </a:lnTo>
                    <a:lnTo>
                      <a:pt x="16363" y="19543"/>
                    </a:lnTo>
                    <a:lnTo>
                      <a:pt x="16363" y="19585"/>
                    </a:lnTo>
                    <a:lnTo>
                      <a:pt x="16426" y="19669"/>
                    </a:lnTo>
                    <a:lnTo>
                      <a:pt x="16489" y="19690"/>
                    </a:lnTo>
                    <a:lnTo>
                      <a:pt x="16572" y="19669"/>
                    </a:lnTo>
                    <a:lnTo>
                      <a:pt x="16614" y="19648"/>
                    </a:lnTo>
                    <a:lnTo>
                      <a:pt x="16698" y="19690"/>
                    </a:lnTo>
                    <a:lnTo>
                      <a:pt x="16802" y="19669"/>
                    </a:lnTo>
                    <a:lnTo>
                      <a:pt x="16886" y="19648"/>
                    </a:lnTo>
                    <a:lnTo>
                      <a:pt x="16928" y="19690"/>
                    </a:lnTo>
                    <a:lnTo>
                      <a:pt x="16928" y="19774"/>
                    </a:lnTo>
                    <a:lnTo>
                      <a:pt x="17116" y="20004"/>
                    </a:lnTo>
                    <a:lnTo>
                      <a:pt x="17200" y="20067"/>
                    </a:lnTo>
                    <a:lnTo>
                      <a:pt x="17221" y="20004"/>
                    </a:lnTo>
                    <a:lnTo>
                      <a:pt x="17325" y="19983"/>
                    </a:lnTo>
                    <a:lnTo>
                      <a:pt x="17346" y="19983"/>
                    </a:lnTo>
                    <a:lnTo>
                      <a:pt x="17367" y="20025"/>
                    </a:lnTo>
                    <a:lnTo>
                      <a:pt x="17346" y="20108"/>
                    </a:lnTo>
                    <a:lnTo>
                      <a:pt x="17325" y="20213"/>
                    </a:lnTo>
                    <a:lnTo>
                      <a:pt x="17346" y="20339"/>
                    </a:lnTo>
                    <a:lnTo>
                      <a:pt x="17409" y="20422"/>
                    </a:lnTo>
                    <a:lnTo>
                      <a:pt x="17451" y="20527"/>
                    </a:lnTo>
                    <a:lnTo>
                      <a:pt x="17472" y="20715"/>
                    </a:lnTo>
                    <a:lnTo>
                      <a:pt x="17535" y="20757"/>
                    </a:lnTo>
                    <a:lnTo>
                      <a:pt x="17618" y="20841"/>
                    </a:lnTo>
                    <a:lnTo>
                      <a:pt x="17681" y="21029"/>
                    </a:lnTo>
                    <a:lnTo>
                      <a:pt x="17828" y="21134"/>
                    </a:lnTo>
                    <a:lnTo>
                      <a:pt x="17869" y="21175"/>
                    </a:lnTo>
                    <a:lnTo>
                      <a:pt x="17953" y="21155"/>
                    </a:lnTo>
                    <a:lnTo>
                      <a:pt x="18037" y="21134"/>
                    </a:lnTo>
                    <a:lnTo>
                      <a:pt x="18100" y="21134"/>
                    </a:lnTo>
                    <a:lnTo>
                      <a:pt x="18141" y="21113"/>
                    </a:lnTo>
                    <a:lnTo>
                      <a:pt x="18141" y="21029"/>
                    </a:lnTo>
                    <a:lnTo>
                      <a:pt x="18141" y="20903"/>
                    </a:lnTo>
                    <a:lnTo>
                      <a:pt x="18141" y="20757"/>
                    </a:lnTo>
                    <a:lnTo>
                      <a:pt x="18162" y="20652"/>
                    </a:lnTo>
                    <a:lnTo>
                      <a:pt x="18183" y="20611"/>
                    </a:lnTo>
                    <a:lnTo>
                      <a:pt x="18204" y="20611"/>
                    </a:lnTo>
                    <a:lnTo>
                      <a:pt x="18246" y="20652"/>
                    </a:lnTo>
                    <a:lnTo>
                      <a:pt x="18204" y="20736"/>
                    </a:lnTo>
                    <a:lnTo>
                      <a:pt x="18204" y="20820"/>
                    </a:lnTo>
                    <a:lnTo>
                      <a:pt x="18267" y="20924"/>
                    </a:lnTo>
                    <a:lnTo>
                      <a:pt x="18204" y="21008"/>
                    </a:lnTo>
                    <a:lnTo>
                      <a:pt x="18204" y="21071"/>
                    </a:lnTo>
                    <a:lnTo>
                      <a:pt x="18267" y="21113"/>
                    </a:lnTo>
                    <a:lnTo>
                      <a:pt x="18309" y="21071"/>
                    </a:lnTo>
                    <a:lnTo>
                      <a:pt x="18393" y="21050"/>
                    </a:lnTo>
                    <a:lnTo>
                      <a:pt x="18455" y="21071"/>
                    </a:lnTo>
                    <a:lnTo>
                      <a:pt x="18476" y="21134"/>
                    </a:lnTo>
                    <a:lnTo>
                      <a:pt x="18455" y="21175"/>
                    </a:lnTo>
                    <a:lnTo>
                      <a:pt x="18476" y="21217"/>
                    </a:lnTo>
                    <a:lnTo>
                      <a:pt x="18581" y="21217"/>
                    </a:lnTo>
                    <a:lnTo>
                      <a:pt x="18623" y="21155"/>
                    </a:lnTo>
                    <a:lnTo>
                      <a:pt x="18623" y="21071"/>
                    </a:lnTo>
                    <a:lnTo>
                      <a:pt x="18602" y="21008"/>
                    </a:lnTo>
                    <a:lnTo>
                      <a:pt x="18602" y="20820"/>
                    </a:lnTo>
                    <a:lnTo>
                      <a:pt x="18623" y="20736"/>
                    </a:lnTo>
                    <a:lnTo>
                      <a:pt x="18623" y="20631"/>
                    </a:lnTo>
                    <a:lnTo>
                      <a:pt x="18665" y="20590"/>
                    </a:lnTo>
                    <a:lnTo>
                      <a:pt x="18623" y="20527"/>
                    </a:lnTo>
                    <a:lnTo>
                      <a:pt x="18581" y="20527"/>
                    </a:lnTo>
                    <a:lnTo>
                      <a:pt x="18602" y="20485"/>
                    </a:lnTo>
                    <a:lnTo>
                      <a:pt x="18623" y="20422"/>
                    </a:lnTo>
                    <a:lnTo>
                      <a:pt x="18602" y="20401"/>
                    </a:lnTo>
                    <a:lnTo>
                      <a:pt x="18497" y="20443"/>
                    </a:lnTo>
                    <a:lnTo>
                      <a:pt x="18497" y="20401"/>
                    </a:lnTo>
                    <a:lnTo>
                      <a:pt x="18518" y="20339"/>
                    </a:lnTo>
                    <a:lnTo>
                      <a:pt x="18623" y="20318"/>
                    </a:lnTo>
                    <a:lnTo>
                      <a:pt x="18685" y="20276"/>
                    </a:lnTo>
                    <a:lnTo>
                      <a:pt x="18685" y="20171"/>
                    </a:lnTo>
                    <a:lnTo>
                      <a:pt x="18665" y="20108"/>
                    </a:lnTo>
                    <a:lnTo>
                      <a:pt x="18602" y="20129"/>
                    </a:lnTo>
                    <a:lnTo>
                      <a:pt x="18581" y="20087"/>
                    </a:lnTo>
                    <a:lnTo>
                      <a:pt x="18623" y="20004"/>
                    </a:lnTo>
                    <a:lnTo>
                      <a:pt x="18685" y="19899"/>
                    </a:lnTo>
                    <a:lnTo>
                      <a:pt x="18685" y="19857"/>
                    </a:lnTo>
                    <a:lnTo>
                      <a:pt x="18623" y="19857"/>
                    </a:lnTo>
                    <a:lnTo>
                      <a:pt x="18560" y="19899"/>
                    </a:lnTo>
                    <a:lnTo>
                      <a:pt x="18476" y="20025"/>
                    </a:lnTo>
                    <a:lnTo>
                      <a:pt x="18455" y="20171"/>
                    </a:lnTo>
                    <a:lnTo>
                      <a:pt x="18393" y="20192"/>
                    </a:lnTo>
                    <a:lnTo>
                      <a:pt x="18393" y="20129"/>
                    </a:lnTo>
                    <a:lnTo>
                      <a:pt x="18413" y="20004"/>
                    </a:lnTo>
                    <a:lnTo>
                      <a:pt x="18413" y="19962"/>
                    </a:lnTo>
                    <a:lnTo>
                      <a:pt x="18393" y="19899"/>
                    </a:lnTo>
                    <a:lnTo>
                      <a:pt x="18393" y="19857"/>
                    </a:lnTo>
                    <a:lnTo>
                      <a:pt x="18413" y="19774"/>
                    </a:lnTo>
                    <a:lnTo>
                      <a:pt x="18497" y="19690"/>
                    </a:lnTo>
                    <a:lnTo>
                      <a:pt x="18581" y="19648"/>
                    </a:lnTo>
                    <a:lnTo>
                      <a:pt x="18602" y="19564"/>
                    </a:lnTo>
                    <a:lnTo>
                      <a:pt x="18560" y="19502"/>
                    </a:lnTo>
                    <a:lnTo>
                      <a:pt x="18476" y="19502"/>
                    </a:lnTo>
                    <a:lnTo>
                      <a:pt x="18413" y="19564"/>
                    </a:lnTo>
                    <a:lnTo>
                      <a:pt x="18393" y="19606"/>
                    </a:lnTo>
                    <a:lnTo>
                      <a:pt x="18372" y="19648"/>
                    </a:lnTo>
                    <a:lnTo>
                      <a:pt x="18393" y="19543"/>
                    </a:lnTo>
                    <a:lnTo>
                      <a:pt x="18413" y="19481"/>
                    </a:lnTo>
                    <a:lnTo>
                      <a:pt x="18393" y="19460"/>
                    </a:lnTo>
                    <a:lnTo>
                      <a:pt x="18351" y="19481"/>
                    </a:lnTo>
                    <a:lnTo>
                      <a:pt x="18246" y="19564"/>
                    </a:lnTo>
                    <a:lnTo>
                      <a:pt x="18162" y="19648"/>
                    </a:lnTo>
                    <a:lnTo>
                      <a:pt x="18162" y="19606"/>
                    </a:lnTo>
                    <a:lnTo>
                      <a:pt x="18183" y="19543"/>
                    </a:lnTo>
                    <a:lnTo>
                      <a:pt x="18246" y="19460"/>
                    </a:lnTo>
                    <a:lnTo>
                      <a:pt x="18288" y="19397"/>
                    </a:lnTo>
                    <a:lnTo>
                      <a:pt x="18351" y="19292"/>
                    </a:lnTo>
                    <a:lnTo>
                      <a:pt x="18351" y="19271"/>
                    </a:lnTo>
                    <a:lnTo>
                      <a:pt x="18288" y="19230"/>
                    </a:lnTo>
                    <a:lnTo>
                      <a:pt x="18267" y="19167"/>
                    </a:lnTo>
                    <a:lnTo>
                      <a:pt x="18204" y="19167"/>
                    </a:lnTo>
                    <a:lnTo>
                      <a:pt x="18162" y="19125"/>
                    </a:lnTo>
                    <a:lnTo>
                      <a:pt x="18141" y="19041"/>
                    </a:lnTo>
                    <a:lnTo>
                      <a:pt x="18079" y="19020"/>
                    </a:lnTo>
                    <a:lnTo>
                      <a:pt x="17995" y="18937"/>
                    </a:lnTo>
                    <a:lnTo>
                      <a:pt x="17953" y="18937"/>
                    </a:lnTo>
                    <a:lnTo>
                      <a:pt x="17932" y="18916"/>
                    </a:lnTo>
                    <a:lnTo>
                      <a:pt x="17869" y="18916"/>
                    </a:lnTo>
                    <a:lnTo>
                      <a:pt x="17869" y="18853"/>
                    </a:lnTo>
                    <a:lnTo>
                      <a:pt x="17849" y="18811"/>
                    </a:lnTo>
                    <a:lnTo>
                      <a:pt x="17660" y="18665"/>
                    </a:lnTo>
                    <a:lnTo>
                      <a:pt x="17639" y="18623"/>
                    </a:lnTo>
                    <a:lnTo>
                      <a:pt x="17535" y="18560"/>
                    </a:lnTo>
                    <a:lnTo>
                      <a:pt x="17430" y="18560"/>
                    </a:lnTo>
                    <a:lnTo>
                      <a:pt x="17325" y="18602"/>
                    </a:lnTo>
                    <a:lnTo>
                      <a:pt x="17242" y="18707"/>
                    </a:lnTo>
                    <a:lnTo>
                      <a:pt x="17242" y="18644"/>
                    </a:lnTo>
                    <a:lnTo>
                      <a:pt x="17221" y="18560"/>
                    </a:lnTo>
                    <a:lnTo>
                      <a:pt x="17053" y="18518"/>
                    </a:lnTo>
                    <a:lnTo>
                      <a:pt x="16949" y="18518"/>
                    </a:lnTo>
                    <a:lnTo>
                      <a:pt x="16844" y="18539"/>
                    </a:lnTo>
                    <a:lnTo>
                      <a:pt x="16823" y="18518"/>
                    </a:lnTo>
                    <a:lnTo>
                      <a:pt x="16907" y="18434"/>
                    </a:lnTo>
                    <a:lnTo>
                      <a:pt x="16949" y="18476"/>
                    </a:lnTo>
                    <a:lnTo>
                      <a:pt x="17137" y="18476"/>
                    </a:lnTo>
                    <a:lnTo>
                      <a:pt x="17221" y="18497"/>
                    </a:lnTo>
                    <a:lnTo>
                      <a:pt x="17325" y="18497"/>
                    </a:lnTo>
                    <a:lnTo>
                      <a:pt x="17430" y="18476"/>
                    </a:lnTo>
                    <a:lnTo>
                      <a:pt x="17472" y="18393"/>
                    </a:lnTo>
                    <a:lnTo>
                      <a:pt x="17514" y="18204"/>
                    </a:lnTo>
                    <a:lnTo>
                      <a:pt x="17472" y="18121"/>
                    </a:lnTo>
                    <a:lnTo>
                      <a:pt x="17451" y="18100"/>
                    </a:lnTo>
                    <a:lnTo>
                      <a:pt x="17409" y="18100"/>
                    </a:lnTo>
                    <a:lnTo>
                      <a:pt x="17263" y="17995"/>
                    </a:lnTo>
                    <a:lnTo>
                      <a:pt x="17221" y="17974"/>
                    </a:lnTo>
                    <a:lnTo>
                      <a:pt x="17158" y="17974"/>
                    </a:lnTo>
                    <a:lnTo>
                      <a:pt x="17053" y="18058"/>
                    </a:lnTo>
                    <a:lnTo>
                      <a:pt x="17012" y="18058"/>
                    </a:lnTo>
                    <a:lnTo>
                      <a:pt x="16928" y="18079"/>
                    </a:lnTo>
                    <a:lnTo>
                      <a:pt x="16886" y="18162"/>
                    </a:lnTo>
                    <a:lnTo>
                      <a:pt x="16844" y="18162"/>
                    </a:lnTo>
                    <a:lnTo>
                      <a:pt x="16844" y="18079"/>
                    </a:lnTo>
                    <a:lnTo>
                      <a:pt x="16823" y="18016"/>
                    </a:lnTo>
                    <a:lnTo>
                      <a:pt x="16781" y="18016"/>
                    </a:lnTo>
                    <a:lnTo>
                      <a:pt x="16635" y="18058"/>
                    </a:lnTo>
                    <a:lnTo>
                      <a:pt x="16593" y="18079"/>
                    </a:lnTo>
                    <a:lnTo>
                      <a:pt x="16530" y="18079"/>
                    </a:lnTo>
                    <a:lnTo>
                      <a:pt x="16572" y="18058"/>
                    </a:lnTo>
                    <a:lnTo>
                      <a:pt x="16677" y="17995"/>
                    </a:lnTo>
                    <a:lnTo>
                      <a:pt x="16781" y="17974"/>
                    </a:lnTo>
                    <a:lnTo>
                      <a:pt x="16802" y="17911"/>
                    </a:lnTo>
                    <a:lnTo>
                      <a:pt x="16781" y="17870"/>
                    </a:lnTo>
                    <a:lnTo>
                      <a:pt x="16719" y="17849"/>
                    </a:lnTo>
                    <a:lnTo>
                      <a:pt x="16677" y="17870"/>
                    </a:lnTo>
                    <a:lnTo>
                      <a:pt x="16719" y="17807"/>
                    </a:lnTo>
                    <a:lnTo>
                      <a:pt x="16781" y="17807"/>
                    </a:lnTo>
                    <a:lnTo>
                      <a:pt x="16823" y="17849"/>
                    </a:lnTo>
                    <a:lnTo>
                      <a:pt x="16928" y="17953"/>
                    </a:lnTo>
                    <a:lnTo>
                      <a:pt x="17012" y="17974"/>
                    </a:lnTo>
                    <a:lnTo>
                      <a:pt x="17095" y="17953"/>
                    </a:lnTo>
                    <a:lnTo>
                      <a:pt x="17200" y="17870"/>
                    </a:lnTo>
                    <a:lnTo>
                      <a:pt x="17367" y="17870"/>
                    </a:lnTo>
                    <a:lnTo>
                      <a:pt x="17430" y="17786"/>
                    </a:lnTo>
                    <a:lnTo>
                      <a:pt x="17472" y="17765"/>
                    </a:lnTo>
                    <a:lnTo>
                      <a:pt x="17514" y="17702"/>
                    </a:lnTo>
                    <a:lnTo>
                      <a:pt x="17472" y="17639"/>
                    </a:lnTo>
                    <a:lnTo>
                      <a:pt x="17409" y="17577"/>
                    </a:lnTo>
                    <a:lnTo>
                      <a:pt x="17263" y="17556"/>
                    </a:lnTo>
                    <a:lnTo>
                      <a:pt x="17200" y="17493"/>
                    </a:lnTo>
                    <a:lnTo>
                      <a:pt x="17137" y="17451"/>
                    </a:lnTo>
                    <a:lnTo>
                      <a:pt x="17033" y="17451"/>
                    </a:lnTo>
                    <a:lnTo>
                      <a:pt x="16928" y="17430"/>
                    </a:lnTo>
                    <a:lnTo>
                      <a:pt x="16844" y="17451"/>
                    </a:lnTo>
                    <a:lnTo>
                      <a:pt x="16823" y="17493"/>
                    </a:lnTo>
                    <a:lnTo>
                      <a:pt x="16740" y="17556"/>
                    </a:lnTo>
                    <a:lnTo>
                      <a:pt x="16677" y="17535"/>
                    </a:lnTo>
                    <a:lnTo>
                      <a:pt x="16593" y="17493"/>
                    </a:lnTo>
                    <a:lnTo>
                      <a:pt x="16489" y="17493"/>
                    </a:lnTo>
                    <a:lnTo>
                      <a:pt x="16468" y="17556"/>
                    </a:lnTo>
                    <a:lnTo>
                      <a:pt x="16426" y="17598"/>
                    </a:lnTo>
                    <a:lnTo>
                      <a:pt x="16384" y="17577"/>
                    </a:lnTo>
                    <a:lnTo>
                      <a:pt x="16321" y="17535"/>
                    </a:lnTo>
                    <a:lnTo>
                      <a:pt x="16300" y="17535"/>
                    </a:lnTo>
                    <a:lnTo>
                      <a:pt x="16279" y="17472"/>
                    </a:lnTo>
                    <a:lnTo>
                      <a:pt x="16321" y="17430"/>
                    </a:lnTo>
                    <a:lnTo>
                      <a:pt x="16426" y="17388"/>
                    </a:lnTo>
                    <a:lnTo>
                      <a:pt x="16572" y="17430"/>
                    </a:lnTo>
                    <a:lnTo>
                      <a:pt x="16740" y="17430"/>
                    </a:lnTo>
                    <a:lnTo>
                      <a:pt x="16802" y="17367"/>
                    </a:lnTo>
                    <a:lnTo>
                      <a:pt x="16802" y="17326"/>
                    </a:lnTo>
                    <a:lnTo>
                      <a:pt x="16740" y="17221"/>
                    </a:lnTo>
                    <a:lnTo>
                      <a:pt x="16635" y="17137"/>
                    </a:lnTo>
                    <a:lnTo>
                      <a:pt x="16530" y="17074"/>
                    </a:lnTo>
                    <a:lnTo>
                      <a:pt x="16489" y="17012"/>
                    </a:lnTo>
                    <a:lnTo>
                      <a:pt x="16489" y="16907"/>
                    </a:lnTo>
                    <a:lnTo>
                      <a:pt x="16509" y="16865"/>
                    </a:lnTo>
                    <a:lnTo>
                      <a:pt x="16572" y="16907"/>
                    </a:lnTo>
                    <a:lnTo>
                      <a:pt x="16593" y="16949"/>
                    </a:lnTo>
                    <a:lnTo>
                      <a:pt x="16593" y="17012"/>
                    </a:lnTo>
                    <a:lnTo>
                      <a:pt x="16677" y="17054"/>
                    </a:lnTo>
                    <a:lnTo>
                      <a:pt x="16802" y="17158"/>
                    </a:lnTo>
                    <a:lnTo>
                      <a:pt x="16823" y="17221"/>
                    </a:lnTo>
                    <a:lnTo>
                      <a:pt x="16886" y="17242"/>
                    </a:lnTo>
                    <a:lnTo>
                      <a:pt x="16928" y="17242"/>
                    </a:lnTo>
                    <a:lnTo>
                      <a:pt x="17012" y="17326"/>
                    </a:lnTo>
                    <a:lnTo>
                      <a:pt x="17095" y="17326"/>
                    </a:lnTo>
                    <a:lnTo>
                      <a:pt x="17200" y="17284"/>
                    </a:lnTo>
                    <a:lnTo>
                      <a:pt x="17263" y="17242"/>
                    </a:lnTo>
                    <a:lnTo>
                      <a:pt x="17346" y="17221"/>
                    </a:lnTo>
                    <a:lnTo>
                      <a:pt x="17409" y="17158"/>
                    </a:lnTo>
                    <a:lnTo>
                      <a:pt x="17472" y="17116"/>
                    </a:lnTo>
                    <a:lnTo>
                      <a:pt x="17556" y="17074"/>
                    </a:lnTo>
                    <a:lnTo>
                      <a:pt x="17606" y="17074"/>
                    </a:lnTo>
                    <a:lnTo>
                      <a:pt x="17618" y="17116"/>
                    </a:lnTo>
                    <a:lnTo>
                      <a:pt x="17618" y="17074"/>
                    </a:lnTo>
                    <a:lnTo>
                      <a:pt x="17618" y="17033"/>
                    </a:lnTo>
                    <a:lnTo>
                      <a:pt x="17577" y="16970"/>
                    </a:lnTo>
                    <a:lnTo>
                      <a:pt x="17588" y="17010"/>
                    </a:lnTo>
                    <a:lnTo>
                      <a:pt x="17472" y="16844"/>
                    </a:lnTo>
                    <a:lnTo>
                      <a:pt x="17409" y="16802"/>
                    </a:lnTo>
                    <a:lnTo>
                      <a:pt x="17409" y="16740"/>
                    </a:lnTo>
                    <a:lnTo>
                      <a:pt x="17430" y="16719"/>
                    </a:lnTo>
                    <a:lnTo>
                      <a:pt x="17472" y="16719"/>
                    </a:lnTo>
                    <a:lnTo>
                      <a:pt x="17535" y="16761"/>
                    </a:lnTo>
                    <a:lnTo>
                      <a:pt x="17535" y="16823"/>
                    </a:lnTo>
                    <a:lnTo>
                      <a:pt x="17577" y="16865"/>
                    </a:lnTo>
                    <a:lnTo>
                      <a:pt x="17681" y="17074"/>
                    </a:lnTo>
                    <a:lnTo>
                      <a:pt x="17869" y="17284"/>
                    </a:lnTo>
                    <a:lnTo>
                      <a:pt x="17890" y="17326"/>
                    </a:lnTo>
                    <a:lnTo>
                      <a:pt x="17932" y="17263"/>
                    </a:lnTo>
                    <a:lnTo>
                      <a:pt x="17932" y="17179"/>
                    </a:lnTo>
                    <a:lnTo>
                      <a:pt x="17953" y="17012"/>
                    </a:lnTo>
                    <a:lnTo>
                      <a:pt x="17953" y="16907"/>
                    </a:lnTo>
                    <a:lnTo>
                      <a:pt x="17995" y="16844"/>
                    </a:lnTo>
                    <a:lnTo>
                      <a:pt x="18058" y="16844"/>
                    </a:lnTo>
                    <a:lnTo>
                      <a:pt x="18100" y="16865"/>
                    </a:lnTo>
                    <a:lnTo>
                      <a:pt x="18100" y="16949"/>
                    </a:lnTo>
                    <a:lnTo>
                      <a:pt x="18141" y="17012"/>
                    </a:lnTo>
                    <a:lnTo>
                      <a:pt x="18183" y="17012"/>
                    </a:lnTo>
                    <a:lnTo>
                      <a:pt x="18372" y="17074"/>
                    </a:lnTo>
                    <a:lnTo>
                      <a:pt x="18518" y="17179"/>
                    </a:lnTo>
                    <a:lnTo>
                      <a:pt x="18602" y="17221"/>
                    </a:lnTo>
                    <a:lnTo>
                      <a:pt x="18665" y="17179"/>
                    </a:lnTo>
                    <a:lnTo>
                      <a:pt x="18706" y="17179"/>
                    </a:lnTo>
                    <a:lnTo>
                      <a:pt x="18769" y="17221"/>
                    </a:lnTo>
                    <a:lnTo>
                      <a:pt x="18769" y="17263"/>
                    </a:lnTo>
                    <a:lnTo>
                      <a:pt x="18602" y="17284"/>
                    </a:lnTo>
                    <a:lnTo>
                      <a:pt x="18581" y="17326"/>
                    </a:lnTo>
                    <a:lnTo>
                      <a:pt x="18476" y="17221"/>
                    </a:lnTo>
                    <a:lnTo>
                      <a:pt x="18288" y="17116"/>
                    </a:lnTo>
                    <a:lnTo>
                      <a:pt x="18246" y="17074"/>
                    </a:lnTo>
                    <a:lnTo>
                      <a:pt x="18204" y="17054"/>
                    </a:lnTo>
                    <a:lnTo>
                      <a:pt x="18162" y="17054"/>
                    </a:lnTo>
                    <a:lnTo>
                      <a:pt x="18121" y="17074"/>
                    </a:lnTo>
                    <a:lnTo>
                      <a:pt x="18121" y="17137"/>
                    </a:lnTo>
                    <a:lnTo>
                      <a:pt x="18183" y="17221"/>
                    </a:lnTo>
                    <a:lnTo>
                      <a:pt x="18413" y="17430"/>
                    </a:lnTo>
                    <a:lnTo>
                      <a:pt x="18518" y="17535"/>
                    </a:lnTo>
                    <a:lnTo>
                      <a:pt x="18685" y="17598"/>
                    </a:lnTo>
                    <a:lnTo>
                      <a:pt x="18790" y="17681"/>
                    </a:lnTo>
                    <a:lnTo>
                      <a:pt x="18832" y="17702"/>
                    </a:lnTo>
                    <a:lnTo>
                      <a:pt x="18916" y="17681"/>
                    </a:lnTo>
                    <a:lnTo>
                      <a:pt x="18937" y="17639"/>
                    </a:lnTo>
                    <a:lnTo>
                      <a:pt x="18999" y="17556"/>
                    </a:lnTo>
                    <a:lnTo>
                      <a:pt x="19125" y="17556"/>
                    </a:lnTo>
                    <a:lnTo>
                      <a:pt x="19167" y="17493"/>
                    </a:lnTo>
                    <a:lnTo>
                      <a:pt x="19167" y="17430"/>
                    </a:lnTo>
                    <a:lnTo>
                      <a:pt x="19250" y="17367"/>
                    </a:lnTo>
                    <a:lnTo>
                      <a:pt x="19313" y="17367"/>
                    </a:lnTo>
                    <a:lnTo>
                      <a:pt x="19376" y="17388"/>
                    </a:lnTo>
                    <a:lnTo>
                      <a:pt x="19460" y="17430"/>
                    </a:lnTo>
                    <a:lnTo>
                      <a:pt x="19564" y="17388"/>
                    </a:lnTo>
                    <a:lnTo>
                      <a:pt x="19669" y="17388"/>
                    </a:lnTo>
                    <a:lnTo>
                      <a:pt x="19690" y="17346"/>
                    </a:lnTo>
                    <a:lnTo>
                      <a:pt x="19732" y="17221"/>
                    </a:lnTo>
                    <a:lnTo>
                      <a:pt x="19732" y="17116"/>
                    </a:lnTo>
                    <a:lnTo>
                      <a:pt x="19774" y="17033"/>
                    </a:lnTo>
                    <a:lnTo>
                      <a:pt x="19857" y="16907"/>
                    </a:lnTo>
                    <a:lnTo>
                      <a:pt x="19857" y="16823"/>
                    </a:lnTo>
                    <a:lnTo>
                      <a:pt x="19836" y="16761"/>
                    </a:lnTo>
                    <a:lnTo>
                      <a:pt x="19753" y="16740"/>
                    </a:lnTo>
                    <a:lnTo>
                      <a:pt x="19648" y="16761"/>
                    </a:lnTo>
                    <a:lnTo>
                      <a:pt x="19627" y="16802"/>
                    </a:lnTo>
                    <a:lnTo>
                      <a:pt x="19585" y="16761"/>
                    </a:lnTo>
                    <a:lnTo>
                      <a:pt x="19543" y="16761"/>
                    </a:lnTo>
                    <a:lnTo>
                      <a:pt x="19522" y="16802"/>
                    </a:lnTo>
                    <a:lnTo>
                      <a:pt x="19439" y="16740"/>
                    </a:lnTo>
                    <a:lnTo>
                      <a:pt x="19376" y="16656"/>
                    </a:lnTo>
                    <a:lnTo>
                      <a:pt x="19334" y="16614"/>
                    </a:lnTo>
                    <a:lnTo>
                      <a:pt x="19313" y="16530"/>
                    </a:lnTo>
                    <a:lnTo>
                      <a:pt x="19271" y="16530"/>
                    </a:lnTo>
                    <a:lnTo>
                      <a:pt x="19250" y="16614"/>
                    </a:lnTo>
                    <a:lnTo>
                      <a:pt x="19250" y="16719"/>
                    </a:lnTo>
                    <a:lnTo>
                      <a:pt x="19313" y="16740"/>
                    </a:lnTo>
                    <a:lnTo>
                      <a:pt x="19313" y="16823"/>
                    </a:lnTo>
                    <a:lnTo>
                      <a:pt x="19250" y="16907"/>
                    </a:lnTo>
                    <a:lnTo>
                      <a:pt x="19229" y="17012"/>
                    </a:lnTo>
                    <a:lnTo>
                      <a:pt x="19209" y="16949"/>
                    </a:lnTo>
                    <a:lnTo>
                      <a:pt x="19229" y="16823"/>
                    </a:lnTo>
                    <a:lnTo>
                      <a:pt x="19209" y="16719"/>
                    </a:lnTo>
                    <a:lnTo>
                      <a:pt x="19146" y="16698"/>
                    </a:lnTo>
                    <a:lnTo>
                      <a:pt x="19125" y="16551"/>
                    </a:lnTo>
                    <a:lnTo>
                      <a:pt x="19062" y="16530"/>
                    </a:lnTo>
                    <a:lnTo>
                      <a:pt x="19041" y="16489"/>
                    </a:lnTo>
                    <a:lnTo>
                      <a:pt x="19041" y="16447"/>
                    </a:lnTo>
                    <a:lnTo>
                      <a:pt x="19104" y="16426"/>
                    </a:lnTo>
                    <a:lnTo>
                      <a:pt x="19161" y="16311"/>
                    </a:lnTo>
                    <a:lnTo>
                      <a:pt x="19146" y="16279"/>
                    </a:lnTo>
                    <a:lnTo>
                      <a:pt x="19104" y="16238"/>
                    </a:lnTo>
                    <a:lnTo>
                      <a:pt x="19146" y="16217"/>
                    </a:lnTo>
                    <a:lnTo>
                      <a:pt x="19229" y="16217"/>
                    </a:lnTo>
                    <a:lnTo>
                      <a:pt x="19271" y="16175"/>
                    </a:lnTo>
                    <a:lnTo>
                      <a:pt x="19313" y="16091"/>
                    </a:lnTo>
                    <a:lnTo>
                      <a:pt x="19313" y="15966"/>
                    </a:lnTo>
                    <a:lnTo>
                      <a:pt x="19271" y="15903"/>
                    </a:lnTo>
                    <a:lnTo>
                      <a:pt x="19271" y="15861"/>
                    </a:lnTo>
                    <a:lnTo>
                      <a:pt x="19334" y="15861"/>
                    </a:lnTo>
                    <a:lnTo>
                      <a:pt x="19376" y="15903"/>
                    </a:lnTo>
                    <a:lnTo>
                      <a:pt x="19439" y="15986"/>
                    </a:lnTo>
                    <a:lnTo>
                      <a:pt x="19481" y="16007"/>
                    </a:lnTo>
                    <a:lnTo>
                      <a:pt x="19564" y="16007"/>
                    </a:lnTo>
                    <a:lnTo>
                      <a:pt x="19648" y="15966"/>
                    </a:lnTo>
                    <a:lnTo>
                      <a:pt x="19732" y="15986"/>
                    </a:lnTo>
                    <a:lnTo>
                      <a:pt x="19794" y="16028"/>
                    </a:lnTo>
                    <a:lnTo>
                      <a:pt x="19899" y="16070"/>
                    </a:lnTo>
                    <a:lnTo>
                      <a:pt x="20046" y="16175"/>
                    </a:lnTo>
                    <a:lnTo>
                      <a:pt x="20046" y="16238"/>
                    </a:lnTo>
                    <a:lnTo>
                      <a:pt x="20066" y="16321"/>
                    </a:lnTo>
                    <a:lnTo>
                      <a:pt x="20108" y="16384"/>
                    </a:lnTo>
                    <a:lnTo>
                      <a:pt x="20150" y="16447"/>
                    </a:lnTo>
                    <a:lnTo>
                      <a:pt x="20192" y="16489"/>
                    </a:lnTo>
                    <a:lnTo>
                      <a:pt x="20318" y="16405"/>
                    </a:lnTo>
                    <a:lnTo>
                      <a:pt x="20422" y="16238"/>
                    </a:lnTo>
                    <a:lnTo>
                      <a:pt x="20485" y="16133"/>
                    </a:lnTo>
                    <a:lnTo>
                      <a:pt x="20422" y="16091"/>
                    </a:lnTo>
                    <a:lnTo>
                      <a:pt x="20401" y="15986"/>
                    </a:lnTo>
                    <a:lnTo>
                      <a:pt x="20464" y="15924"/>
                    </a:lnTo>
                    <a:lnTo>
                      <a:pt x="20464" y="15882"/>
                    </a:lnTo>
                    <a:lnTo>
                      <a:pt x="20359" y="15861"/>
                    </a:lnTo>
                    <a:lnTo>
                      <a:pt x="20276" y="15903"/>
                    </a:lnTo>
                    <a:lnTo>
                      <a:pt x="20255" y="15966"/>
                    </a:lnTo>
                    <a:lnTo>
                      <a:pt x="20108" y="15882"/>
                    </a:lnTo>
                    <a:lnTo>
                      <a:pt x="20046" y="15777"/>
                    </a:lnTo>
                    <a:lnTo>
                      <a:pt x="19899" y="15756"/>
                    </a:lnTo>
                    <a:lnTo>
                      <a:pt x="19857" y="15777"/>
                    </a:lnTo>
                    <a:lnTo>
                      <a:pt x="19794" y="15714"/>
                    </a:lnTo>
                    <a:lnTo>
                      <a:pt x="19794" y="15673"/>
                    </a:lnTo>
                    <a:lnTo>
                      <a:pt x="19857" y="15673"/>
                    </a:lnTo>
                    <a:lnTo>
                      <a:pt x="19899" y="15589"/>
                    </a:lnTo>
                    <a:lnTo>
                      <a:pt x="19941" y="15401"/>
                    </a:lnTo>
                    <a:lnTo>
                      <a:pt x="19962" y="15380"/>
                    </a:lnTo>
                    <a:lnTo>
                      <a:pt x="19962" y="15296"/>
                    </a:lnTo>
                    <a:lnTo>
                      <a:pt x="19836" y="15254"/>
                    </a:lnTo>
                    <a:lnTo>
                      <a:pt x="19774" y="15254"/>
                    </a:lnTo>
                    <a:lnTo>
                      <a:pt x="19669" y="15359"/>
                    </a:lnTo>
                    <a:lnTo>
                      <a:pt x="19564" y="15380"/>
                    </a:lnTo>
                    <a:lnTo>
                      <a:pt x="19460" y="15359"/>
                    </a:lnTo>
                    <a:lnTo>
                      <a:pt x="19439" y="15296"/>
                    </a:lnTo>
                    <a:lnTo>
                      <a:pt x="19418" y="15191"/>
                    </a:lnTo>
                    <a:lnTo>
                      <a:pt x="19376" y="15149"/>
                    </a:lnTo>
                    <a:lnTo>
                      <a:pt x="19376" y="15066"/>
                    </a:lnTo>
                    <a:lnTo>
                      <a:pt x="19460" y="15129"/>
                    </a:lnTo>
                    <a:lnTo>
                      <a:pt x="19481" y="15170"/>
                    </a:lnTo>
                    <a:lnTo>
                      <a:pt x="19460" y="15233"/>
                    </a:lnTo>
                    <a:lnTo>
                      <a:pt x="19481" y="15296"/>
                    </a:lnTo>
                    <a:lnTo>
                      <a:pt x="19564" y="15359"/>
                    </a:lnTo>
                    <a:lnTo>
                      <a:pt x="19648" y="15359"/>
                    </a:lnTo>
                    <a:lnTo>
                      <a:pt x="19753" y="15254"/>
                    </a:lnTo>
                    <a:lnTo>
                      <a:pt x="19836" y="15233"/>
                    </a:lnTo>
                    <a:lnTo>
                      <a:pt x="19941" y="15233"/>
                    </a:lnTo>
                    <a:lnTo>
                      <a:pt x="19983" y="15275"/>
                    </a:lnTo>
                    <a:lnTo>
                      <a:pt x="20046" y="15275"/>
                    </a:lnTo>
                    <a:lnTo>
                      <a:pt x="20066" y="15233"/>
                    </a:lnTo>
                    <a:lnTo>
                      <a:pt x="20046" y="15170"/>
                    </a:lnTo>
                    <a:lnTo>
                      <a:pt x="19836" y="14961"/>
                    </a:lnTo>
                    <a:lnTo>
                      <a:pt x="19669" y="14836"/>
                    </a:lnTo>
                    <a:lnTo>
                      <a:pt x="19522" y="14836"/>
                    </a:lnTo>
                    <a:lnTo>
                      <a:pt x="19355" y="14752"/>
                    </a:lnTo>
                    <a:lnTo>
                      <a:pt x="19271" y="14647"/>
                    </a:lnTo>
                    <a:lnTo>
                      <a:pt x="19271" y="14564"/>
                    </a:lnTo>
                    <a:lnTo>
                      <a:pt x="19271" y="14522"/>
                    </a:lnTo>
                    <a:lnTo>
                      <a:pt x="19334" y="14564"/>
                    </a:lnTo>
                    <a:lnTo>
                      <a:pt x="19376" y="14668"/>
                    </a:lnTo>
                    <a:lnTo>
                      <a:pt x="19460" y="14731"/>
                    </a:lnTo>
                    <a:lnTo>
                      <a:pt x="19585" y="14731"/>
                    </a:lnTo>
                    <a:lnTo>
                      <a:pt x="19627" y="14668"/>
                    </a:lnTo>
                    <a:lnTo>
                      <a:pt x="19627" y="14626"/>
                    </a:lnTo>
                    <a:lnTo>
                      <a:pt x="19522" y="14522"/>
                    </a:lnTo>
                    <a:lnTo>
                      <a:pt x="19481" y="14459"/>
                    </a:lnTo>
                    <a:lnTo>
                      <a:pt x="19481" y="14438"/>
                    </a:lnTo>
                    <a:lnTo>
                      <a:pt x="19522" y="14438"/>
                    </a:lnTo>
                    <a:lnTo>
                      <a:pt x="19564" y="14459"/>
                    </a:lnTo>
                    <a:lnTo>
                      <a:pt x="19690" y="14626"/>
                    </a:lnTo>
                    <a:lnTo>
                      <a:pt x="19753" y="14731"/>
                    </a:lnTo>
                    <a:lnTo>
                      <a:pt x="19753" y="14773"/>
                    </a:lnTo>
                    <a:lnTo>
                      <a:pt x="19857" y="14857"/>
                    </a:lnTo>
                    <a:lnTo>
                      <a:pt x="19962" y="14940"/>
                    </a:lnTo>
                    <a:lnTo>
                      <a:pt x="20087" y="15087"/>
                    </a:lnTo>
                    <a:lnTo>
                      <a:pt x="20171" y="15129"/>
                    </a:lnTo>
                    <a:lnTo>
                      <a:pt x="20213" y="15087"/>
                    </a:lnTo>
                    <a:lnTo>
                      <a:pt x="20276" y="15129"/>
                    </a:lnTo>
                    <a:lnTo>
                      <a:pt x="20297" y="15170"/>
                    </a:lnTo>
                    <a:lnTo>
                      <a:pt x="20213" y="15233"/>
                    </a:lnTo>
                    <a:lnTo>
                      <a:pt x="20276" y="15296"/>
                    </a:lnTo>
                    <a:lnTo>
                      <a:pt x="20318" y="15359"/>
                    </a:lnTo>
                    <a:lnTo>
                      <a:pt x="20380" y="15359"/>
                    </a:lnTo>
                    <a:lnTo>
                      <a:pt x="20422" y="15275"/>
                    </a:lnTo>
                    <a:lnTo>
                      <a:pt x="20485" y="15087"/>
                    </a:lnTo>
                    <a:lnTo>
                      <a:pt x="20506" y="15045"/>
                    </a:lnTo>
                    <a:lnTo>
                      <a:pt x="20527" y="14982"/>
                    </a:lnTo>
                    <a:lnTo>
                      <a:pt x="20506" y="14877"/>
                    </a:lnTo>
                    <a:lnTo>
                      <a:pt x="20506" y="14836"/>
                    </a:lnTo>
                    <a:lnTo>
                      <a:pt x="20506" y="14710"/>
                    </a:lnTo>
                    <a:lnTo>
                      <a:pt x="20464" y="14626"/>
                    </a:lnTo>
                    <a:lnTo>
                      <a:pt x="20464" y="14564"/>
                    </a:lnTo>
                    <a:lnTo>
                      <a:pt x="20464" y="14543"/>
                    </a:lnTo>
                    <a:lnTo>
                      <a:pt x="20506" y="14564"/>
                    </a:lnTo>
                    <a:lnTo>
                      <a:pt x="20590" y="14605"/>
                    </a:lnTo>
                    <a:lnTo>
                      <a:pt x="20610" y="14605"/>
                    </a:lnTo>
                    <a:lnTo>
                      <a:pt x="20590" y="14543"/>
                    </a:lnTo>
                    <a:lnTo>
                      <a:pt x="20506" y="14459"/>
                    </a:lnTo>
                    <a:lnTo>
                      <a:pt x="20464" y="14354"/>
                    </a:lnTo>
                    <a:lnTo>
                      <a:pt x="20401" y="14313"/>
                    </a:lnTo>
                    <a:lnTo>
                      <a:pt x="20318" y="14292"/>
                    </a:lnTo>
                    <a:lnTo>
                      <a:pt x="19962" y="14292"/>
                    </a:lnTo>
                    <a:lnTo>
                      <a:pt x="19920" y="14208"/>
                    </a:lnTo>
                    <a:lnTo>
                      <a:pt x="19836" y="14145"/>
                    </a:lnTo>
                    <a:lnTo>
                      <a:pt x="19648" y="14145"/>
                    </a:lnTo>
                    <a:lnTo>
                      <a:pt x="19564" y="14187"/>
                    </a:lnTo>
                    <a:lnTo>
                      <a:pt x="19502" y="14187"/>
                    </a:lnTo>
                    <a:lnTo>
                      <a:pt x="19460" y="14124"/>
                    </a:lnTo>
                    <a:lnTo>
                      <a:pt x="19439" y="14103"/>
                    </a:lnTo>
                    <a:lnTo>
                      <a:pt x="19460" y="14041"/>
                    </a:lnTo>
                    <a:lnTo>
                      <a:pt x="19502" y="14103"/>
                    </a:lnTo>
                    <a:lnTo>
                      <a:pt x="19543" y="14124"/>
                    </a:lnTo>
                    <a:lnTo>
                      <a:pt x="19669" y="14103"/>
                    </a:lnTo>
                    <a:lnTo>
                      <a:pt x="19836" y="14082"/>
                    </a:lnTo>
                    <a:lnTo>
                      <a:pt x="19878" y="14124"/>
                    </a:lnTo>
                    <a:lnTo>
                      <a:pt x="19941" y="14103"/>
                    </a:lnTo>
                    <a:lnTo>
                      <a:pt x="20025" y="14082"/>
                    </a:lnTo>
                    <a:lnTo>
                      <a:pt x="20087" y="14103"/>
                    </a:lnTo>
                    <a:lnTo>
                      <a:pt x="20150" y="14124"/>
                    </a:lnTo>
                    <a:lnTo>
                      <a:pt x="20192" y="14103"/>
                    </a:lnTo>
                    <a:lnTo>
                      <a:pt x="20234" y="14082"/>
                    </a:lnTo>
                    <a:lnTo>
                      <a:pt x="20234" y="14020"/>
                    </a:lnTo>
                    <a:lnTo>
                      <a:pt x="20234" y="13915"/>
                    </a:lnTo>
                    <a:lnTo>
                      <a:pt x="20234" y="13873"/>
                    </a:lnTo>
                    <a:lnTo>
                      <a:pt x="20171" y="13831"/>
                    </a:lnTo>
                    <a:lnTo>
                      <a:pt x="20129" y="13873"/>
                    </a:lnTo>
                    <a:lnTo>
                      <a:pt x="20066" y="13894"/>
                    </a:lnTo>
                    <a:lnTo>
                      <a:pt x="19983" y="13873"/>
                    </a:lnTo>
                    <a:lnTo>
                      <a:pt x="19857" y="13873"/>
                    </a:lnTo>
                    <a:lnTo>
                      <a:pt x="19815" y="13810"/>
                    </a:lnTo>
                    <a:lnTo>
                      <a:pt x="19711" y="13706"/>
                    </a:lnTo>
                    <a:lnTo>
                      <a:pt x="19606" y="13727"/>
                    </a:lnTo>
                    <a:lnTo>
                      <a:pt x="19564" y="13789"/>
                    </a:lnTo>
                    <a:lnTo>
                      <a:pt x="19543" y="13789"/>
                    </a:lnTo>
                    <a:lnTo>
                      <a:pt x="19543" y="13685"/>
                    </a:lnTo>
                    <a:lnTo>
                      <a:pt x="19543" y="13601"/>
                    </a:lnTo>
                    <a:lnTo>
                      <a:pt x="19522" y="13538"/>
                    </a:lnTo>
                    <a:lnTo>
                      <a:pt x="19313" y="13538"/>
                    </a:lnTo>
                    <a:lnTo>
                      <a:pt x="19229" y="13497"/>
                    </a:lnTo>
                    <a:lnTo>
                      <a:pt x="19250" y="13455"/>
                    </a:lnTo>
                    <a:lnTo>
                      <a:pt x="19313" y="13455"/>
                    </a:lnTo>
                    <a:lnTo>
                      <a:pt x="19418" y="13476"/>
                    </a:lnTo>
                    <a:lnTo>
                      <a:pt x="19460" y="13455"/>
                    </a:lnTo>
                    <a:lnTo>
                      <a:pt x="19460" y="13392"/>
                    </a:lnTo>
                    <a:lnTo>
                      <a:pt x="19439" y="13371"/>
                    </a:lnTo>
                    <a:lnTo>
                      <a:pt x="19481" y="13308"/>
                    </a:lnTo>
                    <a:lnTo>
                      <a:pt x="19460" y="13266"/>
                    </a:lnTo>
                    <a:lnTo>
                      <a:pt x="19439" y="13204"/>
                    </a:lnTo>
                    <a:lnTo>
                      <a:pt x="19481" y="13162"/>
                    </a:lnTo>
                    <a:lnTo>
                      <a:pt x="19460" y="13078"/>
                    </a:lnTo>
                    <a:lnTo>
                      <a:pt x="19460" y="12994"/>
                    </a:lnTo>
                    <a:lnTo>
                      <a:pt x="19522" y="12973"/>
                    </a:lnTo>
                    <a:lnTo>
                      <a:pt x="19543" y="12994"/>
                    </a:lnTo>
                    <a:lnTo>
                      <a:pt x="19543" y="13078"/>
                    </a:lnTo>
                    <a:lnTo>
                      <a:pt x="19585" y="13141"/>
                    </a:lnTo>
                    <a:lnTo>
                      <a:pt x="19648" y="13162"/>
                    </a:lnTo>
                    <a:lnTo>
                      <a:pt x="19732" y="13078"/>
                    </a:lnTo>
                    <a:lnTo>
                      <a:pt x="19857" y="12953"/>
                    </a:lnTo>
                    <a:lnTo>
                      <a:pt x="19941" y="12932"/>
                    </a:lnTo>
                    <a:lnTo>
                      <a:pt x="19941" y="12890"/>
                    </a:lnTo>
                    <a:lnTo>
                      <a:pt x="19899" y="12869"/>
                    </a:lnTo>
                    <a:lnTo>
                      <a:pt x="19794" y="12848"/>
                    </a:lnTo>
                    <a:lnTo>
                      <a:pt x="19732" y="12848"/>
                    </a:lnTo>
                    <a:lnTo>
                      <a:pt x="19690" y="12827"/>
                    </a:lnTo>
                    <a:lnTo>
                      <a:pt x="19774" y="12785"/>
                    </a:lnTo>
                    <a:lnTo>
                      <a:pt x="19878" y="12785"/>
                    </a:lnTo>
                    <a:lnTo>
                      <a:pt x="19941" y="12827"/>
                    </a:lnTo>
                    <a:lnTo>
                      <a:pt x="19983" y="12827"/>
                    </a:lnTo>
                    <a:lnTo>
                      <a:pt x="19983" y="12764"/>
                    </a:lnTo>
                    <a:lnTo>
                      <a:pt x="19962" y="12743"/>
                    </a:lnTo>
                    <a:lnTo>
                      <a:pt x="20046" y="12722"/>
                    </a:lnTo>
                    <a:lnTo>
                      <a:pt x="20150" y="12722"/>
                    </a:lnTo>
                    <a:lnTo>
                      <a:pt x="20213" y="12785"/>
                    </a:lnTo>
                    <a:lnTo>
                      <a:pt x="20276" y="12827"/>
                    </a:lnTo>
                    <a:lnTo>
                      <a:pt x="20318" y="12785"/>
                    </a:lnTo>
                    <a:lnTo>
                      <a:pt x="20380" y="12827"/>
                    </a:lnTo>
                    <a:lnTo>
                      <a:pt x="20422" y="12890"/>
                    </a:lnTo>
                    <a:lnTo>
                      <a:pt x="20401" y="12973"/>
                    </a:lnTo>
                    <a:lnTo>
                      <a:pt x="20422" y="13036"/>
                    </a:lnTo>
                    <a:lnTo>
                      <a:pt x="20506" y="13057"/>
                    </a:lnTo>
                    <a:lnTo>
                      <a:pt x="20527" y="13036"/>
                    </a:lnTo>
                    <a:lnTo>
                      <a:pt x="20590" y="13057"/>
                    </a:lnTo>
                    <a:lnTo>
                      <a:pt x="20631" y="13141"/>
                    </a:lnTo>
                    <a:lnTo>
                      <a:pt x="20778" y="13183"/>
                    </a:lnTo>
                    <a:lnTo>
                      <a:pt x="20820" y="13266"/>
                    </a:lnTo>
                    <a:lnTo>
                      <a:pt x="20841" y="13287"/>
                    </a:lnTo>
                    <a:lnTo>
                      <a:pt x="20882" y="13245"/>
                    </a:lnTo>
                    <a:lnTo>
                      <a:pt x="20903" y="13141"/>
                    </a:lnTo>
                    <a:lnTo>
                      <a:pt x="20945" y="13057"/>
                    </a:lnTo>
                    <a:lnTo>
                      <a:pt x="21008" y="12890"/>
                    </a:lnTo>
                    <a:lnTo>
                      <a:pt x="21008" y="12848"/>
                    </a:lnTo>
                    <a:lnTo>
                      <a:pt x="21029" y="12722"/>
                    </a:lnTo>
                    <a:lnTo>
                      <a:pt x="21050" y="12555"/>
                    </a:lnTo>
                    <a:lnTo>
                      <a:pt x="21092" y="12513"/>
                    </a:lnTo>
                    <a:lnTo>
                      <a:pt x="21092" y="12429"/>
                    </a:lnTo>
                    <a:lnTo>
                      <a:pt x="21050" y="12346"/>
                    </a:lnTo>
                    <a:lnTo>
                      <a:pt x="20987" y="12304"/>
                    </a:lnTo>
                    <a:lnTo>
                      <a:pt x="20924" y="12241"/>
                    </a:lnTo>
                    <a:lnTo>
                      <a:pt x="20882" y="12241"/>
                    </a:lnTo>
                    <a:lnTo>
                      <a:pt x="20841" y="12199"/>
                    </a:lnTo>
                    <a:lnTo>
                      <a:pt x="20841" y="12136"/>
                    </a:lnTo>
                    <a:lnTo>
                      <a:pt x="20757" y="12136"/>
                    </a:lnTo>
                    <a:lnTo>
                      <a:pt x="20694" y="12220"/>
                    </a:lnTo>
                    <a:lnTo>
                      <a:pt x="20590" y="12325"/>
                    </a:lnTo>
                    <a:lnTo>
                      <a:pt x="20506" y="12346"/>
                    </a:lnTo>
                    <a:lnTo>
                      <a:pt x="20464" y="12304"/>
                    </a:lnTo>
                    <a:lnTo>
                      <a:pt x="20485" y="12241"/>
                    </a:lnTo>
                    <a:lnTo>
                      <a:pt x="20485" y="12157"/>
                    </a:lnTo>
                    <a:lnTo>
                      <a:pt x="20485" y="12136"/>
                    </a:lnTo>
                    <a:lnTo>
                      <a:pt x="20380" y="12116"/>
                    </a:lnTo>
                    <a:lnTo>
                      <a:pt x="20297" y="12116"/>
                    </a:lnTo>
                    <a:lnTo>
                      <a:pt x="20276" y="12053"/>
                    </a:lnTo>
                    <a:lnTo>
                      <a:pt x="20338" y="12032"/>
                    </a:lnTo>
                    <a:lnTo>
                      <a:pt x="20338" y="12011"/>
                    </a:lnTo>
                    <a:lnTo>
                      <a:pt x="20255" y="11948"/>
                    </a:lnTo>
                    <a:lnTo>
                      <a:pt x="20213" y="11906"/>
                    </a:lnTo>
                    <a:lnTo>
                      <a:pt x="20255" y="11885"/>
                    </a:lnTo>
                    <a:lnTo>
                      <a:pt x="20276" y="11906"/>
                    </a:lnTo>
                    <a:lnTo>
                      <a:pt x="20359" y="11927"/>
                    </a:lnTo>
                    <a:lnTo>
                      <a:pt x="20359" y="11885"/>
                    </a:lnTo>
                    <a:lnTo>
                      <a:pt x="20297" y="11802"/>
                    </a:lnTo>
                    <a:lnTo>
                      <a:pt x="20276" y="11718"/>
                    </a:lnTo>
                    <a:lnTo>
                      <a:pt x="20297" y="11676"/>
                    </a:lnTo>
                    <a:lnTo>
                      <a:pt x="20359" y="11634"/>
                    </a:lnTo>
                    <a:lnTo>
                      <a:pt x="20380" y="11676"/>
                    </a:lnTo>
                    <a:lnTo>
                      <a:pt x="20443" y="11697"/>
                    </a:lnTo>
                    <a:lnTo>
                      <a:pt x="20464" y="11739"/>
                    </a:lnTo>
                    <a:lnTo>
                      <a:pt x="20590" y="11885"/>
                    </a:lnTo>
                    <a:lnTo>
                      <a:pt x="20673" y="11927"/>
                    </a:lnTo>
                    <a:lnTo>
                      <a:pt x="20757" y="11906"/>
                    </a:lnTo>
                    <a:lnTo>
                      <a:pt x="20799" y="11844"/>
                    </a:lnTo>
                    <a:lnTo>
                      <a:pt x="20757" y="11718"/>
                    </a:lnTo>
                    <a:lnTo>
                      <a:pt x="20652" y="11613"/>
                    </a:lnTo>
                    <a:lnTo>
                      <a:pt x="20569" y="11572"/>
                    </a:lnTo>
                    <a:lnTo>
                      <a:pt x="20464" y="11530"/>
                    </a:lnTo>
                    <a:lnTo>
                      <a:pt x="20443" y="11404"/>
                    </a:lnTo>
                    <a:lnTo>
                      <a:pt x="20380" y="11320"/>
                    </a:lnTo>
                    <a:lnTo>
                      <a:pt x="20338" y="11258"/>
                    </a:lnTo>
                    <a:lnTo>
                      <a:pt x="20255" y="11216"/>
                    </a:lnTo>
                    <a:lnTo>
                      <a:pt x="20171" y="11174"/>
                    </a:lnTo>
                    <a:lnTo>
                      <a:pt x="20171" y="11111"/>
                    </a:lnTo>
                    <a:lnTo>
                      <a:pt x="20234" y="11069"/>
                    </a:lnTo>
                    <a:lnTo>
                      <a:pt x="20234" y="11007"/>
                    </a:lnTo>
                    <a:lnTo>
                      <a:pt x="20192" y="10986"/>
                    </a:lnTo>
                    <a:lnTo>
                      <a:pt x="20192" y="10944"/>
                    </a:lnTo>
                    <a:lnTo>
                      <a:pt x="20255" y="10881"/>
                    </a:lnTo>
                    <a:lnTo>
                      <a:pt x="20297" y="10881"/>
                    </a:lnTo>
                    <a:lnTo>
                      <a:pt x="20359" y="10860"/>
                    </a:lnTo>
                    <a:lnTo>
                      <a:pt x="20443" y="10881"/>
                    </a:lnTo>
                    <a:lnTo>
                      <a:pt x="20485" y="10944"/>
                    </a:lnTo>
                    <a:lnTo>
                      <a:pt x="20401" y="10986"/>
                    </a:lnTo>
                    <a:lnTo>
                      <a:pt x="20464" y="10986"/>
                    </a:lnTo>
                    <a:lnTo>
                      <a:pt x="20548" y="11048"/>
                    </a:lnTo>
                    <a:lnTo>
                      <a:pt x="20548" y="11090"/>
                    </a:lnTo>
                    <a:lnTo>
                      <a:pt x="20569" y="11174"/>
                    </a:lnTo>
                    <a:lnTo>
                      <a:pt x="20652" y="11195"/>
                    </a:lnTo>
                    <a:lnTo>
                      <a:pt x="20757" y="11111"/>
                    </a:lnTo>
                    <a:lnTo>
                      <a:pt x="20799" y="10986"/>
                    </a:lnTo>
                    <a:lnTo>
                      <a:pt x="20820" y="10860"/>
                    </a:lnTo>
                    <a:lnTo>
                      <a:pt x="20882" y="10776"/>
                    </a:lnTo>
                    <a:lnTo>
                      <a:pt x="20903" y="10735"/>
                    </a:lnTo>
                    <a:lnTo>
                      <a:pt x="20882" y="10588"/>
                    </a:lnTo>
                    <a:lnTo>
                      <a:pt x="20966" y="10525"/>
                    </a:lnTo>
                    <a:lnTo>
                      <a:pt x="21029" y="10463"/>
                    </a:lnTo>
                    <a:lnTo>
                      <a:pt x="21071" y="10316"/>
                    </a:lnTo>
                    <a:lnTo>
                      <a:pt x="21029" y="10212"/>
                    </a:lnTo>
                    <a:lnTo>
                      <a:pt x="20987" y="10128"/>
                    </a:lnTo>
                    <a:lnTo>
                      <a:pt x="21029" y="9919"/>
                    </a:lnTo>
                    <a:lnTo>
                      <a:pt x="21092" y="9751"/>
                    </a:lnTo>
                    <a:lnTo>
                      <a:pt x="21092" y="9605"/>
                    </a:lnTo>
                    <a:lnTo>
                      <a:pt x="21175" y="9521"/>
                    </a:lnTo>
                    <a:lnTo>
                      <a:pt x="21175" y="9437"/>
                    </a:lnTo>
                    <a:lnTo>
                      <a:pt x="21196" y="9312"/>
                    </a:lnTo>
                    <a:lnTo>
                      <a:pt x="21196" y="9165"/>
                    </a:lnTo>
                    <a:lnTo>
                      <a:pt x="21280" y="9082"/>
                    </a:lnTo>
                    <a:lnTo>
                      <a:pt x="21343" y="8956"/>
                    </a:lnTo>
                    <a:lnTo>
                      <a:pt x="21531" y="8684"/>
                    </a:lnTo>
                    <a:lnTo>
                      <a:pt x="21615" y="8538"/>
                    </a:lnTo>
                    <a:lnTo>
                      <a:pt x="21761" y="8391"/>
                    </a:lnTo>
                    <a:lnTo>
                      <a:pt x="21824" y="8287"/>
                    </a:lnTo>
                    <a:lnTo>
                      <a:pt x="21908" y="8224"/>
                    </a:lnTo>
                    <a:lnTo>
                      <a:pt x="21950" y="8077"/>
                    </a:lnTo>
                    <a:lnTo>
                      <a:pt x="22075" y="7973"/>
                    </a:lnTo>
                    <a:lnTo>
                      <a:pt x="22117" y="7952"/>
                    </a:lnTo>
                    <a:lnTo>
                      <a:pt x="22075" y="7910"/>
                    </a:lnTo>
                    <a:lnTo>
                      <a:pt x="22012" y="7847"/>
                    </a:lnTo>
                    <a:lnTo>
                      <a:pt x="21908" y="7826"/>
                    </a:lnTo>
                    <a:lnTo>
                      <a:pt x="21845" y="7763"/>
                    </a:lnTo>
                    <a:lnTo>
                      <a:pt x="21803" y="7722"/>
                    </a:lnTo>
                    <a:lnTo>
                      <a:pt x="21719" y="7743"/>
                    </a:lnTo>
                    <a:lnTo>
                      <a:pt x="21552" y="7805"/>
                    </a:lnTo>
                    <a:lnTo>
                      <a:pt x="21406" y="7847"/>
                    </a:lnTo>
                    <a:lnTo>
                      <a:pt x="21280" y="7910"/>
                    </a:lnTo>
                    <a:lnTo>
                      <a:pt x="21196" y="8015"/>
                    </a:lnTo>
                    <a:lnTo>
                      <a:pt x="21092" y="8056"/>
                    </a:lnTo>
                    <a:lnTo>
                      <a:pt x="21071" y="8119"/>
                    </a:lnTo>
                    <a:lnTo>
                      <a:pt x="21008" y="8140"/>
                    </a:lnTo>
                    <a:lnTo>
                      <a:pt x="20903" y="8077"/>
                    </a:lnTo>
                    <a:lnTo>
                      <a:pt x="20862" y="8035"/>
                    </a:lnTo>
                    <a:lnTo>
                      <a:pt x="20862" y="7973"/>
                    </a:lnTo>
                    <a:lnTo>
                      <a:pt x="20924" y="7973"/>
                    </a:lnTo>
                    <a:lnTo>
                      <a:pt x="20987" y="7952"/>
                    </a:lnTo>
                    <a:lnTo>
                      <a:pt x="20987" y="7847"/>
                    </a:lnTo>
                    <a:lnTo>
                      <a:pt x="20966" y="7805"/>
                    </a:lnTo>
                    <a:lnTo>
                      <a:pt x="20882" y="7805"/>
                    </a:lnTo>
                    <a:lnTo>
                      <a:pt x="20820" y="7763"/>
                    </a:lnTo>
                    <a:lnTo>
                      <a:pt x="20903" y="7743"/>
                    </a:lnTo>
                    <a:lnTo>
                      <a:pt x="20966" y="7701"/>
                    </a:lnTo>
                    <a:lnTo>
                      <a:pt x="21071" y="7617"/>
                    </a:lnTo>
                    <a:lnTo>
                      <a:pt x="21134" y="7491"/>
                    </a:lnTo>
                    <a:lnTo>
                      <a:pt x="21238" y="7408"/>
                    </a:lnTo>
                    <a:lnTo>
                      <a:pt x="21322" y="7408"/>
                    </a:lnTo>
                    <a:lnTo>
                      <a:pt x="21447" y="7429"/>
                    </a:lnTo>
                    <a:lnTo>
                      <a:pt x="21698" y="7617"/>
                    </a:lnTo>
                    <a:lnTo>
                      <a:pt x="21761" y="7659"/>
                    </a:lnTo>
                    <a:lnTo>
                      <a:pt x="21970" y="7659"/>
                    </a:lnTo>
                    <a:lnTo>
                      <a:pt x="22075" y="7638"/>
                    </a:lnTo>
                    <a:lnTo>
                      <a:pt x="22180" y="7659"/>
                    </a:lnTo>
                    <a:lnTo>
                      <a:pt x="22389" y="7617"/>
                    </a:lnTo>
                    <a:lnTo>
                      <a:pt x="22494" y="7554"/>
                    </a:lnTo>
                    <a:lnTo>
                      <a:pt x="22494" y="7491"/>
                    </a:lnTo>
                    <a:lnTo>
                      <a:pt x="22473" y="7429"/>
                    </a:lnTo>
                    <a:lnTo>
                      <a:pt x="22515" y="7429"/>
                    </a:lnTo>
                    <a:lnTo>
                      <a:pt x="22598" y="7408"/>
                    </a:lnTo>
                    <a:lnTo>
                      <a:pt x="22682" y="7324"/>
                    </a:lnTo>
                    <a:lnTo>
                      <a:pt x="22682" y="7240"/>
                    </a:lnTo>
                    <a:lnTo>
                      <a:pt x="22640" y="7178"/>
                    </a:lnTo>
                    <a:lnTo>
                      <a:pt x="22535" y="7136"/>
                    </a:lnTo>
                    <a:lnTo>
                      <a:pt x="22473" y="7094"/>
                    </a:lnTo>
                    <a:lnTo>
                      <a:pt x="22431" y="7073"/>
                    </a:lnTo>
                    <a:lnTo>
                      <a:pt x="22347" y="7073"/>
                    </a:lnTo>
                    <a:lnTo>
                      <a:pt x="22263" y="7136"/>
                    </a:lnTo>
                    <a:lnTo>
                      <a:pt x="22222" y="7136"/>
                    </a:lnTo>
                    <a:lnTo>
                      <a:pt x="22138" y="7073"/>
                    </a:lnTo>
                    <a:lnTo>
                      <a:pt x="21908" y="7073"/>
                    </a:lnTo>
                    <a:lnTo>
                      <a:pt x="21761" y="7031"/>
                    </a:lnTo>
                    <a:lnTo>
                      <a:pt x="21657" y="6989"/>
                    </a:lnTo>
                    <a:lnTo>
                      <a:pt x="21594" y="6989"/>
                    </a:lnTo>
                    <a:lnTo>
                      <a:pt x="21510" y="7010"/>
                    </a:lnTo>
                    <a:lnTo>
                      <a:pt x="21196" y="7010"/>
                    </a:lnTo>
                    <a:lnTo>
                      <a:pt x="21092" y="6968"/>
                    </a:lnTo>
                    <a:lnTo>
                      <a:pt x="21196" y="6968"/>
                    </a:lnTo>
                    <a:lnTo>
                      <a:pt x="21301" y="6989"/>
                    </a:lnTo>
                    <a:lnTo>
                      <a:pt x="21406" y="6927"/>
                    </a:lnTo>
                    <a:lnTo>
                      <a:pt x="21531" y="6906"/>
                    </a:lnTo>
                    <a:lnTo>
                      <a:pt x="21636" y="6927"/>
                    </a:lnTo>
                    <a:lnTo>
                      <a:pt x="21740" y="6968"/>
                    </a:lnTo>
                    <a:lnTo>
                      <a:pt x="21782" y="6927"/>
                    </a:lnTo>
                    <a:lnTo>
                      <a:pt x="21845" y="6885"/>
                    </a:lnTo>
                    <a:lnTo>
                      <a:pt x="21950" y="6885"/>
                    </a:lnTo>
                    <a:lnTo>
                      <a:pt x="21991" y="6822"/>
                    </a:lnTo>
                    <a:lnTo>
                      <a:pt x="22054" y="6801"/>
                    </a:lnTo>
                    <a:lnTo>
                      <a:pt x="22138" y="6822"/>
                    </a:lnTo>
                    <a:lnTo>
                      <a:pt x="22180" y="6822"/>
                    </a:lnTo>
                    <a:lnTo>
                      <a:pt x="22201" y="6780"/>
                    </a:lnTo>
                    <a:lnTo>
                      <a:pt x="22242" y="6759"/>
                    </a:lnTo>
                    <a:lnTo>
                      <a:pt x="22284" y="6759"/>
                    </a:lnTo>
                    <a:lnTo>
                      <a:pt x="22305" y="6780"/>
                    </a:lnTo>
                    <a:lnTo>
                      <a:pt x="22368" y="6801"/>
                    </a:lnTo>
                    <a:lnTo>
                      <a:pt x="22410" y="6822"/>
                    </a:lnTo>
                    <a:lnTo>
                      <a:pt x="22515" y="6822"/>
                    </a:lnTo>
                    <a:lnTo>
                      <a:pt x="22619" y="6864"/>
                    </a:lnTo>
                    <a:lnTo>
                      <a:pt x="22703" y="6906"/>
                    </a:lnTo>
                    <a:lnTo>
                      <a:pt x="22891" y="6906"/>
                    </a:lnTo>
                    <a:lnTo>
                      <a:pt x="22996" y="6822"/>
                    </a:lnTo>
                    <a:lnTo>
                      <a:pt x="23184" y="6759"/>
                    </a:lnTo>
                    <a:lnTo>
                      <a:pt x="23331" y="6759"/>
                    </a:lnTo>
                    <a:lnTo>
                      <a:pt x="23351" y="6675"/>
                    </a:lnTo>
                    <a:lnTo>
                      <a:pt x="23351" y="6592"/>
                    </a:lnTo>
                    <a:lnTo>
                      <a:pt x="23310" y="6571"/>
                    </a:lnTo>
                    <a:lnTo>
                      <a:pt x="23247" y="6487"/>
                    </a:lnTo>
                    <a:lnTo>
                      <a:pt x="23247" y="6445"/>
                    </a:lnTo>
                    <a:lnTo>
                      <a:pt x="23226" y="6403"/>
                    </a:lnTo>
                    <a:lnTo>
                      <a:pt x="23226" y="6362"/>
                    </a:lnTo>
                    <a:lnTo>
                      <a:pt x="23289" y="6257"/>
                    </a:lnTo>
                    <a:lnTo>
                      <a:pt x="23351" y="6194"/>
                    </a:lnTo>
                    <a:lnTo>
                      <a:pt x="23414" y="6194"/>
                    </a:lnTo>
                    <a:lnTo>
                      <a:pt x="23561" y="6299"/>
                    </a:lnTo>
                    <a:lnTo>
                      <a:pt x="23644" y="6341"/>
                    </a:lnTo>
                    <a:lnTo>
                      <a:pt x="23707" y="6299"/>
                    </a:lnTo>
                    <a:lnTo>
                      <a:pt x="23749" y="6236"/>
                    </a:lnTo>
                    <a:lnTo>
                      <a:pt x="23854" y="6069"/>
                    </a:lnTo>
                    <a:lnTo>
                      <a:pt x="23958" y="5985"/>
                    </a:lnTo>
                    <a:lnTo>
                      <a:pt x="24042" y="5964"/>
                    </a:lnTo>
                    <a:lnTo>
                      <a:pt x="24063" y="5922"/>
                    </a:lnTo>
                    <a:lnTo>
                      <a:pt x="24167" y="5838"/>
                    </a:lnTo>
                    <a:lnTo>
                      <a:pt x="24272" y="5776"/>
                    </a:lnTo>
                    <a:lnTo>
                      <a:pt x="24335" y="5713"/>
                    </a:lnTo>
                    <a:lnTo>
                      <a:pt x="24335" y="5566"/>
                    </a:lnTo>
                    <a:lnTo>
                      <a:pt x="24272" y="5420"/>
                    </a:lnTo>
                    <a:lnTo>
                      <a:pt x="24188" y="5336"/>
                    </a:lnTo>
                    <a:lnTo>
                      <a:pt x="24167" y="5253"/>
                    </a:lnTo>
                    <a:lnTo>
                      <a:pt x="24021" y="5127"/>
                    </a:lnTo>
                    <a:lnTo>
                      <a:pt x="24021" y="5085"/>
                    </a:lnTo>
                    <a:lnTo>
                      <a:pt x="23958" y="5002"/>
                    </a:lnTo>
                    <a:lnTo>
                      <a:pt x="23854" y="4939"/>
                    </a:lnTo>
                    <a:lnTo>
                      <a:pt x="23812" y="4939"/>
                    </a:lnTo>
                    <a:lnTo>
                      <a:pt x="23728" y="4876"/>
                    </a:lnTo>
                    <a:lnTo>
                      <a:pt x="23623" y="4813"/>
                    </a:lnTo>
                    <a:lnTo>
                      <a:pt x="23498" y="4813"/>
                    </a:lnTo>
                    <a:lnTo>
                      <a:pt x="23331" y="4771"/>
                    </a:lnTo>
                    <a:lnTo>
                      <a:pt x="23184" y="4688"/>
                    </a:lnTo>
                    <a:lnTo>
                      <a:pt x="23038" y="4667"/>
                    </a:lnTo>
                    <a:lnTo>
                      <a:pt x="22975" y="4688"/>
                    </a:lnTo>
                    <a:lnTo>
                      <a:pt x="22828" y="4688"/>
                    </a:lnTo>
                    <a:lnTo>
                      <a:pt x="22682" y="4730"/>
                    </a:lnTo>
                    <a:lnTo>
                      <a:pt x="22619" y="4792"/>
                    </a:lnTo>
                    <a:lnTo>
                      <a:pt x="22515" y="4834"/>
                    </a:lnTo>
                    <a:lnTo>
                      <a:pt x="22410" y="4792"/>
                    </a:lnTo>
                    <a:lnTo>
                      <a:pt x="22389" y="4730"/>
                    </a:lnTo>
                    <a:lnTo>
                      <a:pt x="22347" y="4771"/>
                    </a:lnTo>
                    <a:lnTo>
                      <a:pt x="22305" y="4834"/>
                    </a:lnTo>
                    <a:lnTo>
                      <a:pt x="22347" y="4918"/>
                    </a:lnTo>
                    <a:lnTo>
                      <a:pt x="22347" y="5022"/>
                    </a:lnTo>
                    <a:lnTo>
                      <a:pt x="22284" y="5106"/>
                    </a:lnTo>
                    <a:lnTo>
                      <a:pt x="22242" y="5106"/>
                    </a:lnTo>
                    <a:lnTo>
                      <a:pt x="22242" y="5148"/>
                    </a:lnTo>
                    <a:lnTo>
                      <a:pt x="22263" y="5211"/>
                    </a:lnTo>
                    <a:lnTo>
                      <a:pt x="22242" y="5294"/>
                    </a:lnTo>
                    <a:lnTo>
                      <a:pt x="22138" y="5336"/>
                    </a:lnTo>
                    <a:lnTo>
                      <a:pt x="22033" y="5336"/>
                    </a:lnTo>
                    <a:lnTo>
                      <a:pt x="21970" y="5253"/>
                    </a:lnTo>
                    <a:lnTo>
                      <a:pt x="21970" y="5190"/>
                    </a:lnTo>
                    <a:lnTo>
                      <a:pt x="21929" y="5148"/>
                    </a:lnTo>
                    <a:lnTo>
                      <a:pt x="21866" y="5211"/>
                    </a:lnTo>
                    <a:lnTo>
                      <a:pt x="21866" y="5315"/>
                    </a:lnTo>
                    <a:lnTo>
                      <a:pt x="21887" y="5336"/>
                    </a:lnTo>
                    <a:lnTo>
                      <a:pt x="21845" y="5420"/>
                    </a:lnTo>
                    <a:lnTo>
                      <a:pt x="21824" y="5525"/>
                    </a:lnTo>
                    <a:lnTo>
                      <a:pt x="21782" y="5566"/>
                    </a:lnTo>
                    <a:lnTo>
                      <a:pt x="21782" y="5504"/>
                    </a:lnTo>
                    <a:lnTo>
                      <a:pt x="21824" y="5441"/>
                    </a:lnTo>
                    <a:lnTo>
                      <a:pt x="21782" y="5315"/>
                    </a:lnTo>
                    <a:lnTo>
                      <a:pt x="21740" y="5232"/>
                    </a:lnTo>
                    <a:lnTo>
                      <a:pt x="21761" y="5148"/>
                    </a:lnTo>
                    <a:lnTo>
                      <a:pt x="21761" y="5064"/>
                    </a:lnTo>
                    <a:lnTo>
                      <a:pt x="21719" y="5002"/>
                    </a:lnTo>
                    <a:lnTo>
                      <a:pt x="21719" y="4918"/>
                    </a:lnTo>
                    <a:lnTo>
                      <a:pt x="21657" y="4939"/>
                    </a:lnTo>
                    <a:lnTo>
                      <a:pt x="21636" y="5002"/>
                    </a:lnTo>
                    <a:lnTo>
                      <a:pt x="21552" y="5064"/>
                    </a:lnTo>
                    <a:lnTo>
                      <a:pt x="21552" y="5148"/>
                    </a:lnTo>
                    <a:lnTo>
                      <a:pt x="21531" y="5253"/>
                    </a:lnTo>
                    <a:lnTo>
                      <a:pt x="21364" y="5420"/>
                    </a:lnTo>
                    <a:lnTo>
                      <a:pt x="21301" y="5483"/>
                    </a:lnTo>
                    <a:lnTo>
                      <a:pt x="21217" y="5483"/>
                    </a:lnTo>
                    <a:lnTo>
                      <a:pt x="21154" y="5546"/>
                    </a:lnTo>
                    <a:lnTo>
                      <a:pt x="21050" y="5629"/>
                    </a:lnTo>
                    <a:lnTo>
                      <a:pt x="20945" y="5629"/>
                    </a:lnTo>
                    <a:lnTo>
                      <a:pt x="20841" y="5734"/>
                    </a:lnTo>
                    <a:lnTo>
                      <a:pt x="20694" y="5818"/>
                    </a:lnTo>
                    <a:lnTo>
                      <a:pt x="20422" y="5818"/>
                    </a:lnTo>
                    <a:lnTo>
                      <a:pt x="20422" y="5859"/>
                    </a:lnTo>
                    <a:lnTo>
                      <a:pt x="20359" y="5901"/>
                    </a:lnTo>
                    <a:lnTo>
                      <a:pt x="20255" y="5901"/>
                    </a:lnTo>
                    <a:lnTo>
                      <a:pt x="20171" y="5880"/>
                    </a:lnTo>
                    <a:lnTo>
                      <a:pt x="20087" y="5943"/>
                    </a:lnTo>
                    <a:lnTo>
                      <a:pt x="19711" y="6131"/>
                    </a:lnTo>
                    <a:lnTo>
                      <a:pt x="19522" y="6278"/>
                    </a:lnTo>
                    <a:lnTo>
                      <a:pt x="19502" y="6382"/>
                    </a:lnTo>
                    <a:lnTo>
                      <a:pt x="19439" y="6403"/>
                    </a:lnTo>
                    <a:lnTo>
                      <a:pt x="19229" y="6571"/>
                    </a:lnTo>
                    <a:lnTo>
                      <a:pt x="19125" y="6675"/>
                    </a:lnTo>
                    <a:lnTo>
                      <a:pt x="19104" y="6613"/>
                    </a:lnTo>
                    <a:lnTo>
                      <a:pt x="19083" y="6613"/>
                    </a:lnTo>
                    <a:lnTo>
                      <a:pt x="18978" y="6696"/>
                    </a:lnTo>
                    <a:lnTo>
                      <a:pt x="18895" y="6822"/>
                    </a:lnTo>
                    <a:lnTo>
                      <a:pt x="18790" y="6968"/>
                    </a:lnTo>
                    <a:lnTo>
                      <a:pt x="18769" y="7031"/>
                    </a:lnTo>
                    <a:lnTo>
                      <a:pt x="18727" y="7094"/>
                    </a:lnTo>
                    <a:lnTo>
                      <a:pt x="18706" y="7031"/>
                    </a:lnTo>
                    <a:lnTo>
                      <a:pt x="18748" y="6906"/>
                    </a:lnTo>
                    <a:lnTo>
                      <a:pt x="18748" y="6801"/>
                    </a:lnTo>
                    <a:lnTo>
                      <a:pt x="18748" y="6696"/>
                    </a:lnTo>
                    <a:lnTo>
                      <a:pt x="18853" y="6696"/>
                    </a:lnTo>
                    <a:lnTo>
                      <a:pt x="18895" y="6654"/>
                    </a:lnTo>
                    <a:lnTo>
                      <a:pt x="19020" y="6550"/>
                    </a:lnTo>
                    <a:lnTo>
                      <a:pt x="19104" y="6508"/>
                    </a:lnTo>
                    <a:lnTo>
                      <a:pt x="19209" y="6403"/>
                    </a:lnTo>
                    <a:lnTo>
                      <a:pt x="19355" y="6278"/>
                    </a:lnTo>
                    <a:lnTo>
                      <a:pt x="19418" y="6194"/>
                    </a:lnTo>
                    <a:lnTo>
                      <a:pt x="19522" y="6152"/>
                    </a:lnTo>
                    <a:lnTo>
                      <a:pt x="19627" y="5985"/>
                    </a:lnTo>
                    <a:lnTo>
                      <a:pt x="19669" y="5922"/>
                    </a:lnTo>
                    <a:lnTo>
                      <a:pt x="19648" y="5838"/>
                    </a:lnTo>
                    <a:lnTo>
                      <a:pt x="19669" y="5776"/>
                    </a:lnTo>
                    <a:lnTo>
                      <a:pt x="19690" y="5818"/>
                    </a:lnTo>
                    <a:lnTo>
                      <a:pt x="19753" y="5838"/>
                    </a:lnTo>
                    <a:lnTo>
                      <a:pt x="19836" y="5755"/>
                    </a:lnTo>
                    <a:lnTo>
                      <a:pt x="19941" y="5713"/>
                    </a:lnTo>
                    <a:lnTo>
                      <a:pt x="19941" y="5629"/>
                    </a:lnTo>
                    <a:lnTo>
                      <a:pt x="20004" y="5504"/>
                    </a:lnTo>
                    <a:lnTo>
                      <a:pt x="20066" y="5462"/>
                    </a:lnTo>
                    <a:lnTo>
                      <a:pt x="20150" y="5504"/>
                    </a:lnTo>
                    <a:lnTo>
                      <a:pt x="20213" y="5420"/>
                    </a:lnTo>
                    <a:lnTo>
                      <a:pt x="20297" y="5399"/>
                    </a:lnTo>
                    <a:lnTo>
                      <a:pt x="20318" y="5420"/>
                    </a:lnTo>
                    <a:lnTo>
                      <a:pt x="20401" y="5420"/>
                    </a:lnTo>
                    <a:lnTo>
                      <a:pt x="20715" y="5127"/>
                    </a:lnTo>
                    <a:lnTo>
                      <a:pt x="20778" y="5022"/>
                    </a:lnTo>
                    <a:lnTo>
                      <a:pt x="20799" y="4897"/>
                    </a:lnTo>
                    <a:lnTo>
                      <a:pt x="20882" y="4709"/>
                    </a:lnTo>
                    <a:lnTo>
                      <a:pt x="20987" y="4583"/>
                    </a:lnTo>
                    <a:lnTo>
                      <a:pt x="20987" y="4458"/>
                    </a:lnTo>
                    <a:lnTo>
                      <a:pt x="20987" y="4269"/>
                    </a:lnTo>
                    <a:lnTo>
                      <a:pt x="20945" y="4165"/>
                    </a:lnTo>
                    <a:lnTo>
                      <a:pt x="20882" y="4144"/>
                    </a:lnTo>
                    <a:lnTo>
                      <a:pt x="20736" y="4165"/>
                    </a:lnTo>
                    <a:lnTo>
                      <a:pt x="20590" y="4165"/>
                    </a:lnTo>
                    <a:lnTo>
                      <a:pt x="20464" y="4102"/>
                    </a:lnTo>
                    <a:lnTo>
                      <a:pt x="20318" y="4102"/>
                    </a:lnTo>
                    <a:lnTo>
                      <a:pt x="20255" y="4165"/>
                    </a:lnTo>
                    <a:lnTo>
                      <a:pt x="20213" y="4248"/>
                    </a:lnTo>
                    <a:lnTo>
                      <a:pt x="20255" y="4290"/>
                    </a:lnTo>
                    <a:lnTo>
                      <a:pt x="20213" y="4353"/>
                    </a:lnTo>
                    <a:lnTo>
                      <a:pt x="20213" y="4499"/>
                    </a:lnTo>
                    <a:lnTo>
                      <a:pt x="20171" y="4646"/>
                    </a:lnTo>
                    <a:lnTo>
                      <a:pt x="20066" y="4792"/>
                    </a:lnTo>
                    <a:lnTo>
                      <a:pt x="20004" y="4730"/>
                    </a:lnTo>
                    <a:lnTo>
                      <a:pt x="19941" y="4709"/>
                    </a:lnTo>
                    <a:lnTo>
                      <a:pt x="19899" y="4709"/>
                    </a:lnTo>
                    <a:lnTo>
                      <a:pt x="19857" y="4771"/>
                    </a:lnTo>
                    <a:lnTo>
                      <a:pt x="19794" y="4792"/>
                    </a:lnTo>
                    <a:lnTo>
                      <a:pt x="19732" y="4730"/>
                    </a:lnTo>
                    <a:lnTo>
                      <a:pt x="19669" y="4730"/>
                    </a:lnTo>
                    <a:cubicBezTo>
                      <a:pt x="19669" y="4730"/>
                      <a:pt x="19481" y="4688"/>
                      <a:pt x="19481" y="4646"/>
                    </a:cubicBezTo>
                    <a:lnTo>
                      <a:pt x="19271" y="4646"/>
                    </a:lnTo>
                    <a:lnTo>
                      <a:pt x="19167" y="4709"/>
                    </a:lnTo>
                    <a:lnTo>
                      <a:pt x="19020" y="4730"/>
                    </a:lnTo>
                    <a:lnTo>
                      <a:pt x="18895" y="4792"/>
                    </a:lnTo>
                    <a:lnTo>
                      <a:pt x="18832" y="4750"/>
                    </a:lnTo>
                    <a:lnTo>
                      <a:pt x="18832" y="4709"/>
                    </a:lnTo>
                    <a:lnTo>
                      <a:pt x="18853" y="4625"/>
                    </a:lnTo>
                    <a:lnTo>
                      <a:pt x="18853" y="4541"/>
                    </a:lnTo>
                    <a:lnTo>
                      <a:pt x="18895" y="4478"/>
                    </a:lnTo>
                    <a:lnTo>
                      <a:pt x="18916" y="4478"/>
                    </a:lnTo>
                    <a:lnTo>
                      <a:pt x="18957" y="4499"/>
                    </a:lnTo>
                    <a:lnTo>
                      <a:pt x="19020" y="4499"/>
                    </a:lnTo>
                    <a:lnTo>
                      <a:pt x="19146" y="4437"/>
                    </a:lnTo>
                    <a:lnTo>
                      <a:pt x="19439" y="4416"/>
                    </a:lnTo>
                    <a:lnTo>
                      <a:pt x="19481" y="4395"/>
                    </a:lnTo>
                    <a:lnTo>
                      <a:pt x="19543" y="4290"/>
                    </a:lnTo>
                    <a:lnTo>
                      <a:pt x="19564" y="4206"/>
                    </a:lnTo>
                    <a:lnTo>
                      <a:pt x="19648" y="4165"/>
                    </a:lnTo>
                    <a:lnTo>
                      <a:pt x="19669" y="4102"/>
                    </a:lnTo>
                    <a:lnTo>
                      <a:pt x="19627" y="4060"/>
                    </a:lnTo>
                    <a:lnTo>
                      <a:pt x="19627" y="3997"/>
                    </a:lnTo>
                    <a:lnTo>
                      <a:pt x="19313" y="3997"/>
                    </a:lnTo>
                    <a:lnTo>
                      <a:pt x="19125" y="3955"/>
                    </a:lnTo>
                    <a:lnTo>
                      <a:pt x="19020" y="3893"/>
                    </a:lnTo>
                    <a:lnTo>
                      <a:pt x="18937" y="3872"/>
                    </a:lnTo>
                    <a:lnTo>
                      <a:pt x="18685" y="3893"/>
                    </a:lnTo>
                    <a:lnTo>
                      <a:pt x="18560" y="3872"/>
                    </a:lnTo>
                    <a:lnTo>
                      <a:pt x="18455" y="3830"/>
                    </a:lnTo>
                    <a:lnTo>
                      <a:pt x="18288" y="3830"/>
                    </a:lnTo>
                    <a:lnTo>
                      <a:pt x="18162" y="3851"/>
                    </a:lnTo>
                    <a:lnTo>
                      <a:pt x="18100" y="3830"/>
                    </a:lnTo>
                    <a:lnTo>
                      <a:pt x="17995" y="3788"/>
                    </a:lnTo>
                    <a:lnTo>
                      <a:pt x="17932" y="3788"/>
                    </a:lnTo>
                    <a:lnTo>
                      <a:pt x="17849" y="3893"/>
                    </a:lnTo>
                    <a:lnTo>
                      <a:pt x="17849" y="3976"/>
                    </a:lnTo>
                    <a:lnTo>
                      <a:pt x="17765" y="4039"/>
                    </a:lnTo>
                    <a:lnTo>
                      <a:pt x="17744" y="4039"/>
                    </a:lnTo>
                    <a:lnTo>
                      <a:pt x="17765" y="3955"/>
                    </a:lnTo>
                    <a:lnTo>
                      <a:pt x="17765" y="3934"/>
                    </a:lnTo>
                    <a:lnTo>
                      <a:pt x="17681" y="3934"/>
                    </a:lnTo>
                    <a:lnTo>
                      <a:pt x="17451" y="3997"/>
                    </a:lnTo>
                    <a:lnTo>
                      <a:pt x="17305" y="4060"/>
                    </a:lnTo>
                    <a:lnTo>
                      <a:pt x="17221" y="4144"/>
                    </a:lnTo>
                    <a:lnTo>
                      <a:pt x="17158" y="4186"/>
                    </a:lnTo>
                    <a:lnTo>
                      <a:pt x="17053" y="4186"/>
                    </a:lnTo>
                    <a:lnTo>
                      <a:pt x="16949" y="4206"/>
                    </a:lnTo>
                    <a:lnTo>
                      <a:pt x="16886" y="4269"/>
                    </a:lnTo>
                    <a:lnTo>
                      <a:pt x="16781" y="4290"/>
                    </a:lnTo>
                    <a:lnTo>
                      <a:pt x="16698" y="4374"/>
                    </a:lnTo>
                    <a:lnTo>
                      <a:pt x="16698" y="4458"/>
                    </a:lnTo>
                    <a:lnTo>
                      <a:pt x="16635" y="4520"/>
                    </a:lnTo>
                    <a:lnTo>
                      <a:pt x="16593" y="4520"/>
                    </a:lnTo>
                    <a:lnTo>
                      <a:pt x="16530" y="4458"/>
                    </a:lnTo>
                    <a:lnTo>
                      <a:pt x="16530" y="4374"/>
                    </a:lnTo>
                    <a:lnTo>
                      <a:pt x="16509" y="4290"/>
                    </a:lnTo>
                    <a:lnTo>
                      <a:pt x="16468" y="4248"/>
                    </a:lnTo>
                    <a:lnTo>
                      <a:pt x="16468" y="4165"/>
                    </a:lnTo>
                    <a:lnTo>
                      <a:pt x="16509" y="4081"/>
                    </a:lnTo>
                    <a:lnTo>
                      <a:pt x="16593" y="4081"/>
                    </a:lnTo>
                    <a:lnTo>
                      <a:pt x="16698" y="4039"/>
                    </a:lnTo>
                    <a:lnTo>
                      <a:pt x="16802" y="4039"/>
                    </a:lnTo>
                    <a:lnTo>
                      <a:pt x="16886" y="3997"/>
                    </a:lnTo>
                    <a:lnTo>
                      <a:pt x="16928" y="3955"/>
                    </a:lnTo>
                    <a:lnTo>
                      <a:pt x="17012" y="3934"/>
                    </a:lnTo>
                    <a:lnTo>
                      <a:pt x="17158" y="3893"/>
                    </a:lnTo>
                    <a:lnTo>
                      <a:pt x="17263" y="3851"/>
                    </a:lnTo>
                    <a:lnTo>
                      <a:pt x="17346" y="3788"/>
                    </a:lnTo>
                    <a:lnTo>
                      <a:pt x="17472" y="3788"/>
                    </a:lnTo>
                    <a:lnTo>
                      <a:pt x="17556" y="3746"/>
                    </a:lnTo>
                    <a:lnTo>
                      <a:pt x="17577" y="3662"/>
                    </a:lnTo>
                    <a:lnTo>
                      <a:pt x="17556" y="3621"/>
                    </a:lnTo>
                    <a:lnTo>
                      <a:pt x="17514" y="3558"/>
                    </a:lnTo>
                    <a:lnTo>
                      <a:pt x="17346" y="3558"/>
                    </a:lnTo>
                    <a:lnTo>
                      <a:pt x="17346" y="3516"/>
                    </a:lnTo>
                    <a:lnTo>
                      <a:pt x="17430" y="3516"/>
                    </a:lnTo>
                    <a:lnTo>
                      <a:pt x="17451" y="3537"/>
                    </a:lnTo>
                    <a:lnTo>
                      <a:pt x="17535" y="3537"/>
                    </a:lnTo>
                    <a:lnTo>
                      <a:pt x="17577" y="3558"/>
                    </a:lnTo>
                    <a:lnTo>
                      <a:pt x="17618" y="3662"/>
                    </a:lnTo>
                    <a:lnTo>
                      <a:pt x="17639" y="3662"/>
                    </a:lnTo>
                    <a:lnTo>
                      <a:pt x="17660" y="3641"/>
                    </a:lnTo>
                    <a:lnTo>
                      <a:pt x="17765" y="3579"/>
                    </a:lnTo>
                    <a:lnTo>
                      <a:pt x="17890" y="3621"/>
                    </a:lnTo>
                    <a:lnTo>
                      <a:pt x="17974" y="3579"/>
                    </a:lnTo>
                    <a:lnTo>
                      <a:pt x="18058" y="3537"/>
                    </a:lnTo>
                    <a:lnTo>
                      <a:pt x="18141" y="3516"/>
                    </a:lnTo>
                    <a:lnTo>
                      <a:pt x="18246" y="3537"/>
                    </a:lnTo>
                    <a:lnTo>
                      <a:pt x="18351" y="3537"/>
                    </a:lnTo>
                    <a:lnTo>
                      <a:pt x="18455" y="3516"/>
                    </a:lnTo>
                    <a:lnTo>
                      <a:pt x="18518" y="3537"/>
                    </a:lnTo>
                    <a:lnTo>
                      <a:pt x="18602" y="3579"/>
                    </a:lnTo>
                    <a:lnTo>
                      <a:pt x="18769" y="3579"/>
                    </a:lnTo>
                    <a:lnTo>
                      <a:pt x="18790" y="3621"/>
                    </a:lnTo>
                    <a:lnTo>
                      <a:pt x="18832" y="3621"/>
                    </a:lnTo>
                    <a:lnTo>
                      <a:pt x="18978" y="3725"/>
                    </a:lnTo>
                    <a:lnTo>
                      <a:pt x="19041" y="3746"/>
                    </a:lnTo>
                    <a:lnTo>
                      <a:pt x="19146" y="3725"/>
                    </a:lnTo>
                    <a:lnTo>
                      <a:pt x="19209" y="3662"/>
                    </a:lnTo>
                    <a:lnTo>
                      <a:pt x="19292" y="3662"/>
                    </a:lnTo>
                    <a:lnTo>
                      <a:pt x="19355" y="3683"/>
                    </a:lnTo>
                    <a:lnTo>
                      <a:pt x="19439" y="3683"/>
                    </a:lnTo>
                    <a:lnTo>
                      <a:pt x="19502" y="3725"/>
                    </a:lnTo>
                    <a:lnTo>
                      <a:pt x="19564" y="3725"/>
                    </a:lnTo>
                    <a:lnTo>
                      <a:pt x="19732" y="3662"/>
                    </a:lnTo>
                    <a:lnTo>
                      <a:pt x="19815" y="3621"/>
                    </a:lnTo>
                    <a:lnTo>
                      <a:pt x="19920" y="3621"/>
                    </a:lnTo>
                    <a:lnTo>
                      <a:pt x="19983" y="3662"/>
                    </a:lnTo>
                    <a:lnTo>
                      <a:pt x="20046" y="3662"/>
                    </a:lnTo>
                    <a:lnTo>
                      <a:pt x="20129" y="3621"/>
                    </a:lnTo>
                    <a:lnTo>
                      <a:pt x="20234" y="3641"/>
                    </a:lnTo>
                    <a:lnTo>
                      <a:pt x="20338" y="3641"/>
                    </a:lnTo>
                    <a:lnTo>
                      <a:pt x="20338" y="3579"/>
                    </a:lnTo>
                    <a:lnTo>
                      <a:pt x="20276" y="3558"/>
                    </a:lnTo>
                    <a:lnTo>
                      <a:pt x="20276" y="3516"/>
                    </a:lnTo>
                    <a:lnTo>
                      <a:pt x="20297" y="3474"/>
                    </a:lnTo>
                    <a:lnTo>
                      <a:pt x="20359" y="3537"/>
                    </a:lnTo>
                    <a:lnTo>
                      <a:pt x="20401" y="3579"/>
                    </a:lnTo>
                    <a:lnTo>
                      <a:pt x="20485" y="3579"/>
                    </a:lnTo>
                    <a:lnTo>
                      <a:pt x="20548" y="3558"/>
                    </a:lnTo>
                    <a:lnTo>
                      <a:pt x="20694" y="3558"/>
                    </a:lnTo>
                    <a:lnTo>
                      <a:pt x="20903" y="3474"/>
                    </a:lnTo>
                    <a:lnTo>
                      <a:pt x="21008" y="3432"/>
                    </a:lnTo>
                    <a:lnTo>
                      <a:pt x="21029" y="3369"/>
                    </a:lnTo>
                    <a:lnTo>
                      <a:pt x="21029" y="3328"/>
                    </a:lnTo>
                    <a:lnTo>
                      <a:pt x="21092" y="3307"/>
                    </a:lnTo>
                    <a:lnTo>
                      <a:pt x="21134" y="3328"/>
                    </a:lnTo>
                    <a:lnTo>
                      <a:pt x="21217" y="3307"/>
                    </a:lnTo>
                    <a:lnTo>
                      <a:pt x="21322" y="3223"/>
                    </a:lnTo>
                    <a:lnTo>
                      <a:pt x="21406" y="3202"/>
                    </a:lnTo>
                    <a:lnTo>
                      <a:pt x="21406" y="3118"/>
                    </a:lnTo>
                    <a:lnTo>
                      <a:pt x="21426" y="3056"/>
                    </a:lnTo>
                    <a:lnTo>
                      <a:pt x="21489" y="3035"/>
                    </a:lnTo>
                    <a:lnTo>
                      <a:pt x="21489" y="2930"/>
                    </a:lnTo>
                    <a:lnTo>
                      <a:pt x="21447" y="2888"/>
                    </a:lnTo>
                    <a:lnTo>
                      <a:pt x="21343" y="2805"/>
                    </a:lnTo>
                    <a:lnTo>
                      <a:pt x="21217" y="2742"/>
                    </a:lnTo>
                    <a:lnTo>
                      <a:pt x="21113" y="2637"/>
                    </a:lnTo>
                    <a:lnTo>
                      <a:pt x="21092" y="2574"/>
                    </a:lnTo>
                    <a:lnTo>
                      <a:pt x="21029" y="2512"/>
                    </a:lnTo>
                    <a:lnTo>
                      <a:pt x="20882" y="2491"/>
                    </a:lnTo>
                    <a:lnTo>
                      <a:pt x="20799" y="2407"/>
                    </a:lnTo>
                    <a:lnTo>
                      <a:pt x="20778" y="2323"/>
                    </a:lnTo>
                    <a:lnTo>
                      <a:pt x="20715" y="2302"/>
                    </a:lnTo>
                    <a:lnTo>
                      <a:pt x="20694" y="2323"/>
                    </a:lnTo>
                    <a:lnTo>
                      <a:pt x="20610" y="2365"/>
                    </a:lnTo>
                    <a:lnTo>
                      <a:pt x="20569" y="2323"/>
                    </a:lnTo>
                    <a:lnTo>
                      <a:pt x="20548" y="2261"/>
                    </a:lnTo>
                    <a:lnTo>
                      <a:pt x="20485" y="2198"/>
                    </a:lnTo>
                    <a:lnTo>
                      <a:pt x="20255" y="2198"/>
                    </a:lnTo>
                    <a:lnTo>
                      <a:pt x="20171" y="2219"/>
                    </a:lnTo>
                    <a:lnTo>
                      <a:pt x="20171" y="2302"/>
                    </a:lnTo>
                    <a:lnTo>
                      <a:pt x="20171" y="2365"/>
                    </a:lnTo>
                    <a:lnTo>
                      <a:pt x="20129" y="2302"/>
                    </a:lnTo>
                    <a:lnTo>
                      <a:pt x="20066" y="2302"/>
                    </a:lnTo>
                    <a:lnTo>
                      <a:pt x="19920" y="2386"/>
                    </a:lnTo>
                    <a:lnTo>
                      <a:pt x="19836" y="2407"/>
                    </a:lnTo>
                    <a:lnTo>
                      <a:pt x="19711" y="2365"/>
                    </a:lnTo>
                    <a:lnTo>
                      <a:pt x="19606" y="2365"/>
                    </a:lnTo>
                    <a:lnTo>
                      <a:pt x="19522" y="2323"/>
                    </a:lnTo>
                    <a:lnTo>
                      <a:pt x="19460" y="2261"/>
                    </a:lnTo>
                    <a:lnTo>
                      <a:pt x="19460" y="2177"/>
                    </a:lnTo>
                    <a:lnTo>
                      <a:pt x="19522" y="2177"/>
                    </a:lnTo>
                    <a:lnTo>
                      <a:pt x="19564" y="2219"/>
                    </a:lnTo>
                    <a:lnTo>
                      <a:pt x="19669" y="2261"/>
                    </a:lnTo>
                    <a:lnTo>
                      <a:pt x="19711" y="2219"/>
                    </a:lnTo>
                    <a:lnTo>
                      <a:pt x="19711" y="2177"/>
                    </a:lnTo>
                    <a:lnTo>
                      <a:pt x="19606" y="2093"/>
                    </a:lnTo>
                    <a:lnTo>
                      <a:pt x="19606" y="2009"/>
                    </a:lnTo>
                    <a:lnTo>
                      <a:pt x="19627" y="1989"/>
                    </a:lnTo>
                    <a:lnTo>
                      <a:pt x="19669" y="2072"/>
                    </a:lnTo>
                    <a:lnTo>
                      <a:pt x="19774" y="2114"/>
                    </a:lnTo>
                    <a:lnTo>
                      <a:pt x="19857" y="2156"/>
                    </a:lnTo>
                    <a:lnTo>
                      <a:pt x="20025" y="2093"/>
                    </a:lnTo>
                    <a:lnTo>
                      <a:pt x="20171" y="1968"/>
                    </a:lnTo>
                    <a:lnTo>
                      <a:pt x="20171" y="1884"/>
                    </a:lnTo>
                    <a:lnTo>
                      <a:pt x="20150" y="1842"/>
                    </a:lnTo>
                    <a:lnTo>
                      <a:pt x="20087" y="1800"/>
                    </a:lnTo>
                    <a:lnTo>
                      <a:pt x="20087" y="1758"/>
                    </a:lnTo>
                    <a:lnTo>
                      <a:pt x="20150" y="1696"/>
                    </a:lnTo>
                    <a:lnTo>
                      <a:pt x="20150" y="1675"/>
                    </a:lnTo>
                    <a:lnTo>
                      <a:pt x="20046" y="1591"/>
                    </a:lnTo>
                    <a:lnTo>
                      <a:pt x="19962" y="1486"/>
                    </a:lnTo>
                    <a:lnTo>
                      <a:pt x="19920" y="1465"/>
                    </a:lnTo>
                    <a:lnTo>
                      <a:pt x="19857" y="1486"/>
                    </a:lnTo>
                    <a:lnTo>
                      <a:pt x="19774" y="1570"/>
                    </a:lnTo>
                    <a:lnTo>
                      <a:pt x="19627" y="1654"/>
                    </a:lnTo>
                    <a:lnTo>
                      <a:pt x="19439" y="1654"/>
                    </a:lnTo>
                    <a:lnTo>
                      <a:pt x="19334" y="1737"/>
                    </a:lnTo>
                    <a:lnTo>
                      <a:pt x="19292" y="1737"/>
                    </a:lnTo>
                    <a:lnTo>
                      <a:pt x="19229" y="1675"/>
                    </a:lnTo>
                    <a:lnTo>
                      <a:pt x="19188" y="1654"/>
                    </a:lnTo>
                    <a:lnTo>
                      <a:pt x="19104" y="1675"/>
                    </a:lnTo>
                    <a:lnTo>
                      <a:pt x="19020" y="1696"/>
                    </a:lnTo>
                    <a:lnTo>
                      <a:pt x="18937" y="1675"/>
                    </a:lnTo>
                    <a:lnTo>
                      <a:pt x="18874" y="1633"/>
                    </a:lnTo>
                    <a:lnTo>
                      <a:pt x="18769" y="1591"/>
                    </a:lnTo>
                    <a:lnTo>
                      <a:pt x="18685" y="1549"/>
                    </a:lnTo>
                    <a:lnTo>
                      <a:pt x="18581" y="1528"/>
                    </a:lnTo>
                    <a:lnTo>
                      <a:pt x="18476" y="1445"/>
                    </a:lnTo>
                    <a:lnTo>
                      <a:pt x="18309" y="1424"/>
                    </a:lnTo>
                    <a:lnTo>
                      <a:pt x="18100" y="1445"/>
                    </a:lnTo>
                    <a:lnTo>
                      <a:pt x="17995" y="1465"/>
                    </a:lnTo>
                    <a:lnTo>
                      <a:pt x="17849" y="1528"/>
                    </a:lnTo>
                    <a:lnTo>
                      <a:pt x="17723" y="1549"/>
                    </a:lnTo>
                    <a:lnTo>
                      <a:pt x="17577" y="1570"/>
                    </a:lnTo>
                    <a:lnTo>
                      <a:pt x="17472" y="1549"/>
                    </a:lnTo>
                    <a:lnTo>
                      <a:pt x="17346" y="1570"/>
                    </a:lnTo>
                    <a:lnTo>
                      <a:pt x="17325" y="1591"/>
                    </a:lnTo>
                    <a:lnTo>
                      <a:pt x="17346" y="1737"/>
                    </a:lnTo>
                    <a:lnTo>
                      <a:pt x="17346" y="1800"/>
                    </a:lnTo>
                    <a:lnTo>
                      <a:pt x="17305" y="1800"/>
                    </a:lnTo>
                    <a:lnTo>
                      <a:pt x="17242" y="1779"/>
                    </a:lnTo>
                    <a:lnTo>
                      <a:pt x="17158" y="1654"/>
                    </a:lnTo>
                    <a:lnTo>
                      <a:pt x="17137" y="1570"/>
                    </a:lnTo>
                    <a:lnTo>
                      <a:pt x="17095" y="1549"/>
                    </a:lnTo>
                    <a:lnTo>
                      <a:pt x="17012" y="1570"/>
                    </a:lnTo>
                    <a:lnTo>
                      <a:pt x="16698" y="1570"/>
                    </a:lnTo>
                    <a:cubicBezTo>
                      <a:pt x="16698" y="1570"/>
                      <a:pt x="16593" y="1633"/>
                      <a:pt x="16572" y="1633"/>
                    </a:cubicBezTo>
                    <a:lnTo>
                      <a:pt x="16489" y="1737"/>
                    </a:lnTo>
                    <a:lnTo>
                      <a:pt x="16426" y="1884"/>
                    </a:lnTo>
                    <a:lnTo>
                      <a:pt x="16384" y="1968"/>
                    </a:lnTo>
                    <a:lnTo>
                      <a:pt x="16363" y="1968"/>
                    </a:lnTo>
                    <a:lnTo>
                      <a:pt x="16363" y="1905"/>
                    </a:lnTo>
                    <a:lnTo>
                      <a:pt x="16405" y="1800"/>
                    </a:lnTo>
                    <a:lnTo>
                      <a:pt x="16426" y="1737"/>
                    </a:lnTo>
                    <a:lnTo>
                      <a:pt x="16405" y="1696"/>
                    </a:lnTo>
                    <a:lnTo>
                      <a:pt x="16321" y="1737"/>
                    </a:lnTo>
                    <a:lnTo>
                      <a:pt x="16196" y="1737"/>
                    </a:lnTo>
                    <a:lnTo>
                      <a:pt x="16154" y="1779"/>
                    </a:lnTo>
                    <a:lnTo>
                      <a:pt x="16154" y="1842"/>
                    </a:lnTo>
                    <a:lnTo>
                      <a:pt x="16112" y="1884"/>
                    </a:lnTo>
                    <a:lnTo>
                      <a:pt x="16112" y="1989"/>
                    </a:lnTo>
                    <a:lnTo>
                      <a:pt x="16049" y="2009"/>
                    </a:lnTo>
                    <a:lnTo>
                      <a:pt x="16007" y="1968"/>
                    </a:lnTo>
                    <a:lnTo>
                      <a:pt x="16007" y="1905"/>
                    </a:lnTo>
                    <a:lnTo>
                      <a:pt x="16070" y="1842"/>
                    </a:lnTo>
                    <a:lnTo>
                      <a:pt x="16070" y="1675"/>
                    </a:lnTo>
                    <a:lnTo>
                      <a:pt x="16091" y="1591"/>
                    </a:lnTo>
                    <a:lnTo>
                      <a:pt x="16300" y="1465"/>
                    </a:lnTo>
                    <a:lnTo>
                      <a:pt x="16426" y="1382"/>
                    </a:lnTo>
                    <a:lnTo>
                      <a:pt x="16593" y="1382"/>
                    </a:lnTo>
                    <a:lnTo>
                      <a:pt x="16719" y="1424"/>
                    </a:lnTo>
                    <a:lnTo>
                      <a:pt x="16823" y="1424"/>
                    </a:lnTo>
                    <a:lnTo>
                      <a:pt x="16844" y="1382"/>
                    </a:lnTo>
                    <a:lnTo>
                      <a:pt x="17116" y="1382"/>
                    </a:lnTo>
                    <a:lnTo>
                      <a:pt x="17200" y="1340"/>
                    </a:lnTo>
                    <a:lnTo>
                      <a:pt x="17221" y="1256"/>
                    </a:lnTo>
                    <a:lnTo>
                      <a:pt x="17158" y="1256"/>
                    </a:lnTo>
                    <a:lnTo>
                      <a:pt x="17095" y="1173"/>
                    </a:lnTo>
                    <a:lnTo>
                      <a:pt x="17095" y="1068"/>
                    </a:lnTo>
                    <a:lnTo>
                      <a:pt x="17200" y="1005"/>
                    </a:lnTo>
                    <a:lnTo>
                      <a:pt x="17263" y="963"/>
                    </a:lnTo>
                    <a:lnTo>
                      <a:pt x="17346" y="963"/>
                    </a:lnTo>
                    <a:lnTo>
                      <a:pt x="17367" y="1026"/>
                    </a:lnTo>
                    <a:lnTo>
                      <a:pt x="17346" y="1068"/>
                    </a:lnTo>
                    <a:lnTo>
                      <a:pt x="17305" y="1068"/>
                    </a:lnTo>
                    <a:lnTo>
                      <a:pt x="17346" y="1152"/>
                    </a:lnTo>
                    <a:lnTo>
                      <a:pt x="17346" y="1256"/>
                    </a:lnTo>
                    <a:lnTo>
                      <a:pt x="17409" y="1340"/>
                    </a:lnTo>
                    <a:lnTo>
                      <a:pt x="17556" y="1340"/>
                    </a:lnTo>
                    <a:lnTo>
                      <a:pt x="17681" y="1277"/>
                    </a:lnTo>
                    <a:lnTo>
                      <a:pt x="17765" y="1277"/>
                    </a:lnTo>
                    <a:lnTo>
                      <a:pt x="17869" y="1319"/>
                    </a:lnTo>
                    <a:lnTo>
                      <a:pt x="17953" y="1277"/>
                    </a:lnTo>
                    <a:lnTo>
                      <a:pt x="18141" y="1214"/>
                    </a:lnTo>
                    <a:lnTo>
                      <a:pt x="18267" y="1214"/>
                    </a:lnTo>
                    <a:lnTo>
                      <a:pt x="18309" y="1256"/>
                    </a:lnTo>
                    <a:lnTo>
                      <a:pt x="18393" y="1256"/>
                    </a:lnTo>
                    <a:lnTo>
                      <a:pt x="18455" y="1214"/>
                    </a:lnTo>
                    <a:lnTo>
                      <a:pt x="18581" y="1214"/>
                    </a:lnTo>
                    <a:lnTo>
                      <a:pt x="18685" y="1256"/>
                    </a:lnTo>
                    <a:lnTo>
                      <a:pt x="18769" y="1256"/>
                    </a:lnTo>
                    <a:lnTo>
                      <a:pt x="18853" y="1277"/>
                    </a:lnTo>
                    <a:lnTo>
                      <a:pt x="19083" y="1382"/>
                    </a:lnTo>
                    <a:lnTo>
                      <a:pt x="19209" y="1382"/>
                    </a:lnTo>
                    <a:lnTo>
                      <a:pt x="19313" y="1361"/>
                    </a:lnTo>
                    <a:lnTo>
                      <a:pt x="19439" y="1361"/>
                    </a:lnTo>
                    <a:lnTo>
                      <a:pt x="19481" y="1277"/>
                    </a:lnTo>
                    <a:lnTo>
                      <a:pt x="19564" y="1235"/>
                    </a:lnTo>
                    <a:lnTo>
                      <a:pt x="19669" y="1256"/>
                    </a:lnTo>
                    <a:lnTo>
                      <a:pt x="19774" y="1256"/>
                    </a:lnTo>
                    <a:lnTo>
                      <a:pt x="19836" y="1173"/>
                    </a:lnTo>
                    <a:lnTo>
                      <a:pt x="19836" y="1131"/>
                    </a:lnTo>
                    <a:lnTo>
                      <a:pt x="19669" y="1026"/>
                    </a:lnTo>
                    <a:lnTo>
                      <a:pt x="19585" y="963"/>
                    </a:lnTo>
                    <a:lnTo>
                      <a:pt x="19543" y="859"/>
                    </a:lnTo>
                    <a:lnTo>
                      <a:pt x="19439" y="796"/>
                    </a:lnTo>
                    <a:lnTo>
                      <a:pt x="19250" y="733"/>
                    </a:lnTo>
                    <a:lnTo>
                      <a:pt x="19167" y="649"/>
                    </a:lnTo>
                    <a:lnTo>
                      <a:pt x="19062" y="628"/>
                    </a:lnTo>
                    <a:lnTo>
                      <a:pt x="18957" y="649"/>
                    </a:lnTo>
                    <a:lnTo>
                      <a:pt x="18916" y="608"/>
                    </a:lnTo>
                    <a:lnTo>
                      <a:pt x="18853" y="545"/>
                    </a:lnTo>
                    <a:lnTo>
                      <a:pt x="18727" y="587"/>
                    </a:lnTo>
                    <a:lnTo>
                      <a:pt x="18685" y="524"/>
                    </a:lnTo>
                    <a:lnTo>
                      <a:pt x="18455" y="503"/>
                    </a:lnTo>
                    <a:lnTo>
                      <a:pt x="18309" y="398"/>
                    </a:lnTo>
                    <a:lnTo>
                      <a:pt x="18246" y="398"/>
                    </a:lnTo>
                    <a:lnTo>
                      <a:pt x="18058" y="294"/>
                    </a:lnTo>
                    <a:lnTo>
                      <a:pt x="17995" y="294"/>
                    </a:lnTo>
                    <a:lnTo>
                      <a:pt x="17995" y="315"/>
                    </a:lnTo>
                    <a:lnTo>
                      <a:pt x="17932" y="336"/>
                    </a:lnTo>
                    <a:lnTo>
                      <a:pt x="17765" y="231"/>
                    </a:lnTo>
                    <a:lnTo>
                      <a:pt x="17744" y="168"/>
                    </a:lnTo>
                    <a:lnTo>
                      <a:pt x="17681" y="105"/>
                    </a:lnTo>
                    <a:lnTo>
                      <a:pt x="17597" y="126"/>
                    </a:lnTo>
                    <a:lnTo>
                      <a:pt x="17535" y="126"/>
                    </a:lnTo>
                    <a:lnTo>
                      <a:pt x="17472" y="84"/>
                    </a:lnTo>
                    <a:lnTo>
                      <a:pt x="17263" y="84"/>
                    </a:lnTo>
                    <a:lnTo>
                      <a:pt x="17158" y="22"/>
                    </a:lnTo>
                    <a:lnTo>
                      <a:pt x="17074" y="84"/>
                    </a:lnTo>
                    <a:lnTo>
                      <a:pt x="17033" y="84"/>
                    </a:lnTo>
                    <a:lnTo>
                      <a:pt x="17012" y="64"/>
                    </a:lnTo>
                    <a:lnTo>
                      <a:pt x="16928" y="1"/>
                    </a:lnTo>
                    <a:lnTo>
                      <a:pt x="16740" y="22"/>
                    </a:lnTo>
                    <a:lnTo>
                      <a:pt x="16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6B6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39" name="Google Shape;2139;p10"/>
              <p:cNvGrpSpPr/>
              <p:nvPr/>
            </p:nvGrpSpPr>
            <p:grpSpPr>
              <a:xfrm>
                <a:off x="2905224" y="2311071"/>
                <a:ext cx="596721" cy="528992"/>
                <a:chOff x="1922950" y="1410350"/>
                <a:chExt cx="1252825" cy="1162875"/>
              </a:xfrm>
            </p:grpSpPr>
            <p:sp>
              <p:nvSpPr>
                <p:cNvPr id="2140" name="Google Shape;2140;p10"/>
                <p:cNvSpPr/>
                <p:nvPr/>
              </p:nvSpPr>
              <p:spPr>
                <a:xfrm>
                  <a:off x="1988325" y="2333100"/>
                  <a:ext cx="52325" cy="6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2637" extrusionOk="0">
                      <a:moveTo>
                        <a:pt x="210" y="0"/>
                      </a:moveTo>
                      <a:lnTo>
                        <a:pt x="189" y="63"/>
                      </a:lnTo>
                      <a:lnTo>
                        <a:pt x="1" y="21"/>
                      </a:lnTo>
                      <a:lnTo>
                        <a:pt x="63" y="188"/>
                      </a:lnTo>
                      <a:lnTo>
                        <a:pt x="105" y="209"/>
                      </a:lnTo>
                      <a:lnTo>
                        <a:pt x="168" y="335"/>
                      </a:lnTo>
                      <a:lnTo>
                        <a:pt x="440" y="377"/>
                      </a:lnTo>
                      <a:lnTo>
                        <a:pt x="314" y="439"/>
                      </a:lnTo>
                      <a:lnTo>
                        <a:pt x="189" y="439"/>
                      </a:lnTo>
                      <a:lnTo>
                        <a:pt x="105" y="544"/>
                      </a:lnTo>
                      <a:lnTo>
                        <a:pt x="168" y="607"/>
                      </a:lnTo>
                      <a:lnTo>
                        <a:pt x="105" y="732"/>
                      </a:lnTo>
                      <a:lnTo>
                        <a:pt x="126" y="774"/>
                      </a:lnTo>
                      <a:lnTo>
                        <a:pt x="273" y="732"/>
                      </a:lnTo>
                      <a:lnTo>
                        <a:pt x="293" y="837"/>
                      </a:lnTo>
                      <a:lnTo>
                        <a:pt x="419" y="837"/>
                      </a:lnTo>
                      <a:lnTo>
                        <a:pt x="419" y="942"/>
                      </a:lnTo>
                      <a:lnTo>
                        <a:pt x="524" y="1025"/>
                      </a:lnTo>
                      <a:lnTo>
                        <a:pt x="649" y="963"/>
                      </a:lnTo>
                      <a:lnTo>
                        <a:pt x="503" y="1130"/>
                      </a:lnTo>
                      <a:lnTo>
                        <a:pt x="545" y="1276"/>
                      </a:lnTo>
                      <a:lnTo>
                        <a:pt x="649" y="1255"/>
                      </a:lnTo>
                      <a:lnTo>
                        <a:pt x="649" y="1151"/>
                      </a:lnTo>
                      <a:lnTo>
                        <a:pt x="817" y="1109"/>
                      </a:lnTo>
                      <a:lnTo>
                        <a:pt x="817" y="1109"/>
                      </a:lnTo>
                      <a:lnTo>
                        <a:pt x="754" y="1235"/>
                      </a:lnTo>
                      <a:lnTo>
                        <a:pt x="691" y="1339"/>
                      </a:lnTo>
                      <a:lnTo>
                        <a:pt x="691" y="1423"/>
                      </a:lnTo>
                      <a:lnTo>
                        <a:pt x="733" y="1423"/>
                      </a:lnTo>
                      <a:lnTo>
                        <a:pt x="796" y="1548"/>
                      </a:lnTo>
                      <a:lnTo>
                        <a:pt x="963" y="1528"/>
                      </a:lnTo>
                      <a:lnTo>
                        <a:pt x="963" y="1632"/>
                      </a:lnTo>
                      <a:lnTo>
                        <a:pt x="1047" y="1632"/>
                      </a:lnTo>
                      <a:lnTo>
                        <a:pt x="1068" y="1737"/>
                      </a:lnTo>
                      <a:lnTo>
                        <a:pt x="1047" y="1820"/>
                      </a:lnTo>
                      <a:lnTo>
                        <a:pt x="1172" y="1967"/>
                      </a:lnTo>
                      <a:lnTo>
                        <a:pt x="1256" y="1883"/>
                      </a:lnTo>
                      <a:lnTo>
                        <a:pt x="1319" y="1946"/>
                      </a:lnTo>
                      <a:lnTo>
                        <a:pt x="1423" y="1946"/>
                      </a:lnTo>
                      <a:lnTo>
                        <a:pt x="1256" y="2113"/>
                      </a:lnTo>
                      <a:lnTo>
                        <a:pt x="1465" y="2323"/>
                      </a:lnTo>
                      <a:lnTo>
                        <a:pt x="1549" y="2364"/>
                      </a:lnTo>
                      <a:lnTo>
                        <a:pt x="1591" y="2427"/>
                      </a:lnTo>
                      <a:lnTo>
                        <a:pt x="1946" y="2636"/>
                      </a:lnTo>
                      <a:lnTo>
                        <a:pt x="1988" y="2595"/>
                      </a:lnTo>
                      <a:lnTo>
                        <a:pt x="2093" y="2616"/>
                      </a:lnTo>
                      <a:lnTo>
                        <a:pt x="2009" y="2302"/>
                      </a:lnTo>
                      <a:lnTo>
                        <a:pt x="2051" y="2176"/>
                      </a:lnTo>
                      <a:lnTo>
                        <a:pt x="2009" y="2072"/>
                      </a:lnTo>
                      <a:lnTo>
                        <a:pt x="2009" y="1820"/>
                      </a:lnTo>
                      <a:lnTo>
                        <a:pt x="1946" y="1695"/>
                      </a:lnTo>
                      <a:lnTo>
                        <a:pt x="1674" y="1548"/>
                      </a:lnTo>
                      <a:lnTo>
                        <a:pt x="1653" y="1214"/>
                      </a:lnTo>
                      <a:lnTo>
                        <a:pt x="1528" y="1004"/>
                      </a:lnTo>
                      <a:lnTo>
                        <a:pt x="1486" y="774"/>
                      </a:lnTo>
                      <a:lnTo>
                        <a:pt x="1444" y="732"/>
                      </a:lnTo>
                      <a:lnTo>
                        <a:pt x="1319" y="711"/>
                      </a:lnTo>
                      <a:lnTo>
                        <a:pt x="1130" y="607"/>
                      </a:lnTo>
                      <a:lnTo>
                        <a:pt x="1005" y="607"/>
                      </a:lnTo>
                      <a:lnTo>
                        <a:pt x="858" y="544"/>
                      </a:lnTo>
                      <a:lnTo>
                        <a:pt x="817" y="439"/>
                      </a:lnTo>
                      <a:lnTo>
                        <a:pt x="628" y="377"/>
                      </a:lnTo>
                      <a:lnTo>
                        <a:pt x="545" y="251"/>
                      </a:lnTo>
                      <a:lnTo>
                        <a:pt x="524" y="167"/>
                      </a:lnTo>
                      <a:lnTo>
                        <a:pt x="398" y="167"/>
                      </a:lnTo>
                      <a:lnTo>
                        <a:pt x="314" y="21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1" name="Google Shape;2141;p10"/>
                <p:cNvSpPr/>
                <p:nvPr/>
              </p:nvSpPr>
              <p:spPr>
                <a:xfrm>
                  <a:off x="1953800" y="2242075"/>
                  <a:ext cx="2305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2177" extrusionOk="0">
                      <a:moveTo>
                        <a:pt x="210" y="0"/>
                      </a:moveTo>
                      <a:lnTo>
                        <a:pt x="21" y="314"/>
                      </a:lnTo>
                      <a:lnTo>
                        <a:pt x="42" y="523"/>
                      </a:lnTo>
                      <a:lnTo>
                        <a:pt x="1" y="628"/>
                      </a:lnTo>
                      <a:lnTo>
                        <a:pt x="1" y="733"/>
                      </a:lnTo>
                      <a:lnTo>
                        <a:pt x="105" y="754"/>
                      </a:lnTo>
                      <a:lnTo>
                        <a:pt x="189" y="837"/>
                      </a:lnTo>
                      <a:lnTo>
                        <a:pt x="189" y="942"/>
                      </a:lnTo>
                      <a:lnTo>
                        <a:pt x="126" y="921"/>
                      </a:lnTo>
                      <a:lnTo>
                        <a:pt x="21" y="900"/>
                      </a:lnTo>
                      <a:lnTo>
                        <a:pt x="21" y="984"/>
                      </a:lnTo>
                      <a:lnTo>
                        <a:pt x="105" y="1047"/>
                      </a:lnTo>
                      <a:lnTo>
                        <a:pt x="21" y="1193"/>
                      </a:lnTo>
                      <a:lnTo>
                        <a:pt x="105" y="1214"/>
                      </a:lnTo>
                      <a:lnTo>
                        <a:pt x="210" y="1339"/>
                      </a:lnTo>
                      <a:lnTo>
                        <a:pt x="84" y="1319"/>
                      </a:lnTo>
                      <a:lnTo>
                        <a:pt x="21" y="1402"/>
                      </a:lnTo>
                      <a:lnTo>
                        <a:pt x="42" y="1507"/>
                      </a:lnTo>
                      <a:lnTo>
                        <a:pt x="210" y="1528"/>
                      </a:lnTo>
                      <a:lnTo>
                        <a:pt x="147" y="1611"/>
                      </a:lnTo>
                      <a:lnTo>
                        <a:pt x="189" y="1758"/>
                      </a:lnTo>
                      <a:lnTo>
                        <a:pt x="356" y="2135"/>
                      </a:lnTo>
                      <a:lnTo>
                        <a:pt x="503" y="2176"/>
                      </a:lnTo>
                      <a:lnTo>
                        <a:pt x="565" y="2072"/>
                      </a:lnTo>
                      <a:lnTo>
                        <a:pt x="524" y="1988"/>
                      </a:lnTo>
                      <a:lnTo>
                        <a:pt x="440" y="1988"/>
                      </a:lnTo>
                      <a:lnTo>
                        <a:pt x="398" y="1863"/>
                      </a:lnTo>
                      <a:lnTo>
                        <a:pt x="335" y="1653"/>
                      </a:lnTo>
                      <a:lnTo>
                        <a:pt x="356" y="1507"/>
                      </a:lnTo>
                      <a:lnTo>
                        <a:pt x="314" y="1402"/>
                      </a:lnTo>
                      <a:lnTo>
                        <a:pt x="398" y="1235"/>
                      </a:lnTo>
                      <a:lnTo>
                        <a:pt x="545" y="1235"/>
                      </a:lnTo>
                      <a:lnTo>
                        <a:pt x="524" y="1109"/>
                      </a:lnTo>
                      <a:lnTo>
                        <a:pt x="419" y="1109"/>
                      </a:lnTo>
                      <a:lnTo>
                        <a:pt x="335" y="1130"/>
                      </a:lnTo>
                      <a:lnTo>
                        <a:pt x="231" y="1130"/>
                      </a:lnTo>
                      <a:lnTo>
                        <a:pt x="314" y="1026"/>
                      </a:lnTo>
                      <a:lnTo>
                        <a:pt x="419" y="1026"/>
                      </a:lnTo>
                      <a:lnTo>
                        <a:pt x="545" y="921"/>
                      </a:lnTo>
                      <a:lnTo>
                        <a:pt x="565" y="733"/>
                      </a:lnTo>
                      <a:lnTo>
                        <a:pt x="670" y="607"/>
                      </a:lnTo>
                      <a:lnTo>
                        <a:pt x="712" y="419"/>
                      </a:lnTo>
                      <a:lnTo>
                        <a:pt x="921" y="210"/>
                      </a:lnTo>
                      <a:lnTo>
                        <a:pt x="858" y="189"/>
                      </a:lnTo>
                      <a:lnTo>
                        <a:pt x="670" y="272"/>
                      </a:lnTo>
                      <a:lnTo>
                        <a:pt x="545" y="461"/>
                      </a:lnTo>
                      <a:lnTo>
                        <a:pt x="461" y="628"/>
                      </a:lnTo>
                      <a:lnTo>
                        <a:pt x="335" y="670"/>
                      </a:lnTo>
                      <a:lnTo>
                        <a:pt x="335" y="586"/>
                      </a:lnTo>
                      <a:lnTo>
                        <a:pt x="252" y="523"/>
                      </a:lnTo>
                      <a:lnTo>
                        <a:pt x="461" y="461"/>
                      </a:lnTo>
                      <a:lnTo>
                        <a:pt x="565" y="377"/>
                      </a:lnTo>
                      <a:lnTo>
                        <a:pt x="607" y="231"/>
                      </a:lnTo>
                      <a:lnTo>
                        <a:pt x="607" y="168"/>
                      </a:lnTo>
                      <a:lnTo>
                        <a:pt x="503" y="105"/>
                      </a:lnTo>
                      <a:lnTo>
                        <a:pt x="440" y="189"/>
                      </a:lnTo>
                      <a:lnTo>
                        <a:pt x="356" y="210"/>
                      </a:lnTo>
                      <a:lnTo>
                        <a:pt x="398" y="63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2" name="Google Shape;2142;p10"/>
                <p:cNvSpPr/>
                <p:nvPr/>
              </p:nvSpPr>
              <p:spPr>
                <a:xfrm>
                  <a:off x="2552225" y="1885325"/>
                  <a:ext cx="48150" cy="4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" h="1947" extrusionOk="0">
                      <a:moveTo>
                        <a:pt x="1402" y="0"/>
                      </a:moveTo>
                      <a:lnTo>
                        <a:pt x="1256" y="21"/>
                      </a:lnTo>
                      <a:lnTo>
                        <a:pt x="1067" y="189"/>
                      </a:lnTo>
                      <a:lnTo>
                        <a:pt x="984" y="356"/>
                      </a:lnTo>
                      <a:lnTo>
                        <a:pt x="1046" y="544"/>
                      </a:lnTo>
                      <a:lnTo>
                        <a:pt x="942" y="524"/>
                      </a:lnTo>
                      <a:lnTo>
                        <a:pt x="900" y="356"/>
                      </a:lnTo>
                      <a:lnTo>
                        <a:pt x="858" y="356"/>
                      </a:lnTo>
                      <a:lnTo>
                        <a:pt x="837" y="503"/>
                      </a:lnTo>
                      <a:lnTo>
                        <a:pt x="753" y="503"/>
                      </a:lnTo>
                      <a:lnTo>
                        <a:pt x="795" y="607"/>
                      </a:lnTo>
                      <a:lnTo>
                        <a:pt x="753" y="712"/>
                      </a:lnTo>
                      <a:lnTo>
                        <a:pt x="649" y="712"/>
                      </a:lnTo>
                      <a:lnTo>
                        <a:pt x="586" y="816"/>
                      </a:lnTo>
                      <a:lnTo>
                        <a:pt x="419" y="775"/>
                      </a:lnTo>
                      <a:lnTo>
                        <a:pt x="335" y="837"/>
                      </a:lnTo>
                      <a:lnTo>
                        <a:pt x="251" y="816"/>
                      </a:lnTo>
                      <a:lnTo>
                        <a:pt x="0" y="963"/>
                      </a:lnTo>
                      <a:lnTo>
                        <a:pt x="21" y="1088"/>
                      </a:lnTo>
                      <a:lnTo>
                        <a:pt x="147" y="1235"/>
                      </a:lnTo>
                      <a:lnTo>
                        <a:pt x="230" y="1172"/>
                      </a:lnTo>
                      <a:lnTo>
                        <a:pt x="209" y="1088"/>
                      </a:lnTo>
                      <a:lnTo>
                        <a:pt x="251" y="1026"/>
                      </a:lnTo>
                      <a:lnTo>
                        <a:pt x="356" y="1130"/>
                      </a:lnTo>
                      <a:lnTo>
                        <a:pt x="314" y="1277"/>
                      </a:lnTo>
                      <a:lnTo>
                        <a:pt x="440" y="1381"/>
                      </a:lnTo>
                      <a:lnTo>
                        <a:pt x="523" y="1256"/>
                      </a:lnTo>
                      <a:lnTo>
                        <a:pt x="544" y="1340"/>
                      </a:lnTo>
                      <a:lnTo>
                        <a:pt x="523" y="1423"/>
                      </a:lnTo>
                      <a:lnTo>
                        <a:pt x="649" y="1591"/>
                      </a:lnTo>
                      <a:lnTo>
                        <a:pt x="753" y="1612"/>
                      </a:lnTo>
                      <a:lnTo>
                        <a:pt x="795" y="1779"/>
                      </a:lnTo>
                      <a:lnTo>
                        <a:pt x="879" y="1863"/>
                      </a:lnTo>
                      <a:lnTo>
                        <a:pt x="963" y="1716"/>
                      </a:lnTo>
                      <a:lnTo>
                        <a:pt x="984" y="1821"/>
                      </a:lnTo>
                      <a:lnTo>
                        <a:pt x="1109" y="1946"/>
                      </a:lnTo>
                      <a:lnTo>
                        <a:pt x="1214" y="1925"/>
                      </a:lnTo>
                      <a:lnTo>
                        <a:pt x="1318" y="1925"/>
                      </a:lnTo>
                      <a:lnTo>
                        <a:pt x="1423" y="1821"/>
                      </a:lnTo>
                      <a:lnTo>
                        <a:pt x="1507" y="1800"/>
                      </a:lnTo>
                      <a:lnTo>
                        <a:pt x="1632" y="1695"/>
                      </a:lnTo>
                      <a:lnTo>
                        <a:pt x="1695" y="1800"/>
                      </a:lnTo>
                      <a:lnTo>
                        <a:pt x="1737" y="1758"/>
                      </a:lnTo>
                      <a:lnTo>
                        <a:pt x="1925" y="1653"/>
                      </a:lnTo>
                      <a:lnTo>
                        <a:pt x="1925" y="1549"/>
                      </a:lnTo>
                      <a:lnTo>
                        <a:pt x="1800" y="1591"/>
                      </a:lnTo>
                      <a:lnTo>
                        <a:pt x="1716" y="1507"/>
                      </a:lnTo>
                      <a:lnTo>
                        <a:pt x="1841" y="1277"/>
                      </a:lnTo>
                      <a:lnTo>
                        <a:pt x="1883" y="1151"/>
                      </a:lnTo>
                      <a:lnTo>
                        <a:pt x="1737" y="1235"/>
                      </a:lnTo>
                      <a:lnTo>
                        <a:pt x="1674" y="1402"/>
                      </a:lnTo>
                      <a:lnTo>
                        <a:pt x="1674" y="1277"/>
                      </a:lnTo>
                      <a:lnTo>
                        <a:pt x="1737" y="1026"/>
                      </a:lnTo>
                      <a:lnTo>
                        <a:pt x="1695" y="649"/>
                      </a:lnTo>
                      <a:lnTo>
                        <a:pt x="1528" y="544"/>
                      </a:lnTo>
                      <a:lnTo>
                        <a:pt x="1528" y="419"/>
                      </a:lnTo>
                      <a:lnTo>
                        <a:pt x="1423" y="419"/>
                      </a:lnTo>
                      <a:lnTo>
                        <a:pt x="1360" y="524"/>
                      </a:lnTo>
                      <a:lnTo>
                        <a:pt x="1360" y="398"/>
                      </a:lnTo>
                      <a:lnTo>
                        <a:pt x="1423" y="314"/>
                      </a:lnTo>
                      <a:lnTo>
                        <a:pt x="1381" y="210"/>
                      </a:lnTo>
                      <a:lnTo>
                        <a:pt x="1402" y="10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3" name="Google Shape;2143;p10"/>
                <p:cNvSpPr/>
                <p:nvPr/>
              </p:nvSpPr>
              <p:spPr>
                <a:xfrm>
                  <a:off x="2722750" y="1634775"/>
                  <a:ext cx="145950" cy="13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8" h="5357" extrusionOk="0">
                      <a:moveTo>
                        <a:pt x="502" y="0"/>
                      </a:moveTo>
                      <a:lnTo>
                        <a:pt x="440" y="84"/>
                      </a:lnTo>
                      <a:lnTo>
                        <a:pt x="230" y="105"/>
                      </a:lnTo>
                      <a:lnTo>
                        <a:pt x="210" y="126"/>
                      </a:lnTo>
                      <a:lnTo>
                        <a:pt x="147" y="126"/>
                      </a:lnTo>
                      <a:lnTo>
                        <a:pt x="105" y="230"/>
                      </a:lnTo>
                      <a:lnTo>
                        <a:pt x="189" y="335"/>
                      </a:lnTo>
                      <a:lnTo>
                        <a:pt x="230" y="439"/>
                      </a:lnTo>
                      <a:lnTo>
                        <a:pt x="147" y="439"/>
                      </a:lnTo>
                      <a:lnTo>
                        <a:pt x="21" y="272"/>
                      </a:lnTo>
                      <a:lnTo>
                        <a:pt x="0" y="398"/>
                      </a:lnTo>
                      <a:lnTo>
                        <a:pt x="21" y="502"/>
                      </a:lnTo>
                      <a:lnTo>
                        <a:pt x="147" y="544"/>
                      </a:lnTo>
                      <a:lnTo>
                        <a:pt x="251" y="732"/>
                      </a:lnTo>
                      <a:lnTo>
                        <a:pt x="356" y="732"/>
                      </a:lnTo>
                      <a:lnTo>
                        <a:pt x="293" y="816"/>
                      </a:lnTo>
                      <a:lnTo>
                        <a:pt x="210" y="816"/>
                      </a:lnTo>
                      <a:lnTo>
                        <a:pt x="189" y="921"/>
                      </a:lnTo>
                      <a:lnTo>
                        <a:pt x="314" y="1109"/>
                      </a:lnTo>
                      <a:lnTo>
                        <a:pt x="440" y="1151"/>
                      </a:lnTo>
                      <a:lnTo>
                        <a:pt x="419" y="1235"/>
                      </a:lnTo>
                      <a:lnTo>
                        <a:pt x="398" y="1172"/>
                      </a:lnTo>
                      <a:lnTo>
                        <a:pt x="210" y="1151"/>
                      </a:lnTo>
                      <a:lnTo>
                        <a:pt x="210" y="1235"/>
                      </a:lnTo>
                      <a:lnTo>
                        <a:pt x="147" y="1255"/>
                      </a:lnTo>
                      <a:lnTo>
                        <a:pt x="105" y="1360"/>
                      </a:lnTo>
                      <a:lnTo>
                        <a:pt x="251" y="1276"/>
                      </a:lnTo>
                      <a:lnTo>
                        <a:pt x="335" y="1360"/>
                      </a:lnTo>
                      <a:lnTo>
                        <a:pt x="523" y="1276"/>
                      </a:lnTo>
                      <a:lnTo>
                        <a:pt x="544" y="1360"/>
                      </a:lnTo>
                      <a:lnTo>
                        <a:pt x="649" y="1381"/>
                      </a:lnTo>
                      <a:lnTo>
                        <a:pt x="670" y="1465"/>
                      </a:lnTo>
                      <a:lnTo>
                        <a:pt x="837" y="1590"/>
                      </a:lnTo>
                      <a:lnTo>
                        <a:pt x="879" y="1590"/>
                      </a:lnTo>
                      <a:lnTo>
                        <a:pt x="879" y="1527"/>
                      </a:lnTo>
                      <a:lnTo>
                        <a:pt x="942" y="1548"/>
                      </a:lnTo>
                      <a:lnTo>
                        <a:pt x="1046" y="1486"/>
                      </a:lnTo>
                      <a:lnTo>
                        <a:pt x="1130" y="1527"/>
                      </a:lnTo>
                      <a:lnTo>
                        <a:pt x="1151" y="1590"/>
                      </a:lnTo>
                      <a:lnTo>
                        <a:pt x="1130" y="1674"/>
                      </a:lnTo>
                      <a:lnTo>
                        <a:pt x="1130" y="1883"/>
                      </a:lnTo>
                      <a:lnTo>
                        <a:pt x="1067" y="2051"/>
                      </a:lnTo>
                      <a:lnTo>
                        <a:pt x="1067" y="2113"/>
                      </a:lnTo>
                      <a:lnTo>
                        <a:pt x="1151" y="2260"/>
                      </a:lnTo>
                      <a:lnTo>
                        <a:pt x="1088" y="2385"/>
                      </a:lnTo>
                      <a:lnTo>
                        <a:pt x="1088" y="2469"/>
                      </a:lnTo>
                      <a:lnTo>
                        <a:pt x="1067" y="2595"/>
                      </a:lnTo>
                      <a:lnTo>
                        <a:pt x="879" y="2699"/>
                      </a:lnTo>
                      <a:lnTo>
                        <a:pt x="754" y="2741"/>
                      </a:lnTo>
                      <a:lnTo>
                        <a:pt x="733" y="2825"/>
                      </a:lnTo>
                      <a:lnTo>
                        <a:pt x="628" y="2992"/>
                      </a:lnTo>
                      <a:lnTo>
                        <a:pt x="628" y="3055"/>
                      </a:lnTo>
                      <a:lnTo>
                        <a:pt x="523" y="3118"/>
                      </a:lnTo>
                      <a:lnTo>
                        <a:pt x="461" y="3222"/>
                      </a:lnTo>
                      <a:lnTo>
                        <a:pt x="461" y="3348"/>
                      </a:lnTo>
                      <a:lnTo>
                        <a:pt x="544" y="3369"/>
                      </a:lnTo>
                      <a:lnTo>
                        <a:pt x="544" y="3452"/>
                      </a:lnTo>
                      <a:lnTo>
                        <a:pt x="440" y="3473"/>
                      </a:lnTo>
                      <a:lnTo>
                        <a:pt x="419" y="3578"/>
                      </a:lnTo>
                      <a:lnTo>
                        <a:pt x="461" y="3641"/>
                      </a:lnTo>
                      <a:lnTo>
                        <a:pt x="398" y="3745"/>
                      </a:lnTo>
                      <a:lnTo>
                        <a:pt x="356" y="3850"/>
                      </a:lnTo>
                      <a:lnTo>
                        <a:pt x="419" y="3955"/>
                      </a:lnTo>
                      <a:lnTo>
                        <a:pt x="502" y="3976"/>
                      </a:lnTo>
                      <a:lnTo>
                        <a:pt x="502" y="4059"/>
                      </a:lnTo>
                      <a:lnTo>
                        <a:pt x="565" y="4143"/>
                      </a:lnTo>
                      <a:lnTo>
                        <a:pt x="628" y="4143"/>
                      </a:lnTo>
                      <a:lnTo>
                        <a:pt x="649" y="4038"/>
                      </a:lnTo>
                      <a:lnTo>
                        <a:pt x="670" y="3955"/>
                      </a:lnTo>
                      <a:lnTo>
                        <a:pt x="733" y="3996"/>
                      </a:lnTo>
                      <a:lnTo>
                        <a:pt x="774" y="3996"/>
                      </a:lnTo>
                      <a:lnTo>
                        <a:pt x="879" y="3871"/>
                      </a:lnTo>
                      <a:lnTo>
                        <a:pt x="942" y="3892"/>
                      </a:lnTo>
                      <a:lnTo>
                        <a:pt x="879" y="4059"/>
                      </a:lnTo>
                      <a:lnTo>
                        <a:pt x="774" y="4080"/>
                      </a:lnTo>
                      <a:lnTo>
                        <a:pt x="754" y="4143"/>
                      </a:lnTo>
                      <a:lnTo>
                        <a:pt x="816" y="4185"/>
                      </a:lnTo>
                      <a:lnTo>
                        <a:pt x="816" y="4268"/>
                      </a:lnTo>
                      <a:lnTo>
                        <a:pt x="921" y="4394"/>
                      </a:lnTo>
                      <a:lnTo>
                        <a:pt x="1026" y="4352"/>
                      </a:lnTo>
                      <a:lnTo>
                        <a:pt x="1067" y="4394"/>
                      </a:lnTo>
                      <a:lnTo>
                        <a:pt x="1193" y="4415"/>
                      </a:lnTo>
                      <a:lnTo>
                        <a:pt x="1256" y="4352"/>
                      </a:lnTo>
                      <a:lnTo>
                        <a:pt x="1402" y="4310"/>
                      </a:lnTo>
                      <a:lnTo>
                        <a:pt x="1381" y="4164"/>
                      </a:lnTo>
                      <a:lnTo>
                        <a:pt x="1465" y="4164"/>
                      </a:lnTo>
                      <a:lnTo>
                        <a:pt x="1507" y="4101"/>
                      </a:lnTo>
                      <a:lnTo>
                        <a:pt x="1507" y="4185"/>
                      </a:lnTo>
                      <a:lnTo>
                        <a:pt x="1486" y="4206"/>
                      </a:lnTo>
                      <a:lnTo>
                        <a:pt x="1507" y="4310"/>
                      </a:lnTo>
                      <a:lnTo>
                        <a:pt x="1570" y="4289"/>
                      </a:lnTo>
                      <a:lnTo>
                        <a:pt x="1653" y="4143"/>
                      </a:lnTo>
                      <a:lnTo>
                        <a:pt x="1695" y="4080"/>
                      </a:lnTo>
                      <a:lnTo>
                        <a:pt x="1716" y="4143"/>
                      </a:lnTo>
                      <a:lnTo>
                        <a:pt x="1695" y="4268"/>
                      </a:lnTo>
                      <a:lnTo>
                        <a:pt x="1570" y="4478"/>
                      </a:lnTo>
                      <a:lnTo>
                        <a:pt x="1486" y="4520"/>
                      </a:lnTo>
                      <a:lnTo>
                        <a:pt x="1486" y="4624"/>
                      </a:lnTo>
                      <a:lnTo>
                        <a:pt x="1611" y="4666"/>
                      </a:lnTo>
                      <a:lnTo>
                        <a:pt x="1695" y="4729"/>
                      </a:lnTo>
                      <a:lnTo>
                        <a:pt x="1800" y="4729"/>
                      </a:lnTo>
                      <a:lnTo>
                        <a:pt x="1821" y="4771"/>
                      </a:lnTo>
                      <a:lnTo>
                        <a:pt x="1967" y="4792"/>
                      </a:lnTo>
                      <a:lnTo>
                        <a:pt x="1988" y="4708"/>
                      </a:lnTo>
                      <a:lnTo>
                        <a:pt x="2114" y="4708"/>
                      </a:lnTo>
                      <a:lnTo>
                        <a:pt x="2072" y="4771"/>
                      </a:lnTo>
                      <a:lnTo>
                        <a:pt x="2093" y="4833"/>
                      </a:lnTo>
                      <a:lnTo>
                        <a:pt x="2176" y="4833"/>
                      </a:lnTo>
                      <a:lnTo>
                        <a:pt x="2239" y="4917"/>
                      </a:lnTo>
                      <a:lnTo>
                        <a:pt x="2323" y="4875"/>
                      </a:lnTo>
                      <a:lnTo>
                        <a:pt x="2302" y="4792"/>
                      </a:lnTo>
                      <a:lnTo>
                        <a:pt x="2281" y="4708"/>
                      </a:lnTo>
                      <a:lnTo>
                        <a:pt x="2344" y="4603"/>
                      </a:lnTo>
                      <a:lnTo>
                        <a:pt x="2386" y="4687"/>
                      </a:lnTo>
                      <a:lnTo>
                        <a:pt x="2344" y="4792"/>
                      </a:lnTo>
                      <a:lnTo>
                        <a:pt x="2386" y="4917"/>
                      </a:lnTo>
                      <a:lnTo>
                        <a:pt x="2448" y="4917"/>
                      </a:lnTo>
                      <a:lnTo>
                        <a:pt x="2490" y="4792"/>
                      </a:lnTo>
                      <a:lnTo>
                        <a:pt x="2532" y="4729"/>
                      </a:lnTo>
                      <a:lnTo>
                        <a:pt x="2616" y="4708"/>
                      </a:lnTo>
                      <a:lnTo>
                        <a:pt x="2616" y="4792"/>
                      </a:lnTo>
                      <a:lnTo>
                        <a:pt x="2553" y="4833"/>
                      </a:lnTo>
                      <a:lnTo>
                        <a:pt x="2553" y="4917"/>
                      </a:lnTo>
                      <a:lnTo>
                        <a:pt x="2720" y="4917"/>
                      </a:lnTo>
                      <a:lnTo>
                        <a:pt x="2804" y="4875"/>
                      </a:lnTo>
                      <a:lnTo>
                        <a:pt x="2867" y="4687"/>
                      </a:lnTo>
                      <a:lnTo>
                        <a:pt x="2909" y="4792"/>
                      </a:lnTo>
                      <a:lnTo>
                        <a:pt x="2846" y="4833"/>
                      </a:lnTo>
                      <a:lnTo>
                        <a:pt x="2846" y="4938"/>
                      </a:lnTo>
                      <a:lnTo>
                        <a:pt x="2971" y="4917"/>
                      </a:lnTo>
                      <a:lnTo>
                        <a:pt x="3013" y="4771"/>
                      </a:lnTo>
                      <a:lnTo>
                        <a:pt x="3055" y="4687"/>
                      </a:lnTo>
                      <a:lnTo>
                        <a:pt x="3055" y="4687"/>
                      </a:lnTo>
                      <a:lnTo>
                        <a:pt x="3034" y="4917"/>
                      </a:lnTo>
                      <a:lnTo>
                        <a:pt x="3055" y="5001"/>
                      </a:lnTo>
                      <a:lnTo>
                        <a:pt x="3160" y="5001"/>
                      </a:lnTo>
                      <a:lnTo>
                        <a:pt x="3327" y="5105"/>
                      </a:lnTo>
                      <a:lnTo>
                        <a:pt x="3432" y="5043"/>
                      </a:lnTo>
                      <a:lnTo>
                        <a:pt x="3495" y="5022"/>
                      </a:lnTo>
                      <a:lnTo>
                        <a:pt x="3536" y="5105"/>
                      </a:lnTo>
                      <a:lnTo>
                        <a:pt x="3662" y="5084"/>
                      </a:lnTo>
                      <a:lnTo>
                        <a:pt x="3746" y="5022"/>
                      </a:lnTo>
                      <a:lnTo>
                        <a:pt x="3746" y="4896"/>
                      </a:lnTo>
                      <a:lnTo>
                        <a:pt x="3850" y="4792"/>
                      </a:lnTo>
                      <a:lnTo>
                        <a:pt x="3892" y="4729"/>
                      </a:lnTo>
                      <a:lnTo>
                        <a:pt x="3850" y="4603"/>
                      </a:lnTo>
                      <a:lnTo>
                        <a:pt x="3871" y="4520"/>
                      </a:lnTo>
                      <a:lnTo>
                        <a:pt x="3913" y="4520"/>
                      </a:lnTo>
                      <a:lnTo>
                        <a:pt x="3955" y="4666"/>
                      </a:lnTo>
                      <a:lnTo>
                        <a:pt x="3997" y="4687"/>
                      </a:lnTo>
                      <a:lnTo>
                        <a:pt x="3997" y="4729"/>
                      </a:lnTo>
                      <a:lnTo>
                        <a:pt x="3913" y="4812"/>
                      </a:lnTo>
                      <a:lnTo>
                        <a:pt x="3871" y="4980"/>
                      </a:lnTo>
                      <a:lnTo>
                        <a:pt x="3892" y="5210"/>
                      </a:lnTo>
                      <a:lnTo>
                        <a:pt x="3997" y="5252"/>
                      </a:lnTo>
                      <a:lnTo>
                        <a:pt x="4101" y="5210"/>
                      </a:lnTo>
                      <a:lnTo>
                        <a:pt x="4122" y="5315"/>
                      </a:lnTo>
                      <a:lnTo>
                        <a:pt x="4227" y="5315"/>
                      </a:lnTo>
                      <a:lnTo>
                        <a:pt x="4269" y="5357"/>
                      </a:lnTo>
                      <a:lnTo>
                        <a:pt x="4373" y="5357"/>
                      </a:lnTo>
                      <a:lnTo>
                        <a:pt x="4583" y="5231"/>
                      </a:lnTo>
                      <a:lnTo>
                        <a:pt x="4687" y="5210"/>
                      </a:lnTo>
                      <a:lnTo>
                        <a:pt x="4855" y="5315"/>
                      </a:lnTo>
                      <a:lnTo>
                        <a:pt x="4938" y="5294"/>
                      </a:lnTo>
                      <a:lnTo>
                        <a:pt x="5022" y="5336"/>
                      </a:lnTo>
                      <a:lnTo>
                        <a:pt x="5064" y="5252"/>
                      </a:lnTo>
                      <a:lnTo>
                        <a:pt x="5064" y="5210"/>
                      </a:lnTo>
                      <a:lnTo>
                        <a:pt x="5147" y="5084"/>
                      </a:lnTo>
                      <a:lnTo>
                        <a:pt x="5231" y="5043"/>
                      </a:lnTo>
                      <a:lnTo>
                        <a:pt x="5231" y="5001"/>
                      </a:lnTo>
                      <a:lnTo>
                        <a:pt x="5168" y="4875"/>
                      </a:lnTo>
                      <a:lnTo>
                        <a:pt x="5168" y="4729"/>
                      </a:lnTo>
                      <a:lnTo>
                        <a:pt x="5231" y="4812"/>
                      </a:lnTo>
                      <a:lnTo>
                        <a:pt x="5231" y="4896"/>
                      </a:lnTo>
                      <a:lnTo>
                        <a:pt x="5336" y="5022"/>
                      </a:lnTo>
                      <a:lnTo>
                        <a:pt x="5378" y="4938"/>
                      </a:lnTo>
                      <a:lnTo>
                        <a:pt x="5524" y="4938"/>
                      </a:lnTo>
                      <a:lnTo>
                        <a:pt x="5566" y="4980"/>
                      </a:lnTo>
                      <a:lnTo>
                        <a:pt x="5587" y="4896"/>
                      </a:lnTo>
                      <a:lnTo>
                        <a:pt x="5566" y="4792"/>
                      </a:lnTo>
                      <a:lnTo>
                        <a:pt x="5566" y="4708"/>
                      </a:lnTo>
                      <a:lnTo>
                        <a:pt x="5524" y="4666"/>
                      </a:lnTo>
                      <a:lnTo>
                        <a:pt x="5378" y="4687"/>
                      </a:lnTo>
                      <a:lnTo>
                        <a:pt x="5252" y="4708"/>
                      </a:lnTo>
                      <a:lnTo>
                        <a:pt x="5231" y="4603"/>
                      </a:lnTo>
                      <a:lnTo>
                        <a:pt x="5273" y="4582"/>
                      </a:lnTo>
                      <a:lnTo>
                        <a:pt x="5336" y="4603"/>
                      </a:lnTo>
                      <a:lnTo>
                        <a:pt x="5461" y="4561"/>
                      </a:lnTo>
                      <a:lnTo>
                        <a:pt x="5545" y="4457"/>
                      </a:lnTo>
                      <a:lnTo>
                        <a:pt x="5587" y="4520"/>
                      </a:lnTo>
                      <a:lnTo>
                        <a:pt x="5671" y="4499"/>
                      </a:lnTo>
                      <a:lnTo>
                        <a:pt x="5733" y="4394"/>
                      </a:lnTo>
                      <a:lnTo>
                        <a:pt x="5691" y="4310"/>
                      </a:lnTo>
                      <a:lnTo>
                        <a:pt x="5775" y="4206"/>
                      </a:lnTo>
                      <a:lnTo>
                        <a:pt x="5754" y="4143"/>
                      </a:lnTo>
                      <a:lnTo>
                        <a:pt x="5796" y="4143"/>
                      </a:lnTo>
                      <a:lnTo>
                        <a:pt x="5838" y="4080"/>
                      </a:lnTo>
                      <a:lnTo>
                        <a:pt x="5691" y="4038"/>
                      </a:lnTo>
                      <a:lnTo>
                        <a:pt x="5566" y="4059"/>
                      </a:lnTo>
                      <a:lnTo>
                        <a:pt x="5629" y="3976"/>
                      </a:lnTo>
                      <a:lnTo>
                        <a:pt x="5691" y="3955"/>
                      </a:lnTo>
                      <a:lnTo>
                        <a:pt x="5691" y="3850"/>
                      </a:lnTo>
                      <a:lnTo>
                        <a:pt x="5587" y="3766"/>
                      </a:lnTo>
                      <a:lnTo>
                        <a:pt x="5357" y="3766"/>
                      </a:lnTo>
                      <a:lnTo>
                        <a:pt x="5336" y="3724"/>
                      </a:lnTo>
                      <a:lnTo>
                        <a:pt x="5336" y="3641"/>
                      </a:lnTo>
                      <a:lnTo>
                        <a:pt x="5378" y="3620"/>
                      </a:lnTo>
                      <a:lnTo>
                        <a:pt x="5357" y="3515"/>
                      </a:lnTo>
                      <a:lnTo>
                        <a:pt x="5168" y="3348"/>
                      </a:lnTo>
                      <a:lnTo>
                        <a:pt x="5106" y="3348"/>
                      </a:lnTo>
                      <a:lnTo>
                        <a:pt x="5001" y="3432"/>
                      </a:lnTo>
                      <a:lnTo>
                        <a:pt x="4834" y="3432"/>
                      </a:lnTo>
                      <a:lnTo>
                        <a:pt x="4687" y="3452"/>
                      </a:lnTo>
                      <a:lnTo>
                        <a:pt x="4478" y="3327"/>
                      </a:lnTo>
                      <a:lnTo>
                        <a:pt x="4436" y="3243"/>
                      </a:lnTo>
                      <a:lnTo>
                        <a:pt x="4394" y="3222"/>
                      </a:lnTo>
                      <a:lnTo>
                        <a:pt x="4290" y="3264"/>
                      </a:lnTo>
                      <a:lnTo>
                        <a:pt x="4206" y="3264"/>
                      </a:lnTo>
                      <a:lnTo>
                        <a:pt x="4122" y="3306"/>
                      </a:lnTo>
                      <a:lnTo>
                        <a:pt x="4018" y="3306"/>
                      </a:lnTo>
                      <a:lnTo>
                        <a:pt x="3976" y="3411"/>
                      </a:lnTo>
                      <a:lnTo>
                        <a:pt x="3913" y="3348"/>
                      </a:lnTo>
                      <a:lnTo>
                        <a:pt x="3808" y="3264"/>
                      </a:lnTo>
                      <a:lnTo>
                        <a:pt x="3704" y="3327"/>
                      </a:lnTo>
                      <a:lnTo>
                        <a:pt x="3578" y="3348"/>
                      </a:lnTo>
                      <a:lnTo>
                        <a:pt x="3578" y="3411"/>
                      </a:lnTo>
                      <a:lnTo>
                        <a:pt x="3536" y="3452"/>
                      </a:lnTo>
                      <a:lnTo>
                        <a:pt x="3536" y="3369"/>
                      </a:lnTo>
                      <a:lnTo>
                        <a:pt x="3474" y="3327"/>
                      </a:lnTo>
                      <a:lnTo>
                        <a:pt x="3369" y="3348"/>
                      </a:lnTo>
                      <a:lnTo>
                        <a:pt x="3139" y="3327"/>
                      </a:lnTo>
                      <a:lnTo>
                        <a:pt x="3076" y="3348"/>
                      </a:lnTo>
                      <a:lnTo>
                        <a:pt x="3160" y="3432"/>
                      </a:lnTo>
                      <a:lnTo>
                        <a:pt x="3160" y="3536"/>
                      </a:lnTo>
                      <a:lnTo>
                        <a:pt x="3264" y="3620"/>
                      </a:lnTo>
                      <a:lnTo>
                        <a:pt x="3139" y="3578"/>
                      </a:lnTo>
                      <a:lnTo>
                        <a:pt x="3076" y="3515"/>
                      </a:lnTo>
                      <a:lnTo>
                        <a:pt x="3013" y="3473"/>
                      </a:lnTo>
                      <a:lnTo>
                        <a:pt x="2867" y="3536"/>
                      </a:lnTo>
                      <a:lnTo>
                        <a:pt x="2804" y="3473"/>
                      </a:lnTo>
                      <a:lnTo>
                        <a:pt x="2930" y="3432"/>
                      </a:lnTo>
                      <a:lnTo>
                        <a:pt x="2930" y="3348"/>
                      </a:lnTo>
                      <a:lnTo>
                        <a:pt x="2804" y="3222"/>
                      </a:lnTo>
                      <a:lnTo>
                        <a:pt x="2825" y="3139"/>
                      </a:lnTo>
                      <a:lnTo>
                        <a:pt x="2762" y="3097"/>
                      </a:lnTo>
                      <a:lnTo>
                        <a:pt x="2637" y="3160"/>
                      </a:lnTo>
                      <a:lnTo>
                        <a:pt x="2658" y="3243"/>
                      </a:lnTo>
                      <a:lnTo>
                        <a:pt x="2637" y="3306"/>
                      </a:lnTo>
                      <a:lnTo>
                        <a:pt x="2532" y="3264"/>
                      </a:lnTo>
                      <a:lnTo>
                        <a:pt x="2595" y="3201"/>
                      </a:lnTo>
                      <a:lnTo>
                        <a:pt x="2553" y="3139"/>
                      </a:lnTo>
                      <a:lnTo>
                        <a:pt x="2448" y="3097"/>
                      </a:lnTo>
                      <a:lnTo>
                        <a:pt x="2406" y="3139"/>
                      </a:lnTo>
                      <a:lnTo>
                        <a:pt x="2323" y="3139"/>
                      </a:lnTo>
                      <a:lnTo>
                        <a:pt x="2344" y="3034"/>
                      </a:lnTo>
                      <a:lnTo>
                        <a:pt x="2344" y="2992"/>
                      </a:lnTo>
                      <a:lnTo>
                        <a:pt x="2323" y="2888"/>
                      </a:lnTo>
                      <a:lnTo>
                        <a:pt x="2218" y="2908"/>
                      </a:lnTo>
                      <a:lnTo>
                        <a:pt x="2093" y="3034"/>
                      </a:lnTo>
                      <a:lnTo>
                        <a:pt x="2114" y="3160"/>
                      </a:lnTo>
                      <a:lnTo>
                        <a:pt x="2030" y="3160"/>
                      </a:lnTo>
                      <a:lnTo>
                        <a:pt x="1988" y="3055"/>
                      </a:lnTo>
                      <a:lnTo>
                        <a:pt x="2030" y="2992"/>
                      </a:lnTo>
                      <a:lnTo>
                        <a:pt x="2030" y="2908"/>
                      </a:lnTo>
                      <a:lnTo>
                        <a:pt x="2093" y="2720"/>
                      </a:lnTo>
                      <a:lnTo>
                        <a:pt x="2009" y="2636"/>
                      </a:lnTo>
                      <a:lnTo>
                        <a:pt x="1883" y="2699"/>
                      </a:lnTo>
                      <a:lnTo>
                        <a:pt x="1883" y="2636"/>
                      </a:lnTo>
                      <a:lnTo>
                        <a:pt x="1988" y="2616"/>
                      </a:lnTo>
                      <a:lnTo>
                        <a:pt x="2030" y="2490"/>
                      </a:lnTo>
                      <a:lnTo>
                        <a:pt x="2009" y="2385"/>
                      </a:lnTo>
                      <a:lnTo>
                        <a:pt x="1925" y="2427"/>
                      </a:lnTo>
                      <a:lnTo>
                        <a:pt x="1862" y="2385"/>
                      </a:lnTo>
                      <a:lnTo>
                        <a:pt x="1800" y="2427"/>
                      </a:lnTo>
                      <a:lnTo>
                        <a:pt x="1695" y="2427"/>
                      </a:lnTo>
                      <a:lnTo>
                        <a:pt x="1758" y="2385"/>
                      </a:lnTo>
                      <a:lnTo>
                        <a:pt x="1758" y="2323"/>
                      </a:lnTo>
                      <a:lnTo>
                        <a:pt x="1653" y="2323"/>
                      </a:lnTo>
                      <a:lnTo>
                        <a:pt x="1590" y="2406"/>
                      </a:lnTo>
                      <a:lnTo>
                        <a:pt x="1444" y="2427"/>
                      </a:lnTo>
                      <a:lnTo>
                        <a:pt x="1444" y="2364"/>
                      </a:lnTo>
                      <a:lnTo>
                        <a:pt x="1507" y="2323"/>
                      </a:lnTo>
                      <a:lnTo>
                        <a:pt x="1570" y="2218"/>
                      </a:lnTo>
                      <a:lnTo>
                        <a:pt x="1590" y="2155"/>
                      </a:lnTo>
                      <a:lnTo>
                        <a:pt x="1674" y="2155"/>
                      </a:lnTo>
                      <a:lnTo>
                        <a:pt x="1779" y="2260"/>
                      </a:lnTo>
                      <a:lnTo>
                        <a:pt x="1925" y="2260"/>
                      </a:lnTo>
                      <a:lnTo>
                        <a:pt x="1904" y="2197"/>
                      </a:lnTo>
                      <a:lnTo>
                        <a:pt x="1800" y="2071"/>
                      </a:lnTo>
                      <a:lnTo>
                        <a:pt x="1695" y="2071"/>
                      </a:lnTo>
                      <a:lnTo>
                        <a:pt x="1758" y="2009"/>
                      </a:lnTo>
                      <a:lnTo>
                        <a:pt x="1611" y="1883"/>
                      </a:lnTo>
                      <a:lnTo>
                        <a:pt x="1507" y="1841"/>
                      </a:lnTo>
                      <a:lnTo>
                        <a:pt x="1570" y="1799"/>
                      </a:lnTo>
                      <a:lnTo>
                        <a:pt x="1590" y="1737"/>
                      </a:lnTo>
                      <a:lnTo>
                        <a:pt x="1653" y="1737"/>
                      </a:lnTo>
                      <a:lnTo>
                        <a:pt x="1695" y="1841"/>
                      </a:lnTo>
                      <a:lnTo>
                        <a:pt x="1800" y="1967"/>
                      </a:lnTo>
                      <a:lnTo>
                        <a:pt x="1967" y="1988"/>
                      </a:lnTo>
                      <a:lnTo>
                        <a:pt x="2030" y="2092"/>
                      </a:lnTo>
                      <a:lnTo>
                        <a:pt x="2114" y="2009"/>
                      </a:lnTo>
                      <a:lnTo>
                        <a:pt x="2176" y="2092"/>
                      </a:lnTo>
                      <a:lnTo>
                        <a:pt x="2344" y="2155"/>
                      </a:lnTo>
                      <a:lnTo>
                        <a:pt x="2448" y="2155"/>
                      </a:lnTo>
                      <a:lnTo>
                        <a:pt x="2511" y="2051"/>
                      </a:lnTo>
                      <a:lnTo>
                        <a:pt x="2490" y="1904"/>
                      </a:lnTo>
                      <a:lnTo>
                        <a:pt x="2239" y="1758"/>
                      </a:lnTo>
                      <a:lnTo>
                        <a:pt x="2134" y="1653"/>
                      </a:lnTo>
                      <a:lnTo>
                        <a:pt x="2072" y="1653"/>
                      </a:lnTo>
                      <a:lnTo>
                        <a:pt x="2030" y="1548"/>
                      </a:lnTo>
                      <a:lnTo>
                        <a:pt x="1925" y="1444"/>
                      </a:lnTo>
                      <a:lnTo>
                        <a:pt x="1883" y="1444"/>
                      </a:lnTo>
                      <a:lnTo>
                        <a:pt x="1821" y="1381"/>
                      </a:lnTo>
                      <a:lnTo>
                        <a:pt x="1883" y="1318"/>
                      </a:lnTo>
                      <a:lnTo>
                        <a:pt x="1967" y="1339"/>
                      </a:lnTo>
                      <a:lnTo>
                        <a:pt x="2030" y="1444"/>
                      </a:lnTo>
                      <a:lnTo>
                        <a:pt x="2114" y="1444"/>
                      </a:lnTo>
                      <a:lnTo>
                        <a:pt x="2134" y="1548"/>
                      </a:lnTo>
                      <a:lnTo>
                        <a:pt x="2197" y="1548"/>
                      </a:lnTo>
                      <a:lnTo>
                        <a:pt x="2239" y="1465"/>
                      </a:lnTo>
                      <a:lnTo>
                        <a:pt x="2197" y="1276"/>
                      </a:lnTo>
                      <a:lnTo>
                        <a:pt x="2072" y="1130"/>
                      </a:lnTo>
                      <a:lnTo>
                        <a:pt x="1988" y="1130"/>
                      </a:lnTo>
                      <a:lnTo>
                        <a:pt x="1967" y="1109"/>
                      </a:lnTo>
                      <a:lnTo>
                        <a:pt x="1821" y="1109"/>
                      </a:lnTo>
                      <a:lnTo>
                        <a:pt x="1695" y="1172"/>
                      </a:lnTo>
                      <a:lnTo>
                        <a:pt x="1590" y="1172"/>
                      </a:lnTo>
                      <a:lnTo>
                        <a:pt x="1486" y="1109"/>
                      </a:lnTo>
                      <a:lnTo>
                        <a:pt x="1402" y="1130"/>
                      </a:lnTo>
                      <a:lnTo>
                        <a:pt x="1360" y="1025"/>
                      </a:lnTo>
                      <a:lnTo>
                        <a:pt x="1235" y="1214"/>
                      </a:lnTo>
                      <a:lnTo>
                        <a:pt x="1067" y="1276"/>
                      </a:lnTo>
                      <a:lnTo>
                        <a:pt x="1046" y="1381"/>
                      </a:lnTo>
                      <a:lnTo>
                        <a:pt x="963" y="1423"/>
                      </a:lnTo>
                      <a:lnTo>
                        <a:pt x="963" y="1339"/>
                      </a:lnTo>
                      <a:lnTo>
                        <a:pt x="1046" y="1235"/>
                      </a:lnTo>
                      <a:lnTo>
                        <a:pt x="1088" y="1235"/>
                      </a:lnTo>
                      <a:lnTo>
                        <a:pt x="1339" y="1004"/>
                      </a:lnTo>
                      <a:lnTo>
                        <a:pt x="1360" y="921"/>
                      </a:lnTo>
                      <a:lnTo>
                        <a:pt x="1298" y="816"/>
                      </a:lnTo>
                      <a:lnTo>
                        <a:pt x="1298" y="544"/>
                      </a:lnTo>
                      <a:lnTo>
                        <a:pt x="1339" y="523"/>
                      </a:lnTo>
                      <a:lnTo>
                        <a:pt x="1256" y="419"/>
                      </a:lnTo>
                      <a:lnTo>
                        <a:pt x="1193" y="481"/>
                      </a:lnTo>
                      <a:lnTo>
                        <a:pt x="1088" y="481"/>
                      </a:lnTo>
                      <a:lnTo>
                        <a:pt x="1026" y="419"/>
                      </a:lnTo>
                      <a:lnTo>
                        <a:pt x="1026" y="314"/>
                      </a:lnTo>
                      <a:lnTo>
                        <a:pt x="1026" y="230"/>
                      </a:lnTo>
                      <a:lnTo>
                        <a:pt x="816" y="188"/>
                      </a:lnTo>
                      <a:lnTo>
                        <a:pt x="733" y="84"/>
                      </a:lnTo>
                      <a:lnTo>
                        <a:pt x="628" y="84"/>
                      </a:lnTo>
                      <a:lnTo>
                        <a:pt x="5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4" name="Google Shape;2144;p10"/>
                <p:cNvSpPr/>
                <p:nvPr/>
              </p:nvSpPr>
              <p:spPr>
                <a:xfrm>
                  <a:off x="2687175" y="1694400"/>
                  <a:ext cx="33500" cy="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1507" extrusionOk="0">
                      <a:moveTo>
                        <a:pt x="796" y="0"/>
                      </a:moveTo>
                      <a:lnTo>
                        <a:pt x="670" y="21"/>
                      </a:lnTo>
                      <a:lnTo>
                        <a:pt x="607" y="84"/>
                      </a:lnTo>
                      <a:lnTo>
                        <a:pt x="691" y="147"/>
                      </a:lnTo>
                      <a:lnTo>
                        <a:pt x="691" y="231"/>
                      </a:lnTo>
                      <a:lnTo>
                        <a:pt x="628" y="210"/>
                      </a:lnTo>
                      <a:lnTo>
                        <a:pt x="565" y="147"/>
                      </a:lnTo>
                      <a:lnTo>
                        <a:pt x="461" y="126"/>
                      </a:lnTo>
                      <a:lnTo>
                        <a:pt x="419" y="210"/>
                      </a:lnTo>
                      <a:lnTo>
                        <a:pt x="524" y="210"/>
                      </a:lnTo>
                      <a:lnTo>
                        <a:pt x="565" y="251"/>
                      </a:lnTo>
                      <a:lnTo>
                        <a:pt x="524" y="293"/>
                      </a:lnTo>
                      <a:lnTo>
                        <a:pt x="398" y="314"/>
                      </a:lnTo>
                      <a:lnTo>
                        <a:pt x="356" y="335"/>
                      </a:lnTo>
                      <a:lnTo>
                        <a:pt x="398" y="440"/>
                      </a:lnTo>
                      <a:lnTo>
                        <a:pt x="419" y="461"/>
                      </a:lnTo>
                      <a:lnTo>
                        <a:pt x="419" y="523"/>
                      </a:lnTo>
                      <a:lnTo>
                        <a:pt x="293" y="461"/>
                      </a:lnTo>
                      <a:lnTo>
                        <a:pt x="168" y="503"/>
                      </a:lnTo>
                      <a:lnTo>
                        <a:pt x="84" y="565"/>
                      </a:lnTo>
                      <a:lnTo>
                        <a:pt x="42" y="712"/>
                      </a:lnTo>
                      <a:lnTo>
                        <a:pt x="0" y="733"/>
                      </a:lnTo>
                      <a:lnTo>
                        <a:pt x="0" y="754"/>
                      </a:lnTo>
                      <a:lnTo>
                        <a:pt x="63" y="754"/>
                      </a:lnTo>
                      <a:lnTo>
                        <a:pt x="42" y="837"/>
                      </a:lnTo>
                      <a:lnTo>
                        <a:pt x="42" y="879"/>
                      </a:lnTo>
                      <a:lnTo>
                        <a:pt x="63" y="921"/>
                      </a:lnTo>
                      <a:lnTo>
                        <a:pt x="147" y="816"/>
                      </a:lnTo>
                      <a:lnTo>
                        <a:pt x="168" y="837"/>
                      </a:lnTo>
                      <a:lnTo>
                        <a:pt x="105" y="963"/>
                      </a:lnTo>
                      <a:lnTo>
                        <a:pt x="147" y="1026"/>
                      </a:lnTo>
                      <a:lnTo>
                        <a:pt x="210" y="1067"/>
                      </a:lnTo>
                      <a:lnTo>
                        <a:pt x="272" y="1047"/>
                      </a:lnTo>
                      <a:lnTo>
                        <a:pt x="293" y="1067"/>
                      </a:lnTo>
                      <a:lnTo>
                        <a:pt x="314" y="1151"/>
                      </a:lnTo>
                      <a:lnTo>
                        <a:pt x="356" y="1151"/>
                      </a:lnTo>
                      <a:lnTo>
                        <a:pt x="398" y="1088"/>
                      </a:lnTo>
                      <a:lnTo>
                        <a:pt x="461" y="1130"/>
                      </a:lnTo>
                      <a:lnTo>
                        <a:pt x="461" y="1256"/>
                      </a:lnTo>
                      <a:lnTo>
                        <a:pt x="482" y="1298"/>
                      </a:lnTo>
                      <a:lnTo>
                        <a:pt x="586" y="1277"/>
                      </a:lnTo>
                      <a:lnTo>
                        <a:pt x="607" y="1402"/>
                      </a:lnTo>
                      <a:lnTo>
                        <a:pt x="712" y="1402"/>
                      </a:lnTo>
                      <a:lnTo>
                        <a:pt x="837" y="1486"/>
                      </a:lnTo>
                      <a:lnTo>
                        <a:pt x="942" y="1486"/>
                      </a:lnTo>
                      <a:lnTo>
                        <a:pt x="1005" y="1507"/>
                      </a:lnTo>
                      <a:lnTo>
                        <a:pt x="1026" y="1486"/>
                      </a:lnTo>
                      <a:lnTo>
                        <a:pt x="1005" y="1402"/>
                      </a:lnTo>
                      <a:lnTo>
                        <a:pt x="1088" y="1381"/>
                      </a:lnTo>
                      <a:lnTo>
                        <a:pt x="1151" y="1235"/>
                      </a:lnTo>
                      <a:lnTo>
                        <a:pt x="1130" y="1088"/>
                      </a:lnTo>
                      <a:lnTo>
                        <a:pt x="1214" y="942"/>
                      </a:lnTo>
                      <a:lnTo>
                        <a:pt x="1235" y="921"/>
                      </a:lnTo>
                      <a:lnTo>
                        <a:pt x="1319" y="712"/>
                      </a:lnTo>
                      <a:lnTo>
                        <a:pt x="1319" y="565"/>
                      </a:lnTo>
                      <a:lnTo>
                        <a:pt x="1340" y="523"/>
                      </a:lnTo>
                      <a:lnTo>
                        <a:pt x="1319" y="419"/>
                      </a:lnTo>
                      <a:lnTo>
                        <a:pt x="1235" y="335"/>
                      </a:lnTo>
                      <a:lnTo>
                        <a:pt x="1235" y="210"/>
                      </a:lnTo>
                      <a:lnTo>
                        <a:pt x="1193" y="147"/>
                      </a:lnTo>
                      <a:lnTo>
                        <a:pt x="1151" y="42"/>
                      </a:lnTo>
                      <a:lnTo>
                        <a:pt x="1005" y="0"/>
                      </a:lnTo>
                      <a:lnTo>
                        <a:pt x="900" y="42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5" name="Google Shape;2145;p10"/>
                <p:cNvSpPr/>
                <p:nvPr/>
              </p:nvSpPr>
              <p:spPr>
                <a:xfrm>
                  <a:off x="2605050" y="1520200"/>
                  <a:ext cx="424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047" extrusionOk="0">
                      <a:moveTo>
                        <a:pt x="1570" y="1"/>
                      </a:moveTo>
                      <a:lnTo>
                        <a:pt x="1486" y="64"/>
                      </a:lnTo>
                      <a:lnTo>
                        <a:pt x="1256" y="64"/>
                      </a:lnTo>
                      <a:lnTo>
                        <a:pt x="1130" y="168"/>
                      </a:lnTo>
                      <a:lnTo>
                        <a:pt x="963" y="168"/>
                      </a:lnTo>
                      <a:lnTo>
                        <a:pt x="921" y="189"/>
                      </a:lnTo>
                      <a:lnTo>
                        <a:pt x="816" y="105"/>
                      </a:lnTo>
                      <a:lnTo>
                        <a:pt x="712" y="84"/>
                      </a:lnTo>
                      <a:lnTo>
                        <a:pt x="356" y="189"/>
                      </a:lnTo>
                      <a:lnTo>
                        <a:pt x="126" y="189"/>
                      </a:lnTo>
                      <a:lnTo>
                        <a:pt x="105" y="273"/>
                      </a:lnTo>
                      <a:lnTo>
                        <a:pt x="0" y="377"/>
                      </a:lnTo>
                      <a:lnTo>
                        <a:pt x="0" y="482"/>
                      </a:lnTo>
                      <a:lnTo>
                        <a:pt x="105" y="461"/>
                      </a:lnTo>
                      <a:lnTo>
                        <a:pt x="231" y="461"/>
                      </a:lnTo>
                      <a:lnTo>
                        <a:pt x="314" y="419"/>
                      </a:lnTo>
                      <a:lnTo>
                        <a:pt x="398" y="461"/>
                      </a:lnTo>
                      <a:lnTo>
                        <a:pt x="503" y="461"/>
                      </a:lnTo>
                      <a:lnTo>
                        <a:pt x="565" y="503"/>
                      </a:lnTo>
                      <a:lnTo>
                        <a:pt x="503" y="587"/>
                      </a:lnTo>
                      <a:lnTo>
                        <a:pt x="544" y="712"/>
                      </a:lnTo>
                      <a:lnTo>
                        <a:pt x="628" y="817"/>
                      </a:lnTo>
                      <a:lnTo>
                        <a:pt x="712" y="712"/>
                      </a:lnTo>
                      <a:lnTo>
                        <a:pt x="712" y="628"/>
                      </a:lnTo>
                      <a:lnTo>
                        <a:pt x="754" y="587"/>
                      </a:lnTo>
                      <a:lnTo>
                        <a:pt x="858" y="712"/>
                      </a:lnTo>
                      <a:lnTo>
                        <a:pt x="837" y="838"/>
                      </a:lnTo>
                      <a:lnTo>
                        <a:pt x="984" y="1005"/>
                      </a:lnTo>
                      <a:lnTo>
                        <a:pt x="1088" y="984"/>
                      </a:lnTo>
                      <a:lnTo>
                        <a:pt x="1151" y="1047"/>
                      </a:lnTo>
                      <a:lnTo>
                        <a:pt x="1360" y="1047"/>
                      </a:lnTo>
                      <a:lnTo>
                        <a:pt x="1465" y="942"/>
                      </a:lnTo>
                      <a:lnTo>
                        <a:pt x="1591" y="900"/>
                      </a:lnTo>
                      <a:lnTo>
                        <a:pt x="1674" y="670"/>
                      </a:lnTo>
                      <a:lnTo>
                        <a:pt x="1591" y="503"/>
                      </a:lnTo>
                      <a:lnTo>
                        <a:pt x="1695" y="356"/>
                      </a:lnTo>
                      <a:lnTo>
                        <a:pt x="1695" y="273"/>
                      </a:lnTo>
                      <a:lnTo>
                        <a:pt x="1612" y="147"/>
                      </a:lnTo>
                      <a:lnTo>
                        <a:pt x="1653" y="64"/>
                      </a:lnTo>
                      <a:lnTo>
                        <a:pt x="15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6" name="Google Shape;2146;p10"/>
                <p:cNvSpPr/>
                <p:nvPr/>
              </p:nvSpPr>
              <p:spPr>
                <a:xfrm>
                  <a:off x="2443425" y="1547400"/>
                  <a:ext cx="1098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2428" extrusionOk="0">
                      <a:moveTo>
                        <a:pt x="4268" y="1"/>
                      </a:moveTo>
                      <a:lnTo>
                        <a:pt x="4185" y="43"/>
                      </a:lnTo>
                      <a:lnTo>
                        <a:pt x="4059" y="105"/>
                      </a:lnTo>
                      <a:lnTo>
                        <a:pt x="4059" y="252"/>
                      </a:lnTo>
                      <a:lnTo>
                        <a:pt x="4038" y="336"/>
                      </a:lnTo>
                      <a:lnTo>
                        <a:pt x="4059" y="377"/>
                      </a:lnTo>
                      <a:lnTo>
                        <a:pt x="3955" y="419"/>
                      </a:lnTo>
                      <a:lnTo>
                        <a:pt x="3934" y="315"/>
                      </a:lnTo>
                      <a:lnTo>
                        <a:pt x="3892" y="315"/>
                      </a:lnTo>
                      <a:lnTo>
                        <a:pt x="3871" y="377"/>
                      </a:lnTo>
                      <a:lnTo>
                        <a:pt x="3829" y="440"/>
                      </a:lnTo>
                      <a:lnTo>
                        <a:pt x="3766" y="357"/>
                      </a:lnTo>
                      <a:lnTo>
                        <a:pt x="3745" y="168"/>
                      </a:lnTo>
                      <a:lnTo>
                        <a:pt x="3641" y="64"/>
                      </a:lnTo>
                      <a:lnTo>
                        <a:pt x="3578" y="64"/>
                      </a:lnTo>
                      <a:lnTo>
                        <a:pt x="3557" y="126"/>
                      </a:lnTo>
                      <a:lnTo>
                        <a:pt x="3432" y="126"/>
                      </a:lnTo>
                      <a:lnTo>
                        <a:pt x="3306" y="64"/>
                      </a:lnTo>
                      <a:lnTo>
                        <a:pt x="3222" y="64"/>
                      </a:lnTo>
                      <a:lnTo>
                        <a:pt x="2992" y="43"/>
                      </a:lnTo>
                      <a:lnTo>
                        <a:pt x="2846" y="126"/>
                      </a:lnTo>
                      <a:lnTo>
                        <a:pt x="2804" y="231"/>
                      </a:lnTo>
                      <a:lnTo>
                        <a:pt x="2741" y="315"/>
                      </a:lnTo>
                      <a:lnTo>
                        <a:pt x="2699" y="273"/>
                      </a:lnTo>
                      <a:lnTo>
                        <a:pt x="2636" y="273"/>
                      </a:lnTo>
                      <a:lnTo>
                        <a:pt x="2364" y="482"/>
                      </a:lnTo>
                      <a:lnTo>
                        <a:pt x="2281" y="566"/>
                      </a:lnTo>
                      <a:lnTo>
                        <a:pt x="2197" y="566"/>
                      </a:lnTo>
                      <a:lnTo>
                        <a:pt x="2051" y="670"/>
                      </a:lnTo>
                      <a:lnTo>
                        <a:pt x="1946" y="691"/>
                      </a:lnTo>
                      <a:lnTo>
                        <a:pt x="1862" y="775"/>
                      </a:lnTo>
                      <a:lnTo>
                        <a:pt x="1841" y="859"/>
                      </a:lnTo>
                      <a:lnTo>
                        <a:pt x="1653" y="859"/>
                      </a:lnTo>
                      <a:lnTo>
                        <a:pt x="1590" y="880"/>
                      </a:lnTo>
                      <a:lnTo>
                        <a:pt x="1465" y="859"/>
                      </a:lnTo>
                      <a:lnTo>
                        <a:pt x="1423" y="901"/>
                      </a:lnTo>
                      <a:lnTo>
                        <a:pt x="1339" y="901"/>
                      </a:lnTo>
                      <a:lnTo>
                        <a:pt x="1151" y="1068"/>
                      </a:lnTo>
                      <a:lnTo>
                        <a:pt x="1025" y="1152"/>
                      </a:lnTo>
                      <a:lnTo>
                        <a:pt x="900" y="1089"/>
                      </a:lnTo>
                      <a:lnTo>
                        <a:pt x="795" y="1152"/>
                      </a:lnTo>
                      <a:lnTo>
                        <a:pt x="523" y="1193"/>
                      </a:lnTo>
                      <a:lnTo>
                        <a:pt x="398" y="1382"/>
                      </a:lnTo>
                      <a:lnTo>
                        <a:pt x="314" y="1382"/>
                      </a:lnTo>
                      <a:lnTo>
                        <a:pt x="167" y="1403"/>
                      </a:lnTo>
                      <a:lnTo>
                        <a:pt x="105" y="1528"/>
                      </a:lnTo>
                      <a:lnTo>
                        <a:pt x="209" y="1528"/>
                      </a:lnTo>
                      <a:lnTo>
                        <a:pt x="272" y="1591"/>
                      </a:lnTo>
                      <a:lnTo>
                        <a:pt x="167" y="1591"/>
                      </a:lnTo>
                      <a:lnTo>
                        <a:pt x="126" y="1633"/>
                      </a:lnTo>
                      <a:lnTo>
                        <a:pt x="209" y="1717"/>
                      </a:lnTo>
                      <a:lnTo>
                        <a:pt x="188" y="1779"/>
                      </a:lnTo>
                      <a:lnTo>
                        <a:pt x="0" y="1842"/>
                      </a:lnTo>
                      <a:lnTo>
                        <a:pt x="0" y="1905"/>
                      </a:lnTo>
                      <a:lnTo>
                        <a:pt x="126" y="1926"/>
                      </a:lnTo>
                      <a:lnTo>
                        <a:pt x="230" y="1905"/>
                      </a:lnTo>
                      <a:lnTo>
                        <a:pt x="293" y="1821"/>
                      </a:lnTo>
                      <a:lnTo>
                        <a:pt x="377" y="1800"/>
                      </a:lnTo>
                      <a:lnTo>
                        <a:pt x="481" y="1842"/>
                      </a:lnTo>
                      <a:lnTo>
                        <a:pt x="586" y="1989"/>
                      </a:lnTo>
                      <a:lnTo>
                        <a:pt x="586" y="2114"/>
                      </a:lnTo>
                      <a:lnTo>
                        <a:pt x="691" y="2156"/>
                      </a:lnTo>
                      <a:lnTo>
                        <a:pt x="732" y="2114"/>
                      </a:lnTo>
                      <a:lnTo>
                        <a:pt x="732" y="2009"/>
                      </a:lnTo>
                      <a:lnTo>
                        <a:pt x="753" y="1989"/>
                      </a:lnTo>
                      <a:lnTo>
                        <a:pt x="816" y="1821"/>
                      </a:lnTo>
                      <a:lnTo>
                        <a:pt x="858" y="1821"/>
                      </a:lnTo>
                      <a:lnTo>
                        <a:pt x="1004" y="1779"/>
                      </a:lnTo>
                      <a:lnTo>
                        <a:pt x="1067" y="1800"/>
                      </a:lnTo>
                      <a:lnTo>
                        <a:pt x="1046" y="1884"/>
                      </a:lnTo>
                      <a:lnTo>
                        <a:pt x="942" y="1926"/>
                      </a:lnTo>
                      <a:lnTo>
                        <a:pt x="900" y="2093"/>
                      </a:lnTo>
                      <a:lnTo>
                        <a:pt x="942" y="2156"/>
                      </a:lnTo>
                      <a:lnTo>
                        <a:pt x="858" y="2240"/>
                      </a:lnTo>
                      <a:lnTo>
                        <a:pt x="816" y="2323"/>
                      </a:lnTo>
                      <a:lnTo>
                        <a:pt x="858" y="2407"/>
                      </a:lnTo>
                      <a:lnTo>
                        <a:pt x="921" y="2323"/>
                      </a:lnTo>
                      <a:lnTo>
                        <a:pt x="1004" y="2344"/>
                      </a:lnTo>
                      <a:lnTo>
                        <a:pt x="1004" y="2428"/>
                      </a:lnTo>
                      <a:lnTo>
                        <a:pt x="1046" y="2428"/>
                      </a:lnTo>
                      <a:lnTo>
                        <a:pt x="1235" y="2323"/>
                      </a:lnTo>
                      <a:lnTo>
                        <a:pt x="1318" y="2219"/>
                      </a:lnTo>
                      <a:lnTo>
                        <a:pt x="1381" y="2240"/>
                      </a:lnTo>
                      <a:lnTo>
                        <a:pt x="1444" y="2135"/>
                      </a:lnTo>
                      <a:lnTo>
                        <a:pt x="1444" y="2009"/>
                      </a:lnTo>
                      <a:lnTo>
                        <a:pt x="1527" y="2009"/>
                      </a:lnTo>
                      <a:lnTo>
                        <a:pt x="1590" y="1905"/>
                      </a:lnTo>
                      <a:lnTo>
                        <a:pt x="1590" y="1779"/>
                      </a:lnTo>
                      <a:lnTo>
                        <a:pt x="1653" y="1717"/>
                      </a:lnTo>
                      <a:lnTo>
                        <a:pt x="1674" y="1779"/>
                      </a:lnTo>
                      <a:lnTo>
                        <a:pt x="1653" y="1842"/>
                      </a:lnTo>
                      <a:lnTo>
                        <a:pt x="1674" y="1926"/>
                      </a:lnTo>
                      <a:lnTo>
                        <a:pt x="1653" y="2051"/>
                      </a:lnTo>
                      <a:lnTo>
                        <a:pt x="1674" y="2198"/>
                      </a:lnTo>
                      <a:lnTo>
                        <a:pt x="1737" y="2198"/>
                      </a:lnTo>
                      <a:lnTo>
                        <a:pt x="1841" y="2051"/>
                      </a:lnTo>
                      <a:lnTo>
                        <a:pt x="1862" y="1926"/>
                      </a:lnTo>
                      <a:lnTo>
                        <a:pt x="1883" y="1884"/>
                      </a:lnTo>
                      <a:lnTo>
                        <a:pt x="1967" y="1842"/>
                      </a:lnTo>
                      <a:lnTo>
                        <a:pt x="2092" y="1696"/>
                      </a:lnTo>
                      <a:lnTo>
                        <a:pt x="2113" y="1570"/>
                      </a:lnTo>
                      <a:lnTo>
                        <a:pt x="2092" y="1465"/>
                      </a:lnTo>
                      <a:lnTo>
                        <a:pt x="2155" y="1361"/>
                      </a:lnTo>
                      <a:lnTo>
                        <a:pt x="2197" y="1486"/>
                      </a:lnTo>
                      <a:lnTo>
                        <a:pt x="2406" y="1361"/>
                      </a:lnTo>
                      <a:lnTo>
                        <a:pt x="2469" y="1193"/>
                      </a:lnTo>
                      <a:lnTo>
                        <a:pt x="2490" y="1089"/>
                      </a:lnTo>
                      <a:lnTo>
                        <a:pt x="2595" y="1068"/>
                      </a:lnTo>
                      <a:lnTo>
                        <a:pt x="2636" y="1047"/>
                      </a:lnTo>
                      <a:lnTo>
                        <a:pt x="2720" y="1089"/>
                      </a:lnTo>
                      <a:lnTo>
                        <a:pt x="2825" y="984"/>
                      </a:lnTo>
                      <a:lnTo>
                        <a:pt x="2888" y="1047"/>
                      </a:lnTo>
                      <a:lnTo>
                        <a:pt x="2825" y="1256"/>
                      </a:lnTo>
                      <a:lnTo>
                        <a:pt x="2678" y="1403"/>
                      </a:lnTo>
                      <a:lnTo>
                        <a:pt x="2636" y="1507"/>
                      </a:lnTo>
                      <a:lnTo>
                        <a:pt x="2574" y="1591"/>
                      </a:lnTo>
                      <a:lnTo>
                        <a:pt x="2574" y="1633"/>
                      </a:lnTo>
                      <a:lnTo>
                        <a:pt x="2469" y="1696"/>
                      </a:lnTo>
                      <a:lnTo>
                        <a:pt x="2323" y="1926"/>
                      </a:lnTo>
                      <a:lnTo>
                        <a:pt x="2323" y="1989"/>
                      </a:lnTo>
                      <a:lnTo>
                        <a:pt x="2385" y="2093"/>
                      </a:lnTo>
                      <a:lnTo>
                        <a:pt x="2364" y="2198"/>
                      </a:lnTo>
                      <a:lnTo>
                        <a:pt x="2427" y="2219"/>
                      </a:lnTo>
                      <a:lnTo>
                        <a:pt x="2532" y="2261"/>
                      </a:lnTo>
                      <a:lnTo>
                        <a:pt x="2616" y="2198"/>
                      </a:lnTo>
                      <a:lnTo>
                        <a:pt x="2720" y="2135"/>
                      </a:lnTo>
                      <a:lnTo>
                        <a:pt x="2741" y="2030"/>
                      </a:lnTo>
                      <a:lnTo>
                        <a:pt x="2741" y="1926"/>
                      </a:lnTo>
                      <a:lnTo>
                        <a:pt x="2825" y="1842"/>
                      </a:lnTo>
                      <a:lnTo>
                        <a:pt x="2888" y="1737"/>
                      </a:lnTo>
                      <a:lnTo>
                        <a:pt x="2950" y="1737"/>
                      </a:lnTo>
                      <a:lnTo>
                        <a:pt x="3013" y="1717"/>
                      </a:lnTo>
                      <a:lnTo>
                        <a:pt x="3097" y="1779"/>
                      </a:lnTo>
                      <a:lnTo>
                        <a:pt x="3201" y="1779"/>
                      </a:lnTo>
                      <a:lnTo>
                        <a:pt x="3243" y="1717"/>
                      </a:lnTo>
                      <a:lnTo>
                        <a:pt x="3432" y="1717"/>
                      </a:lnTo>
                      <a:lnTo>
                        <a:pt x="3515" y="1612"/>
                      </a:lnTo>
                      <a:lnTo>
                        <a:pt x="3557" y="1403"/>
                      </a:lnTo>
                      <a:lnTo>
                        <a:pt x="3662" y="1256"/>
                      </a:lnTo>
                      <a:lnTo>
                        <a:pt x="3662" y="1152"/>
                      </a:lnTo>
                      <a:lnTo>
                        <a:pt x="3683" y="1089"/>
                      </a:lnTo>
                      <a:lnTo>
                        <a:pt x="3766" y="1214"/>
                      </a:lnTo>
                      <a:lnTo>
                        <a:pt x="3871" y="1256"/>
                      </a:lnTo>
                      <a:lnTo>
                        <a:pt x="3892" y="1193"/>
                      </a:lnTo>
                      <a:lnTo>
                        <a:pt x="3892" y="1110"/>
                      </a:lnTo>
                      <a:lnTo>
                        <a:pt x="3787" y="963"/>
                      </a:lnTo>
                      <a:lnTo>
                        <a:pt x="3787" y="880"/>
                      </a:lnTo>
                      <a:lnTo>
                        <a:pt x="3934" y="775"/>
                      </a:lnTo>
                      <a:lnTo>
                        <a:pt x="4038" y="754"/>
                      </a:lnTo>
                      <a:lnTo>
                        <a:pt x="4143" y="691"/>
                      </a:lnTo>
                      <a:lnTo>
                        <a:pt x="4206" y="733"/>
                      </a:lnTo>
                      <a:lnTo>
                        <a:pt x="4289" y="733"/>
                      </a:lnTo>
                      <a:lnTo>
                        <a:pt x="4394" y="587"/>
                      </a:lnTo>
                      <a:lnTo>
                        <a:pt x="4373" y="524"/>
                      </a:lnTo>
                      <a:lnTo>
                        <a:pt x="4352" y="273"/>
                      </a:lnTo>
                      <a:lnTo>
                        <a:pt x="4373" y="231"/>
                      </a:lnTo>
                      <a:lnTo>
                        <a:pt x="4352" y="168"/>
                      </a:lnTo>
                      <a:lnTo>
                        <a:pt x="4352" y="22"/>
                      </a:lnTo>
                      <a:lnTo>
                        <a:pt x="426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7" name="Google Shape;2147;p10"/>
                <p:cNvSpPr/>
                <p:nvPr/>
              </p:nvSpPr>
              <p:spPr>
                <a:xfrm>
                  <a:off x="2580975" y="1547400"/>
                  <a:ext cx="48150" cy="3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" h="1299" extrusionOk="0">
                      <a:moveTo>
                        <a:pt x="796" y="1"/>
                      </a:moveTo>
                      <a:lnTo>
                        <a:pt x="524" y="43"/>
                      </a:lnTo>
                      <a:lnTo>
                        <a:pt x="440" y="43"/>
                      </a:lnTo>
                      <a:lnTo>
                        <a:pt x="336" y="126"/>
                      </a:lnTo>
                      <a:lnTo>
                        <a:pt x="231" y="168"/>
                      </a:lnTo>
                      <a:lnTo>
                        <a:pt x="210" y="315"/>
                      </a:lnTo>
                      <a:lnTo>
                        <a:pt x="64" y="419"/>
                      </a:lnTo>
                      <a:lnTo>
                        <a:pt x="64" y="524"/>
                      </a:lnTo>
                      <a:lnTo>
                        <a:pt x="1" y="629"/>
                      </a:lnTo>
                      <a:lnTo>
                        <a:pt x="22" y="754"/>
                      </a:lnTo>
                      <a:lnTo>
                        <a:pt x="22" y="880"/>
                      </a:lnTo>
                      <a:lnTo>
                        <a:pt x="106" y="880"/>
                      </a:lnTo>
                      <a:lnTo>
                        <a:pt x="231" y="963"/>
                      </a:lnTo>
                      <a:lnTo>
                        <a:pt x="315" y="1110"/>
                      </a:lnTo>
                      <a:lnTo>
                        <a:pt x="231" y="1193"/>
                      </a:lnTo>
                      <a:lnTo>
                        <a:pt x="252" y="1214"/>
                      </a:lnTo>
                      <a:lnTo>
                        <a:pt x="378" y="1214"/>
                      </a:lnTo>
                      <a:lnTo>
                        <a:pt x="524" y="1256"/>
                      </a:lnTo>
                      <a:lnTo>
                        <a:pt x="566" y="1214"/>
                      </a:lnTo>
                      <a:lnTo>
                        <a:pt x="691" y="1298"/>
                      </a:lnTo>
                      <a:lnTo>
                        <a:pt x="838" y="1298"/>
                      </a:lnTo>
                      <a:lnTo>
                        <a:pt x="943" y="1256"/>
                      </a:lnTo>
                      <a:lnTo>
                        <a:pt x="1068" y="1256"/>
                      </a:lnTo>
                      <a:lnTo>
                        <a:pt x="1110" y="1152"/>
                      </a:lnTo>
                      <a:lnTo>
                        <a:pt x="1110" y="1089"/>
                      </a:lnTo>
                      <a:lnTo>
                        <a:pt x="1215" y="1068"/>
                      </a:lnTo>
                      <a:lnTo>
                        <a:pt x="1256" y="984"/>
                      </a:lnTo>
                      <a:lnTo>
                        <a:pt x="1403" y="796"/>
                      </a:lnTo>
                      <a:lnTo>
                        <a:pt x="1382" y="733"/>
                      </a:lnTo>
                      <a:lnTo>
                        <a:pt x="1319" y="754"/>
                      </a:lnTo>
                      <a:lnTo>
                        <a:pt x="1215" y="733"/>
                      </a:lnTo>
                      <a:lnTo>
                        <a:pt x="1215" y="670"/>
                      </a:lnTo>
                      <a:lnTo>
                        <a:pt x="1361" y="545"/>
                      </a:lnTo>
                      <a:lnTo>
                        <a:pt x="1466" y="545"/>
                      </a:lnTo>
                      <a:lnTo>
                        <a:pt x="1738" y="440"/>
                      </a:lnTo>
                      <a:lnTo>
                        <a:pt x="1821" y="461"/>
                      </a:lnTo>
                      <a:lnTo>
                        <a:pt x="1926" y="273"/>
                      </a:lnTo>
                      <a:lnTo>
                        <a:pt x="1905" y="231"/>
                      </a:lnTo>
                      <a:lnTo>
                        <a:pt x="1779" y="210"/>
                      </a:lnTo>
                      <a:lnTo>
                        <a:pt x="1717" y="147"/>
                      </a:lnTo>
                      <a:lnTo>
                        <a:pt x="1591" y="126"/>
                      </a:lnTo>
                      <a:lnTo>
                        <a:pt x="1424" y="126"/>
                      </a:lnTo>
                      <a:lnTo>
                        <a:pt x="1403" y="105"/>
                      </a:lnTo>
                      <a:lnTo>
                        <a:pt x="1256" y="43"/>
                      </a:lnTo>
                      <a:lnTo>
                        <a:pt x="1173" y="64"/>
                      </a:lnTo>
                      <a:lnTo>
                        <a:pt x="1047" y="64"/>
                      </a:lnTo>
                      <a:lnTo>
                        <a:pt x="963" y="43"/>
                      </a:lnTo>
                      <a:lnTo>
                        <a:pt x="859" y="43"/>
                      </a:lnTo>
                      <a:lnTo>
                        <a:pt x="79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8" name="Google Shape;2148;p10"/>
                <p:cNvSpPr/>
                <p:nvPr/>
              </p:nvSpPr>
              <p:spPr>
                <a:xfrm>
                  <a:off x="2474800" y="1600250"/>
                  <a:ext cx="142825" cy="8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3537" extrusionOk="0">
                      <a:moveTo>
                        <a:pt x="2177" y="0"/>
                      </a:moveTo>
                      <a:lnTo>
                        <a:pt x="1863" y="84"/>
                      </a:lnTo>
                      <a:lnTo>
                        <a:pt x="1800" y="126"/>
                      </a:lnTo>
                      <a:lnTo>
                        <a:pt x="1863" y="188"/>
                      </a:lnTo>
                      <a:lnTo>
                        <a:pt x="1863" y="293"/>
                      </a:lnTo>
                      <a:lnTo>
                        <a:pt x="1988" y="356"/>
                      </a:lnTo>
                      <a:lnTo>
                        <a:pt x="2051" y="460"/>
                      </a:lnTo>
                      <a:lnTo>
                        <a:pt x="1967" y="439"/>
                      </a:lnTo>
                      <a:lnTo>
                        <a:pt x="1842" y="335"/>
                      </a:lnTo>
                      <a:lnTo>
                        <a:pt x="1758" y="335"/>
                      </a:lnTo>
                      <a:lnTo>
                        <a:pt x="1695" y="293"/>
                      </a:lnTo>
                      <a:lnTo>
                        <a:pt x="1591" y="293"/>
                      </a:lnTo>
                      <a:lnTo>
                        <a:pt x="1465" y="335"/>
                      </a:lnTo>
                      <a:lnTo>
                        <a:pt x="1381" y="335"/>
                      </a:lnTo>
                      <a:lnTo>
                        <a:pt x="1319" y="398"/>
                      </a:lnTo>
                      <a:lnTo>
                        <a:pt x="1256" y="502"/>
                      </a:lnTo>
                      <a:lnTo>
                        <a:pt x="1130" y="607"/>
                      </a:lnTo>
                      <a:lnTo>
                        <a:pt x="1214" y="711"/>
                      </a:lnTo>
                      <a:lnTo>
                        <a:pt x="1444" y="753"/>
                      </a:lnTo>
                      <a:lnTo>
                        <a:pt x="1549" y="753"/>
                      </a:lnTo>
                      <a:lnTo>
                        <a:pt x="1653" y="837"/>
                      </a:lnTo>
                      <a:lnTo>
                        <a:pt x="1737" y="837"/>
                      </a:lnTo>
                      <a:lnTo>
                        <a:pt x="1758" y="879"/>
                      </a:lnTo>
                      <a:lnTo>
                        <a:pt x="1695" y="921"/>
                      </a:lnTo>
                      <a:lnTo>
                        <a:pt x="1570" y="879"/>
                      </a:lnTo>
                      <a:lnTo>
                        <a:pt x="1319" y="858"/>
                      </a:lnTo>
                      <a:lnTo>
                        <a:pt x="1109" y="879"/>
                      </a:lnTo>
                      <a:lnTo>
                        <a:pt x="1026" y="858"/>
                      </a:lnTo>
                      <a:lnTo>
                        <a:pt x="921" y="879"/>
                      </a:lnTo>
                      <a:lnTo>
                        <a:pt x="754" y="1046"/>
                      </a:lnTo>
                      <a:lnTo>
                        <a:pt x="607" y="1193"/>
                      </a:lnTo>
                      <a:lnTo>
                        <a:pt x="628" y="1256"/>
                      </a:lnTo>
                      <a:lnTo>
                        <a:pt x="754" y="1256"/>
                      </a:lnTo>
                      <a:lnTo>
                        <a:pt x="942" y="1297"/>
                      </a:lnTo>
                      <a:lnTo>
                        <a:pt x="1068" y="1276"/>
                      </a:lnTo>
                      <a:lnTo>
                        <a:pt x="1214" y="1276"/>
                      </a:lnTo>
                      <a:lnTo>
                        <a:pt x="1256" y="1339"/>
                      </a:lnTo>
                      <a:lnTo>
                        <a:pt x="1340" y="1381"/>
                      </a:lnTo>
                      <a:lnTo>
                        <a:pt x="1214" y="1486"/>
                      </a:lnTo>
                      <a:lnTo>
                        <a:pt x="1068" y="1486"/>
                      </a:lnTo>
                      <a:lnTo>
                        <a:pt x="963" y="1569"/>
                      </a:lnTo>
                      <a:lnTo>
                        <a:pt x="837" y="1548"/>
                      </a:lnTo>
                      <a:lnTo>
                        <a:pt x="712" y="1465"/>
                      </a:lnTo>
                      <a:lnTo>
                        <a:pt x="503" y="1465"/>
                      </a:lnTo>
                      <a:lnTo>
                        <a:pt x="419" y="1444"/>
                      </a:lnTo>
                      <a:lnTo>
                        <a:pt x="314" y="1465"/>
                      </a:lnTo>
                      <a:lnTo>
                        <a:pt x="84" y="1611"/>
                      </a:lnTo>
                      <a:lnTo>
                        <a:pt x="126" y="1674"/>
                      </a:lnTo>
                      <a:lnTo>
                        <a:pt x="126" y="1800"/>
                      </a:lnTo>
                      <a:lnTo>
                        <a:pt x="0" y="1800"/>
                      </a:lnTo>
                      <a:lnTo>
                        <a:pt x="0" y="1862"/>
                      </a:lnTo>
                      <a:lnTo>
                        <a:pt x="189" y="1988"/>
                      </a:lnTo>
                      <a:lnTo>
                        <a:pt x="314" y="2134"/>
                      </a:lnTo>
                      <a:lnTo>
                        <a:pt x="377" y="2134"/>
                      </a:lnTo>
                      <a:lnTo>
                        <a:pt x="398" y="2030"/>
                      </a:lnTo>
                      <a:lnTo>
                        <a:pt x="482" y="2072"/>
                      </a:lnTo>
                      <a:lnTo>
                        <a:pt x="419" y="2134"/>
                      </a:lnTo>
                      <a:lnTo>
                        <a:pt x="544" y="2239"/>
                      </a:lnTo>
                      <a:lnTo>
                        <a:pt x="544" y="2385"/>
                      </a:lnTo>
                      <a:lnTo>
                        <a:pt x="649" y="2427"/>
                      </a:lnTo>
                      <a:lnTo>
                        <a:pt x="733" y="2344"/>
                      </a:lnTo>
                      <a:lnTo>
                        <a:pt x="733" y="2218"/>
                      </a:lnTo>
                      <a:lnTo>
                        <a:pt x="796" y="2239"/>
                      </a:lnTo>
                      <a:lnTo>
                        <a:pt x="900" y="2239"/>
                      </a:lnTo>
                      <a:lnTo>
                        <a:pt x="837" y="2323"/>
                      </a:lnTo>
                      <a:lnTo>
                        <a:pt x="837" y="2427"/>
                      </a:lnTo>
                      <a:lnTo>
                        <a:pt x="963" y="2511"/>
                      </a:lnTo>
                      <a:lnTo>
                        <a:pt x="1068" y="2490"/>
                      </a:lnTo>
                      <a:lnTo>
                        <a:pt x="1109" y="2406"/>
                      </a:lnTo>
                      <a:lnTo>
                        <a:pt x="1277" y="2323"/>
                      </a:lnTo>
                      <a:lnTo>
                        <a:pt x="1319" y="2197"/>
                      </a:lnTo>
                      <a:lnTo>
                        <a:pt x="1340" y="2176"/>
                      </a:lnTo>
                      <a:lnTo>
                        <a:pt x="1423" y="2281"/>
                      </a:lnTo>
                      <a:lnTo>
                        <a:pt x="1465" y="2197"/>
                      </a:lnTo>
                      <a:lnTo>
                        <a:pt x="1591" y="2176"/>
                      </a:lnTo>
                      <a:lnTo>
                        <a:pt x="1674" y="2176"/>
                      </a:lnTo>
                      <a:lnTo>
                        <a:pt x="1549" y="2281"/>
                      </a:lnTo>
                      <a:lnTo>
                        <a:pt x="1423" y="2344"/>
                      </a:lnTo>
                      <a:lnTo>
                        <a:pt x="1423" y="2448"/>
                      </a:lnTo>
                      <a:lnTo>
                        <a:pt x="1570" y="2511"/>
                      </a:lnTo>
                      <a:lnTo>
                        <a:pt x="1674" y="2490"/>
                      </a:lnTo>
                      <a:lnTo>
                        <a:pt x="1737" y="2532"/>
                      </a:lnTo>
                      <a:lnTo>
                        <a:pt x="1842" y="2511"/>
                      </a:lnTo>
                      <a:lnTo>
                        <a:pt x="1946" y="2490"/>
                      </a:lnTo>
                      <a:lnTo>
                        <a:pt x="2009" y="2406"/>
                      </a:lnTo>
                      <a:lnTo>
                        <a:pt x="2093" y="2490"/>
                      </a:lnTo>
                      <a:lnTo>
                        <a:pt x="2093" y="2553"/>
                      </a:lnTo>
                      <a:lnTo>
                        <a:pt x="2260" y="2553"/>
                      </a:lnTo>
                      <a:lnTo>
                        <a:pt x="2407" y="2490"/>
                      </a:lnTo>
                      <a:lnTo>
                        <a:pt x="2407" y="2553"/>
                      </a:lnTo>
                      <a:lnTo>
                        <a:pt x="2574" y="2553"/>
                      </a:lnTo>
                      <a:lnTo>
                        <a:pt x="2637" y="2490"/>
                      </a:lnTo>
                      <a:lnTo>
                        <a:pt x="2700" y="2532"/>
                      </a:lnTo>
                      <a:lnTo>
                        <a:pt x="2616" y="2595"/>
                      </a:lnTo>
                      <a:lnTo>
                        <a:pt x="2595" y="2657"/>
                      </a:lnTo>
                      <a:lnTo>
                        <a:pt x="2323" y="2657"/>
                      </a:lnTo>
                      <a:lnTo>
                        <a:pt x="2218" y="2741"/>
                      </a:lnTo>
                      <a:lnTo>
                        <a:pt x="2156" y="2720"/>
                      </a:lnTo>
                      <a:lnTo>
                        <a:pt x="2009" y="2720"/>
                      </a:lnTo>
                      <a:lnTo>
                        <a:pt x="1842" y="2657"/>
                      </a:lnTo>
                      <a:lnTo>
                        <a:pt x="1653" y="2657"/>
                      </a:lnTo>
                      <a:lnTo>
                        <a:pt x="1486" y="2741"/>
                      </a:lnTo>
                      <a:lnTo>
                        <a:pt x="1381" y="2741"/>
                      </a:lnTo>
                      <a:lnTo>
                        <a:pt x="1256" y="2720"/>
                      </a:lnTo>
                      <a:lnTo>
                        <a:pt x="1172" y="2762"/>
                      </a:lnTo>
                      <a:lnTo>
                        <a:pt x="1005" y="2720"/>
                      </a:lnTo>
                      <a:lnTo>
                        <a:pt x="837" y="2762"/>
                      </a:lnTo>
                      <a:lnTo>
                        <a:pt x="816" y="2950"/>
                      </a:lnTo>
                      <a:lnTo>
                        <a:pt x="837" y="3034"/>
                      </a:lnTo>
                      <a:lnTo>
                        <a:pt x="796" y="3160"/>
                      </a:lnTo>
                      <a:lnTo>
                        <a:pt x="921" y="3285"/>
                      </a:lnTo>
                      <a:lnTo>
                        <a:pt x="963" y="3390"/>
                      </a:lnTo>
                      <a:lnTo>
                        <a:pt x="1130" y="3432"/>
                      </a:lnTo>
                      <a:lnTo>
                        <a:pt x="1319" y="3494"/>
                      </a:lnTo>
                      <a:lnTo>
                        <a:pt x="1465" y="3494"/>
                      </a:lnTo>
                      <a:lnTo>
                        <a:pt x="1633" y="3452"/>
                      </a:lnTo>
                      <a:lnTo>
                        <a:pt x="1779" y="3452"/>
                      </a:lnTo>
                      <a:lnTo>
                        <a:pt x="1800" y="3536"/>
                      </a:lnTo>
                      <a:lnTo>
                        <a:pt x="1946" y="3536"/>
                      </a:lnTo>
                      <a:lnTo>
                        <a:pt x="2072" y="3473"/>
                      </a:lnTo>
                      <a:lnTo>
                        <a:pt x="2093" y="3473"/>
                      </a:lnTo>
                      <a:lnTo>
                        <a:pt x="2218" y="3452"/>
                      </a:lnTo>
                      <a:lnTo>
                        <a:pt x="2260" y="3369"/>
                      </a:lnTo>
                      <a:lnTo>
                        <a:pt x="2386" y="3369"/>
                      </a:lnTo>
                      <a:lnTo>
                        <a:pt x="2428" y="3348"/>
                      </a:lnTo>
                      <a:lnTo>
                        <a:pt x="2469" y="3243"/>
                      </a:lnTo>
                      <a:lnTo>
                        <a:pt x="2532" y="3222"/>
                      </a:lnTo>
                      <a:lnTo>
                        <a:pt x="2616" y="3222"/>
                      </a:lnTo>
                      <a:lnTo>
                        <a:pt x="2679" y="3139"/>
                      </a:lnTo>
                      <a:lnTo>
                        <a:pt x="2741" y="3180"/>
                      </a:lnTo>
                      <a:lnTo>
                        <a:pt x="2909" y="3180"/>
                      </a:lnTo>
                      <a:lnTo>
                        <a:pt x="2930" y="3222"/>
                      </a:lnTo>
                      <a:lnTo>
                        <a:pt x="3055" y="3222"/>
                      </a:lnTo>
                      <a:lnTo>
                        <a:pt x="3118" y="3160"/>
                      </a:lnTo>
                      <a:lnTo>
                        <a:pt x="3306" y="3076"/>
                      </a:lnTo>
                      <a:lnTo>
                        <a:pt x="3369" y="3076"/>
                      </a:lnTo>
                      <a:lnTo>
                        <a:pt x="3453" y="3055"/>
                      </a:lnTo>
                      <a:lnTo>
                        <a:pt x="3453" y="2971"/>
                      </a:lnTo>
                      <a:lnTo>
                        <a:pt x="3537" y="3013"/>
                      </a:lnTo>
                      <a:lnTo>
                        <a:pt x="3557" y="3076"/>
                      </a:lnTo>
                      <a:lnTo>
                        <a:pt x="3516" y="3160"/>
                      </a:lnTo>
                      <a:lnTo>
                        <a:pt x="3516" y="3222"/>
                      </a:lnTo>
                      <a:lnTo>
                        <a:pt x="3662" y="3264"/>
                      </a:lnTo>
                      <a:lnTo>
                        <a:pt x="3746" y="3243"/>
                      </a:lnTo>
                      <a:lnTo>
                        <a:pt x="3767" y="3160"/>
                      </a:lnTo>
                      <a:lnTo>
                        <a:pt x="3892" y="3118"/>
                      </a:lnTo>
                      <a:lnTo>
                        <a:pt x="3934" y="3118"/>
                      </a:lnTo>
                      <a:lnTo>
                        <a:pt x="3955" y="3180"/>
                      </a:lnTo>
                      <a:lnTo>
                        <a:pt x="3871" y="3264"/>
                      </a:lnTo>
                      <a:lnTo>
                        <a:pt x="3892" y="3348"/>
                      </a:lnTo>
                      <a:lnTo>
                        <a:pt x="4039" y="3390"/>
                      </a:lnTo>
                      <a:lnTo>
                        <a:pt x="4206" y="3369"/>
                      </a:lnTo>
                      <a:lnTo>
                        <a:pt x="4394" y="3285"/>
                      </a:lnTo>
                      <a:lnTo>
                        <a:pt x="4478" y="3285"/>
                      </a:lnTo>
                      <a:lnTo>
                        <a:pt x="4583" y="3264"/>
                      </a:lnTo>
                      <a:lnTo>
                        <a:pt x="4666" y="3327"/>
                      </a:lnTo>
                      <a:lnTo>
                        <a:pt x="4708" y="3285"/>
                      </a:lnTo>
                      <a:lnTo>
                        <a:pt x="4708" y="3243"/>
                      </a:lnTo>
                      <a:lnTo>
                        <a:pt x="4771" y="3222"/>
                      </a:lnTo>
                      <a:lnTo>
                        <a:pt x="4834" y="3222"/>
                      </a:lnTo>
                      <a:lnTo>
                        <a:pt x="4876" y="3139"/>
                      </a:lnTo>
                      <a:lnTo>
                        <a:pt x="4876" y="3055"/>
                      </a:lnTo>
                      <a:lnTo>
                        <a:pt x="4980" y="2971"/>
                      </a:lnTo>
                      <a:lnTo>
                        <a:pt x="5085" y="2971"/>
                      </a:lnTo>
                      <a:lnTo>
                        <a:pt x="5190" y="2804"/>
                      </a:lnTo>
                      <a:lnTo>
                        <a:pt x="5190" y="2720"/>
                      </a:lnTo>
                      <a:lnTo>
                        <a:pt x="5210" y="2657"/>
                      </a:lnTo>
                      <a:lnTo>
                        <a:pt x="5294" y="2657"/>
                      </a:lnTo>
                      <a:lnTo>
                        <a:pt x="5399" y="2616"/>
                      </a:lnTo>
                      <a:lnTo>
                        <a:pt x="5524" y="2490"/>
                      </a:lnTo>
                      <a:lnTo>
                        <a:pt x="5650" y="2218"/>
                      </a:lnTo>
                      <a:lnTo>
                        <a:pt x="5713" y="2072"/>
                      </a:lnTo>
                      <a:lnTo>
                        <a:pt x="5650" y="1967"/>
                      </a:lnTo>
                      <a:lnTo>
                        <a:pt x="5566" y="1779"/>
                      </a:lnTo>
                      <a:lnTo>
                        <a:pt x="5441" y="1695"/>
                      </a:lnTo>
                      <a:lnTo>
                        <a:pt x="5357" y="1695"/>
                      </a:lnTo>
                      <a:lnTo>
                        <a:pt x="5190" y="1820"/>
                      </a:lnTo>
                      <a:lnTo>
                        <a:pt x="5190" y="1925"/>
                      </a:lnTo>
                      <a:lnTo>
                        <a:pt x="5106" y="2072"/>
                      </a:lnTo>
                      <a:lnTo>
                        <a:pt x="5127" y="2092"/>
                      </a:lnTo>
                      <a:lnTo>
                        <a:pt x="5106" y="2134"/>
                      </a:lnTo>
                      <a:lnTo>
                        <a:pt x="5022" y="2134"/>
                      </a:lnTo>
                      <a:lnTo>
                        <a:pt x="4918" y="2239"/>
                      </a:lnTo>
                      <a:lnTo>
                        <a:pt x="4897" y="2197"/>
                      </a:lnTo>
                      <a:lnTo>
                        <a:pt x="4980" y="2009"/>
                      </a:lnTo>
                      <a:lnTo>
                        <a:pt x="5001" y="1883"/>
                      </a:lnTo>
                      <a:lnTo>
                        <a:pt x="4834" y="1800"/>
                      </a:lnTo>
                      <a:lnTo>
                        <a:pt x="4771" y="1820"/>
                      </a:lnTo>
                      <a:lnTo>
                        <a:pt x="4687" y="1904"/>
                      </a:lnTo>
                      <a:lnTo>
                        <a:pt x="4499" y="2009"/>
                      </a:lnTo>
                      <a:lnTo>
                        <a:pt x="4457" y="2113"/>
                      </a:lnTo>
                      <a:lnTo>
                        <a:pt x="4394" y="2030"/>
                      </a:lnTo>
                      <a:lnTo>
                        <a:pt x="4415" y="1925"/>
                      </a:lnTo>
                      <a:lnTo>
                        <a:pt x="4583" y="1800"/>
                      </a:lnTo>
                      <a:lnTo>
                        <a:pt x="4771" y="1695"/>
                      </a:lnTo>
                      <a:lnTo>
                        <a:pt x="4834" y="1569"/>
                      </a:lnTo>
                      <a:lnTo>
                        <a:pt x="4813" y="1507"/>
                      </a:lnTo>
                      <a:lnTo>
                        <a:pt x="4666" y="1507"/>
                      </a:lnTo>
                      <a:lnTo>
                        <a:pt x="4562" y="1548"/>
                      </a:lnTo>
                      <a:lnTo>
                        <a:pt x="4499" y="1548"/>
                      </a:lnTo>
                      <a:lnTo>
                        <a:pt x="4499" y="1486"/>
                      </a:lnTo>
                      <a:lnTo>
                        <a:pt x="4583" y="1402"/>
                      </a:lnTo>
                      <a:lnTo>
                        <a:pt x="4771" y="1276"/>
                      </a:lnTo>
                      <a:lnTo>
                        <a:pt x="4813" y="1276"/>
                      </a:lnTo>
                      <a:lnTo>
                        <a:pt x="4876" y="1235"/>
                      </a:lnTo>
                      <a:lnTo>
                        <a:pt x="4876" y="942"/>
                      </a:lnTo>
                      <a:lnTo>
                        <a:pt x="4834" y="921"/>
                      </a:lnTo>
                      <a:lnTo>
                        <a:pt x="4834" y="753"/>
                      </a:lnTo>
                      <a:lnTo>
                        <a:pt x="4876" y="649"/>
                      </a:lnTo>
                      <a:lnTo>
                        <a:pt x="4876" y="565"/>
                      </a:lnTo>
                      <a:lnTo>
                        <a:pt x="4938" y="502"/>
                      </a:lnTo>
                      <a:lnTo>
                        <a:pt x="5022" y="502"/>
                      </a:lnTo>
                      <a:lnTo>
                        <a:pt x="5085" y="419"/>
                      </a:lnTo>
                      <a:lnTo>
                        <a:pt x="5022" y="335"/>
                      </a:lnTo>
                      <a:lnTo>
                        <a:pt x="5043" y="251"/>
                      </a:lnTo>
                      <a:lnTo>
                        <a:pt x="4897" y="188"/>
                      </a:lnTo>
                      <a:lnTo>
                        <a:pt x="4813" y="188"/>
                      </a:lnTo>
                      <a:lnTo>
                        <a:pt x="4562" y="419"/>
                      </a:lnTo>
                      <a:lnTo>
                        <a:pt x="4415" y="460"/>
                      </a:lnTo>
                      <a:lnTo>
                        <a:pt x="4374" y="565"/>
                      </a:lnTo>
                      <a:lnTo>
                        <a:pt x="4394" y="628"/>
                      </a:lnTo>
                      <a:lnTo>
                        <a:pt x="4290" y="628"/>
                      </a:lnTo>
                      <a:lnTo>
                        <a:pt x="4248" y="607"/>
                      </a:lnTo>
                      <a:lnTo>
                        <a:pt x="4143" y="649"/>
                      </a:lnTo>
                      <a:lnTo>
                        <a:pt x="4039" y="816"/>
                      </a:lnTo>
                      <a:lnTo>
                        <a:pt x="4081" y="942"/>
                      </a:lnTo>
                      <a:lnTo>
                        <a:pt x="4081" y="1067"/>
                      </a:lnTo>
                      <a:lnTo>
                        <a:pt x="4143" y="1130"/>
                      </a:lnTo>
                      <a:lnTo>
                        <a:pt x="4206" y="1297"/>
                      </a:lnTo>
                      <a:lnTo>
                        <a:pt x="4143" y="1465"/>
                      </a:lnTo>
                      <a:lnTo>
                        <a:pt x="4039" y="1465"/>
                      </a:lnTo>
                      <a:lnTo>
                        <a:pt x="3871" y="1507"/>
                      </a:lnTo>
                      <a:lnTo>
                        <a:pt x="3788" y="1507"/>
                      </a:lnTo>
                      <a:lnTo>
                        <a:pt x="3746" y="1569"/>
                      </a:lnTo>
                      <a:lnTo>
                        <a:pt x="3788" y="1674"/>
                      </a:lnTo>
                      <a:lnTo>
                        <a:pt x="3788" y="1758"/>
                      </a:lnTo>
                      <a:lnTo>
                        <a:pt x="3892" y="1883"/>
                      </a:lnTo>
                      <a:lnTo>
                        <a:pt x="3955" y="2072"/>
                      </a:lnTo>
                      <a:lnTo>
                        <a:pt x="3767" y="2134"/>
                      </a:lnTo>
                      <a:lnTo>
                        <a:pt x="3788" y="2197"/>
                      </a:lnTo>
                      <a:lnTo>
                        <a:pt x="3829" y="2239"/>
                      </a:lnTo>
                      <a:lnTo>
                        <a:pt x="3746" y="2281"/>
                      </a:lnTo>
                      <a:lnTo>
                        <a:pt x="3662" y="2134"/>
                      </a:lnTo>
                      <a:lnTo>
                        <a:pt x="3453" y="2092"/>
                      </a:lnTo>
                      <a:lnTo>
                        <a:pt x="3411" y="2113"/>
                      </a:lnTo>
                      <a:lnTo>
                        <a:pt x="3265" y="2092"/>
                      </a:lnTo>
                      <a:lnTo>
                        <a:pt x="3244" y="2009"/>
                      </a:lnTo>
                      <a:lnTo>
                        <a:pt x="3202" y="1967"/>
                      </a:lnTo>
                      <a:lnTo>
                        <a:pt x="3118" y="2030"/>
                      </a:lnTo>
                      <a:lnTo>
                        <a:pt x="2993" y="2092"/>
                      </a:lnTo>
                      <a:lnTo>
                        <a:pt x="2930" y="2030"/>
                      </a:lnTo>
                      <a:lnTo>
                        <a:pt x="2930" y="1820"/>
                      </a:lnTo>
                      <a:lnTo>
                        <a:pt x="3034" y="1758"/>
                      </a:lnTo>
                      <a:lnTo>
                        <a:pt x="3118" y="1507"/>
                      </a:lnTo>
                      <a:lnTo>
                        <a:pt x="3034" y="1507"/>
                      </a:lnTo>
                      <a:lnTo>
                        <a:pt x="2909" y="1465"/>
                      </a:lnTo>
                      <a:lnTo>
                        <a:pt x="2804" y="1486"/>
                      </a:lnTo>
                      <a:lnTo>
                        <a:pt x="2783" y="1402"/>
                      </a:lnTo>
                      <a:lnTo>
                        <a:pt x="2888" y="1381"/>
                      </a:lnTo>
                      <a:lnTo>
                        <a:pt x="2993" y="1402"/>
                      </a:lnTo>
                      <a:lnTo>
                        <a:pt x="3034" y="1339"/>
                      </a:lnTo>
                      <a:lnTo>
                        <a:pt x="3013" y="1088"/>
                      </a:lnTo>
                      <a:lnTo>
                        <a:pt x="2909" y="963"/>
                      </a:lnTo>
                      <a:lnTo>
                        <a:pt x="2951" y="879"/>
                      </a:lnTo>
                      <a:lnTo>
                        <a:pt x="3013" y="858"/>
                      </a:lnTo>
                      <a:lnTo>
                        <a:pt x="3034" y="774"/>
                      </a:lnTo>
                      <a:lnTo>
                        <a:pt x="2951" y="711"/>
                      </a:lnTo>
                      <a:lnTo>
                        <a:pt x="2951" y="649"/>
                      </a:lnTo>
                      <a:lnTo>
                        <a:pt x="2909" y="565"/>
                      </a:lnTo>
                      <a:lnTo>
                        <a:pt x="2825" y="565"/>
                      </a:lnTo>
                      <a:lnTo>
                        <a:pt x="2783" y="523"/>
                      </a:lnTo>
                      <a:lnTo>
                        <a:pt x="2700" y="565"/>
                      </a:lnTo>
                      <a:lnTo>
                        <a:pt x="2490" y="565"/>
                      </a:lnTo>
                      <a:lnTo>
                        <a:pt x="2428" y="502"/>
                      </a:lnTo>
                      <a:lnTo>
                        <a:pt x="2532" y="335"/>
                      </a:lnTo>
                      <a:lnTo>
                        <a:pt x="2616" y="293"/>
                      </a:lnTo>
                      <a:lnTo>
                        <a:pt x="2574" y="126"/>
                      </a:lnTo>
                      <a:lnTo>
                        <a:pt x="2469" y="21"/>
                      </a:lnTo>
                      <a:lnTo>
                        <a:pt x="2281" y="21"/>
                      </a:lnTo>
                      <a:lnTo>
                        <a:pt x="21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9" name="Google Shape;2149;p10"/>
                <p:cNvSpPr/>
                <p:nvPr/>
              </p:nvSpPr>
              <p:spPr>
                <a:xfrm>
                  <a:off x="2638000" y="1637900"/>
                  <a:ext cx="69075" cy="6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" h="2700" extrusionOk="0">
                      <a:moveTo>
                        <a:pt x="1884" y="1"/>
                      </a:moveTo>
                      <a:lnTo>
                        <a:pt x="1758" y="84"/>
                      </a:lnTo>
                      <a:lnTo>
                        <a:pt x="1654" y="84"/>
                      </a:lnTo>
                      <a:lnTo>
                        <a:pt x="1612" y="126"/>
                      </a:lnTo>
                      <a:lnTo>
                        <a:pt x="1507" y="126"/>
                      </a:lnTo>
                      <a:lnTo>
                        <a:pt x="1423" y="189"/>
                      </a:lnTo>
                      <a:lnTo>
                        <a:pt x="1423" y="335"/>
                      </a:lnTo>
                      <a:lnTo>
                        <a:pt x="1403" y="398"/>
                      </a:lnTo>
                      <a:lnTo>
                        <a:pt x="1423" y="545"/>
                      </a:lnTo>
                      <a:lnTo>
                        <a:pt x="1528" y="649"/>
                      </a:lnTo>
                      <a:lnTo>
                        <a:pt x="1549" y="733"/>
                      </a:lnTo>
                      <a:lnTo>
                        <a:pt x="1549" y="733"/>
                      </a:lnTo>
                      <a:lnTo>
                        <a:pt x="1444" y="691"/>
                      </a:lnTo>
                      <a:lnTo>
                        <a:pt x="1361" y="691"/>
                      </a:lnTo>
                      <a:lnTo>
                        <a:pt x="1340" y="733"/>
                      </a:lnTo>
                      <a:lnTo>
                        <a:pt x="1528" y="858"/>
                      </a:lnTo>
                      <a:lnTo>
                        <a:pt x="1528" y="963"/>
                      </a:lnTo>
                      <a:lnTo>
                        <a:pt x="1423" y="1005"/>
                      </a:lnTo>
                      <a:lnTo>
                        <a:pt x="1403" y="1151"/>
                      </a:lnTo>
                      <a:lnTo>
                        <a:pt x="1444" y="1235"/>
                      </a:lnTo>
                      <a:lnTo>
                        <a:pt x="1340" y="1319"/>
                      </a:lnTo>
                      <a:lnTo>
                        <a:pt x="1235" y="1256"/>
                      </a:lnTo>
                      <a:lnTo>
                        <a:pt x="1235" y="1214"/>
                      </a:lnTo>
                      <a:lnTo>
                        <a:pt x="1256" y="1110"/>
                      </a:lnTo>
                      <a:lnTo>
                        <a:pt x="1235" y="796"/>
                      </a:lnTo>
                      <a:lnTo>
                        <a:pt x="1151" y="712"/>
                      </a:lnTo>
                      <a:lnTo>
                        <a:pt x="1131" y="628"/>
                      </a:lnTo>
                      <a:lnTo>
                        <a:pt x="1151" y="586"/>
                      </a:lnTo>
                      <a:lnTo>
                        <a:pt x="1151" y="482"/>
                      </a:lnTo>
                      <a:lnTo>
                        <a:pt x="1110" y="419"/>
                      </a:lnTo>
                      <a:lnTo>
                        <a:pt x="1089" y="314"/>
                      </a:lnTo>
                      <a:lnTo>
                        <a:pt x="1026" y="273"/>
                      </a:lnTo>
                      <a:lnTo>
                        <a:pt x="900" y="314"/>
                      </a:lnTo>
                      <a:lnTo>
                        <a:pt x="879" y="377"/>
                      </a:lnTo>
                      <a:lnTo>
                        <a:pt x="775" y="461"/>
                      </a:lnTo>
                      <a:lnTo>
                        <a:pt x="733" y="524"/>
                      </a:lnTo>
                      <a:lnTo>
                        <a:pt x="796" y="566"/>
                      </a:lnTo>
                      <a:lnTo>
                        <a:pt x="838" y="566"/>
                      </a:lnTo>
                      <a:lnTo>
                        <a:pt x="900" y="628"/>
                      </a:lnTo>
                      <a:lnTo>
                        <a:pt x="796" y="670"/>
                      </a:lnTo>
                      <a:lnTo>
                        <a:pt x="775" y="733"/>
                      </a:lnTo>
                      <a:lnTo>
                        <a:pt x="670" y="796"/>
                      </a:lnTo>
                      <a:lnTo>
                        <a:pt x="628" y="942"/>
                      </a:lnTo>
                      <a:lnTo>
                        <a:pt x="733" y="984"/>
                      </a:lnTo>
                      <a:lnTo>
                        <a:pt x="733" y="1026"/>
                      </a:lnTo>
                      <a:lnTo>
                        <a:pt x="607" y="1068"/>
                      </a:lnTo>
                      <a:lnTo>
                        <a:pt x="587" y="1172"/>
                      </a:lnTo>
                      <a:lnTo>
                        <a:pt x="628" y="1256"/>
                      </a:lnTo>
                      <a:lnTo>
                        <a:pt x="670" y="1361"/>
                      </a:lnTo>
                      <a:lnTo>
                        <a:pt x="607" y="1423"/>
                      </a:lnTo>
                      <a:lnTo>
                        <a:pt x="566" y="1382"/>
                      </a:lnTo>
                      <a:lnTo>
                        <a:pt x="566" y="1235"/>
                      </a:lnTo>
                      <a:lnTo>
                        <a:pt x="503" y="1214"/>
                      </a:lnTo>
                      <a:lnTo>
                        <a:pt x="503" y="1110"/>
                      </a:lnTo>
                      <a:lnTo>
                        <a:pt x="461" y="1130"/>
                      </a:lnTo>
                      <a:lnTo>
                        <a:pt x="294" y="1130"/>
                      </a:lnTo>
                      <a:lnTo>
                        <a:pt x="273" y="1214"/>
                      </a:lnTo>
                      <a:lnTo>
                        <a:pt x="335" y="1256"/>
                      </a:lnTo>
                      <a:lnTo>
                        <a:pt x="252" y="1298"/>
                      </a:lnTo>
                      <a:lnTo>
                        <a:pt x="168" y="1235"/>
                      </a:lnTo>
                      <a:lnTo>
                        <a:pt x="84" y="1298"/>
                      </a:lnTo>
                      <a:lnTo>
                        <a:pt x="1" y="1256"/>
                      </a:lnTo>
                      <a:lnTo>
                        <a:pt x="1" y="1402"/>
                      </a:lnTo>
                      <a:lnTo>
                        <a:pt x="63" y="1444"/>
                      </a:lnTo>
                      <a:lnTo>
                        <a:pt x="147" y="1444"/>
                      </a:lnTo>
                      <a:lnTo>
                        <a:pt x="189" y="1465"/>
                      </a:lnTo>
                      <a:lnTo>
                        <a:pt x="252" y="1444"/>
                      </a:lnTo>
                      <a:lnTo>
                        <a:pt x="356" y="1444"/>
                      </a:lnTo>
                      <a:lnTo>
                        <a:pt x="419" y="1465"/>
                      </a:lnTo>
                      <a:lnTo>
                        <a:pt x="503" y="1444"/>
                      </a:lnTo>
                      <a:lnTo>
                        <a:pt x="628" y="1507"/>
                      </a:lnTo>
                      <a:lnTo>
                        <a:pt x="796" y="1465"/>
                      </a:lnTo>
                      <a:lnTo>
                        <a:pt x="879" y="1528"/>
                      </a:lnTo>
                      <a:lnTo>
                        <a:pt x="984" y="1528"/>
                      </a:lnTo>
                      <a:lnTo>
                        <a:pt x="1444" y="1612"/>
                      </a:lnTo>
                      <a:lnTo>
                        <a:pt x="1507" y="1654"/>
                      </a:lnTo>
                      <a:lnTo>
                        <a:pt x="1423" y="1695"/>
                      </a:lnTo>
                      <a:lnTo>
                        <a:pt x="1298" y="1674"/>
                      </a:lnTo>
                      <a:lnTo>
                        <a:pt x="1151" y="1674"/>
                      </a:lnTo>
                      <a:lnTo>
                        <a:pt x="1047" y="1737"/>
                      </a:lnTo>
                      <a:lnTo>
                        <a:pt x="879" y="1758"/>
                      </a:lnTo>
                      <a:lnTo>
                        <a:pt x="921" y="1758"/>
                      </a:lnTo>
                      <a:lnTo>
                        <a:pt x="984" y="1800"/>
                      </a:lnTo>
                      <a:lnTo>
                        <a:pt x="921" y="1842"/>
                      </a:lnTo>
                      <a:lnTo>
                        <a:pt x="754" y="1779"/>
                      </a:lnTo>
                      <a:lnTo>
                        <a:pt x="670" y="1758"/>
                      </a:lnTo>
                      <a:lnTo>
                        <a:pt x="587" y="1800"/>
                      </a:lnTo>
                      <a:lnTo>
                        <a:pt x="607" y="1863"/>
                      </a:lnTo>
                      <a:lnTo>
                        <a:pt x="587" y="1905"/>
                      </a:lnTo>
                      <a:lnTo>
                        <a:pt x="524" y="1863"/>
                      </a:lnTo>
                      <a:lnTo>
                        <a:pt x="482" y="1863"/>
                      </a:lnTo>
                      <a:lnTo>
                        <a:pt x="503" y="1905"/>
                      </a:lnTo>
                      <a:lnTo>
                        <a:pt x="503" y="1967"/>
                      </a:lnTo>
                      <a:lnTo>
                        <a:pt x="566" y="2009"/>
                      </a:lnTo>
                      <a:lnTo>
                        <a:pt x="649" y="2051"/>
                      </a:lnTo>
                      <a:lnTo>
                        <a:pt x="607" y="2114"/>
                      </a:lnTo>
                      <a:lnTo>
                        <a:pt x="670" y="2198"/>
                      </a:lnTo>
                      <a:lnTo>
                        <a:pt x="607" y="2198"/>
                      </a:lnTo>
                      <a:lnTo>
                        <a:pt x="566" y="2114"/>
                      </a:lnTo>
                      <a:lnTo>
                        <a:pt x="503" y="2114"/>
                      </a:lnTo>
                      <a:lnTo>
                        <a:pt x="461" y="2218"/>
                      </a:lnTo>
                      <a:lnTo>
                        <a:pt x="461" y="2281"/>
                      </a:lnTo>
                      <a:lnTo>
                        <a:pt x="440" y="2323"/>
                      </a:lnTo>
                      <a:lnTo>
                        <a:pt x="440" y="2428"/>
                      </a:lnTo>
                      <a:lnTo>
                        <a:pt x="503" y="2491"/>
                      </a:lnTo>
                      <a:lnTo>
                        <a:pt x="607" y="2491"/>
                      </a:lnTo>
                      <a:lnTo>
                        <a:pt x="670" y="2532"/>
                      </a:lnTo>
                      <a:lnTo>
                        <a:pt x="712" y="2532"/>
                      </a:lnTo>
                      <a:lnTo>
                        <a:pt x="775" y="2470"/>
                      </a:lnTo>
                      <a:lnTo>
                        <a:pt x="900" y="2407"/>
                      </a:lnTo>
                      <a:lnTo>
                        <a:pt x="817" y="2511"/>
                      </a:lnTo>
                      <a:lnTo>
                        <a:pt x="859" y="2595"/>
                      </a:lnTo>
                      <a:lnTo>
                        <a:pt x="921" y="2595"/>
                      </a:lnTo>
                      <a:lnTo>
                        <a:pt x="1005" y="2511"/>
                      </a:lnTo>
                      <a:lnTo>
                        <a:pt x="1026" y="2574"/>
                      </a:lnTo>
                      <a:lnTo>
                        <a:pt x="1068" y="2679"/>
                      </a:lnTo>
                      <a:lnTo>
                        <a:pt x="1382" y="2700"/>
                      </a:lnTo>
                      <a:lnTo>
                        <a:pt x="1444" y="2595"/>
                      </a:lnTo>
                      <a:lnTo>
                        <a:pt x="1423" y="2511"/>
                      </a:lnTo>
                      <a:lnTo>
                        <a:pt x="1444" y="2407"/>
                      </a:lnTo>
                      <a:lnTo>
                        <a:pt x="1507" y="2365"/>
                      </a:lnTo>
                      <a:lnTo>
                        <a:pt x="1528" y="2407"/>
                      </a:lnTo>
                      <a:lnTo>
                        <a:pt x="1528" y="2511"/>
                      </a:lnTo>
                      <a:lnTo>
                        <a:pt x="1570" y="2616"/>
                      </a:lnTo>
                      <a:lnTo>
                        <a:pt x="1612" y="2574"/>
                      </a:lnTo>
                      <a:lnTo>
                        <a:pt x="1612" y="2470"/>
                      </a:lnTo>
                      <a:lnTo>
                        <a:pt x="1612" y="2407"/>
                      </a:lnTo>
                      <a:lnTo>
                        <a:pt x="1654" y="2323"/>
                      </a:lnTo>
                      <a:lnTo>
                        <a:pt x="1675" y="2281"/>
                      </a:lnTo>
                      <a:lnTo>
                        <a:pt x="1570" y="2302"/>
                      </a:lnTo>
                      <a:lnTo>
                        <a:pt x="1486" y="2344"/>
                      </a:lnTo>
                      <a:lnTo>
                        <a:pt x="1528" y="2239"/>
                      </a:lnTo>
                      <a:lnTo>
                        <a:pt x="1633" y="2198"/>
                      </a:lnTo>
                      <a:lnTo>
                        <a:pt x="1695" y="2135"/>
                      </a:lnTo>
                      <a:lnTo>
                        <a:pt x="1758" y="2072"/>
                      </a:lnTo>
                      <a:lnTo>
                        <a:pt x="1758" y="1988"/>
                      </a:lnTo>
                      <a:lnTo>
                        <a:pt x="1821" y="1967"/>
                      </a:lnTo>
                      <a:lnTo>
                        <a:pt x="1905" y="1988"/>
                      </a:lnTo>
                      <a:lnTo>
                        <a:pt x="1905" y="2072"/>
                      </a:lnTo>
                      <a:lnTo>
                        <a:pt x="1905" y="2156"/>
                      </a:lnTo>
                      <a:lnTo>
                        <a:pt x="1947" y="2093"/>
                      </a:lnTo>
                      <a:lnTo>
                        <a:pt x="2072" y="1926"/>
                      </a:lnTo>
                      <a:lnTo>
                        <a:pt x="2072" y="1863"/>
                      </a:lnTo>
                      <a:lnTo>
                        <a:pt x="1947" y="1779"/>
                      </a:lnTo>
                      <a:lnTo>
                        <a:pt x="1947" y="1737"/>
                      </a:lnTo>
                      <a:lnTo>
                        <a:pt x="1988" y="1674"/>
                      </a:lnTo>
                      <a:lnTo>
                        <a:pt x="2051" y="1716"/>
                      </a:lnTo>
                      <a:lnTo>
                        <a:pt x="2135" y="1716"/>
                      </a:lnTo>
                      <a:lnTo>
                        <a:pt x="2156" y="1612"/>
                      </a:lnTo>
                      <a:lnTo>
                        <a:pt x="2156" y="1549"/>
                      </a:lnTo>
                      <a:lnTo>
                        <a:pt x="2260" y="1423"/>
                      </a:lnTo>
                      <a:lnTo>
                        <a:pt x="2281" y="1340"/>
                      </a:lnTo>
                      <a:lnTo>
                        <a:pt x="2407" y="1214"/>
                      </a:lnTo>
                      <a:lnTo>
                        <a:pt x="2511" y="1151"/>
                      </a:lnTo>
                      <a:lnTo>
                        <a:pt x="2553" y="1089"/>
                      </a:lnTo>
                      <a:lnTo>
                        <a:pt x="2511" y="942"/>
                      </a:lnTo>
                      <a:lnTo>
                        <a:pt x="2616" y="775"/>
                      </a:lnTo>
                      <a:lnTo>
                        <a:pt x="2742" y="691"/>
                      </a:lnTo>
                      <a:lnTo>
                        <a:pt x="2763" y="586"/>
                      </a:lnTo>
                      <a:lnTo>
                        <a:pt x="2700" y="482"/>
                      </a:lnTo>
                      <a:lnTo>
                        <a:pt x="2595" y="461"/>
                      </a:lnTo>
                      <a:lnTo>
                        <a:pt x="2553" y="356"/>
                      </a:lnTo>
                      <a:lnTo>
                        <a:pt x="2595" y="356"/>
                      </a:lnTo>
                      <a:lnTo>
                        <a:pt x="2616" y="294"/>
                      </a:lnTo>
                      <a:lnTo>
                        <a:pt x="2595" y="252"/>
                      </a:lnTo>
                      <a:lnTo>
                        <a:pt x="2616" y="168"/>
                      </a:lnTo>
                      <a:lnTo>
                        <a:pt x="2595" y="84"/>
                      </a:lnTo>
                      <a:lnTo>
                        <a:pt x="2511" y="84"/>
                      </a:lnTo>
                      <a:lnTo>
                        <a:pt x="2553" y="147"/>
                      </a:lnTo>
                      <a:lnTo>
                        <a:pt x="2553" y="252"/>
                      </a:lnTo>
                      <a:lnTo>
                        <a:pt x="2470" y="273"/>
                      </a:lnTo>
                      <a:lnTo>
                        <a:pt x="2386" y="189"/>
                      </a:lnTo>
                      <a:lnTo>
                        <a:pt x="2302" y="273"/>
                      </a:lnTo>
                      <a:lnTo>
                        <a:pt x="2302" y="461"/>
                      </a:lnTo>
                      <a:lnTo>
                        <a:pt x="2260" y="503"/>
                      </a:lnTo>
                      <a:lnTo>
                        <a:pt x="2198" y="503"/>
                      </a:lnTo>
                      <a:lnTo>
                        <a:pt x="2156" y="566"/>
                      </a:lnTo>
                      <a:lnTo>
                        <a:pt x="2093" y="566"/>
                      </a:lnTo>
                      <a:lnTo>
                        <a:pt x="2093" y="482"/>
                      </a:lnTo>
                      <a:lnTo>
                        <a:pt x="2177" y="398"/>
                      </a:lnTo>
                      <a:lnTo>
                        <a:pt x="2219" y="168"/>
                      </a:lnTo>
                      <a:lnTo>
                        <a:pt x="2156" y="105"/>
                      </a:lnTo>
                      <a:lnTo>
                        <a:pt x="2072" y="126"/>
                      </a:lnTo>
                      <a:lnTo>
                        <a:pt x="1988" y="84"/>
                      </a:lnTo>
                      <a:lnTo>
                        <a:pt x="19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0" name="Google Shape;2150;p10"/>
                <p:cNvSpPr/>
                <p:nvPr/>
              </p:nvSpPr>
              <p:spPr>
                <a:xfrm>
                  <a:off x="2686125" y="1510800"/>
                  <a:ext cx="6227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3516" extrusionOk="0">
                      <a:moveTo>
                        <a:pt x="1026" y="0"/>
                      </a:moveTo>
                      <a:lnTo>
                        <a:pt x="921" y="63"/>
                      </a:lnTo>
                      <a:lnTo>
                        <a:pt x="879" y="147"/>
                      </a:lnTo>
                      <a:lnTo>
                        <a:pt x="754" y="230"/>
                      </a:lnTo>
                      <a:lnTo>
                        <a:pt x="733" y="335"/>
                      </a:lnTo>
                      <a:lnTo>
                        <a:pt x="607" y="481"/>
                      </a:lnTo>
                      <a:lnTo>
                        <a:pt x="607" y="586"/>
                      </a:lnTo>
                      <a:lnTo>
                        <a:pt x="712" y="649"/>
                      </a:lnTo>
                      <a:lnTo>
                        <a:pt x="754" y="586"/>
                      </a:lnTo>
                      <a:lnTo>
                        <a:pt x="879" y="565"/>
                      </a:lnTo>
                      <a:lnTo>
                        <a:pt x="921" y="628"/>
                      </a:lnTo>
                      <a:lnTo>
                        <a:pt x="775" y="753"/>
                      </a:lnTo>
                      <a:lnTo>
                        <a:pt x="649" y="837"/>
                      </a:lnTo>
                      <a:lnTo>
                        <a:pt x="545" y="984"/>
                      </a:lnTo>
                      <a:lnTo>
                        <a:pt x="545" y="1046"/>
                      </a:lnTo>
                      <a:lnTo>
                        <a:pt x="712" y="963"/>
                      </a:lnTo>
                      <a:lnTo>
                        <a:pt x="858" y="837"/>
                      </a:lnTo>
                      <a:lnTo>
                        <a:pt x="942" y="837"/>
                      </a:lnTo>
                      <a:lnTo>
                        <a:pt x="1026" y="774"/>
                      </a:lnTo>
                      <a:lnTo>
                        <a:pt x="1068" y="858"/>
                      </a:lnTo>
                      <a:lnTo>
                        <a:pt x="1047" y="984"/>
                      </a:lnTo>
                      <a:lnTo>
                        <a:pt x="963" y="984"/>
                      </a:lnTo>
                      <a:lnTo>
                        <a:pt x="838" y="1109"/>
                      </a:lnTo>
                      <a:lnTo>
                        <a:pt x="775" y="1193"/>
                      </a:lnTo>
                      <a:lnTo>
                        <a:pt x="838" y="1276"/>
                      </a:lnTo>
                      <a:lnTo>
                        <a:pt x="984" y="1256"/>
                      </a:lnTo>
                      <a:lnTo>
                        <a:pt x="1089" y="1297"/>
                      </a:lnTo>
                      <a:lnTo>
                        <a:pt x="963" y="1381"/>
                      </a:lnTo>
                      <a:lnTo>
                        <a:pt x="817" y="1465"/>
                      </a:lnTo>
                      <a:lnTo>
                        <a:pt x="712" y="1402"/>
                      </a:lnTo>
                      <a:lnTo>
                        <a:pt x="712" y="1486"/>
                      </a:lnTo>
                      <a:lnTo>
                        <a:pt x="838" y="1528"/>
                      </a:lnTo>
                      <a:lnTo>
                        <a:pt x="838" y="1590"/>
                      </a:lnTo>
                      <a:lnTo>
                        <a:pt x="649" y="1779"/>
                      </a:lnTo>
                      <a:lnTo>
                        <a:pt x="607" y="1779"/>
                      </a:lnTo>
                      <a:lnTo>
                        <a:pt x="545" y="1611"/>
                      </a:lnTo>
                      <a:lnTo>
                        <a:pt x="440" y="1569"/>
                      </a:lnTo>
                      <a:lnTo>
                        <a:pt x="335" y="1423"/>
                      </a:lnTo>
                      <a:lnTo>
                        <a:pt x="126" y="1528"/>
                      </a:lnTo>
                      <a:lnTo>
                        <a:pt x="126" y="1590"/>
                      </a:lnTo>
                      <a:lnTo>
                        <a:pt x="1" y="1800"/>
                      </a:lnTo>
                      <a:lnTo>
                        <a:pt x="105" y="1925"/>
                      </a:lnTo>
                      <a:lnTo>
                        <a:pt x="105" y="2051"/>
                      </a:lnTo>
                      <a:lnTo>
                        <a:pt x="189" y="2093"/>
                      </a:lnTo>
                      <a:lnTo>
                        <a:pt x="294" y="2009"/>
                      </a:lnTo>
                      <a:lnTo>
                        <a:pt x="356" y="2009"/>
                      </a:lnTo>
                      <a:lnTo>
                        <a:pt x="545" y="2051"/>
                      </a:lnTo>
                      <a:lnTo>
                        <a:pt x="733" y="2051"/>
                      </a:lnTo>
                      <a:lnTo>
                        <a:pt x="754" y="2113"/>
                      </a:lnTo>
                      <a:lnTo>
                        <a:pt x="942" y="2051"/>
                      </a:lnTo>
                      <a:lnTo>
                        <a:pt x="942" y="2134"/>
                      </a:lnTo>
                      <a:lnTo>
                        <a:pt x="838" y="2155"/>
                      </a:lnTo>
                      <a:lnTo>
                        <a:pt x="775" y="2239"/>
                      </a:lnTo>
                      <a:lnTo>
                        <a:pt x="817" y="2344"/>
                      </a:lnTo>
                      <a:lnTo>
                        <a:pt x="963" y="2323"/>
                      </a:lnTo>
                      <a:lnTo>
                        <a:pt x="1089" y="2427"/>
                      </a:lnTo>
                      <a:lnTo>
                        <a:pt x="1172" y="2616"/>
                      </a:lnTo>
                      <a:lnTo>
                        <a:pt x="1256" y="2616"/>
                      </a:lnTo>
                      <a:lnTo>
                        <a:pt x="1298" y="2657"/>
                      </a:lnTo>
                      <a:lnTo>
                        <a:pt x="1256" y="2741"/>
                      </a:lnTo>
                      <a:lnTo>
                        <a:pt x="1256" y="2867"/>
                      </a:lnTo>
                      <a:lnTo>
                        <a:pt x="1068" y="3201"/>
                      </a:lnTo>
                      <a:lnTo>
                        <a:pt x="1130" y="3390"/>
                      </a:lnTo>
                      <a:lnTo>
                        <a:pt x="1172" y="3494"/>
                      </a:lnTo>
                      <a:lnTo>
                        <a:pt x="1256" y="3494"/>
                      </a:lnTo>
                      <a:lnTo>
                        <a:pt x="1361" y="3473"/>
                      </a:lnTo>
                      <a:lnTo>
                        <a:pt x="1403" y="3515"/>
                      </a:lnTo>
                      <a:lnTo>
                        <a:pt x="1486" y="3515"/>
                      </a:lnTo>
                      <a:lnTo>
                        <a:pt x="1654" y="3411"/>
                      </a:lnTo>
                      <a:lnTo>
                        <a:pt x="1654" y="3348"/>
                      </a:lnTo>
                      <a:lnTo>
                        <a:pt x="1758" y="3285"/>
                      </a:lnTo>
                      <a:lnTo>
                        <a:pt x="1821" y="3160"/>
                      </a:lnTo>
                      <a:lnTo>
                        <a:pt x="1863" y="3034"/>
                      </a:lnTo>
                      <a:lnTo>
                        <a:pt x="1884" y="2846"/>
                      </a:lnTo>
                      <a:lnTo>
                        <a:pt x="1988" y="2678"/>
                      </a:lnTo>
                      <a:lnTo>
                        <a:pt x="1905" y="2657"/>
                      </a:lnTo>
                      <a:lnTo>
                        <a:pt x="1905" y="2574"/>
                      </a:lnTo>
                      <a:lnTo>
                        <a:pt x="1988" y="2532"/>
                      </a:lnTo>
                      <a:lnTo>
                        <a:pt x="2072" y="2365"/>
                      </a:lnTo>
                      <a:lnTo>
                        <a:pt x="2135" y="2365"/>
                      </a:lnTo>
                      <a:lnTo>
                        <a:pt x="2219" y="2260"/>
                      </a:lnTo>
                      <a:lnTo>
                        <a:pt x="2344" y="2197"/>
                      </a:lnTo>
                      <a:lnTo>
                        <a:pt x="2386" y="2030"/>
                      </a:lnTo>
                      <a:lnTo>
                        <a:pt x="2386" y="1925"/>
                      </a:lnTo>
                      <a:lnTo>
                        <a:pt x="2491" y="1841"/>
                      </a:lnTo>
                      <a:lnTo>
                        <a:pt x="2491" y="1800"/>
                      </a:lnTo>
                      <a:lnTo>
                        <a:pt x="2428" y="1695"/>
                      </a:lnTo>
                      <a:lnTo>
                        <a:pt x="2407" y="1569"/>
                      </a:lnTo>
                      <a:lnTo>
                        <a:pt x="2344" y="1569"/>
                      </a:lnTo>
                      <a:lnTo>
                        <a:pt x="2239" y="1507"/>
                      </a:lnTo>
                      <a:lnTo>
                        <a:pt x="2114" y="1507"/>
                      </a:lnTo>
                      <a:lnTo>
                        <a:pt x="2093" y="1465"/>
                      </a:lnTo>
                      <a:lnTo>
                        <a:pt x="2135" y="1360"/>
                      </a:lnTo>
                      <a:lnTo>
                        <a:pt x="2302" y="1276"/>
                      </a:lnTo>
                      <a:lnTo>
                        <a:pt x="2302" y="1193"/>
                      </a:lnTo>
                      <a:lnTo>
                        <a:pt x="2239" y="1109"/>
                      </a:lnTo>
                      <a:lnTo>
                        <a:pt x="2239" y="984"/>
                      </a:lnTo>
                      <a:lnTo>
                        <a:pt x="2281" y="879"/>
                      </a:lnTo>
                      <a:lnTo>
                        <a:pt x="2177" y="774"/>
                      </a:lnTo>
                      <a:lnTo>
                        <a:pt x="2093" y="774"/>
                      </a:lnTo>
                      <a:lnTo>
                        <a:pt x="1967" y="858"/>
                      </a:lnTo>
                      <a:lnTo>
                        <a:pt x="1779" y="900"/>
                      </a:lnTo>
                      <a:lnTo>
                        <a:pt x="1758" y="984"/>
                      </a:lnTo>
                      <a:lnTo>
                        <a:pt x="1675" y="1088"/>
                      </a:lnTo>
                      <a:lnTo>
                        <a:pt x="1591" y="1067"/>
                      </a:lnTo>
                      <a:lnTo>
                        <a:pt x="1570" y="963"/>
                      </a:lnTo>
                      <a:lnTo>
                        <a:pt x="1695" y="900"/>
                      </a:lnTo>
                      <a:lnTo>
                        <a:pt x="1758" y="837"/>
                      </a:lnTo>
                      <a:lnTo>
                        <a:pt x="1758" y="670"/>
                      </a:lnTo>
                      <a:lnTo>
                        <a:pt x="1800" y="460"/>
                      </a:lnTo>
                      <a:lnTo>
                        <a:pt x="1758" y="356"/>
                      </a:lnTo>
                      <a:lnTo>
                        <a:pt x="1695" y="272"/>
                      </a:lnTo>
                      <a:lnTo>
                        <a:pt x="1654" y="168"/>
                      </a:lnTo>
                      <a:lnTo>
                        <a:pt x="1507" y="105"/>
                      </a:lnTo>
                      <a:lnTo>
                        <a:pt x="1403" y="147"/>
                      </a:lnTo>
                      <a:lnTo>
                        <a:pt x="1277" y="105"/>
                      </a:lnTo>
                      <a:lnTo>
                        <a:pt x="1130" y="230"/>
                      </a:lnTo>
                      <a:lnTo>
                        <a:pt x="1047" y="209"/>
                      </a:lnTo>
                      <a:lnTo>
                        <a:pt x="1047" y="21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1" name="Google Shape;2151;p10"/>
                <p:cNvSpPr/>
                <p:nvPr/>
              </p:nvSpPr>
              <p:spPr>
                <a:xfrm>
                  <a:off x="2799125" y="1455875"/>
                  <a:ext cx="96775" cy="1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6341" extrusionOk="0">
                      <a:moveTo>
                        <a:pt x="2385" y="0"/>
                      </a:moveTo>
                      <a:lnTo>
                        <a:pt x="2385" y="126"/>
                      </a:lnTo>
                      <a:lnTo>
                        <a:pt x="2302" y="272"/>
                      </a:lnTo>
                      <a:lnTo>
                        <a:pt x="2385" y="356"/>
                      </a:lnTo>
                      <a:lnTo>
                        <a:pt x="2490" y="356"/>
                      </a:lnTo>
                      <a:lnTo>
                        <a:pt x="2595" y="314"/>
                      </a:lnTo>
                      <a:lnTo>
                        <a:pt x="2741" y="377"/>
                      </a:lnTo>
                      <a:lnTo>
                        <a:pt x="2783" y="460"/>
                      </a:lnTo>
                      <a:lnTo>
                        <a:pt x="2888" y="481"/>
                      </a:lnTo>
                      <a:lnTo>
                        <a:pt x="2888" y="565"/>
                      </a:lnTo>
                      <a:lnTo>
                        <a:pt x="2699" y="733"/>
                      </a:lnTo>
                      <a:lnTo>
                        <a:pt x="2616" y="733"/>
                      </a:lnTo>
                      <a:lnTo>
                        <a:pt x="2490" y="649"/>
                      </a:lnTo>
                      <a:lnTo>
                        <a:pt x="2385" y="649"/>
                      </a:lnTo>
                      <a:lnTo>
                        <a:pt x="2281" y="628"/>
                      </a:lnTo>
                      <a:lnTo>
                        <a:pt x="2281" y="628"/>
                      </a:lnTo>
                      <a:lnTo>
                        <a:pt x="2323" y="733"/>
                      </a:lnTo>
                      <a:lnTo>
                        <a:pt x="2406" y="753"/>
                      </a:lnTo>
                      <a:lnTo>
                        <a:pt x="2323" y="837"/>
                      </a:lnTo>
                      <a:lnTo>
                        <a:pt x="2218" y="858"/>
                      </a:lnTo>
                      <a:lnTo>
                        <a:pt x="2072" y="691"/>
                      </a:lnTo>
                      <a:lnTo>
                        <a:pt x="1904" y="774"/>
                      </a:lnTo>
                      <a:lnTo>
                        <a:pt x="1862" y="942"/>
                      </a:lnTo>
                      <a:lnTo>
                        <a:pt x="1779" y="1005"/>
                      </a:lnTo>
                      <a:lnTo>
                        <a:pt x="1779" y="1088"/>
                      </a:lnTo>
                      <a:lnTo>
                        <a:pt x="1883" y="1109"/>
                      </a:lnTo>
                      <a:lnTo>
                        <a:pt x="1904" y="1256"/>
                      </a:lnTo>
                      <a:lnTo>
                        <a:pt x="2051" y="1318"/>
                      </a:lnTo>
                      <a:lnTo>
                        <a:pt x="2051" y="1381"/>
                      </a:lnTo>
                      <a:lnTo>
                        <a:pt x="1946" y="1381"/>
                      </a:lnTo>
                      <a:lnTo>
                        <a:pt x="1946" y="1465"/>
                      </a:lnTo>
                      <a:lnTo>
                        <a:pt x="1988" y="1528"/>
                      </a:lnTo>
                      <a:lnTo>
                        <a:pt x="1988" y="1611"/>
                      </a:lnTo>
                      <a:lnTo>
                        <a:pt x="1904" y="1590"/>
                      </a:lnTo>
                      <a:lnTo>
                        <a:pt x="1841" y="1528"/>
                      </a:lnTo>
                      <a:lnTo>
                        <a:pt x="1695" y="1507"/>
                      </a:lnTo>
                      <a:lnTo>
                        <a:pt x="1590" y="1423"/>
                      </a:lnTo>
                      <a:lnTo>
                        <a:pt x="1528" y="1402"/>
                      </a:lnTo>
                      <a:lnTo>
                        <a:pt x="1423" y="1486"/>
                      </a:lnTo>
                      <a:lnTo>
                        <a:pt x="1381" y="1569"/>
                      </a:lnTo>
                      <a:lnTo>
                        <a:pt x="1465" y="1674"/>
                      </a:lnTo>
                      <a:lnTo>
                        <a:pt x="1423" y="1779"/>
                      </a:lnTo>
                      <a:lnTo>
                        <a:pt x="1360" y="1737"/>
                      </a:lnTo>
                      <a:lnTo>
                        <a:pt x="1360" y="1674"/>
                      </a:lnTo>
                      <a:lnTo>
                        <a:pt x="1276" y="1611"/>
                      </a:lnTo>
                      <a:lnTo>
                        <a:pt x="1151" y="1569"/>
                      </a:lnTo>
                      <a:lnTo>
                        <a:pt x="1109" y="1569"/>
                      </a:lnTo>
                      <a:lnTo>
                        <a:pt x="1025" y="1486"/>
                      </a:lnTo>
                      <a:lnTo>
                        <a:pt x="942" y="1465"/>
                      </a:lnTo>
                      <a:lnTo>
                        <a:pt x="921" y="1528"/>
                      </a:lnTo>
                      <a:lnTo>
                        <a:pt x="963" y="1674"/>
                      </a:lnTo>
                      <a:lnTo>
                        <a:pt x="963" y="1800"/>
                      </a:lnTo>
                      <a:lnTo>
                        <a:pt x="1004" y="1946"/>
                      </a:lnTo>
                      <a:lnTo>
                        <a:pt x="1109" y="2009"/>
                      </a:lnTo>
                      <a:lnTo>
                        <a:pt x="1235" y="2030"/>
                      </a:lnTo>
                      <a:lnTo>
                        <a:pt x="1276" y="2093"/>
                      </a:lnTo>
                      <a:lnTo>
                        <a:pt x="1256" y="2113"/>
                      </a:lnTo>
                      <a:lnTo>
                        <a:pt x="1130" y="2113"/>
                      </a:lnTo>
                      <a:lnTo>
                        <a:pt x="1256" y="2197"/>
                      </a:lnTo>
                      <a:lnTo>
                        <a:pt x="1318" y="2260"/>
                      </a:lnTo>
                      <a:lnTo>
                        <a:pt x="1423" y="2344"/>
                      </a:lnTo>
                      <a:lnTo>
                        <a:pt x="1548" y="2344"/>
                      </a:lnTo>
                      <a:lnTo>
                        <a:pt x="1632" y="2260"/>
                      </a:lnTo>
                      <a:lnTo>
                        <a:pt x="1674" y="2260"/>
                      </a:lnTo>
                      <a:lnTo>
                        <a:pt x="1674" y="2344"/>
                      </a:lnTo>
                      <a:lnTo>
                        <a:pt x="1590" y="2427"/>
                      </a:lnTo>
                      <a:lnTo>
                        <a:pt x="1548" y="2616"/>
                      </a:lnTo>
                      <a:lnTo>
                        <a:pt x="1486" y="2616"/>
                      </a:lnTo>
                      <a:lnTo>
                        <a:pt x="1339" y="2469"/>
                      </a:lnTo>
                      <a:lnTo>
                        <a:pt x="1025" y="2427"/>
                      </a:lnTo>
                      <a:lnTo>
                        <a:pt x="921" y="2260"/>
                      </a:lnTo>
                      <a:lnTo>
                        <a:pt x="837" y="2239"/>
                      </a:lnTo>
                      <a:lnTo>
                        <a:pt x="795" y="2155"/>
                      </a:lnTo>
                      <a:lnTo>
                        <a:pt x="753" y="2155"/>
                      </a:lnTo>
                      <a:lnTo>
                        <a:pt x="712" y="2302"/>
                      </a:lnTo>
                      <a:lnTo>
                        <a:pt x="712" y="2344"/>
                      </a:lnTo>
                      <a:lnTo>
                        <a:pt x="649" y="2406"/>
                      </a:lnTo>
                      <a:lnTo>
                        <a:pt x="712" y="2574"/>
                      </a:lnTo>
                      <a:lnTo>
                        <a:pt x="628" y="2637"/>
                      </a:lnTo>
                      <a:lnTo>
                        <a:pt x="544" y="2616"/>
                      </a:lnTo>
                      <a:lnTo>
                        <a:pt x="544" y="2762"/>
                      </a:lnTo>
                      <a:lnTo>
                        <a:pt x="502" y="2783"/>
                      </a:lnTo>
                      <a:lnTo>
                        <a:pt x="502" y="3034"/>
                      </a:lnTo>
                      <a:lnTo>
                        <a:pt x="586" y="3097"/>
                      </a:lnTo>
                      <a:lnTo>
                        <a:pt x="732" y="3097"/>
                      </a:lnTo>
                      <a:lnTo>
                        <a:pt x="837" y="3160"/>
                      </a:lnTo>
                      <a:lnTo>
                        <a:pt x="942" y="3139"/>
                      </a:lnTo>
                      <a:lnTo>
                        <a:pt x="942" y="3181"/>
                      </a:lnTo>
                      <a:lnTo>
                        <a:pt x="858" y="3243"/>
                      </a:lnTo>
                      <a:lnTo>
                        <a:pt x="753" y="3181"/>
                      </a:lnTo>
                      <a:lnTo>
                        <a:pt x="586" y="3181"/>
                      </a:lnTo>
                      <a:lnTo>
                        <a:pt x="523" y="3160"/>
                      </a:lnTo>
                      <a:lnTo>
                        <a:pt x="419" y="3181"/>
                      </a:lnTo>
                      <a:lnTo>
                        <a:pt x="272" y="3369"/>
                      </a:lnTo>
                      <a:lnTo>
                        <a:pt x="230" y="3473"/>
                      </a:lnTo>
                      <a:lnTo>
                        <a:pt x="314" y="3557"/>
                      </a:lnTo>
                      <a:lnTo>
                        <a:pt x="293" y="3599"/>
                      </a:lnTo>
                      <a:lnTo>
                        <a:pt x="209" y="3620"/>
                      </a:lnTo>
                      <a:lnTo>
                        <a:pt x="209" y="3725"/>
                      </a:lnTo>
                      <a:lnTo>
                        <a:pt x="293" y="3787"/>
                      </a:lnTo>
                      <a:lnTo>
                        <a:pt x="335" y="3725"/>
                      </a:lnTo>
                      <a:lnTo>
                        <a:pt x="502" y="3725"/>
                      </a:lnTo>
                      <a:lnTo>
                        <a:pt x="586" y="3662"/>
                      </a:lnTo>
                      <a:lnTo>
                        <a:pt x="628" y="3704"/>
                      </a:lnTo>
                      <a:lnTo>
                        <a:pt x="628" y="3787"/>
                      </a:lnTo>
                      <a:lnTo>
                        <a:pt x="523" y="3808"/>
                      </a:lnTo>
                      <a:lnTo>
                        <a:pt x="440" y="3913"/>
                      </a:lnTo>
                      <a:lnTo>
                        <a:pt x="502" y="3976"/>
                      </a:lnTo>
                      <a:lnTo>
                        <a:pt x="586" y="3976"/>
                      </a:lnTo>
                      <a:lnTo>
                        <a:pt x="691" y="3892"/>
                      </a:lnTo>
                      <a:lnTo>
                        <a:pt x="753" y="3892"/>
                      </a:lnTo>
                      <a:lnTo>
                        <a:pt x="858" y="3808"/>
                      </a:lnTo>
                      <a:lnTo>
                        <a:pt x="858" y="3871"/>
                      </a:lnTo>
                      <a:lnTo>
                        <a:pt x="816" y="3934"/>
                      </a:lnTo>
                      <a:lnTo>
                        <a:pt x="858" y="3976"/>
                      </a:lnTo>
                      <a:lnTo>
                        <a:pt x="1046" y="3976"/>
                      </a:lnTo>
                      <a:lnTo>
                        <a:pt x="1067" y="4018"/>
                      </a:lnTo>
                      <a:lnTo>
                        <a:pt x="963" y="4038"/>
                      </a:lnTo>
                      <a:lnTo>
                        <a:pt x="963" y="4122"/>
                      </a:lnTo>
                      <a:lnTo>
                        <a:pt x="1067" y="4143"/>
                      </a:lnTo>
                      <a:lnTo>
                        <a:pt x="1172" y="4122"/>
                      </a:lnTo>
                      <a:lnTo>
                        <a:pt x="1318" y="4206"/>
                      </a:lnTo>
                      <a:lnTo>
                        <a:pt x="1590" y="4290"/>
                      </a:lnTo>
                      <a:lnTo>
                        <a:pt x="1632" y="4331"/>
                      </a:lnTo>
                      <a:lnTo>
                        <a:pt x="1381" y="4310"/>
                      </a:lnTo>
                      <a:lnTo>
                        <a:pt x="1276" y="4331"/>
                      </a:lnTo>
                      <a:lnTo>
                        <a:pt x="1130" y="4227"/>
                      </a:lnTo>
                      <a:lnTo>
                        <a:pt x="963" y="4290"/>
                      </a:lnTo>
                      <a:lnTo>
                        <a:pt x="963" y="4352"/>
                      </a:lnTo>
                      <a:lnTo>
                        <a:pt x="1130" y="4415"/>
                      </a:lnTo>
                      <a:lnTo>
                        <a:pt x="1339" y="4436"/>
                      </a:lnTo>
                      <a:lnTo>
                        <a:pt x="1569" y="4436"/>
                      </a:lnTo>
                      <a:lnTo>
                        <a:pt x="1653" y="4499"/>
                      </a:lnTo>
                      <a:lnTo>
                        <a:pt x="1423" y="4541"/>
                      </a:lnTo>
                      <a:lnTo>
                        <a:pt x="1339" y="4520"/>
                      </a:lnTo>
                      <a:lnTo>
                        <a:pt x="1109" y="4499"/>
                      </a:lnTo>
                      <a:lnTo>
                        <a:pt x="942" y="4457"/>
                      </a:lnTo>
                      <a:lnTo>
                        <a:pt x="900" y="4394"/>
                      </a:lnTo>
                      <a:lnTo>
                        <a:pt x="753" y="4352"/>
                      </a:lnTo>
                      <a:lnTo>
                        <a:pt x="607" y="4206"/>
                      </a:lnTo>
                      <a:lnTo>
                        <a:pt x="544" y="4248"/>
                      </a:lnTo>
                      <a:lnTo>
                        <a:pt x="481" y="4331"/>
                      </a:lnTo>
                      <a:lnTo>
                        <a:pt x="293" y="4352"/>
                      </a:lnTo>
                      <a:lnTo>
                        <a:pt x="209" y="4415"/>
                      </a:lnTo>
                      <a:lnTo>
                        <a:pt x="188" y="4624"/>
                      </a:lnTo>
                      <a:lnTo>
                        <a:pt x="314" y="4729"/>
                      </a:lnTo>
                      <a:lnTo>
                        <a:pt x="314" y="4854"/>
                      </a:lnTo>
                      <a:lnTo>
                        <a:pt x="272" y="4917"/>
                      </a:lnTo>
                      <a:lnTo>
                        <a:pt x="188" y="4729"/>
                      </a:lnTo>
                      <a:lnTo>
                        <a:pt x="126" y="4729"/>
                      </a:lnTo>
                      <a:lnTo>
                        <a:pt x="63" y="4980"/>
                      </a:lnTo>
                      <a:lnTo>
                        <a:pt x="84" y="5126"/>
                      </a:lnTo>
                      <a:lnTo>
                        <a:pt x="168" y="5147"/>
                      </a:lnTo>
                      <a:lnTo>
                        <a:pt x="188" y="5126"/>
                      </a:lnTo>
                      <a:lnTo>
                        <a:pt x="272" y="5126"/>
                      </a:lnTo>
                      <a:lnTo>
                        <a:pt x="335" y="5252"/>
                      </a:lnTo>
                      <a:lnTo>
                        <a:pt x="419" y="5273"/>
                      </a:lnTo>
                      <a:lnTo>
                        <a:pt x="335" y="5294"/>
                      </a:lnTo>
                      <a:lnTo>
                        <a:pt x="272" y="5336"/>
                      </a:lnTo>
                      <a:lnTo>
                        <a:pt x="188" y="5231"/>
                      </a:lnTo>
                      <a:lnTo>
                        <a:pt x="21" y="5252"/>
                      </a:lnTo>
                      <a:lnTo>
                        <a:pt x="0" y="5461"/>
                      </a:lnTo>
                      <a:lnTo>
                        <a:pt x="63" y="5503"/>
                      </a:lnTo>
                      <a:lnTo>
                        <a:pt x="126" y="5482"/>
                      </a:lnTo>
                      <a:lnTo>
                        <a:pt x="84" y="5566"/>
                      </a:lnTo>
                      <a:lnTo>
                        <a:pt x="84" y="5817"/>
                      </a:lnTo>
                      <a:lnTo>
                        <a:pt x="168" y="5754"/>
                      </a:lnTo>
                      <a:lnTo>
                        <a:pt x="230" y="5775"/>
                      </a:lnTo>
                      <a:lnTo>
                        <a:pt x="230" y="5963"/>
                      </a:lnTo>
                      <a:lnTo>
                        <a:pt x="398" y="6005"/>
                      </a:lnTo>
                      <a:lnTo>
                        <a:pt x="628" y="6173"/>
                      </a:lnTo>
                      <a:lnTo>
                        <a:pt x="732" y="6110"/>
                      </a:lnTo>
                      <a:lnTo>
                        <a:pt x="795" y="6005"/>
                      </a:lnTo>
                      <a:lnTo>
                        <a:pt x="753" y="5922"/>
                      </a:lnTo>
                      <a:lnTo>
                        <a:pt x="921" y="5922"/>
                      </a:lnTo>
                      <a:lnTo>
                        <a:pt x="942" y="6026"/>
                      </a:lnTo>
                      <a:lnTo>
                        <a:pt x="921" y="6131"/>
                      </a:lnTo>
                      <a:lnTo>
                        <a:pt x="942" y="6235"/>
                      </a:lnTo>
                      <a:lnTo>
                        <a:pt x="1004" y="6214"/>
                      </a:lnTo>
                      <a:lnTo>
                        <a:pt x="1067" y="5963"/>
                      </a:lnTo>
                      <a:lnTo>
                        <a:pt x="1067" y="5712"/>
                      </a:lnTo>
                      <a:lnTo>
                        <a:pt x="1130" y="5566"/>
                      </a:lnTo>
                      <a:lnTo>
                        <a:pt x="1256" y="5440"/>
                      </a:lnTo>
                      <a:lnTo>
                        <a:pt x="1318" y="5294"/>
                      </a:lnTo>
                      <a:lnTo>
                        <a:pt x="1318" y="5461"/>
                      </a:lnTo>
                      <a:lnTo>
                        <a:pt x="1172" y="5670"/>
                      </a:lnTo>
                      <a:lnTo>
                        <a:pt x="1151" y="5817"/>
                      </a:lnTo>
                      <a:lnTo>
                        <a:pt x="1172" y="5922"/>
                      </a:lnTo>
                      <a:lnTo>
                        <a:pt x="1130" y="6131"/>
                      </a:lnTo>
                      <a:lnTo>
                        <a:pt x="1172" y="6235"/>
                      </a:lnTo>
                      <a:lnTo>
                        <a:pt x="1151" y="6319"/>
                      </a:lnTo>
                      <a:lnTo>
                        <a:pt x="1214" y="6340"/>
                      </a:lnTo>
                      <a:lnTo>
                        <a:pt x="1256" y="6298"/>
                      </a:lnTo>
                      <a:lnTo>
                        <a:pt x="1339" y="6173"/>
                      </a:lnTo>
                      <a:lnTo>
                        <a:pt x="1528" y="5984"/>
                      </a:lnTo>
                      <a:lnTo>
                        <a:pt x="1590" y="5691"/>
                      </a:lnTo>
                      <a:lnTo>
                        <a:pt x="1674" y="5650"/>
                      </a:lnTo>
                      <a:lnTo>
                        <a:pt x="1674" y="5754"/>
                      </a:lnTo>
                      <a:lnTo>
                        <a:pt x="1632" y="5880"/>
                      </a:lnTo>
                      <a:lnTo>
                        <a:pt x="1632" y="5963"/>
                      </a:lnTo>
                      <a:lnTo>
                        <a:pt x="1737" y="5984"/>
                      </a:lnTo>
                      <a:lnTo>
                        <a:pt x="1862" y="5859"/>
                      </a:lnTo>
                      <a:lnTo>
                        <a:pt x="1946" y="5775"/>
                      </a:lnTo>
                      <a:lnTo>
                        <a:pt x="1946" y="5670"/>
                      </a:lnTo>
                      <a:lnTo>
                        <a:pt x="1841" y="5650"/>
                      </a:lnTo>
                      <a:lnTo>
                        <a:pt x="1841" y="5608"/>
                      </a:lnTo>
                      <a:lnTo>
                        <a:pt x="1946" y="5566"/>
                      </a:lnTo>
                      <a:lnTo>
                        <a:pt x="1946" y="5398"/>
                      </a:lnTo>
                      <a:lnTo>
                        <a:pt x="1904" y="5336"/>
                      </a:lnTo>
                      <a:lnTo>
                        <a:pt x="1904" y="5231"/>
                      </a:lnTo>
                      <a:lnTo>
                        <a:pt x="2072" y="5126"/>
                      </a:lnTo>
                      <a:lnTo>
                        <a:pt x="2113" y="4938"/>
                      </a:lnTo>
                      <a:lnTo>
                        <a:pt x="2218" y="4875"/>
                      </a:lnTo>
                      <a:lnTo>
                        <a:pt x="2281" y="4813"/>
                      </a:lnTo>
                      <a:lnTo>
                        <a:pt x="2281" y="4917"/>
                      </a:lnTo>
                      <a:lnTo>
                        <a:pt x="2281" y="4959"/>
                      </a:lnTo>
                      <a:lnTo>
                        <a:pt x="2197" y="4980"/>
                      </a:lnTo>
                      <a:lnTo>
                        <a:pt x="2113" y="5168"/>
                      </a:lnTo>
                      <a:lnTo>
                        <a:pt x="2051" y="5294"/>
                      </a:lnTo>
                      <a:lnTo>
                        <a:pt x="2009" y="5461"/>
                      </a:lnTo>
                      <a:lnTo>
                        <a:pt x="2072" y="5566"/>
                      </a:lnTo>
                      <a:lnTo>
                        <a:pt x="2092" y="5691"/>
                      </a:lnTo>
                      <a:lnTo>
                        <a:pt x="2155" y="5650"/>
                      </a:lnTo>
                      <a:lnTo>
                        <a:pt x="2260" y="5461"/>
                      </a:lnTo>
                      <a:lnTo>
                        <a:pt x="2469" y="5273"/>
                      </a:lnTo>
                      <a:lnTo>
                        <a:pt x="2532" y="5147"/>
                      </a:lnTo>
                      <a:lnTo>
                        <a:pt x="2532" y="4980"/>
                      </a:lnTo>
                      <a:lnTo>
                        <a:pt x="2616" y="4875"/>
                      </a:lnTo>
                      <a:lnTo>
                        <a:pt x="2699" y="4854"/>
                      </a:lnTo>
                      <a:lnTo>
                        <a:pt x="2699" y="4917"/>
                      </a:lnTo>
                      <a:lnTo>
                        <a:pt x="2678" y="4959"/>
                      </a:lnTo>
                      <a:lnTo>
                        <a:pt x="2678" y="5085"/>
                      </a:lnTo>
                      <a:lnTo>
                        <a:pt x="2741" y="5064"/>
                      </a:lnTo>
                      <a:lnTo>
                        <a:pt x="2888" y="4875"/>
                      </a:lnTo>
                      <a:lnTo>
                        <a:pt x="2971" y="4875"/>
                      </a:lnTo>
                      <a:lnTo>
                        <a:pt x="3139" y="4917"/>
                      </a:lnTo>
                      <a:lnTo>
                        <a:pt x="3327" y="4854"/>
                      </a:lnTo>
                      <a:lnTo>
                        <a:pt x="3432" y="4834"/>
                      </a:lnTo>
                      <a:lnTo>
                        <a:pt x="3494" y="4750"/>
                      </a:lnTo>
                      <a:lnTo>
                        <a:pt x="3620" y="4729"/>
                      </a:lnTo>
                      <a:lnTo>
                        <a:pt x="3662" y="4624"/>
                      </a:lnTo>
                      <a:lnTo>
                        <a:pt x="3662" y="4541"/>
                      </a:lnTo>
                      <a:lnTo>
                        <a:pt x="3683" y="4457"/>
                      </a:lnTo>
                      <a:lnTo>
                        <a:pt x="3620" y="4394"/>
                      </a:lnTo>
                      <a:lnTo>
                        <a:pt x="3662" y="4227"/>
                      </a:lnTo>
                      <a:lnTo>
                        <a:pt x="3662" y="3976"/>
                      </a:lnTo>
                      <a:lnTo>
                        <a:pt x="3620" y="3976"/>
                      </a:lnTo>
                      <a:lnTo>
                        <a:pt x="3536" y="4122"/>
                      </a:lnTo>
                      <a:lnTo>
                        <a:pt x="3411" y="4290"/>
                      </a:lnTo>
                      <a:lnTo>
                        <a:pt x="3348" y="4290"/>
                      </a:lnTo>
                      <a:lnTo>
                        <a:pt x="3348" y="4206"/>
                      </a:lnTo>
                      <a:lnTo>
                        <a:pt x="3432" y="4101"/>
                      </a:lnTo>
                      <a:lnTo>
                        <a:pt x="3536" y="4018"/>
                      </a:lnTo>
                      <a:lnTo>
                        <a:pt x="3557" y="3934"/>
                      </a:lnTo>
                      <a:lnTo>
                        <a:pt x="3432" y="3829"/>
                      </a:lnTo>
                      <a:lnTo>
                        <a:pt x="3411" y="3725"/>
                      </a:lnTo>
                      <a:lnTo>
                        <a:pt x="3348" y="3725"/>
                      </a:lnTo>
                      <a:lnTo>
                        <a:pt x="3306" y="3766"/>
                      </a:lnTo>
                      <a:lnTo>
                        <a:pt x="3264" y="3829"/>
                      </a:lnTo>
                      <a:lnTo>
                        <a:pt x="3201" y="3787"/>
                      </a:lnTo>
                      <a:lnTo>
                        <a:pt x="3097" y="3808"/>
                      </a:lnTo>
                      <a:lnTo>
                        <a:pt x="3013" y="3871"/>
                      </a:lnTo>
                      <a:lnTo>
                        <a:pt x="2909" y="3829"/>
                      </a:lnTo>
                      <a:lnTo>
                        <a:pt x="2950" y="3787"/>
                      </a:lnTo>
                      <a:lnTo>
                        <a:pt x="3222" y="3683"/>
                      </a:lnTo>
                      <a:lnTo>
                        <a:pt x="3327" y="3662"/>
                      </a:lnTo>
                      <a:lnTo>
                        <a:pt x="3536" y="3453"/>
                      </a:lnTo>
                      <a:lnTo>
                        <a:pt x="3578" y="3390"/>
                      </a:lnTo>
                      <a:lnTo>
                        <a:pt x="3725" y="3160"/>
                      </a:lnTo>
                      <a:lnTo>
                        <a:pt x="3766" y="2971"/>
                      </a:lnTo>
                      <a:lnTo>
                        <a:pt x="3725" y="2950"/>
                      </a:lnTo>
                      <a:lnTo>
                        <a:pt x="3641" y="2971"/>
                      </a:lnTo>
                      <a:lnTo>
                        <a:pt x="3578" y="3034"/>
                      </a:lnTo>
                      <a:lnTo>
                        <a:pt x="3536" y="2950"/>
                      </a:lnTo>
                      <a:lnTo>
                        <a:pt x="3578" y="2888"/>
                      </a:lnTo>
                      <a:lnTo>
                        <a:pt x="3641" y="2846"/>
                      </a:lnTo>
                      <a:lnTo>
                        <a:pt x="3725" y="2867"/>
                      </a:lnTo>
                      <a:lnTo>
                        <a:pt x="3766" y="2783"/>
                      </a:lnTo>
                      <a:lnTo>
                        <a:pt x="3766" y="2657"/>
                      </a:lnTo>
                      <a:lnTo>
                        <a:pt x="3871" y="2553"/>
                      </a:lnTo>
                      <a:lnTo>
                        <a:pt x="3871" y="2427"/>
                      </a:lnTo>
                      <a:lnTo>
                        <a:pt x="3850" y="2365"/>
                      </a:lnTo>
                      <a:lnTo>
                        <a:pt x="3850" y="2302"/>
                      </a:lnTo>
                      <a:lnTo>
                        <a:pt x="3745" y="2260"/>
                      </a:lnTo>
                      <a:lnTo>
                        <a:pt x="3641" y="2302"/>
                      </a:lnTo>
                      <a:lnTo>
                        <a:pt x="3494" y="2553"/>
                      </a:lnTo>
                      <a:lnTo>
                        <a:pt x="3494" y="2678"/>
                      </a:lnTo>
                      <a:lnTo>
                        <a:pt x="3557" y="2762"/>
                      </a:lnTo>
                      <a:lnTo>
                        <a:pt x="3473" y="2846"/>
                      </a:lnTo>
                      <a:lnTo>
                        <a:pt x="3432" y="2888"/>
                      </a:lnTo>
                      <a:lnTo>
                        <a:pt x="3369" y="2867"/>
                      </a:lnTo>
                      <a:lnTo>
                        <a:pt x="3411" y="2825"/>
                      </a:lnTo>
                      <a:lnTo>
                        <a:pt x="3348" y="2762"/>
                      </a:lnTo>
                      <a:lnTo>
                        <a:pt x="3348" y="2657"/>
                      </a:lnTo>
                      <a:lnTo>
                        <a:pt x="3453" y="2448"/>
                      </a:lnTo>
                      <a:lnTo>
                        <a:pt x="3432" y="2344"/>
                      </a:lnTo>
                      <a:lnTo>
                        <a:pt x="3453" y="2302"/>
                      </a:lnTo>
                      <a:lnTo>
                        <a:pt x="3473" y="2323"/>
                      </a:lnTo>
                      <a:lnTo>
                        <a:pt x="3557" y="2302"/>
                      </a:lnTo>
                      <a:lnTo>
                        <a:pt x="3536" y="2134"/>
                      </a:lnTo>
                      <a:lnTo>
                        <a:pt x="3453" y="2030"/>
                      </a:lnTo>
                      <a:lnTo>
                        <a:pt x="3348" y="2030"/>
                      </a:lnTo>
                      <a:lnTo>
                        <a:pt x="3222" y="2051"/>
                      </a:lnTo>
                      <a:lnTo>
                        <a:pt x="3160" y="2155"/>
                      </a:lnTo>
                      <a:lnTo>
                        <a:pt x="3139" y="2113"/>
                      </a:lnTo>
                      <a:lnTo>
                        <a:pt x="3118" y="2051"/>
                      </a:lnTo>
                      <a:lnTo>
                        <a:pt x="3139" y="1904"/>
                      </a:lnTo>
                      <a:lnTo>
                        <a:pt x="3055" y="1737"/>
                      </a:lnTo>
                      <a:lnTo>
                        <a:pt x="3097" y="1507"/>
                      </a:lnTo>
                      <a:lnTo>
                        <a:pt x="3097" y="1318"/>
                      </a:lnTo>
                      <a:lnTo>
                        <a:pt x="3139" y="1193"/>
                      </a:lnTo>
                      <a:lnTo>
                        <a:pt x="3160" y="1005"/>
                      </a:lnTo>
                      <a:lnTo>
                        <a:pt x="3139" y="858"/>
                      </a:lnTo>
                      <a:lnTo>
                        <a:pt x="3243" y="670"/>
                      </a:lnTo>
                      <a:lnTo>
                        <a:pt x="3243" y="523"/>
                      </a:lnTo>
                      <a:lnTo>
                        <a:pt x="3139" y="419"/>
                      </a:lnTo>
                      <a:lnTo>
                        <a:pt x="3118" y="272"/>
                      </a:lnTo>
                      <a:lnTo>
                        <a:pt x="2950" y="147"/>
                      </a:lnTo>
                      <a:lnTo>
                        <a:pt x="2909" y="63"/>
                      </a:lnTo>
                      <a:lnTo>
                        <a:pt x="2741" y="0"/>
                      </a:lnTo>
                      <a:lnTo>
                        <a:pt x="2699" y="21"/>
                      </a:lnTo>
                      <a:lnTo>
                        <a:pt x="2699" y="105"/>
                      </a:lnTo>
                      <a:lnTo>
                        <a:pt x="2678" y="126"/>
                      </a:lnTo>
                      <a:lnTo>
                        <a:pt x="25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2" name="Google Shape;2152;p10"/>
                <p:cNvSpPr/>
                <p:nvPr/>
              </p:nvSpPr>
              <p:spPr>
                <a:xfrm>
                  <a:off x="2744725" y="1557875"/>
                  <a:ext cx="36625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" h="1926" extrusionOk="0">
                      <a:moveTo>
                        <a:pt x="711" y="0"/>
                      </a:moveTo>
                      <a:lnTo>
                        <a:pt x="586" y="105"/>
                      </a:lnTo>
                      <a:lnTo>
                        <a:pt x="502" y="168"/>
                      </a:lnTo>
                      <a:lnTo>
                        <a:pt x="502" y="356"/>
                      </a:lnTo>
                      <a:lnTo>
                        <a:pt x="419" y="419"/>
                      </a:lnTo>
                      <a:lnTo>
                        <a:pt x="356" y="377"/>
                      </a:lnTo>
                      <a:lnTo>
                        <a:pt x="272" y="544"/>
                      </a:lnTo>
                      <a:lnTo>
                        <a:pt x="272" y="733"/>
                      </a:lnTo>
                      <a:lnTo>
                        <a:pt x="188" y="837"/>
                      </a:lnTo>
                      <a:lnTo>
                        <a:pt x="272" y="963"/>
                      </a:lnTo>
                      <a:lnTo>
                        <a:pt x="147" y="963"/>
                      </a:lnTo>
                      <a:lnTo>
                        <a:pt x="167" y="1005"/>
                      </a:lnTo>
                      <a:lnTo>
                        <a:pt x="272" y="1088"/>
                      </a:lnTo>
                      <a:lnTo>
                        <a:pt x="398" y="1256"/>
                      </a:lnTo>
                      <a:lnTo>
                        <a:pt x="377" y="1360"/>
                      </a:lnTo>
                      <a:lnTo>
                        <a:pt x="356" y="1360"/>
                      </a:lnTo>
                      <a:lnTo>
                        <a:pt x="209" y="1256"/>
                      </a:lnTo>
                      <a:lnTo>
                        <a:pt x="84" y="1256"/>
                      </a:lnTo>
                      <a:lnTo>
                        <a:pt x="63" y="1318"/>
                      </a:lnTo>
                      <a:lnTo>
                        <a:pt x="0" y="1402"/>
                      </a:lnTo>
                      <a:lnTo>
                        <a:pt x="105" y="1465"/>
                      </a:lnTo>
                      <a:lnTo>
                        <a:pt x="147" y="1590"/>
                      </a:lnTo>
                      <a:lnTo>
                        <a:pt x="188" y="1632"/>
                      </a:lnTo>
                      <a:lnTo>
                        <a:pt x="105" y="1737"/>
                      </a:lnTo>
                      <a:lnTo>
                        <a:pt x="105" y="1883"/>
                      </a:lnTo>
                      <a:lnTo>
                        <a:pt x="251" y="1821"/>
                      </a:lnTo>
                      <a:lnTo>
                        <a:pt x="272" y="1737"/>
                      </a:lnTo>
                      <a:lnTo>
                        <a:pt x="356" y="1737"/>
                      </a:lnTo>
                      <a:lnTo>
                        <a:pt x="377" y="1883"/>
                      </a:lnTo>
                      <a:lnTo>
                        <a:pt x="460" y="1883"/>
                      </a:lnTo>
                      <a:lnTo>
                        <a:pt x="607" y="1842"/>
                      </a:lnTo>
                      <a:lnTo>
                        <a:pt x="711" y="1883"/>
                      </a:lnTo>
                      <a:lnTo>
                        <a:pt x="837" y="1779"/>
                      </a:lnTo>
                      <a:lnTo>
                        <a:pt x="900" y="1821"/>
                      </a:lnTo>
                      <a:lnTo>
                        <a:pt x="900" y="1925"/>
                      </a:lnTo>
                      <a:lnTo>
                        <a:pt x="983" y="1925"/>
                      </a:lnTo>
                      <a:lnTo>
                        <a:pt x="1025" y="1883"/>
                      </a:lnTo>
                      <a:lnTo>
                        <a:pt x="1235" y="1737"/>
                      </a:lnTo>
                      <a:lnTo>
                        <a:pt x="1235" y="1632"/>
                      </a:lnTo>
                      <a:lnTo>
                        <a:pt x="1214" y="1465"/>
                      </a:lnTo>
                      <a:lnTo>
                        <a:pt x="1151" y="1465"/>
                      </a:lnTo>
                      <a:lnTo>
                        <a:pt x="1109" y="1402"/>
                      </a:lnTo>
                      <a:lnTo>
                        <a:pt x="1193" y="1360"/>
                      </a:lnTo>
                      <a:lnTo>
                        <a:pt x="1297" y="1381"/>
                      </a:lnTo>
                      <a:lnTo>
                        <a:pt x="1339" y="1298"/>
                      </a:lnTo>
                      <a:lnTo>
                        <a:pt x="1465" y="1214"/>
                      </a:lnTo>
                      <a:lnTo>
                        <a:pt x="1423" y="984"/>
                      </a:lnTo>
                      <a:lnTo>
                        <a:pt x="1360" y="900"/>
                      </a:lnTo>
                      <a:lnTo>
                        <a:pt x="1360" y="837"/>
                      </a:lnTo>
                      <a:lnTo>
                        <a:pt x="1235" y="837"/>
                      </a:lnTo>
                      <a:lnTo>
                        <a:pt x="1193" y="691"/>
                      </a:lnTo>
                      <a:lnTo>
                        <a:pt x="1193" y="649"/>
                      </a:lnTo>
                      <a:lnTo>
                        <a:pt x="1130" y="586"/>
                      </a:lnTo>
                      <a:lnTo>
                        <a:pt x="1109" y="482"/>
                      </a:lnTo>
                      <a:lnTo>
                        <a:pt x="1046" y="461"/>
                      </a:lnTo>
                      <a:lnTo>
                        <a:pt x="1004" y="377"/>
                      </a:lnTo>
                      <a:lnTo>
                        <a:pt x="1025" y="272"/>
                      </a:lnTo>
                      <a:lnTo>
                        <a:pt x="983" y="168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3" name="Google Shape;2153;p10"/>
                <p:cNvSpPr/>
                <p:nvPr/>
              </p:nvSpPr>
              <p:spPr>
                <a:xfrm>
                  <a:off x="2789175" y="1410350"/>
                  <a:ext cx="386600" cy="30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4" h="12095" extrusionOk="0">
                      <a:moveTo>
                        <a:pt x="9625" y="1"/>
                      </a:moveTo>
                      <a:lnTo>
                        <a:pt x="9521" y="105"/>
                      </a:lnTo>
                      <a:lnTo>
                        <a:pt x="9416" y="105"/>
                      </a:lnTo>
                      <a:lnTo>
                        <a:pt x="9353" y="168"/>
                      </a:lnTo>
                      <a:lnTo>
                        <a:pt x="9416" y="252"/>
                      </a:lnTo>
                      <a:lnTo>
                        <a:pt x="9521" y="273"/>
                      </a:lnTo>
                      <a:lnTo>
                        <a:pt x="9584" y="315"/>
                      </a:lnTo>
                      <a:lnTo>
                        <a:pt x="9458" y="315"/>
                      </a:lnTo>
                      <a:lnTo>
                        <a:pt x="9395" y="377"/>
                      </a:lnTo>
                      <a:lnTo>
                        <a:pt x="9458" y="461"/>
                      </a:lnTo>
                      <a:lnTo>
                        <a:pt x="9584" y="566"/>
                      </a:lnTo>
                      <a:lnTo>
                        <a:pt x="9563" y="629"/>
                      </a:lnTo>
                      <a:lnTo>
                        <a:pt x="9521" y="691"/>
                      </a:lnTo>
                      <a:lnTo>
                        <a:pt x="9625" y="796"/>
                      </a:lnTo>
                      <a:lnTo>
                        <a:pt x="9709" y="817"/>
                      </a:lnTo>
                      <a:lnTo>
                        <a:pt x="9709" y="880"/>
                      </a:lnTo>
                      <a:lnTo>
                        <a:pt x="9605" y="901"/>
                      </a:lnTo>
                      <a:lnTo>
                        <a:pt x="9605" y="942"/>
                      </a:lnTo>
                      <a:lnTo>
                        <a:pt x="9395" y="712"/>
                      </a:lnTo>
                      <a:lnTo>
                        <a:pt x="9353" y="712"/>
                      </a:lnTo>
                      <a:lnTo>
                        <a:pt x="9312" y="796"/>
                      </a:lnTo>
                      <a:lnTo>
                        <a:pt x="9312" y="901"/>
                      </a:lnTo>
                      <a:lnTo>
                        <a:pt x="9270" y="880"/>
                      </a:lnTo>
                      <a:lnTo>
                        <a:pt x="9249" y="691"/>
                      </a:lnTo>
                      <a:lnTo>
                        <a:pt x="9270" y="566"/>
                      </a:lnTo>
                      <a:lnTo>
                        <a:pt x="9186" y="419"/>
                      </a:lnTo>
                      <a:lnTo>
                        <a:pt x="9186" y="273"/>
                      </a:lnTo>
                      <a:lnTo>
                        <a:pt x="9123" y="210"/>
                      </a:lnTo>
                      <a:lnTo>
                        <a:pt x="9081" y="252"/>
                      </a:lnTo>
                      <a:lnTo>
                        <a:pt x="8956" y="147"/>
                      </a:lnTo>
                      <a:lnTo>
                        <a:pt x="8872" y="105"/>
                      </a:lnTo>
                      <a:lnTo>
                        <a:pt x="8851" y="252"/>
                      </a:lnTo>
                      <a:lnTo>
                        <a:pt x="8872" y="461"/>
                      </a:lnTo>
                      <a:lnTo>
                        <a:pt x="8851" y="670"/>
                      </a:lnTo>
                      <a:lnTo>
                        <a:pt x="8893" y="817"/>
                      </a:lnTo>
                      <a:lnTo>
                        <a:pt x="8935" y="984"/>
                      </a:lnTo>
                      <a:lnTo>
                        <a:pt x="8935" y="1047"/>
                      </a:lnTo>
                      <a:lnTo>
                        <a:pt x="8935" y="1193"/>
                      </a:lnTo>
                      <a:lnTo>
                        <a:pt x="8872" y="1235"/>
                      </a:lnTo>
                      <a:lnTo>
                        <a:pt x="8830" y="1131"/>
                      </a:lnTo>
                      <a:lnTo>
                        <a:pt x="8788" y="984"/>
                      </a:lnTo>
                      <a:lnTo>
                        <a:pt x="8747" y="901"/>
                      </a:lnTo>
                      <a:lnTo>
                        <a:pt x="8747" y="775"/>
                      </a:lnTo>
                      <a:lnTo>
                        <a:pt x="8726" y="629"/>
                      </a:lnTo>
                      <a:lnTo>
                        <a:pt x="8684" y="482"/>
                      </a:lnTo>
                      <a:lnTo>
                        <a:pt x="8475" y="357"/>
                      </a:lnTo>
                      <a:lnTo>
                        <a:pt x="8412" y="357"/>
                      </a:lnTo>
                      <a:lnTo>
                        <a:pt x="8370" y="482"/>
                      </a:lnTo>
                      <a:lnTo>
                        <a:pt x="8349" y="524"/>
                      </a:lnTo>
                      <a:lnTo>
                        <a:pt x="8370" y="691"/>
                      </a:lnTo>
                      <a:lnTo>
                        <a:pt x="8558" y="817"/>
                      </a:lnTo>
                      <a:lnTo>
                        <a:pt x="8558" y="901"/>
                      </a:lnTo>
                      <a:lnTo>
                        <a:pt x="8370" y="880"/>
                      </a:lnTo>
                      <a:lnTo>
                        <a:pt x="8328" y="838"/>
                      </a:lnTo>
                      <a:lnTo>
                        <a:pt x="8244" y="838"/>
                      </a:lnTo>
                      <a:lnTo>
                        <a:pt x="8161" y="921"/>
                      </a:lnTo>
                      <a:lnTo>
                        <a:pt x="8244" y="1131"/>
                      </a:lnTo>
                      <a:lnTo>
                        <a:pt x="8224" y="1193"/>
                      </a:lnTo>
                      <a:lnTo>
                        <a:pt x="8077" y="1235"/>
                      </a:lnTo>
                      <a:lnTo>
                        <a:pt x="8035" y="1340"/>
                      </a:lnTo>
                      <a:lnTo>
                        <a:pt x="7952" y="1403"/>
                      </a:lnTo>
                      <a:lnTo>
                        <a:pt x="7910" y="1319"/>
                      </a:lnTo>
                      <a:lnTo>
                        <a:pt x="7910" y="1214"/>
                      </a:lnTo>
                      <a:lnTo>
                        <a:pt x="7847" y="1214"/>
                      </a:lnTo>
                      <a:lnTo>
                        <a:pt x="7784" y="1361"/>
                      </a:lnTo>
                      <a:lnTo>
                        <a:pt x="7700" y="1403"/>
                      </a:lnTo>
                      <a:lnTo>
                        <a:pt x="7680" y="1131"/>
                      </a:lnTo>
                      <a:lnTo>
                        <a:pt x="7700" y="984"/>
                      </a:lnTo>
                      <a:lnTo>
                        <a:pt x="7700" y="921"/>
                      </a:lnTo>
                      <a:lnTo>
                        <a:pt x="7491" y="838"/>
                      </a:lnTo>
                      <a:lnTo>
                        <a:pt x="7470" y="775"/>
                      </a:lnTo>
                      <a:lnTo>
                        <a:pt x="7533" y="691"/>
                      </a:lnTo>
                      <a:lnTo>
                        <a:pt x="7554" y="608"/>
                      </a:lnTo>
                      <a:lnTo>
                        <a:pt x="7470" y="566"/>
                      </a:lnTo>
                      <a:lnTo>
                        <a:pt x="7261" y="524"/>
                      </a:lnTo>
                      <a:lnTo>
                        <a:pt x="7219" y="482"/>
                      </a:lnTo>
                      <a:lnTo>
                        <a:pt x="7073" y="524"/>
                      </a:lnTo>
                      <a:lnTo>
                        <a:pt x="7031" y="629"/>
                      </a:lnTo>
                      <a:lnTo>
                        <a:pt x="7115" y="712"/>
                      </a:lnTo>
                      <a:lnTo>
                        <a:pt x="7115" y="921"/>
                      </a:lnTo>
                      <a:lnTo>
                        <a:pt x="7073" y="984"/>
                      </a:lnTo>
                      <a:lnTo>
                        <a:pt x="6968" y="942"/>
                      </a:lnTo>
                      <a:lnTo>
                        <a:pt x="6864" y="984"/>
                      </a:lnTo>
                      <a:lnTo>
                        <a:pt x="6780" y="901"/>
                      </a:lnTo>
                      <a:lnTo>
                        <a:pt x="6654" y="901"/>
                      </a:lnTo>
                      <a:lnTo>
                        <a:pt x="6633" y="1026"/>
                      </a:lnTo>
                      <a:lnTo>
                        <a:pt x="6675" y="1089"/>
                      </a:lnTo>
                      <a:lnTo>
                        <a:pt x="6738" y="1193"/>
                      </a:lnTo>
                      <a:lnTo>
                        <a:pt x="6801" y="1256"/>
                      </a:lnTo>
                      <a:lnTo>
                        <a:pt x="6801" y="1403"/>
                      </a:lnTo>
                      <a:lnTo>
                        <a:pt x="6864" y="1465"/>
                      </a:lnTo>
                      <a:lnTo>
                        <a:pt x="6905" y="1465"/>
                      </a:lnTo>
                      <a:lnTo>
                        <a:pt x="7010" y="1633"/>
                      </a:lnTo>
                      <a:lnTo>
                        <a:pt x="7010" y="1779"/>
                      </a:lnTo>
                      <a:lnTo>
                        <a:pt x="6968" y="1842"/>
                      </a:lnTo>
                      <a:lnTo>
                        <a:pt x="6989" y="1717"/>
                      </a:lnTo>
                      <a:lnTo>
                        <a:pt x="6947" y="1717"/>
                      </a:lnTo>
                      <a:lnTo>
                        <a:pt x="6843" y="1842"/>
                      </a:lnTo>
                      <a:lnTo>
                        <a:pt x="6780" y="1758"/>
                      </a:lnTo>
                      <a:lnTo>
                        <a:pt x="6780" y="1654"/>
                      </a:lnTo>
                      <a:lnTo>
                        <a:pt x="6801" y="1633"/>
                      </a:lnTo>
                      <a:lnTo>
                        <a:pt x="6780" y="1549"/>
                      </a:lnTo>
                      <a:lnTo>
                        <a:pt x="6738" y="1612"/>
                      </a:lnTo>
                      <a:lnTo>
                        <a:pt x="6654" y="1612"/>
                      </a:lnTo>
                      <a:lnTo>
                        <a:pt x="6654" y="1758"/>
                      </a:lnTo>
                      <a:lnTo>
                        <a:pt x="6592" y="1842"/>
                      </a:lnTo>
                      <a:lnTo>
                        <a:pt x="6571" y="1758"/>
                      </a:lnTo>
                      <a:lnTo>
                        <a:pt x="6508" y="1675"/>
                      </a:lnTo>
                      <a:lnTo>
                        <a:pt x="6550" y="1570"/>
                      </a:lnTo>
                      <a:lnTo>
                        <a:pt x="6550" y="1424"/>
                      </a:lnTo>
                      <a:lnTo>
                        <a:pt x="6445" y="1298"/>
                      </a:lnTo>
                      <a:lnTo>
                        <a:pt x="6382" y="1298"/>
                      </a:lnTo>
                      <a:lnTo>
                        <a:pt x="6257" y="1465"/>
                      </a:lnTo>
                      <a:lnTo>
                        <a:pt x="6215" y="1507"/>
                      </a:lnTo>
                      <a:lnTo>
                        <a:pt x="6215" y="1633"/>
                      </a:lnTo>
                      <a:lnTo>
                        <a:pt x="6257" y="1717"/>
                      </a:lnTo>
                      <a:lnTo>
                        <a:pt x="6215" y="1758"/>
                      </a:lnTo>
                      <a:lnTo>
                        <a:pt x="6131" y="1675"/>
                      </a:lnTo>
                      <a:lnTo>
                        <a:pt x="6152" y="1612"/>
                      </a:lnTo>
                      <a:lnTo>
                        <a:pt x="6110" y="1528"/>
                      </a:lnTo>
                      <a:lnTo>
                        <a:pt x="6131" y="1424"/>
                      </a:lnTo>
                      <a:lnTo>
                        <a:pt x="6110" y="1298"/>
                      </a:lnTo>
                      <a:lnTo>
                        <a:pt x="5985" y="1235"/>
                      </a:lnTo>
                      <a:lnTo>
                        <a:pt x="5985" y="1089"/>
                      </a:lnTo>
                      <a:lnTo>
                        <a:pt x="5985" y="984"/>
                      </a:lnTo>
                      <a:lnTo>
                        <a:pt x="5943" y="984"/>
                      </a:lnTo>
                      <a:lnTo>
                        <a:pt x="5796" y="1110"/>
                      </a:lnTo>
                      <a:lnTo>
                        <a:pt x="5713" y="1131"/>
                      </a:lnTo>
                      <a:lnTo>
                        <a:pt x="5692" y="1256"/>
                      </a:lnTo>
                      <a:lnTo>
                        <a:pt x="5713" y="1340"/>
                      </a:lnTo>
                      <a:lnTo>
                        <a:pt x="5692" y="1403"/>
                      </a:lnTo>
                      <a:lnTo>
                        <a:pt x="5692" y="1465"/>
                      </a:lnTo>
                      <a:lnTo>
                        <a:pt x="5608" y="1528"/>
                      </a:lnTo>
                      <a:lnTo>
                        <a:pt x="5608" y="1445"/>
                      </a:lnTo>
                      <a:lnTo>
                        <a:pt x="5629" y="1403"/>
                      </a:lnTo>
                      <a:lnTo>
                        <a:pt x="5608" y="1340"/>
                      </a:lnTo>
                      <a:lnTo>
                        <a:pt x="5524" y="1424"/>
                      </a:lnTo>
                      <a:lnTo>
                        <a:pt x="5462" y="1570"/>
                      </a:lnTo>
                      <a:lnTo>
                        <a:pt x="5399" y="1612"/>
                      </a:lnTo>
                      <a:lnTo>
                        <a:pt x="5399" y="1340"/>
                      </a:lnTo>
                      <a:lnTo>
                        <a:pt x="5420" y="1256"/>
                      </a:lnTo>
                      <a:lnTo>
                        <a:pt x="5420" y="1193"/>
                      </a:lnTo>
                      <a:lnTo>
                        <a:pt x="5336" y="1152"/>
                      </a:lnTo>
                      <a:lnTo>
                        <a:pt x="5273" y="1214"/>
                      </a:lnTo>
                      <a:lnTo>
                        <a:pt x="5022" y="1214"/>
                      </a:lnTo>
                      <a:lnTo>
                        <a:pt x="4876" y="1319"/>
                      </a:lnTo>
                      <a:lnTo>
                        <a:pt x="4771" y="1298"/>
                      </a:lnTo>
                      <a:lnTo>
                        <a:pt x="4646" y="1361"/>
                      </a:lnTo>
                      <a:lnTo>
                        <a:pt x="4583" y="1465"/>
                      </a:lnTo>
                      <a:lnTo>
                        <a:pt x="4457" y="1465"/>
                      </a:lnTo>
                      <a:lnTo>
                        <a:pt x="4353" y="1528"/>
                      </a:lnTo>
                      <a:lnTo>
                        <a:pt x="4332" y="1654"/>
                      </a:lnTo>
                      <a:lnTo>
                        <a:pt x="4248" y="1612"/>
                      </a:lnTo>
                      <a:lnTo>
                        <a:pt x="4227" y="1633"/>
                      </a:lnTo>
                      <a:lnTo>
                        <a:pt x="4248" y="1737"/>
                      </a:lnTo>
                      <a:lnTo>
                        <a:pt x="4290" y="1758"/>
                      </a:lnTo>
                      <a:lnTo>
                        <a:pt x="4269" y="1863"/>
                      </a:lnTo>
                      <a:lnTo>
                        <a:pt x="4290" y="1968"/>
                      </a:lnTo>
                      <a:lnTo>
                        <a:pt x="4415" y="1947"/>
                      </a:lnTo>
                      <a:lnTo>
                        <a:pt x="4478" y="1863"/>
                      </a:lnTo>
                      <a:lnTo>
                        <a:pt x="4478" y="1779"/>
                      </a:lnTo>
                      <a:lnTo>
                        <a:pt x="4604" y="1758"/>
                      </a:lnTo>
                      <a:lnTo>
                        <a:pt x="4667" y="1717"/>
                      </a:lnTo>
                      <a:lnTo>
                        <a:pt x="4708" y="1675"/>
                      </a:lnTo>
                      <a:lnTo>
                        <a:pt x="4750" y="1821"/>
                      </a:lnTo>
                      <a:lnTo>
                        <a:pt x="4813" y="1758"/>
                      </a:lnTo>
                      <a:lnTo>
                        <a:pt x="4855" y="1654"/>
                      </a:lnTo>
                      <a:lnTo>
                        <a:pt x="4897" y="1633"/>
                      </a:lnTo>
                      <a:lnTo>
                        <a:pt x="4876" y="1779"/>
                      </a:lnTo>
                      <a:lnTo>
                        <a:pt x="4918" y="1842"/>
                      </a:lnTo>
                      <a:lnTo>
                        <a:pt x="5064" y="1842"/>
                      </a:lnTo>
                      <a:lnTo>
                        <a:pt x="4939" y="1884"/>
                      </a:lnTo>
                      <a:lnTo>
                        <a:pt x="4771" y="1926"/>
                      </a:lnTo>
                      <a:lnTo>
                        <a:pt x="4604" y="2051"/>
                      </a:lnTo>
                      <a:lnTo>
                        <a:pt x="4478" y="2093"/>
                      </a:lnTo>
                      <a:lnTo>
                        <a:pt x="4499" y="2198"/>
                      </a:lnTo>
                      <a:lnTo>
                        <a:pt x="4499" y="2281"/>
                      </a:lnTo>
                      <a:lnTo>
                        <a:pt x="4583" y="2281"/>
                      </a:lnTo>
                      <a:lnTo>
                        <a:pt x="4667" y="2198"/>
                      </a:lnTo>
                      <a:lnTo>
                        <a:pt x="4771" y="2198"/>
                      </a:lnTo>
                      <a:lnTo>
                        <a:pt x="4918" y="2156"/>
                      </a:lnTo>
                      <a:lnTo>
                        <a:pt x="5127" y="2135"/>
                      </a:lnTo>
                      <a:lnTo>
                        <a:pt x="5378" y="2072"/>
                      </a:lnTo>
                      <a:lnTo>
                        <a:pt x="5420" y="2135"/>
                      </a:lnTo>
                      <a:lnTo>
                        <a:pt x="5420" y="2198"/>
                      </a:lnTo>
                      <a:lnTo>
                        <a:pt x="5336" y="2240"/>
                      </a:lnTo>
                      <a:lnTo>
                        <a:pt x="5273" y="2177"/>
                      </a:lnTo>
                      <a:lnTo>
                        <a:pt x="5169" y="2177"/>
                      </a:lnTo>
                      <a:lnTo>
                        <a:pt x="5064" y="2261"/>
                      </a:lnTo>
                      <a:lnTo>
                        <a:pt x="4876" y="2261"/>
                      </a:lnTo>
                      <a:lnTo>
                        <a:pt x="4708" y="2386"/>
                      </a:lnTo>
                      <a:lnTo>
                        <a:pt x="4562" y="2386"/>
                      </a:lnTo>
                      <a:lnTo>
                        <a:pt x="4541" y="2449"/>
                      </a:lnTo>
                      <a:lnTo>
                        <a:pt x="4604" y="2554"/>
                      </a:lnTo>
                      <a:lnTo>
                        <a:pt x="4708" y="2554"/>
                      </a:lnTo>
                      <a:lnTo>
                        <a:pt x="4813" y="2616"/>
                      </a:lnTo>
                      <a:lnTo>
                        <a:pt x="4750" y="2658"/>
                      </a:lnTo>
                      <a:lnTo>
                        <a:pt x="4562" y="2658"/>
                      </a:lnTo>
                      <a:lnTo>
                        <a:pt x="4478" y="2574"/>
                      </a:lnTo>
                      <a:lnTo>
                        <a:pt x="4415" y="2574"/>
                      </a:lnTo>
                      <a:lnTo>
                        <a:pt x="4353" y="2616"/>
                      </a:lnTo>
                      <a:lnTo>
                        <a:pt x="4353" y="2763"/>
                      </a:lnTo>
                      <a:lnTo>
                        <a:pt x="4290" y="2826"/>
                      </a:lnTo>
                      <a:lnTo>
                        <a:pt x="4332" y="2909"/>
                      </a:lnTo>
                      <a:lnTo>
                        <a:pt x="4415" y="2972"/>
                      </a:lnTo>
                      <a:lnTo>
                        <a:pt x="4562" y="2909"/>
                      </a:lnTo>
                      <a:lnTo>
                        <a:pt x="4750" y="3014"/>
                      </a:lnTo>
                      <a:lnTo>
                        <a:pt x="4897" y="2993"/>
                      </a:lnTo>
                      <a:lnTo>
                        <a:pt x="4918" y="3035"/>
                      </a:lnTo>
                      <a:lnTo>
                        <a:pt x="5022" y="3035"/>
                      </a:lnTo>
                      <a:lnTo>
                        <a:pt x="5169" y="3139"/>
                      </a:lnTo>
                      <a:lnTo>
                        <a:pt x="5231" y="3139"/>
                      </a:lnTo>
                      <a:lnTo>
                        <a:pt x="5315" y="3118"/>
                      </a:lnTo>
                      <a:lnTo>
                        <a:pt x="5462" y="3139"/>
                      </a:lnTo>
                      <a:lnTo>
                        <a:pt x="5545" y="3139"/>
                      </a:lnTo>
                      <a:lnTo>
                        <a:pt x="5713" y="3035"/>
                      </a:lnTo>
                      <a:lnTo>
                        <a:pt x="5943" y="3035"/>
                      </a:lnTo>
                      <a:lnTo>
                        <a:pt x="6110" y="3014"/>
                      </a:lnTo>
                      <a:lnTo>
                        <a:pt x="6173" y="2972"/>
                      </a:lnTo>
                      <a:lnTo>
                        <a:pt x="6236" y="2930"/>
                      </a:lnTo>
                      <a:lnTo>
                        <a:pt x="6320" y="2930"/>
                      </a:lnTo>
                      <a:lnTo>
                        <a:pt x="6320" y="2993"/>
                      </a:lnTo>
                      <a:lnTo>
                        <a:pt x="6278" y="3077"/>
                      </a:lnTo>
                      <a:lnTo>
                        <a:pt x="6068" y="3098"/>
                      </a:lnTo>
                      <a:lnTo>
                        <a:pt x="5838" y="3139"/>
                      </a:lnTo>
                      <a:lnTo>
                        <a:pt x="5755" y="3202"/>
                      </a:lnTo>
                      <a:lnTo>
                        <a:pt x="5650" y="3223"/>
                      </a:lnTo>
                      <a:lnTo>
                        <a:pt x="5629" y="3244"/>
                      </a:lnTo>
                      <a:lnTo>
                        <a:pt x="5462" y="3223"/>
                      </a:lnTo>
                      <a:lnTo>
                        <a:pt x="5336" y="3286"/>
                      </a:lnTo>
                      <a:lnTo>
                        <a:pt x="5231" y="3286"/>
                      </a:lnTo>
                      <a:lnTo>
                        <a:pt x="5190" y="3223"/>
                      </a:lnTo>
                      <a:lnTo>
                        <a:pt x="5085" y="3223"/>
                      </a:lnTo>
                      <a:lnTo>
                        <a:pt x="4897" y="3118"/>
                      </a:lnTo>
                      <a:lnTo>
                        <a:pt x="4562" y="3118"/>
                      </a:lnTo>
                      <a:lnTo>
                        <a:pt x="4499" y="3077"/>
                      </a:lnTo>
                      <a:lnTo>
                        <a:pt x="4374" y="3098"/>
                      </a:lnTo>
                      <a:lnTo>
                        <a:pt x="4269" y="3077"/>
                      </a:lnTo>
                      <a:lnTo>
                        <a:pt x="4227" y="3118"/>
                      </a:lnTo>
                      <a:lnTo>
                        <a:pt x="4248" y="3286"/>
                      </a:lnTo>
                      <a:lnTo>
                        <a:pt x="4290" y="3328"/>
                      </a:lnTo>
                      <a:lnTo>
                        <a:pt x="4290" y="3516"/>
                      </a:lnTo>
                      <a:lnTo>
                        <a:pt x="4353" y="3642"/>
                      </a:lnTo>
                      <a:lnTo>
                        <a:pt x="4395" y="3704"/>
                      </a:lnTo>
                      <a:lnTo>
                        <a:pt x="4478" y="3725"/>
                      </a:lnTo>
                      <a:lnTo>
                        <a:pt x="4646" y="3934"/>
                      </a:lnTo>
                      <a:lnTo>
                        <a:pt x="4708" y="3976"/>
                      </a:lnTo>
                      <a:lnTo>
                        <a:pt x="4771" y="3955"/>
                      </a:lnTo>
                      <a:lnTo>
                        <a:pt x="4897" y="3767"/>
                      </a:lnTo>
                      <a:lnTo>
                        <a:pt x="5106" y="3662"/>
                      </a:lnTo>
                      <a:lnTo>
                        <a:pt x="5315" y="3537"/>
                      </a:lnTo>
                      <a:lnTo>
                        <a:pt x="5441" y="3432"/>
                      </a:lnTo>
                      <a:lnTo>
                        <a:pt x="5503" y="3349"/>
                      </a:lnTo>
                      <a:lnTo>
                        <a:pt x="5545" y="3349"/>
                      </a:lnTo>
                      <a:lnTo>
                        <a:pt x="5817" y="3411"/>
                      </a:lnTo>
                      <a:lnTo>
                        <a:pt x="6027" y="3390"/>
                      </a:lnTo>
                      <a:lnTo>
                        <a:pt x="6173" y="3390"/>
                      </a:lnTo>
                      <a:lnTo>
                        <a:pt x="6320" y="3495"/>
                      </a:lnTo>
                      <a:lnTo>
                        <a:pt x="6571" y="3516"/>
                      </a:lnTo>
                      <a:lnTo>
                        <a:pt x="6780" y="3516"/>
                      </a:lnTo>
                      <a:lnTo>
                        <a:pt x="6864" y="3558"/>
                      </a:lnTo>
                      <a:lnTo>
                        <a:pt x="6843" y="3600"/>
                      </a:lnTo>
                      <a:lnTo>
                        <a:pt x="6654" y="3621"/>
                      </a:lnTo>
                      <a:lnTo>
                        <a:pt x="6550" y="3600"/>
                      </a:lnTo>
                      <a:lnTo>
                        <a:pt x="6361" y="3558"/>
                      </a:lnTo>
                      <a:lnTo>
                        <a:pt x="6152" y="3453"/>
                      </a:lnTo>
                      <a:lnTo>
                        <a:pt x="6047" y="3453"/>
                      </a:lnTo>
                      <a:lnTo>
                        <a:pt x="5964" y="3495"/>
                      </a:lnTo>
                      <a:lnTo>
                        <a:pt x="5734" y="3453"/>
                      </a:lnTo>
                      <a:lnTo>
                        <a:pt x="5608" y="3432"/>
                      </a:lnTo>
                      <a:lnTo>
                        <a:pt x="5545" y="3516"/>
                      </a:lnTo>
                      <a:lnTo>
                        <a:pt x="5399" y="3600"/>
                      </a:lnTo>
                      <a:lnTo>
                        <a:pt x="5294" y="3725"/>
                      </a:lnTo>
                      <a:lnTo>
                        <a:pt x="5106" y="3830"/>
                      </a:lnTo>
                      <a:lnTo>
                        <a:pt x="5022" y="3976"/>
                      </a:lnTo>
                      <a:lnTo>
                        <a:pt x="4939" y="4060"/>
                      </a:lnTo>
                      <a:lnTo>
                        <a:pt x="4918" y="4123"/>
                      </a:lnTo>
                      <a:lnTo>
                        <a:pt x="5064" y="4227"/>
                      </a:lnTo>
                      <a:lnTo>
                        <a:pt x="5190" y="4227"/>
                      </a:lnTo>
                      <a:lnTo>
                        <a:pt x="5190" y="4290"/>
                      </a:lnTo>
                      <a:lnTo>
                        <a:pt x="5294" y="4395"/>
                      </a:lnTo>
                      <a:lnTo>
                        <a:pt x="5503" y="4395"/>
                      </a:lnTo>
                      <a:lnTo>
                        <a:pt x="5755" y="4478"/>
                      </a:lnTo>
                      <a:lnTo>
                        <a:pt x="5943" y="4478"/>
                      </a:lnTo>
                      <a:lnTo>
                        <a:pt x="6110" y="4332"/>
                      </a:lnTo>
                      <a:lnTo>
                        <a:pt x="6131" y="4144"/>
                      </a:lnTo>
                      <a:lnTo>
                        <a:pt x="6278" y="4081"/>
                      </a:lnTo>
                      <a:lnTo>
                        <a:pt x="6382" y="4123"/>
                      </a:lnTo>
                      <a:lnTo>
                        <a:pt x="6257" y="4165"/>
                      </a:lnTo>
                      <a:lnTo>
                        <a:pt x="6257" y="4269"/>
                      </a:lnTo>
                      <a:lnTo>
                        <a:pt x="6361" y="4290"/>
                      </a:lnTo>
                      <a:lnTo>
                        <a:pt x="6508" y="4248"/>
                      </a:lnTo>
                      <a:lnTo>
                        <a:pt x="6654" y="4269"/>
                      </a:lnTo>
                      <a:lnTo>
                        <a:pt x="6780" y="4186"/>
                      </a:lnTo>
                      <a:lnTo>
                        <a:pt x="6884" y="4227"/>
                      </a:lnTo>
                      <a:lnTo>
                        <a:pt x="6780" y="4332"/>
                      </a:lnTo>
                      <a:lnTo>
                        <a:pt x="6571" y="4353"/>
                      </a:lnTo>
                      <a:lnTo>
                        <a:pt x="6466" y="4374"/>
                      </a:lnTo>
                      <a:lnTo>
                        <a:pt x="6320" y="4374"/>
                      </a:lnTo>
                      <a:lnTo>
                        <a:pt x="6152" y="4541"/>
                      </a:lnTo>
                      <a:lnTo>
                        <a:pt x="6173" y="4604"/>
                      </a:lnTo>
                      <a:lnTo>
                        <a:pt x="6257" y="4646"/>
                      </a:lnTo>
                      <a:lnTo>
                        <a:pt x="6445" y="4604"/>
                      </a:lnTo>
                      <a:lnTo>
                        <a:pt x="6571" y="4771"/>
                      </a:lnTo>
                      <a:lnTo>
                        <a:pt x="7010" y="4771"/>
                      </a:lnTo>
                      <a:lnTo>
                        <a:pt x="7156" y="4750"/>
                      </a:lnTo>
                      <a:lnTo>
                        <a:pt x="7554" y="4583"/>
                      </a:lnTo>
                      <a:lnTo>
                        <a:pt x="7680" y="4562"/>
                      </a:lnTo>
                      <a:lnTo>
                        <a:pt x="7889" y="4395"/>
                      </a:lnTo>
                      <a:lnTo>
                        <a:pt x="7847" y="4353"/>
                      </a:lnTo>
                      <a:lnTo>
                        <a:pt x="7805" y="4353"/>
                      </a:lnTo>
                      <a:lnTo>
                        <a:pt x="7952" y="4165"/>
                      </a:lnTo>
                      <a:lnTo>
                        <a:pt x="8056" y="4165"/>
                      </a:lnTo>
                      <a:lnTo>
                        <a:pt x="8140" y="4039"/>
                      </a:lnTo>
                      <a:lnTo>
                        <a:pt x="8161" y="4060"/>
                      </a:lnTo>
                      <a:lnTo>
                        <a:pt x="8224" y="4165"/>
                      </a:lnTo>
                      <a:lnTo>
                        <a:pt x="8265" y="4165"/>
                      </a:lnTo>
                      <a:lnTo>
                        <a:pt x="8265" y="4060"/>
                      </a:lnTo>
                      <a:lnTo>
                        <a:pt x="8579" y="3830"/>
                      </a:lnTo>
                      <a:lnTo>
                        <a:pt x="8788" y="3809"/>
                      </a:lnTo>
                      <a:lnTo>
                        <a:pt x="9123" y="3662"/>
                      </a:lnTo>
                      <a:lnTo>
                        <a:pt x="9123" y="3746"/>
                      </a:lnTo>
                      <a:lnTo>
                        <a:pt x="8851" y="3872"/>
                      </a:lnTo>
                      <a:lnTo>
                        <a:pt x="8684" y="3872"/>
                      </a:lnTo>
                      <a:lnTo>
                        <a:pt x="8370" y="4060"/>
                      </a:lnTo>
                      <a:lnTo>
                        <a:pt x="8328" y="4227"/>
                      </a:lnTo>
                      <a:lnTo>
                        <a:pt x="8203" y="4332"/>
                      </a:lnTo>
                      <a:lnTo>
                        <a:pt x="8056" y="4332"/>
                      </a:lnTo>
                      <a:lnTo>
                        <a:pt x="8014" y="4478"/>
                      </a:lnTo>
                      <a:lnTo>
                        <a:pt x="7952" y="4541"/>
                      </a:lnTo>
                      <a:lnTo>
                        <a:pt x="7952" y="4583"/>
                      </a:lnTo>
                      <a:lnTo>
                        <a:pt x="8244" y="4562"/>
                      </a:lnTo>
                      <a:lnTo>
                        <a:pt x="8328" y="4604"/>
                      </a:lnTo>
                      <a:lnTo>
                        <a:pt x="8454" y="4604"/>
                      </a:lnTo>
                      <a:lnTo>
                        <a:pt x="8579" y="4688"/>
                      </a:lnTo>
                      <a:lnTo>
                        <a:pt x="8558" y="4750"/>
                      </a:lnTo>
                      <a:lnTo>
                        <a:pt x="8663" y="4792"/>
                      </a:lnTo>
                      <a:lnTo>
                        <a:pt x="8747" y="4792"/>
                      </a:lnTo>
                      <a:lnTo>
                        <a:pt x="8788" y="4855"/>
                      </a:lnTo>
                      <a:lnTo>
                        <a:pt x="8663" y="4876"/>
                      </a:lnTo>
                      <a:lnTo>
                        <a:pt x="8558" y="4918"/>
                      </a:lnTo>
                      <a:lnTo>
                        <a:pt x="8433" y="4813"/>
                      </a:lnTo>
                      <a:lnTo>
                        <a:pt x="8224" y="4750"/>
                      </a:lnTo>
                      <a:lnTo>
                        <a:pt x="7952" y="4771"/>
                      </a:lnTo>
                      <a:lnTo>
                        <a:pt x="7554" y="4813"/>
                      </a:lnTo>
                      <a:lnTo>
                        <a:pt x="7408" y="4876"/>
                      </a:lnTo>
                      <a:lnTo>
                        <a:pt x="7303" y="4876"/>
                      </a:lnTo>
                      <a:lnTo>
                        <a:pt x="7303" y="4918"/>
                      </a:lnTo>
                      <a:lnTo>
                        <a:pt x="7324" y="4981"/>
                      </a:lnTo>
                      <a:lnTo>
                        <a:pt x="7512" y="5022"/>
                      </a:lnTo>
                      <a:lnTo>
                        <a:pt x="7680" y="5022"/>
                      </a:lnTo>
                      <a:lnTo>
                        <a:pt x="7784" y="5085"/>
                      </a:lnTo>
                      <a:lnTo>
                        <a:pt x="7784" y="5169"/>
                      </a:lnTo>
                      <a:lnTo>
                        <a:pt x="7638" y="5190"/>
                      </a:lnTo>
                      <a:lnTo>
                        <a:pt x="7533" y="5106"/>
                      </a:lnTo>
                      <a:lnTo>
                        <a:pt x="7324" y="5085"/>
                      </a:lnTo>
                      <a:lnTo>
                        <a:pt x="7219" y="5002"/>
                      </a:lnTo>
                      <a:lnTo>
                        <a:pt x="7115" y="4981"/>
                      </a:lnTo>
                      <a:lnTo>
                        <a:pt x="6947" y="5064"/>
                      </a:lnTo>
                      <a:lnTo>
                        <a:pt x="6696" y="5085"/>
                      </a:lnTo>
                      <a:lnTo>
                        <a:pt x="6508" y="5002"/>
                      </a:lnTo>
                      <a:lnTo>
                        <a:pt x="6361" y="5002"/>
                      </a:lnTo>
                      <a:lnTo>
                        <a:pt x="6215" y="4960"/>
                      </a:lnTo>
                      <a:lnTo>
                        <a:pt x="6131" y="4897"/>
                      </a:lnTo>
                      <a:lnTo>
                        <a:pt x="5922" y="4918"/>
                      </a:lnTo>
                      <a:lnTo>
                        <a:pt x="5859" y="5064"/>
                      </a:lnTo>
                      <a:lnTo>
                        <a:pt x="5922" y="5169"/>
                      </a:lnTo>
                      <a:lnTo>
                        <a:pt x="5922" y="5587"/>
                      </a:lnTo>
                      <a:lnTo>
                        <a:pt x="5943" y="5629"/>
                      </a:lnTo>
                      <a:lnTo>
                        <a:pt x="5838" y="5755"/>
                      </a:lnTo>
                      <a:lnTo>
                        <a:pt x="5838" y="5839"/>
                      </a:lnTo>
                      <a:lnTo>
                        <a:pt x="5922" y="5901"/>
                      </a:lnTo>
                      <a:lnTo>
                        <a:pt x="5985" y="6006"/>
                      </a:lnTo>
                      <a:lnTo>
                        <a:pt x="6131" y="6006"/>
                      </a:lnTo>
                      <a:lnTo>
                        <a:pt x="6236" y="6069"/>
                      </a:lnTo>
                      <a:lnTo>
                        <a:pt x="6110" y="6048"/>
                      </a:lnTo>
                      <a:lnTo>
                        <a:pt x="6027" y="6111"/>
                      </a:lnTo>
                      <a:lnTo>
                        <a:pt x="5985" y="6173"/>
                      </a:lnTo>
                      <a:lnTo>
                        <a:pt x="5964" y="6069"/>
                      </a:lnTo>
                      <a:lnTo>
                        <a:pt x="5859" y="5964"/>
                      </a:lnTo>
                      <a:lnTo>
                        <a:pt x="5817" y="5964"/>
                      </a:lnTo>
                      <a:lnTo>
                        <a:pt x="5796" y="6027"/>
                      </a:lnTo>
                      <a:lnTo>
                        <a:pt x="5713" y="5922"/>
                      </a:lnTo>
                      <a:lnTo>
                        <a:pt x="5692" y="5734"/>
                      </a:lnTo>
                      <a:lnTo>
                        <a:pt x="5692" y="5525"/>
                      </a:lnTo>
                      <a:lnTo>
                        <a:pt x="5629" y="5232"/>
                      </a:lnTo>
                      <a:lnTo>
                        <a:pt x="5503" y="5085"/>
                      </a:lnTo>
                      <a:lnTo>
                        <a:pt x="5503" y="4981"/>
                      </a:lnTo>
                      <a:lnTo>
                        <a:pt x="5231" y="4792"/>
                      </a:lnTo>
                      <a:lnTo>
                        <a:pt x="5169" y="4792"/>
                      </a:lnTo>
                      <a:lnTo>
                        <a:pt x="5001" y="4688"/>
                      </a:lnTo>
                      <a:lnTo>
                        <a:pt x="4980" y="4583"/>
                      </a:lnTo>
                      <a:lnTo>
                        <a:pt x="4876" y="4541"/>
                      </a:lnTo>
                      <a:lnTo>
                        <a:pt x="4708" y="4583"/>
                      </a:lnTo>
                      <a:lnTo>
                        <a:pt x="4353" y="4981"/>
                      </a:lnTo>
                      <a:lnTo>
                        <a:pt x="4290" y="5106"/>
                      </a:lnTo>
                      <a:lnTo>
                        <a:pt x="4290" y="5211"/>
                      </a:lnTo>
                      <a:lnTo>
                        <a:pt x="4374" y="5274"/>
                      </a:lnTo>
                      <a:lnTo>
                        <a:pt x="4499" y="5315"/>
                      </a:lnTo>
                      <a:lnTo>
                        <a:pt x="4562" y="5441"/>
                      </a:lnTo>
                      <a:lnTo>
                        <a:pt x="4562" y="5525"/>
                      </a:lnTo>
                      <a:lnTo>
                        <a:pt x="4541" y="5546"/>
                      </a:lnTo>
                      <a:lnTo>
                        <a:pt x="4457" y="5420"/>
                      </a:lnTo>
                      <a:lnTo>
                        <a:pt x="4374" y="5399"/>
                      </a:lnTo>
                      <a:lnTo>
                        <a:pt x="4290" y="5336"/>
                      </a:lnTo>
                      <a:lnTo>
                        <a:pt x="4248" y="5378"/>
                      </a:lnTo>
                      <a:lnTo>
                        <a:pt x="4164" y="5399"/>
                      </a:lnTo>
                      <a:lnTo>
                        <a:pt x="4143" y="5483"/>
                      </a:lnTo>
                      <a:lnTo>
                        <a:pt x="4185" y="5608"/>
                      </a:lnTo>
                      <a:lnTo>
                        <a:pt x="4269" y="5650"/>
                      </a:lnTo>
                      <a:lnTo>
                        <a:pt x="4332" y="5818"/>
                      </a:lnTo>
                      <a:lnTo>
                        <a:pt x="4353" y="6131"/>
                      </a:lnTo>
                      <a:lnTo>
                        <a:pt x="4269" y="6278"/>
                      </a:lnTo>
                      <a:lnTo>
                        <a:pt x="4269" y="6445"/>
                      </a:lnTo>
                      <a:lnTo>
                        <a:pt x="4185" y="6634"/>
                      </a:lnTo>
                      <a:lnTo>
                        <a:pt x="4185" y="6759"/>
                      </a:lnTo>
                      <a:lnTo>
                        <a:pt x="4227" y="6780"/>
                      </a:lnTo>
                      <a:lnTo>
                        <a:pt x="4290" y="6759"/>
                      </a:lnTo>
                      <a:lnTo>
                        <a:pt x="4290" y="6759"/>
                      </a:lnTo>
                      <a:lnTo>
                        <a:pt x="4269" y="6906"/>
                      </a:lnTo>
                      <a:lnTo>
                        <a:pt x="4185" y="7052"/>
                      </a:lnTo>
                      <a:lnTo>
                        <a:pt x="4143" y="6968"/>
                      </a:lnTo>
                      <a:lnTo>
                        <a:pt x="4123" y="6864"/>
                      </a:lnTo>
                      <a:lnTo>
                        <a:pt x="4018" y="6780"/>
                      </a:lnTo>
                      <a:lnTo>
                        <a:pt x="3934" y="6864"/>
                      </a:lnTo>
                      <a:lnTo>
                        <a:pt x="3934" y="7052"/>
                      </a:lnTo>
                      <a:lnTo>
                        <a:pt x="4081" y="7303"/>
                      </a:lnTo>
                      <a:lnTo>
                        <a:pt x="4248" y="7282"/>
                      </a:lnTo>
                      <a:lnTo>
                        <a:pt x="4353" y="7324"/>
                      </a:lnTo>
                      <a:lnTo>
                        <a:pt x="4395" y="7408"/>
                      </a:lnTo>
                      <a:lnTo>
                        <a:pt x="4583" y="7408"/>
                      </a:lnTo>
                      <a:lnTo>
                        <a:pt x="4792" y="7491"/>
                      </a:lnTo>
                      <a:lnTo>
                        <a:pt x="4876" y="7408"/>
                      </a:lnTo>
                      <a:lnTo>
                        <a:pt x="5001" y="7324"/>
                      </a:lnTo>
                      <a:lnTo>
                        <a:pt x="5001" y="7261"/>
                      </a:lnTo>
                      <a:lnTo>
                        <a:pt x="5085" y="7219"/>
                      </a:lnTo>
                      <a:lnTo>
                        <a:pt x="5085" y="7303"/>
                      </a:lnTo>
                      <a:lnTo>
                        <a:pt x="5022" y="7408"/>
                      </a:lnTo>
                      <a:lnTo>
                        <a:pt x="5022" y="7533"/>
                      </a:lnTo>
                      <a:lnTo>
                        <a:pt x="4980" y="7596"/>
                      </a:lnTo>
                      <a:lnTo>
                        <a:pt x="4876" y="7533"/>
                      </a:lnTo>
                      <a:lnTo>
                        <a:pt x="4646" y="7533"/>
                      </a:lnTo>
                      <a:lnTo>
                        <a:pt x="4541" y="7575"/>
                      </a:lnTo>
                      <a:lnTo>
                        <a:pt x="4541" y="7680"/>
                      </a:lnTo>
                      <a:lnTo>
                        <a:pt x="4583" y="7701"/>
                      </a:lnTo>
                      <a:lnTo>
                        <a:pt x="4708" y="7701"/>
                      </a:lnTo>
                      <a:lnTo>
                        <a:pt x="4750" y="7784"/>
                      </a:lnTo>
                      <a:lnTo>
                        <a:pt x="4646" y="7784"/>
                      </a:lnTo>
                      <a:lnTo>
                        <a:pt x="4646" y="7952"/>
                      </a:lnTo>
                      <a:lnTo>
                        <a:pt x="4478" y="7722"/>
                      </a:lnTo>
                      <a:lnTo>
                        <a:pt x="4395" y="7722"/>
                      </a:lnTo>
                      <a:lnTo>
                        <a:pt x="4353" y="7617"/>
                      </a:lnTo>
                      <a:lnTo>
                        <a:pt x="4290" y="7533"/>
                      </a:lnTo>
                      <a:lnTo>
                        <a:pt x="4039" y="7366"/>
                      </a:lnTo>
                      <a:lnTo>
                        <a:pt x="3976" y="7366"/>
                      </a:lnTo>
                      <a:lnTo>
                        <a:pt x="3830" y="7199"/>
                      </a:lnTo>
                      <a:lnTo>
                        <a:pt x="3830" y="7178"/>
                      </a:lnTo>
                      <a:lnTo>
                        <a:pt x="3725" y="7178"/>
                      </a:lnTo>
                      <a:lnTo>
                        <a:pt x="3620" y="7261"/>
                      </a:lnTo>
                      <a:lnTo>
                        <a:pt x="3516" y="7261"/>
                      </a:lnTo>
                      <a:lnTo>
                        <a:pt x="3432" y="7303"/>
                      </a:lnTo>
                      <a:lnTo>
                        <a:pt x="3286" y="7261"/>
                      </a:lnTo>
                      <a:lnTo>
                        <a:pt x="3034" y="7303"/>
                      </a:lnTo>
                      <a:lnTo>
                        <a:pt x="2972" y="7282"/>
                      </a:lnTo>
                      <a:lnTo>
                        <a:pt x="2783" y="7471"/>
                      </a:lnTo>
                      <a:lnTo>
                        <a:pt x="2700" y="7617"/>
                      </a:lnTo>
                      <a:lnTo>
                        <a:pt x="2700" y="7743"/>
                      </a:lnTo>
                      <a:lnTo>
                        <a:pt x="2595" y="7784"/>
                      </a:lnTo>
                      <a:lnTo>
                        <a:pt x="2490" y="7847"/>
                      </a:lnTo>
                      <a:lnTo>
                        <a:pt x="2365" y="7910"/>
                      </a:lnTo>
                      <a:lnTo>
                        <a:pt x="2344" y="7994"/>
                      </a:lnTo>
                      <a:lnTo>
                        <a:pt x="2198" y="8098"/>
                      </a:lnTo>
                      <a:lnTo>
                        <a:pt x="2177" y="8224"/>
                      </a:lnTo>
                      <a:lnTo>
                        <a:pt x="2260" y="8224"/>
                      </a:lnTo>
                      <a:lnTo>
                        <a:pt x="2281" y="8307"/>
                      </a:lnTo>
                      <a:lnTo>
                        <a:pt x="2177" y="8307"/>
                      </a:lnTo>
                      <a:lnTo>
                        <a:pt x="2093" y="8349"/>
                      </a:lnTo>
                      <a:lnTo>
                        <a:pt x="2260" y="8475"/>
                      </a:lnTo>
                      <a:lnTo>
                        <a:pt x="2407" y="8517"/>
                      </a:lnTo>
                      <a:lnTo>
                        <a:pt x="2511" y="8433"/>
                      </a:lnTo>
                      <a:lnTo>
                        <a:pt x="2490" y="8349"/>
                      </a:lnTo>
                      <a:lnTo>
                        <a:pt x="2658" y="8370"/>
                      </a:lnTo>
                      <a:lnTo>
                        <a:pt x="2825" y="8245"/>
                      </a:lnTo>
                      <a:lnTo>
                        <a:pt x="2825" y="8349"/>
                      </a:lnTo>
                      <a:lnTo>
                        <a:pt x="2700" y="8412"/>
                      </a:lnTo>
                      <a:lnTo>
                        <a:pt x="2616" y="8538"/>
                      </a:lnTo>
                      <a:lnTo>
                        <a:pt x="2616" y="8621"/>
                      </a:lnTo>
                      <a:lnTo>
                        <a:pt x="2783" y="8621"/>
                      </a:lnTo>
                      <a:lnTo>
                        <a:pt x="2888" y="8642"/>
                      </a:lnTo>
                      <a:lnTo>
                        <a:pt x="3014" y="8475"/>
                      </a:lnTo>
                      <a:lnTo>
                        <a:pt x="3202" y="8349"/>
                      </a:lnTo>
                      <a:lnTo>
                        <a:pt x="3307" y="8119"/>
                      </a:lnTo>
                      <a:lnTo>
                        <a:pt x="3453" y="7931"/>
                      </a:lnTo>
                      <a:lnTo>
                        <a:pt x="3558" y="7910"/>
                      </a:lnTo>
                      <a:lnTo>
                        <a:pt x="3558" y="7910"/>
                      </a:lnTo>
                      <a:lnTo>
                        <a:pt x="3537" y="7994"/>
                      </a:lnTo>
                      <a:lnTo>
                        <a:pt x="3453" y="8035"/>
                      </a:lnTo>
                      <a:lnTo>
                        <a:pt x="3307" y="8245"/>
                      </a:lnTo>
                      <a:lnTo>
                        <a:pt x="3348" y="8349"/>
                      </a:lnTo>
                      <a:lnTo>
                        <a:pt x="3244" y="8349"/>
                      </a:lnTo>
                      <a:lnTo>
                        <a:pt x="3181" y="8454"/>
                      </a:lnTo>
                      <a:lnTo>
                        <a:pt x="3202" y="8538"/>
                      </a:lnTo>
                      <a:lnTo>
                        <a:pt x="3286" y="8538"/>
                      </a:lnTo>
                      <a:lnTo>
                        <a:pt x="3223" y="8580"/>
                      </a:lnTo>
                      <a:lnTo>
                        <a:pt x="3139" y="8580"/>
                      </a:lnTo>
                      <a:lnTo>
                        <a:pt x="3034" y="8684"/>
                      </a:lnTo>
                      <a:lnTo>
                        <a:pt x="3076" y="8747"/>
                      </a:lnTo>
                      <a:lnTo>
                        <a:pt x="3202" y="8747"/>
                      </a:lnTo>
                      <a:lnTo>
                        <a:pt x="3118" y="8789"/>
                      </a:lnTo>
                      <a:lnTo>
                        <a:pt x="2993" y="8747"/>
                      </a:lnTo>
                      <a:lnTo>
                        <a:pt x="2888" y="8747"/>
                      </a:lnTo>
                      <a:lnTo>
                        <a:pt x="2804" y="8789"/>
                      </a:lnTo>
                      <a:lnTo>
                        <a:pt x="2721" y="8831"/>
                      </a:lnTo>
                      <a:lnTo>
                        <a:pt x="2679" y="8872"/>
                      </a:lnTo>
                      <a:lnTo>
                        <a:pt x="2721" y="8977"/>
                      </a:lnTo>
                      <a:lnTo>
                        <a:pt x="2804" y="8977"/>
                      </a:lnTo>
                      <a:lnTo>
                        <a:pt x="2867" y="8935"/>
                      </a:lnTo>
                      <a:lnTo>
                        <a:pt x="2909" y="8956"/>
                      </a:lnTo>
                      <a:lnTo>
                        <a:pt x="3014" y="8956"/>
                      </a:lnTo>
                      <a:lnTo>
                        <a:pt x="3014" y="9040"/>
                      </a:lnTo>
                      <a:lnTo>
                        <a:pt x="2930" y="9040"/>
                      </a:lnTo>
                      <a:lnTo>
                        <a:pt x="2825" y="8998"/>
                      </a:lnTo>
                      <a:lnTo>
                        <a:pt x="2783" y="9040"/>
                      </a:lnTo>
                      <a:lnTo>
                        <a:pt x="2783" y="9082"/>
                      </a:lnTo>
                      <a:lnTo>
                        <a:pt x="2888" y="9103"/>
                      </a:lnTo>
                      <a:lnTo>
                        <a:pt x="2867" y="9144"/>
                      </a:lnTo>
                      <a:lnTo>
                        <a:pt x="2783" y="9186"/>
                      </a:lnTo>
                      <a:lnTo>
                        <a:pt x="2700" y="9186"/>
                      </a:lnTo>
                      <a:lnTo>
                        <a:pt x="2700" y="9249"/>
                      </a:lnTo>
                      <a:lnTo>
                        <a:pt x="2783" y="9396"/>
                      </a:lnTo>
                      <a:lnTo>
                        <a:pt x="2867" y="9396"/>
                      </a:lnTo>
                      <a:lnTo>
                        <a:pt x="2909" y="9312"/>
                      </a:lnTo>
                      <a:lnTo>
                        <a:pt x="3034" y="9207"/>
                      </a:lnTo>
                      <a:lnTo>
                        <a:pt x="3014" y="9312"/>
                      </a:lnTo>
                      <a:lnTo>
                        <a:pt x="2909" y="9396"/>
                      </a:lnTo>
                      <a:lnTo>
                        <a:pt x="2825" y="9479"/>
                      </a:lnTo>
                      <a:lnTo>
                        <a:pt x="2804" y="9563"/>
                      </a:lnTo>
                      <a:lnTo>
                        <a:pt x="2972" y="9626"/>
                      </a:lnTo>
                      <a:lnTo>
                        <a:pt x="3097" y="9626"/>
                      </a:lnTo>
                      <a:lnTo>
                        <a:pt x="3118" y="9605"/>
                      </a:lnTo>
                      <a:lnTo>
                        <a:pt x="3181" y="9605"/>
                      </a:lnTo>
                      <a:lnTo>
                        <a:pt x="3244" y="9668"/>
                      </a:lnTo>
                      <a:lnTo>
                        <a:pt x="3432" y="9584"/>
                      </a:lnTo>
                      <a:lnTo>
                        <a:pt x="3620" y="9416"/>
                      </a:lnTo>
                      <a:lnTo>
                        <a:pt x="3620" y="9396"/>
                      </a:lnTo>
                      <a:lnTo>
                        <a:pt x="3725" y="9312"/>
                      </a:lnTo>
                      <a:lnTo>
                        <a:pt x="3934" y="9103"/>
                      </a:lnTo>
                      <a:lnTo>
                        <a:pt x="3934" y="9040"/>
                      </a:lnTo>
                      <a:lnTo>
                        <a:pt x="4018" y="8956"/>
                      </a:lnTo>
                      <a:lnTo>
                        <a:pt x="4081" y="8956"/>
                      </a:lnTo>
                      <a:lnTo>
                        <a:pt x="4018" y="9040"/>
                      </a:lnTo>
                      <a:lnTo>
                        <a:pt x="3976" y="9144"/>
                      </a:lnTo>
                      <a:lnTo>
                        <a:pt x="3809" y="9354"/>
                      </a:lnTo>
                      <a:lnTo>
                        <a:pt x="3599" y="9479"/>
                      </a:lnTo>
                      <a:lnTo>
                        <a:pt x="3453" y="9626"/>
                      </a:lnTo>
                      <a:lnTo>
                        <a:pt x="3307" y="9709"/>
                      </a:lnTo>
                      <a:lnTo>
                        <a:pt x="3223" y="9793"/>
                      </a:lnTo>
                      <a:lnTo>
                        <a:pt x="3286" y="9877"/>
                      </a:lnTo>
                      <a:lnTo>
                        <a:pt x="3223" y="9898"/>
                      </a:lnTo>
                      <a:lnTo>
                        <a:pt x="3076" y="9772"/>
                      </a:lnTo>
                      <a:lnTo>
                        <a:pt x="2825" y="9772"/>
                      </a:lnTo>
                      <a:lnTo>
                        <a:pt x="2825" y="9835"/>
                      </a:lnTo>
                      <a:lnTo>
                        <a:pt x="2783" y="9814"/>
                      </a:lnTo>
                      <a:lnTo>
                        <a:pt x="2700" y="9688"/>
                      </a:lnTo>
                      <a:lnTo>
                        <a:pt x="2490" y="9584"/>
                      </a:lnTo>
                      <a:lnTo>
                        <a:pt x="2407" y="9605"/>
                      </a:lnTo>
                      <a:lnTo>
                        <a:pt x="2365" y="9563"/>
                      </a:lnTo>
                      <a:lnTo>
                        <a:pt x="2407" y="9416"/>
                      </a:lnTo>
                      <a:lnTo>
                        <a:pt x="2407" y="9082"/>
                      </a:lnTo>
                      <a:lnTo>
                        <a:pt x="2365" y="8872"/>
                      </a:lnTo>
                      <a:lnTo>
                        <a:pt x="2239" y="8726"/>
                      </a:lnTo>
                      <a:lnTo>
                        <a:pt x="2156" y="8726"/>
                      </a:lnTo>
                      <a:lnTo>
                        <a:pt x="2030" y="8663"/>
                      </a:lnTo>
                      <a:lnTo>
                        <a:pt x="1946" y="8684"/>
                      </a:lnTo>
                      <a:lnTo>
                        <a:pt x="1821" y="8684"/>
                      </a:lnTo>
                      <a:lnTo>
                        <a:pt x="1737" y="8726"/>
                      </a:lnTo>
                      <a:lnTo>
                        <a:pt x="1633" y="8747"/>
                      </a:lnTo>
                      <a:lnTo>
                        <a:pt x="1633" y="8831"/>
                      </a:lnTo>
                      <a:lnTo>
                        <a:pt x="1654" y="8935"/>
                      </a:lnTo>
                      <a:lnTo>
                        <a:pt x="1633" y="8977"/>
                      </a:lnTo>
                      <a:lnTo>
                        <a:pt x="1612" y="9165"/>
                      </a:lnTo>
                      <a:lnTo>
                        <a:pt x="1654" y="9249"/>
                      </a:lnTo>
                      <a:lnTo>
                        <a:pt x="1716" y="9249"/>
                      </a:lnTo>
                      <a:lnTo>
                        <a:pt x="1716" y="9312"/>
                      </a:lnTo>
                      <a:lnTo>
                        <a:pt x="1612" y="9396"/>
                      </a:lnTo>
                      <a:lnTo>
                        <a:pt x="1570" y="9458"/>
                      </a:lnTo>
                      <a:lnTo>
                        <a:pt x="1654" y="9563"/>
                      </a:lnTo>
                      <a:lnTo>
                        <a:pt x="1737" y="9563"/>
                      </a:lnTo>
                      <a:lnTo>
                        <a:pt x="1758" y="9500"/>
                      </a:lnTo>
                      <a:lnTo>
                        <a:pt x="1884" y="9563"/>
                      </a:lnTo>
                      <a:lnTo>
                        <a:pt x="1863" y="9584"/>
                      </a:lnTo>
                      <a:lnTo>
                        <a:pt x="1737" y="9584"/>
                      </a:lnTo>
                      <a:lnTo>
                        <a:pt x="1737" y="9605"/>
                      </a:lnTo>
                      <a:lnTo>
                        <a:pt x="1821" y="9668"/>
                      </a:lnTo>
                      <a:lnTo>
                        <a:pt x="1821" y="9709"/>
                      </a:lnTo>
                      <a:lnTo>
                        <a:pt x="1737" y="9772"/>
                      </a:lnTo>
                      <a:lnTo>
                        <a:pt x="1716" y="9793"/>
                      </a:lnTo>
                      <a:lnTo>
                        <a:pt x="1779" y="9814"/>
                      </a:lnTo>
                      <a:lnTo>
                        <a:pt x="1842" y="9877"/>
                      </a:lnTo>
                      <a:lnTo>
                        <a:pt x="1946" y="9877"/>
                      </a:lnTo>
                      <a:lnTo>
                        <a:pt x="1967" y="9898"/>
                      </a:lnTo>
                      <a:lnTo>
                        <a:pt x="1926" y="9940"/>
                      </a:lnTo>
                      <a:lnTo>
                        <a:pt x="1821" y="9940"/>
                      </a:lnTo>
                      <a:lnTo>
                        <a:pt x="1779" y="9981"/>
                      </a:lnTo>
                      <a:lnTo>
                        <a:pt x="1654" y="9877"/>
                      </a:lnTo>
                      <a:lnTo>
                        <a:pt x="1612" y="9898"/>
                      </a:lnTo>
                      <a:lnTo>
                        <a:pt x="1570" y="9940"/>
                      </a:lnTo>
                      <a:lnTo>
                        <a:pt x="1507" y="9940"/>
                      </a:lnTo>
                      <a:lnTo>
                        <a:pt x="1444" y="9835"/>
                      </a:lnTo>
                      <a:lnTo>
                        <a:pt x="1361" y="9814"/>
                      </a:lnTo>
                      <a:lnTo>
                        <a:pt x="1298" y="9877"/>
                      </a:lnTo>
                      <a:lnTo>
                        <a:pt x="1110" y="9877"/>
                      </a:lnTo>
                      <a:lnTo>
                        <a:pt x="984" y="9793"/>
                      </a:lnTo>
                      <a:lnTo>
                        <a:pt x="879" y="9793"/>
                      </a:lnTo>
                      <a:lnTo>
                        <a:pt x="817" y="9835"/>
                      </a:lnTo>
                      <a:lnTo>
                        <a:pt x="817" y="9919"/>
                      </a:lnTo>
                      <a:lnTo>
                        <a:pt x="733" y="9940"/>
                      </a:lnTo>
                      <a:lnTo>
                        <a:pt x="628" y="9981"/>
                      </a:lnTo>
                      <a:lnTo>
                        <a:pt x="586" y="10044"/>
                      </a:lnTo>
                      <a:lnTo>
                        <a:pt x="419" y="10086"/>
                      </a:lnTo>
                      <a:lnTo>
                        <a:pt x="377" y="10107"/>
                      </a:lnTo>
                      <a:lnTo>
                        <a:pt x="273" y="10128"/>
                      </a:lnTo>
                      <a:lnTo>
                        <a:pt x="189" y="10212"/>
                      </a:lnTo>
                      <a:lnTo>
                        <a:pt x="168" y="10316"/>
                      </a:lnTo>
                      <a:lnTo>
                        <a:pt x="168" y="10358"/>
                      </a:lnTo>
                      <a:lnTo>
                        <a:pt x="147" y="10442"/>
                      </a:lnTo>
                      <a:lnTo>
                        <a:pt x="1" y="10525"/>
                      </a:lnTo>
                      <a:lnTo>
                        <a:pt x="1" y="10609"/>
                      </a:lnTo>
                      <a:lnTo>
                        <a:pt x="42" y="10651"/>
                      </a:lnTo>
                      <a:lnTo>
                        <a:pt x="42" y="10818"/>
                      </a:lnTo>
                      <a:lnTo>
                        <a:pt x="63" y="10860"/>
                      </a:lnTo>
                      <a:lnTo>
                        <a:pt x="189" y="10860"/>
                      </a:lnTo>
                      <a:lnTo>
                        <a:pt x="252" y="10735"/>
                      </a:lnTo>
                      <a:lnTo>
                        <a:pt x="294" y="10735"/>
                      </a:lnTo>
                      <a:lnTo>
                        <a:pt x="273" y="10756"/>
                      </a:lnTo>
                      <a:lnTo>
                        <a:pt x="210" y="10860"/>
                      </a:lnTo>
                      <a:lnTo>
                        <a:pt x="273" y="10881"/>
                      </a:lnTo>
                      <a:lnTo>
                        <a:pt x="356" y="10818"/>
                      </a:lnTo>
                      <a:lnTo>
                        <a:pt x="356" y="10651"/>
                      </a:lnTo>
                      <a:lnTo>
                        <a:pt x="398" y="10421"/>
                      </a:lnTo>
                      <a:lnTo>
                        <a:pt x="482" y="10400"/>
                      </a:lnTo>
                      <a:lnTo>
                        <a:pt x="566" y="10337"/>
                      </a:lnTo>
                      <a:lnTo>
                        <a:pt x="419" y="10567"/>
                      </a:lnTo>
                      <a:lnTo>
                        <a:pt x="419" y="10672"/>
                      </a:lnTo>
                      <a:lnTo>
                        <a:pt x="398" y="10714"/>
                      </a:lnTo>
                      <a:lnTo>
                        <a:pt x="377" y="10839"/>
                      </a:lnTo>
                      <a:lnTo>
                        <a:pt x="314" y="10944"/>
                      </a:lnTo>
                      <a:lnTo>
                        <a:pt x="377" y="10986"/>
                      </a:lnTo>
                      <a:lnTo>
                        <a:pt x="419" y="10986"/>
                      </a:lnTo>
                      <a:lnTo>
                        <a:pt x="503" y="11069"/>
                      </a:lnTo>
                      <a:lnTo>
                        <a:pt x="607" y="11069"/>
                      </a:lnTo>
                      <a:lnTo>
                        <a:pt x="628" y="10965"/>
                      </a:lnTo>
                      <a:lnTo>
                        <a:pt x="607" y="10944"/>
                      </a:lnTo>
                      <a:lnTo>
                        <a:pt x="670" y="10839"/>
                      </a:lnTo>
                      <a:lnTo>
                        <a:pt x="691" y="10735"/>
                      </a:lnTo>
                      <a:lnTo>
                        <a:pt x="733" y="10672"/>
                      </a:lnTo>
                      <a:lnTo>
                        <a:pt x="733" y="10756"/>
                      </a:lnTo>
                      <a:lnTo>
                        <a:pt x="775" y="10818"/>
                      </a:lnTo>
                      <a:lnTo>
                        <a:pt x="712" y="10944"/>
                      </a:lnTo>
                      <a:lnTo>
                        <a:pt x="712" y="11028"/>
                      </a:lnTo>
                      <a:lnTo>
                        <a:pt x="712" y="11090"/>
                      </a:lnTo>
                      <a:lnTo>
                        <a:pt x="796" y="11195"/>
                      </a:lnTo>
                      <a:lnTo>
                        <a:pt x="838" y="11237"/>
                      </a:lnTo>
                      <a:lnTo>
                        <a:pt x="921" y="11153"/>
                      </a:lnTo>
                      <a:lnTo>
                        <a:pt x="900" y="11069"/>
                      </a:lnTo>
                      <a:lnTo>
                        <a:pt x="900" y="11048"/>
                      </a:lnTo>
                      <a:lnTo>
                        <a:pt x="921" y="11028"/>
                      </a:lnTo>
                      <a:lnTo>
                        <a:pt x="1005" y="11028"/>
                      </a:lnTo>
                      <a:lnTo>
                        <a:pt x="1047" y="10965"/>
                      </a:lnTo>
                      <a:lnTo>
                        <a:pt x="1026" y="10860"/>
                      </a:lnTo>
                      <a:lnTo>
                        <a:pt x="984" y="10818"/>
                      </a:lnTo>
                      <a:lnTo>
                        <a:pt x="984" y="10735"/>
                      </a:lnTo>
                      <a:lnTo>
                        <a:pt x="1026" y="10756"/>
                      </a:lnTo>
                      <a:lnTo>
                        <a:pt x="1110" y="10923"/>
                      </a:lnTo>
                      <a:lnTo>
                        <a:pt x="1110" y="10986"/>
                      </a:lnTo>
                      <a:lnTo>
                        <a:pt x="1047" y="11090"/>
                      </a:lnTo>
                      <a:lnTo>
                        <a:pt x="1005" y="11090"/>
                      </a:lnTo>
                      <a:lnTo>
                        <a:pt x="942" y="11195"/>
                      </a:lnTo>
                      <a:lnTo>
                        <a:pt x="984" y="11258"/>
                      </a:lnTo>
                      <a:lnTo>
                        <a:pt x="1026" y="11258"/>
                      </a:lnTo>
                      <a:lnTo>
                        <a:pt x="1089" y="11279"/>
                      </a:lnTo>
                      <a:lnTo>
                        <a:pt x="1110" y="11341"/>
                      </a:lnTo>
                      <a:lnTo>
                        <a:pt x="1151" y="11341"/>
                      </a:lnTo>
                      <a:lnTo>
                        <a:pt x="1340" y="11446"/>
                      </a:lnTo>
                      <a:lnTo>
                        <a:pt x="1402" y="11446"/>
                      </a:lnTo>
                      <a:lnTo>
                        <a:pt x="1402" y="11551"/>
                      </a:lnTo>
                      <a:lnTo>
                        <a:pt x="1612" y="11551"/>
                      </a:lnTo>
                      <a:lnTo>
                        <a:pt x="1674" y="11593"/>
                      </a:lnTo>
                      <a:lnTo>
                        <a:pt x="1737" y="11572"/>
                      </a:lnTo>
                      <a:lnTo>
                        <a:pt x="1779" y="11488"/>
                      </a:lnTo>
                      <a:lnTo>
                        <a:pt x="1716" y="11362"/>
                      </a:lnTo>
                      <a:lnTo>
                        <a:pt x="1654" y="11174"/>
                      </a:lnTo>
                      <a:lnTo>
                        <a:pt x="1716" y="11048"/>
                      </a:lnTo>
                      <a:lnTo>
                        <a:pt x="1758" y="10986"/>
                      </a:lnTo>
                      <a:lnTo>
                        <a:pt x="1779" y="11048"/>
                      </a:lnTo>
                      <a:lnTo>
                        <a:pt x="1821" y="11174"/>
                      </a:lnTo>
                      <a:lnTo>
                        <a:pt x="1821" y="11279"/>
                      </a:lnTo>
                      <a:lnTo>
                        <a:pt x="1842" y="11341"/>
                      </a:lnTo>
                      <a:lnTo>
                        <a:pt x="1926" y="11341"/>
                      </a:lnTo>
                      <a:lnTo>
                        <a:pt x="1946" y="11279"/>
                      </a:lnTo>
                      <a:lnTo>
                        <a:pt x="2030" y="11279"/>
                      </a:lnTo>
                      <a:lnTo>
                        <a:pt x="2051" y="11237"/>
                      </a:lnTo>
                      <a:lnTo>
                        <a:pt x="2072" y="11153"/>
                      </a:lnTo>
                      <a:lnTo>
                        <a:pt x="2135" y="11090"/>
                      </a:lnTo>
                      <a:lnTo>
                        <a:pt x="2156" y="10965"/>
                      </a:lnTo>
                      <a:lnTo>
                        <a:pt x="2177" y="10923"/>
                      </a:lnTo>
                      <a:lnTo>
                        <a:pt x="2198" y="10923"/>
                      </a:lnTo>
                      <a:lnTo>
                        <a:pt x="2260" y="11048"/>
                      </a:lnTo>
                      <a:lnTo>
                        <a:pt x="2239" y="11090"/>
                      </a:lnTo>
                      <a:lnTo>
                        <a:pt x="2177" y="11195"/>
                      </a:lnTo>
                      <a:lnTo>
                        <a:pt x="2156" y="11279"/>
                      </a:lnTo>
                      <a:lnTo>
                        <a:pt x="2198" y="11341"/>
                      </a:lnTo>
                      <a:lnTo>
                        <a:pt x="2198" y="11404"/>
                      </a:lnTo>
                      <a:lnTo>
                        <a:pt x="2302" y="11488"/>
                      </a:lnTo>
                      <a:lnTo>
                        <a:pt x="2386" y="11446"/>
                      </a:lnTo>
                      <a:lnTo>
                        <a:pt x="2490" y="11279"/>
                      </a:lnTo>
                      <a:lnTo>
                        <a:pt x="2449" y="11174"/>
                      </a:lnTo>
                      <a:lnTo>
                        <a:pt x="2470" y="11028"/>
                      </a:lnTo>
                      <a:lnTo>
                        <a:pt x="2574" y="10944"/>
                      </a:lnTo>
                      <a:lnTo>
                        <a:pt x="2679" y="10923"/>
                      </a:lnTo>
                      <a:lnTo>
                        <a:pt x="2574" y="11028"/>
                      </a:lnTo>
                      <a:lnTo>
                        <a:pt x="2553" y="11132"/>
                      </a:lnTo>
                      <a:lnTo>
                        <a:pt x="2595" y="11237"/>
                      </a:lnTo>
                      <a:lnTo>
                        <a:pt x="2511" y="11446"/>
                      </a:lnTo>
                      <a:lnTo>
                        <a:pt x="2511" y="11509"/>
                      </a:lnTo>
                      <a:lnTo>
                        <a:pt x="2595" y="11593"/>
                      </a:lnTo>
                      <a:lnTo>
                        <a:pt x="2700" y="11572"/>
                      </a:lnTo>
                      <a:lnTo>
                        <a:pt x="2783" y="11593"/>
                      </a:lnTo>
                      <a:lnTo>
                        <a:pt x="2867" y="11572"/>
                      </a:lnTo>
                      <a:lnTo>
                        <a:pt x="2867" y="11446"/>
                      </a:lnTo>
                      <a:lnTo>
                        <a:pt x="2930" y="11362"/>
                      </a:lnTo>
                      <a:lnTo>
                        <a:pt x="2909" y="11279"/>
                      </a:lnTo>
                      <a:lnTo>
                        <a:pt x="2825" y="11132"/>
                      </a:lnTo>
                      <a:lnTo>
                        <a:pt x="2909" y="10944"/>
                      </a:lnTo>
                      <a:lnTo>
                        <a:pt x="2909" y="10818"/>
                      </a:lnTo>
                      <a:lnTo>
                        <a:pt x="2972" y="10923"/>
                      </a:lnTo>
                      <a:lnTo>
                        <a:pt x="2930" y="11028"/>
                      </a:lnTo>
                      <a:lnTo>
                        <a:pt x="2909" y="11090"/>
                      </a:lnTo>
                      <a:lnTo>
                        <a:pt x="2993" y="11258"/>
                      </a:lnTo>
                      <a:lnTo>
                        <a:pt x="3076" y="11279"/>
                      </a:lnTo>
                      <a:lnTo>
                        <a:pt x="3118" y="11300"/>
                      </a:lnTo>
                      <a:lnTo>
                        <a:pt x="3034" y="11341"/>
                      </a:lnTo>
                      <a:lnTo>
                        <a:pt x="2993" y="11488"/>
                      </a:lnTo>
                      <a:lnTo>
                        <a:pt x="3014" y="11551"/>
                      </a:lnTo>
                      <a:lnTo>
                        <a:pt x="3181" y="11593"/>
                      </a:lnTo>
                      <a:lnTo>
                        <a:pt x="3244" y="11551"/>
                      </a:lnTo>
                      <a:lnTo>
                        <a:pt x="3348" y="11697"/>
                      </a:lnTo>
                      <a:lnTo>
                        <a:pt x="3348" y="11802"/>
                      </a:lnTo>
                      <a:lnTo>
                        <a:pt x="3286" y="11906"/>
                      </a:lnTo>
                      <a:lnTo>
                        <a:pt x="3181" y="11990"/>
                      </a:lnTo>
                      <a:lnTo>
                        <a:pt x="3223" y="12011"/>
                      </a:lnTo>
                      <a:lnTo>
                        <a:pt x="3286" y="12095"/>
                      </a:lnTo>
                      <a:lnTo>
                        <a:pt x="3369" y="12095"/>
                      </a:lnTo>
                      <a:lnTo>
                        <a:pt x="3495" y="12074"/>
                      </a:lnTo>
                      <a:lnTo>
                        <a:pt x="3537" y="12095"/>
                      </a:lnTo>
                      <a:lnTo>
                        <a:pt x="3725" y="11927"/>
                      </a:lnTo>
                      <a:lnTo>
                        <a:pt x="3830" y="11969"/>
                      </a:lnTo>
                      <a:lnTo>
                        <a:pt x="3871" y="11990"/>
                      </a:lnTo>
                      <a:lnTo>
                        <a:pt x="4039" y="11823"/>
                      </a:lnTo>
                      <a:lnTo>
                        <a:pt x="4123" y="11802"/>
                      </a:lnTo>
                      <a:lnTo>
                        <a:pt x="4227" y="11655"/>
                      </a:lnTo>
                      <a:lnTo>
                        <a:pt x="4290" y="11593"/>
                      </a:lnTo>
                      <a:lnTo>
                        <a:pt x="4332" y="11613"/>
                      </a:lnTo>
                      <a:lnTo>
                        <a:pt x="4290" y="11781"/>
                      </a:lnTo>
                      <a:lnTo>
                        <a:pt x="4269" y="11906"/>
                      </a:lnTo>
                      <a:lnTo>
                        <a:pt x="4290" y="11927"/>
                      </a:lnTo>
                      <a:lnTo>
                        <a:pt x="4395" y="11865"/>
                      </a:lnTo>
                      <a:lnTo>
                        <a:pt x="4478" y="11718"/>
                      </a:lnTo>
                      <a:lnTo>
                        <a:pt x="4583" y="11655"/>
                      </a:lnTo>
                      <a:lnTo>
                        <a:pt x="4687" y="11655"/>
                      </a:lnTo>
                      <a:lnTo>
                        <a:pt x="4813" y="11446"/>
                      </a:lnTo>
                      <a:lnTo>
                        <a:pt x="4876" y="11237"/>
                      </a:lnTo>
                      <a:lnTo>
                        <a:pt x="4855" y="11153"/>
                      </a:lnTo>
                      <a:lnTo>
                        <a:pt x="4876" y="11048"/>
                      </a:lnTo>
                      <a:lnTo>
                        <a:pt x="4792" y="11028"/>
                      </a:lnTo>
                      <a:lnTo>
                        <a:pt x="4750" y="11048"/>
                      </a:lnTo>
                      <a:lnTo>
                        <a:pt x="4667" y="11048"/>
                      </a:lnTo>
                      <a:lnTo>
                        <a:pt x="4541" y="11132"/>
                      </a:lnTo>
                      <a:lnTo>
                        <a:pt x="4478" y="11195"/>
                      </a:lnTo>
                      <a:lnTo>
                        <a:pt x="4374" y="11195"/>
                      </a:lnTo>
                      <a:lnTo>
                        <a:pt x="4457" y="11090"/>
                      </a:lnTo>
                      <a:lnTo>
                        <a:pt x="4478" y="11028"/>
                      </a:lnTo>
                      <a:lnTo>
                        <a:pt x="4374" y="11048"/>
                      </a:lnTo>
                      <a:lnTo>
                        <a:pt x="4353" y="10986"/>
                      </a:lnTo>
                      <a:lnTo>
                        <a:pt x="4374" y="10923"/>
                      </a:lnTo>
                      <a:lnTo>
                        <a:pt x="4457" y="10923"/>
                      </a:lnTo>
                      <a:lnTo>
                        <a:pt x="4499" y="10735"/>
                      </a:lnTo>
                      <a:lnTo>
                        <a:pt x="4562" y="10651"/>
                      </a:lnTo>
                      <a:lnTo>
                        <a:pt x="4541" y="10546"/>
                      </a:lnTo>
                      <a:lnTo>
                        <a:pt x="4395" y="10463"/>
                      </a:lnTo>
                      <a:lnTo>
                        <a:pt x="4185" y="10525"/>
                      </a:lnTo>
                      <a:lnTo>
                        <a:pt x="4060" y="10630"/>
                      </a:lnTo>
                      <a:lnTo>
                        <a:pt x="4123" y="10504"/>
                      </a:lnTo>
                      <a:lnTo>
                        <a:pt x="4039" y="10358"/>
                      </a:lnTo>
                      <a:lnTo>
                        <a:pt x="3892" y="10295"/>
                      </a:lnTo>
                      <a:lnTo>
                        <a:pt x="3830" y="10316"/>
                      </a:lnTo>
                      <a:lnTo>
                        <a:pt x="3767" y="10358"/>
                      </a:lnTo>
                      <a:lnTo>
                        <a:pt x="3725" y="10358"/>
                      </a:lnTo>
                      <a:lnTo>
                        <a:pt x="3599" y="10525"/>
                      </a:lnTo>
                      <a:lnTo>
                        <a:pt x="3495" y="10525"/>
                      </a:lnTo>
                      <a:lnTo>
                        <a:pt x="3558" y="10337"/>
                      </a:lnTo>
                      <a:lnTo>
                        <a:pt x="3453" y="10232"/>
                      </a:lnTo>
                      <a:lnTo>
                        <a:pt x="3809" y="10232"/>
                      </a:lnTo>
                      <a:lnTo>
                        <a:pt x="3830" y="10191"/>
                      </a:lnTo>
                      <a:lnTo>
                        <a:pt x="3725" y="10044"/>
                      </a:lnTo>
                      <a:lnTo>
                        <a:pt x="3767" y="9981"/>
                      </a:lnTo>
                      <a:lnTo>
                        <a:pt x="3830" y="9793"/>
                      </a:lnTo>
                      <a:lnTo>
                        <a:pt x="3830" y="9709"/>
                      </a:lnTo>
                      <a:lnTo>
                        <a:pt x="3934" y="9605"/>
                      </a:lnTo>
                      <a:lnTo>
                        <a:pt x="3934" y="9668"/>
                      </a:lnTo>
                      <a:lnTo>
                        <a:pt x="3955" y="9730"/>
                      </a:lnTo>
                      <a:lnTo>
                        <a:pt x="3934" y="9835"/>
                      </a:lnTo>
                      <a:lnTo>
                        <a:pt x="3871" y="9898"/>
                      </a:lnTo>
                      <a:lnTo>
                        <a:pt x="3934" y="10128"/>
                      </a:lnTo>
                      <a:lnTo>
                        <a:pt x="4164" y="10421"/>
                      </a:lnTo>
                      <a:lnTo>
                        <a:pt x="4332" y="10442"/>
                      </a:lnTo>
                      <a:lnTo>
                        <a:pt x="4353" y="10421"/>
                      </a:lnTo>
                      <a:lnTo>
                        <a:pt x="4478" y="10421"/>
                      </a:lnTo>
                      <a:lnTo>
                        <a:pt x="4771" y="10546"/>
                      </a:lnTo>
                      <a:lnTo>
                        <a:pt x="4813" y="10525"/>
                      </a:lnTo>
                      <a:lnTo>
                        <a:pt x="4897" y="10358"/>
                      </a:lnTo>
                      <a:lnTo>
                        <a:pt x="4980" y="10295"/>
                      </a:lnTo>
                      <a:lnTo>
                        <a:pt x="5022" y="10295"/>
                      </a:lnTo>
                      <a:lnTo>
                        <a:pt x="4980" y="10358"/>
                      </a:lnTo>
                      <a:lnTo>
                        <a:pt x="5064" y="10400"/>
                      </a:lnTo>
                      <a:lnTo>
                        <a:pt x="5169" y="10337"/>
                      </a:lnTo>
                      <a:lnTo>
                        <a:pt x="5190" y="10253"/>
                      </a:lnTo>
                      <a:lnTo>
                        <a:pt x="5211" y="10212"/>
                      </a:lnTo>
                      <a:lnTo>
                        <a:pt x="5273" y="10253"/>
                      </a:lnTo>
                      <a:lnTo>
                        <a:pt x="5399" y="10212"/>
                      </a:lnTo>
                      <a:lnTo>
                        <a:pt x="5399" y="10086"/>
                      </a:lnTo>
                      <a:lnTo>
                        <a:pt x="5545" y="9981"/>
                      </a:lnTo>
                      <a:lnTo>
                        <a:pt x="5545" y="9877"/>
                      </a:lnTo>
                      <a:lnTo>
                        <a:pt x="5524" y="9835"/>
                      </a:lnTo>
                      <a:lnTo>
                        <a:pt x="5420" y="9835"/>
                      </a:lnTo>
                      <a:lnTo>
                        <a:pt x="5524" y="9730"/>
                      </a:lnTo>
                      <a:lnTo>
                        <a:pt x="5545" y="9521"/>
                      </a:lnTo>
                      <a:lnTo>
                        <a:pt x="5713" y="9500"/>
                      </a:lnTo>
                      <a:lnTo>
                        <a:pt x="5943" y="9563"/>
                      </a:lnTo>
                      <a:lnTo>
                        <a:pt x="6027" y="9626"/>
                      </a:lnTo>
                      <a:lnTo>
                        <a:pt x="6173" y="9626"/>
                      </a:lnTo>
                      <a:lnTo>
                        <a:pt x="6278" y="9563"/>
                      </a:lnTo>
                      <a:lnTo>
                        <a:pt x="6382" y="9563"/>
                      </a:lnTo>
                      <a:lnTo>
                        <a:pt x="6466" y="9668"/>
                      </a:lnTo>
                      <a:lnTo>
                        <a:pt x="6571" y="9626"/>
                      </a:lnTo>
                      <a:lnTo>
                        <a:pt x="6675" y="9521"/>
                      </a:lnTo>
                      <a:lnTo>
                        <a:pt x="6759" y="9479"/>
                      </a:lnTo>
                      <a:lnTo>
                        <a:pt x="6759" y="9396"/>
                      </a:lnTo>
                      <a:lnTo>
                        <a:pt x="6633" y="9396"/>
                      </a:lnTo>
                      <a:lnTo>
                        <a:pt x="6278" y="9207"/>
                      </a:lnTo>
                      <a:lnTo>
                        <a:pt x="6257" y="9144"/>
                      </a:lnTo>
                      <a:lnTo>
                        <a:pt x="6340" y="9082"/>
                      </a:lnTo>
                      <a:lnTo>
                        <a:pt x="6445" y="9103"/>
                      </a:lnTo>
                      <a:lnTo>
                        <a:pt x="6487" y="9165"/>
                      </a:lnTo>
                      <a:lnTo>
                        <a:pt x="6592" y="9144"/>
                      </a:lnTo>
                      <a:lnTo>
                        <a:pt x="6780" y="9291"/>
                      </a:lnTo>
                      <a:lnTo>
                        <a:pt x="6864" y="9270"/>
                      </a:lnTo>
                      <a:lnTo>
                        <a:pt x="6989" y="9165"/>
                      </a:lnTo>
                      <a:lnTo>
                        <a:pt x="7073" y="9144"/>
                      </a:lnTo>
                      <a:lnTo>
                        <a:pt x="7115" y="9061"/>
                      </a:lnTo>
                      <a:lnTo>
                        <a:pt x="7094" y="8935"/>
                      </a:lnTo>
                      <a:lnTo>
                        <a:pt x="6968" y="8831"/>
                      </a:lnTo>
                      <a:lnTo>
                        <a:pt x="6884" y="8831"/>
                      </a:lnTo>
                      <a:lnTo>
                        <a:pt x="6864" y="8747"/>
                      </a:lnTo>
                      <a:lnTo>
                        <a:pt x="6738" y="8684"/>
                      </a:lnTo>
                      <a:lnTo>
                        <a:pt x="6738" y="8642"/>
                      </a:lnTo>
                      <a:lnTo>
                        <a:pt x="6864" y="8663"/>
                      </a:lnTo>
                      <a:lnTo>
                        <a:pt x="6947" y="8684"/>
                      </a:lnTo>
                      <a:lnTo>
                        <a:pt x="6968" y="8768"/>
                      </a:lnTo>
                      <a:lnTo>
                        <a:pt x="7031" y="8789"/>
                      </a:lnTo>
                      <a:lnTo>
                        <a:pt x="7156" y="8789"/>
                      </a:lnTo>
                      <a:lnTo>
                        <a:pt x="7198" y="8852"/>
                      </a:lnTo>
                      <a:lnTo>
                        <a:pt x="7387" y="8726"/>
                      </a:lnTo>
                      <a:lnTo>
                        <a:pt x="7428" y="8726"/>
                      </a:lnTo>
                      <a:lnTo>
                        <a:pt x="7470" y="8538"/>
                      </a:lnTo>
                      <a:lnTo>
                        <a:pt x="7596" y="8328"/>
                      </a:lnTo>
                      <a:lnTo>
                        <a:pt x="7596" y="8224"/>
                      </a:lnTo>
                      <a:lnTo>
                        <a:pt x="7512" y="8161"/>
                      </a:lnTo>
                      <a:lnTo>
                        <a:pt x="7387" y="8056"/>
                      </a:lnTo>
                      <a:lnTo>
                        <a:pt x="7198" y="8056"/>
                      </a:lnTo>
                      <a:lnTo>
                        <a:pt x="7094" y="8119"/>
                      </a:lnTo>
                      <a:lnTo>
                        <a:pt x="7094" y="8035"/>
                      </a:lnTo>
                      <a:lnTo>
                        <a:pt x="7219" y="7994"/>
                      </a:lnTo>
                      <a:lnTo>
                        <a:pt x="7366" y="7994"/>
                      </a:lnTo>
                      <a:lnTo>
                        <a:pt x="7387" y="7931"/>
                      </a:lnTo>
                      <a:lnTo>
                        <a:pt x="7198" y="7784"/>
                      </a:lnTo>
                      <a:lnTo>
                        <a:pt x="7115" y="7743"/>
                      </a:lnTo>
                      <a:lnTo>
                        <a:pt x="7010" y="7743"/>
                      </a:lnTo>
                      <a:lnTo>
                        <a:pt x="6968" y="7722"/>
                      </a:lnTo>
                      <a:lnTo>
                        <a:pt x="6947" y="7743"/>
                      </a:lnTo>
                      <a:lnTo>
                        <a:pt x="6843" y="7784"/>
                      </a:lnTo>
                      <a:lnTo>
                        <a:pt x="6801" y="7743"/>
                      </a:lnTo>
                      <a:lnTo>
                        <a:pt x="6780" y="7784"/>
                      </a:lnTo>
                      <a:lnTo>
                        <a:pt x="6675" y="7784"/>
                      </a:lnTo>
                      <a:lnTo>
                        <a:pt x="6675" y="7701"/>
                      </a:lnTo>
                      <a:lnTo>
                        <a:pt x="6696" y="7638"/>
                      </a:lnTo>
                      <a:lnTo>
                        <a:pt x="6487" y="7533"/>
                      </a:lnTo>
                      <a:lnTo>
                        <a:pt x="6466" y="7491"/>
                      </a:lnTo>
                      <a:lnTo>
                        <a:pt x="6466" y="7491"/>
                      </a:lnTo>
                      <a:lnTo>
                        <a:pt x="6571" y="7533"/>
                      </a:lnTo>
                      <a:lnTo>
                        <a:pt x="6759" y="7575"/>
                      </a:lnTo>
                      <a:lnTo>
                        <a:pt x="6843" y="7617"/>
                      </a:lnTo>
                      <a:lnTo>
                        <a:pt x="6801" y="7701"/>
                      </a:lnTo>
                      <a:lnTo>
                        <a:pt x="6801" y="7701"/>
                      </a:lnTo>
                      <a:lnTo>
                        <a:pt x="6989" y="7638"/>
                      </a:lnTo>
                      <a:lnTo>
                        <a:pt x="7198" y="7638"/>
                      </a:lnTo>
                      <a:lnTo>
                        <a:pt x="7324" y="7743"/>
                      </a:lnTo>
                      <a:lnTo>
                        <a:pt x="7366" y="7722"/>
                      </a:lnTo>
                      <a:lnTo>
                        <a:pt x="7387" y="7596"/>
                      </a:lnTo>
                      <a:lnTo>
                        <a:pt x="7115" y="7512"/>
                      </a:lnTo>
                      <a:lnTo>
                        <a:pt x="6905" y="7491"/>
                      </a:lnTo>
                      <a:lnTo>
                        <a:pt x="6759" y="7429"/>
                      </a:lnTo>
                      <a:lnTo>
                        <a:pt x="6780" y="7387"/>
                      </a:lnTo>
                      <a:lnTo>
                        <a:pt x="6884" y="7366"/>
                      </a:lnTo>
                      <a:lnTo>
                        <a:pt x="6989" y="7429"/>
                      </a:lnTo>
                      <a:lnTo>
                        <a:pt x="7219" y="7491"/>
                      </a:lnTo>
                      <a:lnTo>
                        <a:pt x="7408" y="7491"/>
                      </a:lnTo>
                      <a:lnTo>
                        <a:pt x="7470" y="7596"/>
                      </a:lnTo>
                      <a:lnTo>
                        <a:pt x="7470" y="7722"/>
                      </a:lnTo>
                      <a:lnTo>
                        <a:pt x="7491" y="7805"/>
                      </a:lnTo>
                      <a:lnTo>
                        <a:pt x="7638" y="7910"/>
                      </a:lnTo>
                      <a:lnTo>
                        <a:pt x="7805" y="7952"/>
                      </a:lnTo>
                      <a:lnTo>
                        <a:pt x="7889" y="8035"/>
                      </a:lnTo>
                      <a:lnTo>
                        <a:pt x="7910" y="8035"/>
                      </a:lnTo>
                      <a:lnTo>
                        <a:pt x="7993" y="7994"/>
                      </a:lnTo>
                      <a:lnTo>
                        <a:pt x="7952" y="7847"/>
                      </a:lnTo>
                      <a:lnTo>
                        <a:pt x="7993" y="7743"/>
                      </a:lnTo>
                      <a:lnTo>
                        <a:pt x="7952" y="7701"/>
                      </a:lnTo>
                      <a:lnTo>
                        <a:pt x="8056" y="7617"/>
                      </a:lnTo>
                      <a:lnTo>
                        <a:pt x="7993" y="7575"/>
                      </a:lnTo>
                      <a:lnTo>
                        <a:pt x="7680" y="7491"/>
                      </a:lnTo>
                      <a:lnTo>
                        <a:pt x="7554" y="7512"/>
                      </a:lnTo>
                      <a:lnTo>
                        <a:pt x="7512" y="7512"/>
                      </a:lnTo>
                      <a:lnTo>
                        <a:pt x="7408" y="7408"/>
                      </a:lnTo>
                      <a:lnTo>
                        <a:pt x="7282" y="7387"/>
                      </a:lnTo>
                      <a:lnTo>
                        <a:pt x="7198" y="7282"/>
                      </a:lnTo>
                      <a:lnTo>
                        <a:pt x="7115" y="7282"/>
                      </a:lnTo>
                      <a:lnTo>
                        <a:pt x="7073" y="7324"/>
                      </a:lnTo>
                      <a:lnTo>
                        <a:pt x="6989" y="7324"/>
                      </a:lnTo>
                      <a:lnTo>
                        <a:pt x="7010" y="7219"/>
                      </a:lnTo>
                      <a:lnTo>
                        <a:pt x="6864" y="7178"/>
                      </a:lnTo>
                      <a:lnTo>
                        <a:pt x="6843" y="7094"/>
                      </a:lnTo>
                      <a:lnTo>
                        <a:pt x="6947" y="7073"/>
                      </a:lnTo>
                      <a:lnTo>
                        <a:pt x="6989" y="7115"/>
                      </a:lnTo>
                      <a:lnTo>
                        <a:pt x="7094" y="7157"/>
                      </a:lnTo>
                      <a:lnTo>
                        <a:pt x="7156" y="7073"/>
                      </a:lnTo>
                      <a:lnTo>
                        <a:pt x="7115" y="7010"/>
                      </a:lnTo>
                      <a:lnTo>
                        <a:pt x="7156" y="6968"/>
                      </a:lnTo>
                      <a:lnTo>
                        <a:pt x="7219" y="7052"/>
                      </a:lnTo>
                      <a:lnTo>
                        <a:pt x="7219" y="7178"/>
                      </a:lnTo>
                      <a:lnTo>
                        <a:pt x="7324" y="7219"/>
                      </a:lnTo>
                      <a:lnTo>
                        <a:pt x="7638" y="7303"/>
                      </a:lnTo>
                      <a:lnTo>
                        <a:pt x="7700" y="7261"/>
                      </a:lnTo>
                      <a:lnTo>
                        <a:pt x="7554" y="7052"/>
                      </a:lnTo>
                      <a:lnTo>
                        <a:pt x="7408" y="6989"/>
                      </a:lnTo>
                      <a:lnTo>
                        <a:pt x="7303" y="6947"/>
                      </a:lnTo>
                      <a:lnTo>
                        <a:pt x="7303" y="6864"/>
                      </a:lnTo>
                      <a:lnTo>
                        <a:pt x="7324" y="6801"/>
                      </a:lnTo>
                      <a:lnTo>
                        <a:pt x="7408" y="6906"/>
                      </a:lnTo>
                      <a:lnTo>
                        <a:pt x="7554" y="6906"/>
                      </a:lnTo>
                      <a:lnTo>
                        <a:pt x="7638" y="6968"/>
                      </a:lnTo>
                      <a:lnTo>
                        <a:pt x="7680" y="7073"/>
                      </a:lnTo>
                      <a:lnTo>
                        <a:pt x="7721" y="7052"/>
                      </a:lnTo>
                      <a:lnTo>
                        <a:pt x="7805" y="7157"/>
                      </a:lnTo>
                      <a:lnTo>
                        <a:pt x="7910" y="7199"/>
                      </a:lnTo>
                      <a:lnTo>
                        <a:pt x="7952" y="7261"/>
                      </a:lnTo>
                      <a:lnTo>
                        <a:pt x="8014" y="7282"/>
                      </a:lnTo>
                      <a:lnTo>
                        <a:pt x="8077" y="7178"/>
                      </a:lnTo>
                      <a:lnTo>
                        <a:pt x="8203" y="7178"/>
                      </a:lnTo>
                      <a:lnTo>
                        <a:pt x="8307" y="7282"/>
                      </a:lnTo>
                      <a:lnTo>
                        <a:pt x="8349" y="7261"/>
                      </a:lnTo>
                      <a:lnTo>
                        <a:pt x="8349" y="7157"/>
                      </a:lnTo>
                      <a:lnTo>
                        <a:pt x="8412" y="7157"/>
                      </a:lnTo>
                      <a:lnTo>
                        <a:pt x="8516" y="7261"/>
                      </a:lnTo>
                      <a:lnTo>
                        <a:pt x="8642" y="7261"/>
                      </a:lnTo>
                      <a:lnTo>
                        <a:pt x="8684" y="7199"/>
                      </a:lnTo>
                      <a:lnTo>
                        <a:pt x="8684" y="6885"/>
                      </a:lnTo>
                      <a:lnTo>
                        <a:pt x="8433" y="6634"/>
                      </a:lnTo>
                      <a:lnTo>
                        <a:pt x="8349" y="6634"/>
                      </a:lnTo>
                      <a:lnTo>
                        <a:pt x="8307" y="6655"/>
                      </a:lnTo>
                      <a:lnTo>
                        <a:pt x="8224" y="6634"/>
                      </a:lnTo>
                      <a:lnTo>
                        <a:pt x="8244" y="6571"/>
                      </a:lnTo>
                      <a:lnTo>
                        <a:pt x="8433" y="6550"/>
                      </a:lnTo>
                      <a:lnTo>
                        <a:pt x="8516" y="6571"/>
                      </a:lnTo>
                      <a:lnTo>
                        <a:pt x="8558" y="6550"/>
                      </a:lnTo>
                      <a:lnTo>
                        <a:pt x="8642" y="6592"/>
                      </a:lnTo>
                      <a:lnTo>
                        <a:pt x="8642" y="6696"/>
                      </a:lnTo>
                      <a:lnTo>
                        <a:pt x="8684" y="6759"/>
                      </a:lnTo>
                      <a:lnTo>
                        <a:pt x="8851" y="6780"/>
                      </a:lnTo>
                      <a:lnTo>
                        <a:pt x="8851" y="6968"/>
                      </a:lnTo>
                      <a:lnTo>
                        <a:pt x="8893" y="7052"/>
                      </a:lnTo>
                      <a:lnTo>
                        <a:pt x="8998" y="7052"/>
                      </a:lnTo>
                      <a:lnTo>
                        <a:pt x="9060" y="7094"/>
                      </a:lnTo>
                      <a:lnTo>
                        <a:pt x="9353" y="7115"/>
                      </a:lnTo>
                      <a:lnTo>
                        <a:pt x="9500" y="7115"/>
                      </a:lnTo>
                      <a:lnTo>
                        <a:pt x="9688" y="6947"/>
                      </a:lnTo>
                      <a:lnTo>
                        <a:pt x="9709" y="6864"/>
                      </a:lnTo>
                      <a:lnTo>
                        <a:pt x="9605" y="6801"/>
                      </a:lnTo>
                      <a:lnTo>
                        <a:pt x="9563" y="6843"/>
                      </a:lnTo>
                      <a:lnTo>
                        <a:pt x="9500" y="6780"/>
                      </a:lnTo>
                      <a:lnTo>
                        <a:pt x="9563" y="6759"/>
                      </a:lnTo>
                      <a:lnTo>
                        <a:pt x="9709" y="6696"/>
                      </a:lnTo>
                      <a:lnTo>
                        <a:pt x="9835" y="6738"/>
                      </a:lnTo>
                      <a:lnTo>
                        <a:pt x="9981" y="6675"/>
                      </a:lnTo>
                      <a:lnTo>
                        <a:pt x="10002" y="6571"/>
                      </a:lnTo>
                      <a:lnTo>
                        <a:pt x="9918" y="6466"/>
                      </a:lnTo>
                      <a:lnTo>
                        <a:pt x="9625" y="6466"/>
                      </a:lnTo>
                      <a:lnTo>
                        <a:pt x="9395" y="6424"/>
                      </a:lnTo>
                      <a:lnTo>
                        <a:pt x="9416" y="6362"/>
                      </a:lnTo>
                      <a:lnTo>
                        <a:pt x="9521" y="6362"/>
                      </a:lnTo>
                      <a:lnTo>
                        <a:pt x="9563" y="6257"/>
                      </a:lnTo>
                      <a:lnTo>
                        <a:pt x="9605" y="6278"/>
                      </a:lnTo>
                      <a:lnTo>
                        <a:pt x="9625" y="6383"/>
                      </a:lnTo>
                      <a:lnTo>
                        <a:pt x="9709" y="6383"/>
                      </a:lnTo>
                      <a:lnTo>
                        <a:pt x="9772" y="6341"/>
                      </a:lnTo>
                      <a:lnTo>
                        <a:pt x="9981" y="6424"/>
                      </a:lnTo>
                      <a:lnTo>
                        <a:pt x="10044" y="6362"/>
                      </a:lnTo>
                      <a:lnTo>
                        <a:pt x="10149" y="6445"/>
                      </a:lnTo>
                      <a:lnTo>
                        <a:pt x="10211" y="6445"/>
                      </a:lnTo>
                      <a:lnTo>
                        <a:pt x="10316" y="6320"/>
                      </a:lnTo>
                      <a:lnTo>
                        <a:pt x="10295" y="6236"/>
                      </a:lnTo>
                      <a:lnTo>
                        <a:pt x="10149" y="6152"/>
                      </a:lnTo>
                      <a:lnTo>
                        <a:pt x="10211" y="6048"/>
                      </a:lnTo>
                      <a:lnTo>
                        <a:pt x="10253" y="6006"/>
                      </a:lnTo>
                      <a:lnTo>
                        <a:pt x="10232" y="5839"/>
                      </a:lnTo>
                      <a:lnTo>
                        <a:pt x="10316" y="5901"/>
                      </a:lnTo>
                      <a:lnTo>
                        <a:pt x="10316" y="6006"/>
                      </a:lnTo>
                      <a:lnTo>
                        <a:pt x="10253" y="6069"/>
                      </a:lnTo>
                      <a:lnTo>
                        <a:pt x="10295" y="6152"/>
                      </a:lnTo>
                      <a:lnTo>
                        <a:pt x="10358" y="6173"/>
                      </a:lnTo>
                      <a:lnTo>
                        <a:pt x="10441" y="6111"/>
                      </a:lnTo>
                      <a:lnTo>
                        <a:pt x="10734" y="6111"/>
                      </a:lnTo>
                      <a:lnTo>
                        <a:pt x="10776" y="6027"/>
                      </a:lnTo>
                      <a:lnTo>
                        <a:pt x="10923" y="5922"/>
                      </a:lnTo>
                      <a:lnTo>
                        <a:pt x="10881" y="5797"/>
                      </a:lnTo>
                      <a:lnTo>
                        <a:pt x="10944" y="5755"/>
                      </a:lnTo>
                      <a:lnTo>
                        <a:pt x="11048" y="5755"/>
                      </a:lnTo>
                      <a:lnTo>
                        <a:pt x="11132" y="5650"/>
                      </a:lnTo>
                      <a:lnTo>
                        <a:pt x="11216" y="5692"/>
                      </a:lnTo>
                      <a:lnTo>
                        <a:pt x="11299" y="5629"/>
                      </a:lnTo>
                      <a:lnTo>
                        <a:pt x="11550" y="5608"/>
                      </a:lnTo>
                      <a:lnTo>
                        <a:pt x="11613" y="5483"/>
                      </a:lnTo>
                      <a:lnTo>
                        <a:pt x="11822" y="5420"/>
                      </a:lnTo>
                      <a:lnTo>
                        <a:pt x="11927" y="5336"/>
                      </a:lnTo>
                      <a:lnTo>
                        <a:pt x="12073" y="5336"/>
                      </a:lnTo>
                      <a:lnTo>
                        <a:pt x="12136" y="5315"/>
                      </a:lnTo>
                      <a:lnTo>
                        <a:pt x="12262" y="5315"/>
                      </a:lnTo>
                      <a:lnTo>
                        <a:pt x="12429" y="5232"/>
                      </a:lnTo>
                      <a:lnTo>
                        <a:pt x="12555" y="5106"/>
                      </a:lnTo>
                      <a:lnTo>
                        <a:pt x="12659" y="5085"/>
                      </a:lnTo>
                      <a:lnTo>
                        <a:pt x="12743" y="4960"/>
                      </a:lnTo>
                      <a:lnTo>
                        <a:pt x="12952" y="4918"/>
                      </a:lnTo>
                      <a:lnTo>
                        <a:pt x="13036" y="4876"/>
                      </a:lnTo>
                      <a:lnTo>
                        <a:pt x="13224" y="4771"/>
                      </a:lnTo>
                      <a:lnTo>
                        <a:pt x="13308" y="4604"/>
                      </a:lnTo>
                      <a:lnTo>
                        <a:pt x="13371" y="4458"/>
                      </a:lnTo>
                      <a:lnTo>
                        <a:pt x="13182" y="4458"/>
                      </a:lnTo>
                      <a:lnTo>
                        <a:pt x="13057" y="4478"/>
                      </a:lnTo>
                      <a:lnTo>
                        <a:pt x="12973" y="4437"/>
                      </a:lnTo>
                      <a:lnTo>
                        <a:pt x="12848" y="4458"/>
                      </a:lnTo>
                      <a:lnTo>
                        <a:pt x="12659" y="4646"/>
                      </a:lnTo>
                      <a:lnTo>
                        <a:pt x="12387" y="4667"/>
                      </a:lnTo>
                      <a:lnTo>
                        <a:pt x="11927" y="4709"/>
                      </a:lnTo>
                      <a:lnTo>
                        <a:pt x="11801" y="4688"/>
                      </a:lnTo>
                      <a:lnTo>
                        <a:pt x="11488" y="4688"/>
                      </a:lnTo>
                      <a:lnTo>
                        <a:pt x="11299" y="4771"/>
                      </a:lnTo>
                      <a:lnTo>
                        <a:pt x="11299" y="4667"/>
                      </a:lnTo>
                      <a:lnTo>
                        <a:pt x="11174" y="4667"/>
                      </a:lnTo>
                      <a:lnTo>
                        <a:pt x="11216" y="4562"/>
                      </a:lnTo>
                      <a:lnTo>
                        <a:pt x="11362" y="4562"/>
                      </a:lnTo>
                      <a:lnTo>
                        <a:pt x="11446" y="4583"/>
                      </a:lnTo>
                      <a:lnTo>
                        <a:pt x="11550" y="4541"/>
                      </a:lnTo>
                      <a:lnTo>
                        <a:pt x="11571" y="4604"/>
                      </a:lnTo>
                      <a:lnTo>
                        <a:pt x="11718" y="4604"/>
                      </a:lnTo>
                      <a:lnTo>
                        <a:pt x="11906" y="4583"/>
                      </a:lnTo>
                      <a:lnTo>
                        <a:pt x="12032" y="4583"/>
                      </a:lnTo>
                      <a:lnTo>
                        <a:pt x="12346" y="4541"/>
                      </a:lnTo>
                      <a:lnTo>
                        <a:pt x="12848" y="4332"/>
                      </a:lnTo>
                      <a:lnTo>
                        <a:pt x="12931" y="4269"/>
                      </a:lnTo>
                      <a:lnTo>
                        <a:pt x="12848" y="4186"/>
                      </a:lnTo>
                      <a:lnTo>
                        <a:pt x="12638" y="4144"/>
                      </a:lnTo>
                      <a:lnTo>
                        <a:pt x="12262" y="4081"/>
                      </a:lnTo>
                      <a:lnTo>
                        <a:pt x="12199" y="3976"/>
                      </a:lnTo>
                      <a:lnTo>
                        <a:pt x="12199" y="3976"/>
                      </a:lnTo>
                      <a:lnTo>
                        <a:pt x="12346" y="4060"/>
                      </a:lnTo>
                      <a:lnTo>
                        <a:pt x="12450" y="4039"/>
                      </a:lnTo>
                      <a:lnTo>
                        <a:pt x="12450" y="3976"/>
                      </a:lnTo>
                      <a:lnTo>
                        <a:pt x="12325" y="3851"/>
                      </a:lnTo>
                      <a:lnTo>
                        <a:pt x="12304" y="3725"/>
                      </a:lnTo>
                      <a:lnTo>
                        <a:pt x="12408" y="3851"/>
                      </a:lnTo>
                      <a:lnTo>
                        <a:pt x="12597" y="4060"/>
                      </a:lnTo>
                      <a:lnTo>
                        <a:pt x="12638" y="4060"/>
                      </a:lnTo>
                      <a:lnTo>
                        <a:pt x="12722" y="4018"/>
                      </a:lnTo>
                      <a:lnTo>
                        <a:pt x="12764" y="4081"/>
                      </a:lnTo>
                      <a:lnTo>
                        <a:pt x="12973" y="4081"/>
                      </a:lnTo>
                      <a:lnTo>
                        <a:pt x="13057" y="4144"/>
                      </a:lnTo>
                      <a:lnTo>
                        <a:pt x="13141" y="4144"/>
                      </a:lnTo>
                      <a:lnTo>
                        <a:pt x="13287" y="4165"/>
                      </a:lnTo>
                      <a:lnTo>
                        <a:pt x="13371" y="4123"/>
                      </a:lnTo>
                      <a:lnTo>
                        <a:pt x="13308" y="4081"/>
                      </a:lnTo>
                      <a:lnTo>
                        <a:pt x="13162" y="4060"/>
                      </a:lnTo>
                      <a:lnTo>
                        <a:pt x="13162" y="3976"/>
                      </a:lnTo>
                      <a:lnTo>
                        <a:pt x="13350" y="4018"/>
                      </a:lnTo>
                      <a:lnTo>
                        <a:pt x="13475" y="4060"/>
                      </a:lnTo>
                      <a:lnTo>
                        <a:pt x="13601" y="4165"/>
                      </a:lnTo>
                      <a:lnTo>
                        <a:pt x="13664" y="4144"/>
                      </a:lnTo>
                      <a:lnTo>
                        <a:pt x="13706" y="4018"/>
                      </a:lnTo>
                      <a:lnTo>
                        <a:pt x="13810" y="4081"/>
                      </a:lnTo>
                      <a:lnTo>
                        <a:pt x="13978" y="4081"/>
                      </a:lnTo>
                      <a:lnTo>
                        <a:pt x="14124" y="4039"/>
                      </a:lnTo>
                      <a:lnTo>
                        <a:pt x="14229" y="4018"/>
                      </a:lnTo>
                      <a:lnTo>
                        <a:pt x="14354" y="3914"/>
                      </a:lnTo>
                      <a:lnTo>
                        <a:pt x="14710" y="3746"/>
                      </a:lnTo>
                      <a:lnTo>
                        <a:pt x="14794" y="3662"/>
                      </a:lnTo>
                      <a:lnTo>
                        <a:pt x="14794" y="3621"/>
                      </a:lnTo>
                      <a:lnTo>
                        <a:pt x="14877" y="3600"/>
                      </a:lnTo>
                      <a:lnTo>
                        <a:pt x="15003" y="3621"/>
                      </a:lnTo>
                      <a:lnTo>
                        <a:pt x="15045" y="3558"/>
                      </a:lnTo>
                      <a:lnTo>
                        <a:pt x="15275" y="3432"/>
                      </a:lnTo>
                      <a:lnTo>
                        <a:pt x="15400" y="3181"/>
                      </a:lnTo>
                      <a:lnTo>
                        <a:pt x="15463" y="2909"/>
                      </a:lnTo>
                      <a:lnTo>
                        <a:pt x="15442" y="2721"/>
                      </a:lnTo>
                      <a:lnTo>
                        <a:pt x="15379" y="2595"/>
                      </a:lnTo>
                      <a:lnTo>
                        <a:pt x="15233" y="2512"/>
                      </a:lnTo>
                      <a:lnTo>
                        <a:pt x="15149" y="2512"/>
                      </a:lnTo>
                      <a:lnTo>
                        <a:pt x="15128" y="2554"/>
                      </a:lnTo>
                      <a:lnTo>
                        <a:pt x="15024" y="2554"/>
                      </a:lnTo>
                      <a:lnTo>
                        <a:pt x="14961" y="2658"/>
                      </a:lnTo>
                      <a:lnTo>
                        <a:pt x="14877" y="2700"/>
                      </a:lnTo>
                      <a:lnTo>
                        <a:pt x="14835" y="2658"/>
                      </a:lnTo>
                      <a:lnTo>
                        <a:pt x="14961" y="2470"/>
                      </a:lnTo>
                      <a:lnTo>
                        <a:pt x="15003" y="2386"/>
                      </a:lnTo>
                      <a:lnTo>
                        <a:pt x="15107" y="2302"/>
                      </a:lnTo>
                      <a:lnTo>
                        <a:pt x="15128" y="2156"/>
                      </a:lnTo>
                      <a:lnTo>
                        <a:pt x="15066" y="2051"/>
                      </a:lnTo>
                      <a:lnTo>
                        <a:pt x="15024" y="2030"/>
                      </a:lnTo>
                      <a:lnTo>
                        <a:pt x="15107" y="1968"/>
                      </a:lnTo>
                      <a:lnTo>
                        <a:pt x="15170" y="1737"/>
                      </a:lnTo>
                      <a:lnTo>
                        <a:pt x="15066" y="1717"/>
                      </a:lnTo>
                      <a:lnTo>
                        <a:pt x="14940" y="1737"/>
                      </a:lnTo>
                      <a:lnTo>
                        <a:pt x="14919" y="1842"/>
                      </a:lnTo>
                      <a:lnTo>
                        <a:pt x="14856" y="1884"/>
                      </a:lnTo>
                      <a:lnTo>
                        <a:pt x="14794" y="1926"/>
                      </a:lnTo>
                      <a:lnTo>
                        <a:pt x="14731" y="1863"/>
                      </a:lnTo>
                      <a:lnTo>
                        <a:pt x="14794" y="1779"/>
                      </a:lnTo>
                      <a:lnTo>
                        <a:pt x="14794" y="1717"/>
                      </a:lnTo>
                      <a:lnTo>
                        <a:pt x="14835" y="1633"/>
                      </a:lnTo>
                      <a:lnTo>
                        <a:pt x="14814" y="1570"/>
                      </a:lnTo>
                      <a:lnTo>
                        <a:pt x="14689" y="1654"/>
                      </a:lnTo>
                      <a:lnTo>
                        <a:pt x="14626" y="1779"/>
                      </a:lnTo>
                      <a:lnTo>
                        <a:pt x="14584" y="1821"/>
                      </a:lnTo>
                      <a:lnTo>
                        <a:pt x="14522" y="1758"/>
                      </a:lnTo>
                      <a:lnTo>
                        <a:pt x="14584" y="1633"/>
                      </a:lnTo>
                      <a:lnTo>
                        <a:pt x="14542" y="1549"/>
                      </a:lnTo>
                      <a:lnTo>
                        <a:pt x="14417" y="1549"/>
                      </a:lnTo>
                      <a:lnTo>
                        <a:pt x="14270" y="1633"/>
                      </a:lnTo>
                      <a:lnTo>
                        <a:pt x="14208" y="1737"/>
                      </a:lnTo>
                      <a:lnTo>
                        <a:pt x="14082" y="1737"/>
                      </a:lnTo>
                      <a:lnTo>
                        <a:pt x="14019" y="1779"/>
                      </a:lnTo>
                      <a:lnTo>
                        <a:pt x="13978" y="1884"/>
                      </a:lnTo>
                      <a:lnTo>
                        <a:pt x="13894" y="1884"/>
                      </a:lnTo>
                      <a:lnTo>
                        <a:pt x="13789" y="1842"/>
                      </a:lnTo>
                      <a:lnTo>
                        <a:pt x="13580" y="1821"/>
                      </a:lnTo>
                      <a:lnTo>
                        <a:pt x="13308" y="1821"/>
                      </a:lnTo>
                      <a:lnTo>
                        <a:pt x="13496" y="1758"/>
                      </a:lnTo>
                      <a:lnTo>
                        <a:pt x="13559" y="1717"/>
                      </a:lnTo>
                      <a:lnTo>
                        <a:pt x="13643" y="1737"/>
                      </a:lnTo>
                      <a:lnTo>
                        <a:pt x="13747" y="1737"/>
                      </a:lnTo>
                      <a:lnTo>
                        <a:pt x="13894" y="1654"/>
                      </a:lnTo>
                      <a:lnTo>
                        <a:pt x="14019" y="1633"/>
                      </a:lnTo>
                      <a:lnTo>
                        <a:pt x="14124" y="1507"/>
                      </a:lnTo>
                      <a:lnTo>
                        <a:pt x="14333" y="1403"/>
                      </a:lnTo>
                      <a:lnTo>
                        <a:pt x="14396" y="1340"/>
                      </a:lnTo>
                      <a:lnTo>
                        <a:pt x="14354" y="1298"/>
                      </a:lnTo>
                      <a:lnTo>
                        <a:pt x="14270" y="1298"/>
                      </a:lnTo>
                      <a:lnTo>
                        <a:pt x="14061" y="1152"/>
                      </a:lnTo>
                      <a:lnTo>
                        <a:pt x="14019" y="1089"/>
                      </a:lnTo>
                      <a:lnTo>
                        <a:pt x="13978" y="1089"/>
                      </a:lnTo>
                      <a:lnTo>
                        <a:pt x="13873" y="1131"/>
                      </a:lnTo>
                      <a:lnTo>
                        <a:pt x="13810" y="1193"/>
                      </a:lnTo>
                      <a:lnTo>
                        <a:pt x="13747" y="1152"/>
                      </a:lnTo>
                      <a:lnTo>
                        <a:pt x="13706" y="1089"/>
                      </a:lnTo>
                      <a:lnTo>
                        <a:pt x="13789" y="1005"/>
                      </a:lnTo>
                      <a:lnTo>
                        <a:pt x="13768" y="921"/>
                      </a:lnTo>
                      <a:lnTo>
                        <a:pt x="13601" y="942"/>
                      </a:lnTo>
                      <a:lnTo>
                        <a:pt x="13538" y="1047"/>
                      </a:lnTo>
                      <a:lnTo>
                        <a:pt x="13454" y="1026"/>
                      </a:lnTo>
                      <a:lnTo>
                        <a:pt x="13454" y="901"/>
                      </a:lnTo>
                      <a:lnTo>
                        <a:pt x="13308" y="942"/>
                      </a:lnTo>
                      <a:lnTo>
                        <a:pt x="13266" y="1005"/>
                      </a:lnTo>
                      <a:lnTo>
                        <a:pt x="13224" y="921"/>
                      </a:lnTo>
                      <a:lnTo>
                        <a:pt x="13287" y="838"/>
                      </a:lnTo>
                      <a:lnTo>
                        <a:pt x="13245" y="775"/>
                      </a:lnTo>
                      <a:lnTo>
                        <a:pt x="13308" y="775"/>
                      </a:lnTo>
                      <a:lnTo>
                        <a:pt x="13371" y="691"/>
                      </a:lnTo>
                      <a:lnTo>
                        <a:pt x="13287" y="608"/>
                      </a:lnTo>
                      <a:lnTo>
                        <a:pt x="13078" y="587"/>
                      </a:lnTo>
                      <a:lnTo>
                        <a:pt x="12910" y="503"/>
                      </a:lnTo>
                      <a:lnTo>
                        <a:pt x="12785" y="524"/>
                      </a:lnTo>
                      <a:lnTo>
                        <a:pt x="12659" y="629"/>
                      </a:lnTo>
                      <a:lnTo>
                        <a:pt x="12638" y="733"/>
                      </a:lnTo>
                      <a:lnTo>
                        <a:pt x="12597" y="775"/>
                      </a:lnTo>
                      <a:lnTo>
                        <a:pt x="12513" y="670"/>
                      </a:lnTo>
                      <a:lnTo>
                        <a:pt x="12638" y="524"/>
                      </a:lnTo>
                      <a:lnTo>
                        <a:pt x="12659" y="461"/>
                      </a:lnTo>
                      <a:lnTo>
                        <a:pt x="12513" y="461"/>
                      </a:lnTo>
                      <a:lnTo>
                        <a:pt x="12387" y="377"/>
                      </a:lnTo>
                      <a:lnTo>
                        <a:pt x="12262" y="377"/>
                      </a:lnTo>
                      <a:lnTo>
                        <a:pt x="12199" y="482"/>
                      </a:lnTo>
                      <a:lnTo>
                        <a:pt x="12011" y="608"/>
                      </a:lnTo>
                      <a:lnTo>
                        <a:pt x="11885" y="733"/>
                      </a:lnTo>
                      <a:lnTo>
                        <a:pt x="11801" y="775"/>
                      </a:lnTo>
                      <a:lnTo>
                        <a:pt x="11781" y="712"/>
                      </a:lnTo>
                      <a:lnTo>
                        <a:pt x="11822" y="587"/>
                      </a:lnTo>
                      <a:lnTo>
                        <a:pt x="11822" y="419"/>
                      </a:lnTo>
                      <a:lnTo>
                        <a:pt x="11781" y="377"/>
                      </a:lnTo>
                      <a:lnTo>
                        <a:pt x="11739" y="273"/>
                      </a:lnTo>
                      <a:lnTo>
                        <a:pt x="11592" y="189"/>
                      </a:lnTo>
                      <a:lnTo>
                        <a:pt x="11467" y="210"/>
                      </a:lnTo>
                      <a:lnTo>
                        <a:pt x="11341" y="189"/>
                      </a:lnTo>
                      <a:lnTo>
                        <a:pt x="11278" y="85"/>
                      </a:lnTo>
                      <a:lnTo>
                        <a:pt x="11153" y="64"/>
                      </a:lnTo>
                      <a:lnTo>
                        <a:pt x="10985" y="105"/>
                      </a:lnTo>
                      <a:lnTo>
                        <a:pt x="10881" y="85"/>
                      </a:lnTo>
                      <a:lnTo>
                        <a:pt x="10818" y="64"/>
                      </a:lnTo>
                      <a:lnTo>
                        <a:pt x="10734" y="1"/>
                      </a:lnTo>
                      <a:lnTo>
                        <a:pt x="10651" y="64"/>
                      </a:lnTo>
                      <a:lnTo>
                        <a:pt x="10630" y="210"/>
                      </a:lnTo>
                      <a:lnTo>
                        <a:pt x="10734" y="461"/>
                      </a:lnTo>
                      <a:lnTo>
                        <a:pt x="10651" y="670"/>
                      </a:lnTo>
                      <a:lnTo>
                        <a:pt x="10651" y="817"/>
                      </a:lnTo>
                      <a:lnTo>
                        <a:pt x="10609" y="880"/>
                      </a:lnTo>
                      <a:lnTo>
                        <a:pt x="10525" y="838"/>
                      </a:lnTo>
                      <a:lnTo>
                        <a:pt x="10400" y="880"/>
                      </a:lnTo>
                      <a:lnTo>
                        <a:pt x="10337" y="817"/>
                      </a:lnTo>
                      <a:lnTo>
                        <a:pt x="10421" y="733"/>
                      </a:lnTo>
                      <a:lnTo>
                        <a:pt x="10358" y="566"/>
                      </a:lnTo>
                      <a:lnTo>
                        <a:pt x="10421" y="461"/>
                      </a:lnTo>
                      <a:lnTo>
                        <a:pt x="10441" y="315"/>
                      </a:lnTo>
                      <a:lnTo>
                        <a:pt x="10400" y="273"/>
                      </a:lnTo>
                      <a:lnTo>
                        <a:pt x="10232" y="398"/>
                      </a:lnTo>
                      <a:lnTo>
                        <a:pt x="10232" y="461"/>
                      </a:lnTo>
                      <a:lnTo>
                        <a:pt x="10149" y="482"/>
                      </a:lnTo>
                      <a:lnTo>
                        <a:pt x="10107" y="419"/>
                      </a:lnTo>
                      <a:lnTo>
                        <a:pt x="10149" y="273"/>
                      </a:lnTo>
                      <a:lnTo>
                        <a:pt x="10107" y="210"/>
                      </a:lnTo>
                      <a:lnTo>
                        <a:pt x="10044" y="252"/>
                      </a:lnTo>
                      <a:lnTo>
                        <a:pt x="9981" y="398"/>
                      </a:lnTo>
                      <a:lnTo>
                        <a:pt x="9897" y="398"/>
                      </a:lnTo>
                      <a:lnTo>
                        <a:pt x="9877" y="357"/>
                      </a:lnTo>
                      <a:lnTo>
                        <a:pt x="9918" y="252"/>
                      </a:lnTo>
                      <a:lnTo>
                        <a:pt x="9918" y="105"/>
                      </a:lnTo>
                      <a:lnTo>
                        <a:pt x="9897" y="64"/>
                      </a:lnTo>
                      <a:lnTo>
                        <a:pt x="96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4" name="Google Shape;2154;p10"/>
                <p:cNvSpPr/>
                <p:nvPr/>
              </p:nvSpPr>
              <p:spPr>
                <a:xfrm>
                  <a:off x="2905300" y="2401625"/>
                  <a:ext cx="91575" cy="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3" h="3955" extrusionOk="0">
                      <a:moveTo>
                        <a:pt x="2909" y="2155"/>
                      </a:moveTo>
                      <a:lnTo>
                        <a:pt x="2872" y="2165"/>
                      </a:lnTo>
                      <a:lnTo>
                        <a:pt x="2872" y="2165"/>
                      </a:lnTo>
                      <a:lnTo>
                        <a:pt x="2878" y="2166"/>
                      </a:lnTo>
                      <a:lnTo>
                        <a:pt x="2878" y="2166"/>
                      </a:lnTo>
                      <a:lnTo>
                        <a:pt x="2930" y="2155"/>
                      </a:lnTo>
                      <a:close/>
                      <a:moveTo>
                        <a:pt x="2323" y="0"/>
                      </a:moveTo>
                      <a:lnTo>
                        <a:pt x="2260" y="42"/>
                      </a:lnTo>
                      <a:lnTo>
                        <a:pt x="2219" y="84"/>
                      </a:lnTo>
                      <a:lnTo>
                        <a:pt x="2135" y="84"/>
                      </a:lnTo>
                      <a:lnTo>
                        <a:pt x="2072" y="147"/>
                      </a:lnTo>
                      <a:lnTo>
                        <a:pt x="2009" y="188"/>
                      </a:lnTo>
                      <a:lnTo>
                        <a:pt x="1905" y="188"/>
                      </a:lnTo>
                      <a:lnTo>
                        <a:pt x="1779" y="293"/>
                      </a:lnTo>
                      <a:lnTo>
                        <a:pt x="1675" y="377"/>
                      </a:lnTo>
                      <a:lnTo>
                        <a:pt x="1675" y="460"/>
                      </a:lnTo>
                      <a:lnTo>
                        <a:pt x="1612" y="460"/>
                      </a:lnTo>
                      <a:lnTo>
                        <a:pt x="1570" y="419"/>
                      </a:lnTo>
                      <a:lnTo>
                        <a:pt x="1570" y="460"/>
                      </a:lnTo>
                      <a:lnTo>
                        <a:pt x="1591" y="481"/>
                      </a:lnTo>
                      <a:lnTo>
                        <a:pt x="1591" y="523"/>
                      </a:lnTo>
                      <a:lnTo>
                        <a:pt x="1528" y="586"/>
                      </a:lnTo>
                      <a:lnTo>
                        <a:pt x="1423" y="670"/>
                      </a:lnTo>
                      <a:lnTo>
                        <a:pt x="1382" y="691"/>
                      </a:lnTo>
                      <a:lnTo>
                        <a:pt x="1402" y="711"/>
                      </a:lnTo>
                      <a:lnTo>
                        <a:pt x="1382" y="774"/>
                      </a:lnTo>
                      <a:lnTo>
                        <a:pt x="1319" y="774"/>
                      </a:lnTo>
                      <a:lnTo>
                        <a:pt x="1319" y="816"/>
                      </a:lnTo>
                      <a:lnTo>
                        <a:pt x="1382" y="837"/>
                      </a:lnTo>
                      <a:lnTo>
                        <a:pt x="1319" y="879"/>
                      </a:lnTo>
                      <a:lnTo>
                        <a:pt x="1256" y="879"/>
                      </a:lnTo>
                      <a:lnTo>
                        <a:pt x="1193" y="942"/>
                      </a:lnTo>
                      <a:lnTo>
                        <a:pt x="1193" y="1004"/>
                      </a:lnTo>
                      <a:lnTo>
                        <a:pt x="1214" y="1004"/>
                      </a:lnTo>
                      <a:lnTo>
                        <a:pt x="1256" y="1025"/>
                      </a:lnTo>
                      <a:lnTo>
                        <a:pt x="1193" y="1046"/>
                      </a:lnTo>
                      <a:lnTo>
                        <a:pt x="1151" y="1046"/>
                      </a:lnTo>
                      <a:lnTo>
                        <a:pt x="1089" y="1151"/>
                      </a:lnTo>
                      <a:lnTo>
                        <a:pt x="1068" y="1214"/>
                      </a:lnTo>
                      <a:lnTo>
                        <a:pt x="942" y="1402"/>
                      </a:lnTo>
                      <a:lnTo>
                        <a:pt x="942" y="1444"/>
                      </a:lnTo>
                      <a:lnTo>
                        <a:pt x="984" y="1507"/>
                      </a:lnTo>
                      <a:lnTo>
                        <a:pt x="984" y="1548"/>
                      </a:lnTo>
                      <a:lnTo>
                        <a:pt x="963" y="1548"/>
                      </a:lnTo>
                      <a:lnTo>
                        <a:pt x="942" y="1527"/>
                      </a:lnTo>
                      <a:lnTo>
                        <a:pt x="900" y="1527"/>
                      </a:lnTo>
                      <a:lnTo>
                        <a:pt x="796" y="1569"/>
                      </a:lnTo>
                      <a:lnTo>
                        <a:pt x="754" y="1653"/>
                      </a:lnTo>
                      <a:lnTo>
                        <a:pt x="754" y="1716"/>
                      </a:lnTo>
                      <a:lnTo>
                        <a:pt x="796" y="1716"/>
                      </a:lnTo>
                      <a:lnTo>
                        <a:pt x="858" y="1758"/>
                      </a:lnTo>
                      <a:lnTo>
                        <a:pt x="838" y="1779"/>
                      </a:lnTo>
                      <a:lnTo>
                        <a:pt x="838" y="1841"/>
                      </a:lnTo>
                      <a:lnTo>
                        <a:pt x="775" y="1883"/>
                      </a:lnTo>
                      <a:lnTo>
                        <a:pt x="649" y="1862"/>
                      </a:lnTo>
                      <a:lnTo>
                        <a:pt x="628" y="1883"/>
                      </a:lnTo>
                      <a:lnTo>
                        <a:pt x="628" y="1946"/>
                      </a:lnTo>
                      <a:lnTo>
                        <a:pt x="545" y="2030"/>
                      </a:lnTo>
                      <a:lnTo>
                        <a:pt x="482" y="2134"/>
                      </a:lnTo>
                      <a:lnTo>
                        <a:pt x="440" y="2197"/>
                      </a:lnTo>
                      <a:lnTo>
                        <a:pt x="419" y="2197"/>
                      </a:lnTo>
                      <a:lnTo>
                        <a:pt x="419" y="2134"/>
                      </a:lnTo>
                      <a:lnTo>
                        <a:pt x="377" y="2197"/>
                      </a:lnTo>
                      <a:lnTo>
                        <a:pt x="335" y="2134"/>
                      </a:lnTo>
                      <a:lnTo>
                        <a:pt x="356" y="2072"/>
                      </a:lnTo>
                      <a:lnTo>
                        <a:pt x="440" y="2030"/>
                      </a:lnTo>
                      <a:lnTo>
                        <a:pt x="461" y="1967"/>
                      </a:lnTo>
                      <a:lnTo>
                        <a:pt x="440" y="1988"/>
                      </a:lnTo>
                      <a:lnTo>
                        <a:pt x="356" y="2051"/>
                      </a:lnTo>
                      <a:lnTo>
                        <a:pt x="231" y="2134"/>
                      </a:lnTo>
                      <a:lnTo>
                        <a:pt x="168" y="2260"/>
                      </a:lnTo>
                      <a:lnTo>
                        <a:pt x="231" y="2260"/>
                      </a:lnTo>
                      <a:lnTo>
                        <a:pt x="314" y="2239"/>
                      </a:lnTo>
                      <a:lnTo>
                        <a:pt x="461" y="2197"/>
                      </a:lnTo>
                      <a:lnTo>
                        <a:pt x="586" y="2197"/>
                      </a:lnTo>
                      <a:lnTo>
                        <a:pt x="524" y="2281"/>
                      </a:lnTo>
                      <a:lnTo>
                        <a:pt x="419" y="2406"/>
                      </a:lnTo>
                      <a:lnTo>
                        <a:pt x="335" y="2511"/>
                      </a:lnTo>
                      <a:lnTo>
                        <a:pt x="210" y="2595"/>
                      </a:lnTo>
                      <a:lnTo>
                        <a:pt x="105" y="2699"/>
                      </a:lnTo>
                      <a:lnTo>
                        <a:pt x="22" y="2699"/>
                      </a:lnTo>
                      <a:lnTo>
                        <a:pt x="1" y="2762"/>
                      </a:lnTo>
                      <a:lnTo>
                        <a:pt x="22" y="2804"/>
                      </a:lnTo>
                      <a:lnTo>
                        <a:pt x="1" y="2888"/>
                      </a:lnTo>
                      <a:lnTo>
                        <a:pt x="22" y="2929"/>
                      </a:lnTo>
                      <a:lnTo>
                        <a:pt x="63" y="2929"/>
                      </a:lnTo>
                      <a:lnTo>
                        <a:pt x="168" y="2971"/>
                      </a:lnTo>
                      <a:lnTo>
                        <a:pt x="314" y="2929"/>
                      </a:lnTo>
                      <a:lnTo>
                        <a:pt x="377" y="2888"/>
                      </a:lnTo>
                      <a:lnTo>
                        <a:pt x="482" y="2888"/>
                      </a:lnTo>
                      <a:lnTo>
                        <a:pt x="566" y="2825"/>
                      </a:lnTo>
                      <a:lnTo>
                        <a:pt x="586" y="2783"/>
                      </a:lnTo>
                      <a:lnTo>
                        <a:pt x="586" y="2804"/>
                      </a:lnTo>
                      <a:lnTo>
                        <a:pt x="545" y="2888"/>
                      </a:lnTo>
                      <a:lnTo>
                        <a:pt x="670" y="2908"/>
                      </a:lnTo>
                      <a:lnTo>
                        <a:pt x="754" y="2888"/>
                      </a:lnTo>
                      <a:lnTo>
                        <a:pt x="796" y="2929"/>
                      </a:lnTo>
                      <a:lnTo>
                        <a:pt x="963" y="2929"/>
                      </a:lnTo>
                      <a:lnTo>
                        <a:pt x="1047" y="2908"/>
                      </a:lnTo>
                      <a:lnTo>
                        <a:pt x="1068" y="2971"/>
                      </a:lnTo>
                      <a:lnTo>
                        <a:pt x="1110" y="3013"/>
                      </a:lnTo>
                      <a:lnTo>
                        <a:pt x="1214" y="3013"/>
                      </a:lnTo>
                      <a:lnTo>
                        <a:pt x="1256" y="2992"/>
                      </a:lnTo>
                      <a:lnTo>
                        <a:pt x="1277" y="3013"/>
                      </a:lnTo>
                      <a:lnTo>
                        <a:pt x="1361" y="3013"/>
                      </a:lnTo>
                      <a:lnTo>
                        <a:pt x="1402" y="2992"/>
                      </a:lnTo>
                      <a:lnTo>
                        <a:pt x="1402" y="2950"/>
                      </a:lnTo>
                      <a:lnTo>
                        <a:pt x="1486" y="2950"/>
                      </a:lnTo>
                      <a:lnTo>
                        <a:pt x="1507" y="2992"/>
                      </a:lnTo>
                      <a:lnTo>
                        <a:pt x="1570" y="2992"/>
                      </a:lnTo>
                      <a:lnTo>
                        <a:pt x="1591" y="2929"/>
                      </a:lnTo>
                      <a:lnTo>
                        <a:pt x="1633" y="2929"/>
                      </a:lnTo>
                      <a:lnTo>
                        <a:pt x="1695" y="2971"/>
                      </a:lnTo>
                      <a:lnTo>
                        <a:pt x="1716" y="2908"/>
                      </a:lnTo>
                      <a:lnTo>
                        <a:pt x="1716" y="2867"/>
                      </a:lnTo>
                      <a:lnTo>
                        <a:pt x="1716" y="2783"/>
                      </a:lnTo>
                      <a:lnTo>
                        <a:pt x="1737" y="2804"/>
                      </a:lnTo>
                      <a:lnTo>
                        <a:pt x="1779" y="2762"/>
                      </a:lnTo>
                      <a:lnTo>
                        <a:pt x="1821" y="2762"/>
                      </a:lnTo>
                      <a:lnTo>
                        <a:pt x="1800" y="2783"/>
                      </a:lnTo>
                      <a:lnTo>
                        <a:pt x="1779" y="2888"/>
                      </a:lnTo>
                      <a:lnTo>
                        <a:pt x="1800" y="2908"/>
                      </a:lnTo>
                      <a:lnTo>
                        <a:pt x="1821" y="2867"/>
                      </a:lnTo>
                      <a:lnTo>
                        <a:pt x="1884" y="2783"/>
                      </a:lnTo>
                      <a:lnTo>
                        <a:pt x="1905" y="2783"/>
                      </a:lnTo>
                      <a:lnTo>
                        <a:pt x="1905" y="2867"/>
                      </a:lnTo>
                      <a:lnTo>
                        <a:pt x="1884" y="2908"/>
                      </a:lnTo>
                      <a:lnTo>
                        <a:pt x="1884" y="2971"/>
                      </a:lnTo>
                      <a:lnTo>
                        <a:pt x="1947" y="2929"/>
                      </a:lnTo>
                      <a:lnTo>
                        <a:pt x="1988" y="2929"/>
                      </a:lnTo>
                      <a:lnTo>
                        <a:pt x="1988" y="2971"/>
                      </a:lnTo>
                      <a:lnTo>
                        <a:pt x="1884" y="3034"/>
                      </a:lnTo>
                      <a:lnTo>
                        <a:pt x="1779" y="3097"/>
                      </a:lnTo>
                      <a:lnTo>
                        <a:pt x="1800" y="3118"/>
                      </a:lnTo>
                      <a:lnTo>
                        <a:pt x="1821" y="3097"/>
                      </a:lnTo>
                      <a:lnTo>
                        <a:pt x="1884" y="3097"/>
                      </a:lnTo>
                      <a:lnTo>
                        <a:pt x="1905" y="3118"/>
                      </a:lnTo>
                      <a:lnTo>
                        <a:pt x="1947" y="3118"/>
                      </a:lnTo>
                      <a:lnTo>
                        <a:pt x="1988" y="3139"/>
                      </a:lnTo>
                      <a:lnTo>
                        <a:pt x="2030" y="3118"/>
                      </a:lnTo>
                      <a:lnTo>
                        <a:pt x="2114" y="3097"/>
                      </a:lnTo>
                      <a:lnTo>
                        <a:pt x="2135" y="3013"/>
                      </a:lnTo>
                      <a:lnTo>
                        <a:pt x="2135" y="2971"/>
                      </a:lnTo>
                      <a:lnTo>
                        <a:pt x="2198" y="2992"/>
                      </a:lnTo>
                      <a:lnTo>
                        <a:pt x="2260" y="3013"/>
                      </a:lnTo>
                      <a:lnTo>
                        <a:pt x="2323" y="3076"/>
                      </a:lnTo>
                      <a:lnTo>
                        <a:pt x="2365" y="3034"/>
                      </a:lnTo>
                      <a:lnTo>
                        <a:pt x="2428" y="3013"/>
                      </a:lnTo>
                      <a:lnTo>
                        <a:pt x="2511" y="3013"/>
                      </a:lnTo>
                      <a:lnTo>
                        <a:pt x="2449" y="3076"/>
                      </a:lnTo>
                      <a:lnTo>
                        <a:pt x="2449" y="3097"/>
                      </a:lnTo>
                      <a:lnTo>
                        <a:pt x="2344" y="3139"/>
                      </a:lnTo>
                      <a:lnTo>
                        <a:pt x="2239" y="3139"/>
                      </a:lnTo>
                      <a:lnTo>
                        <a:pt x="2198" y="3201"/>
                      </a:lnTo>
                      <a:lnTo>
                        <a:pt x="2198" y="3243"/>
                      </a:lnTo>
                      <a:lnTo>
                        <a:pt x="2156" y="3285"/>
                      </a:lnTo>
                      <a:lnTo>
                        <a:pt x="2135" y="3327"/>
                      </a:lnTo>
                      <a:lnTo>
                        <a:pt x="2051" y="3327"/>
                      </a:lnTo>
                      <a:lnTo>
                        <a:pt x="2009" y="3348"/>
                      </a:lnTo>
                      <a:lnTo>
                        <a:pt x="1988" y="3411"/>
                      </a:lnTo>
                      <a:lnTo>
                        <a:pt x="1926" y="3432"/>
                      </a:lnTo>
                      <a:lnTo>
                        <a:pt x="1821" y="3452"/>
                      </a:lnTo>
                      <a:lnTo>
                        <a:pt x="1737" y="3515"/>
                      </a:lnTo>
                      <a:lnTo>
                        <a:pt x="1716" y="3557"/>
                      </a:lnTo>
                      <a:lnTo>
                        <a:pt x="1737" y="3599"/>
                      </a:lnTo>
                      <a:lnTo>
                        <a:pt x="1779" y="3620"/>
                      </a:lnTo>
                      <a:lnTo>
                        <a:pt x="1842" y="3620"/>
                      </a:lnTo>
                      <a:lnTo>
                        <a:pt x="1884" y="3557"/>
                      </a:lnTo>
                      <a:lnTo>
                        <a:pt x="1905" y="3536"/>
                      </a:lnTo>
                      <a:lnTo>
                        <a:pt x="1947" y="3536"/>
                      </a:lnTo>
                      <a:lnTo>
                        <a:pt x="1947" y="3599"/>
                      </a:lnTo>
                      <a:lnTo>
                        <a:pt x="1988" y="3620"/>
                      </a:lnTo>
                      <a:lnTo>
                        <a:pt x="2051" y="3599"/>
                      </a:lnTo>
                      <a:lnTo>
                        <a:pt x="2114" y="3536"/>
                      </a:lnTo>
                      <a:lnTo>
                        <a:pt x="2135" y="3494"/>
                      </a:lnTo>
                      <a:lnTo>
                        <a:pt x="2156" y="3494"/>
                      </a:lnTo>
                      <a:lnTo>
                        <a:pt x="2198" y="3432"/>
                      </a:lnTo>
                      <a:lnTo>
                        <a:pt x="2219" y="3348"/>
                      </a:lnTo>
                      <a:lnTo>
                        <a:pt x="2260" y="3327"/>
                      </a:lnTo>
                      <a:lnTo>
                        <a:pt x="2365" y="3222"/>
                      </a:lnTo>
                      <a:lnTo>
                        <a:pt x="2428" y="3201"/>
                      </a:lnTo>
                      <a:lnTo>
                        <a:pt x="2470" y="3222"/>
                      </a:lnTo>
                      <a:lnTo>
                        <a:pt x="2553" y="3222"/>
                      </a:lnTo>
                      <a:lnTo>
                        <a:pt x="2511" y="3285"/>
                      </a:lnTo>
                      <a:lnTo>
                        <a:pt x="2553" y="3285"/>
                      </a:lnTo>
                      <a:lnTo>
                        <a:pt x="2616" y="3243"/>
                      </a:lnTo>
                      <a:lnTo>
                        <a:pt x="2658" y="3118"/>
                      </a:lnTo>
                      <a:lnTo>
                        <a:pt x="2721" y="3013"/>
                      </a:lnTo>
                      <a:lnTo>
                        <a:pt x="2721" y="2908"/>
                      </a:lnTo>
                      <a:lnTo>
                        <a:pt x="2742" y="2888"/>
                      </a:lnTo>
                      <a:lnTo>
                        <a:pt x="2763" y="2888"/>
                      </a:lnTo>
                      <a:lnTo>
                        <a:pt x="2825" y="2929"/>
                      </a:lnTo>
                      <a:lnTo>
                        <a:pt x="2846" y="2929"/>
                      </a:lnTo>
                      <a:lnTo>
                        <a:pt x="2888" y="2971"/>
                      </a:lnTo>
                      <a:lnTo>
                        <a:pt x="2888" y="3076"/>
                      </a:lnTo>
                      <a:lnTo>
                        <a:pt x="2867" y="3139"/>
                      </a:lnTo>
                      <a:lnTo>
                        <a:pt x="2846" y="3222"/>
                      </a:lnTo>
                      <a:lnTo>
                        <a:pt x="2867" y="3285"/>
                      </a:lnTo>
                      <a:lnTo>
                        <a:pt x="2846" y="3327"/>
                      </a:lnTo>
                      <a:lnTo>
                        <a:pt x="2763" y="3411"/>
                      </a:lnTo>
                      <a:lnTo>
                        <a:pt x="2721" y="3557"/>
                      </a:lnTo>
                      <a:lnTo>
                        <a:pt x="2721" y="3641"/>
                      </a:lnTo>
                      <a:lnTo>
                        <a:pt x="2679" y="3662"/>
                      </a:lnTo>
                      <a:lnTo>
                        <a:pt x="2679" y="3745"/>
                      </a:lnTo>
                      <a:lnTo>
                        <a:pt x="2742" y="3766"/>
                      </a:lnTo>
                      <a:lnTo>
                        <a:pt x="2825" y="3724"/>
                      </a:lnTo>
                      <a:lnTo>
                        <a:pt x="2888" y="3557"/>
                      </a:lnTo>
                      <a:lnTo>
                        <a:pt x="2951" y="3557"/>
                      </a:lnTo>
                      <a:lnTo>
                        <a:pt x="3035" y="3452"/>
                      </a:lnTo>
                      <a:lnTo>
                        <a:pt x="3076" y="3411"/>
                      </a:lnTo>
                      <a:lnTo>
                        <a:pt x="3097" y="3432"/>
                      </a:lnTo>
                      <a:lnTo>
                        <a:pt x="3202" y="3432"/>
                      </a:lnTo>
                      <a:lnTo>
                        <a:pt x="3202" y="3494"/>
                      </a:lnTo>
                      <a:lnTo>
                        <a:pt x="3139" y="3515"/>
                      </a:lnTo>
                      <a:lnTo>
                        <a:pt x="3035" y="3620"/>
                      </a:lnTo>
                      <a:lnTo>
                        <a:pt x="3035" y="3704"/>
                      </a:lnTo>
                      <a:lnTo>
                        <a:pt x="2993" y="3766"/>
                      </a:lnTo>
                      <a:lnTo>
                        <a:pt x="3035" y="3808"/>
                      </a:lnTo>
                      <a:lnTo>
                        <a:pt x="3035" y="3913"/>
                      </a:lnTo>
                      <a:lnTo>
                        <a:pt x="3076" y="3955"/>
                      </a:lnTo>
                      <a:lnTo>
                        <a:pt x="3097" y="3871"/>
                      </a:lnTo>
                      <a:lnTo>
                        <a:pt x="3160" y="3829"/>
                      </a:lnTo>
                      <a:lnTo>
                        <a:pt x="3202" y="3829"/>
                      </a:lnTo>
                      <a:lnTo>
                        <a:pt x="3265" y="3913"/>
                      </a:lnTo>
                      <a:lnTo>
                        <a:pt x="3307" y="3934"/>
                      </a:lnTo>
                      <a:lnTo>
                        <a:pt x="3390" y="3871"/>
                      </a:lnTo>
                      <a:lnTo>
                        <a:pt x="3390" y="3829"/>
                      </a:lnTo>
                      <a:lnTo>
                        <a:pt x="3411" y="3829"/>
                      </a:lnTo>
                      <a:lnTo>
                        <a:pt x="3453" y="3766"/>
                      </a:lnTo>
                      <a:lnTo>
                        <a:pt x="3453" y="3704"/>
                      </a:lnTo>
                      <a:lnTo>
                        <a:pt x="3474" y="3704"/>
                      </a:lnTo>
                      <a:lnTo>
                        <a:pt x="3495" y="3641"/>
                      </a:lnTo>
                      <a:lnTo>
                        <a:pt x="3474" y="3599"/>
                      </a:lnTo>
                      <a:lnTo>
                        <a:pt x="3495" y="3494"/>
                      </a:lnTo>
                      <a:lnTo>
                        <a:pt x="3599" y="3348"/>
                      </a:lnTo>
                      <a:lnTo>
                        <a:pt x="3662" y="3243"/>
                      </a:lnTo>
                      <a:lnTo>
                        <a:pt x="3662" y="3097"/>
                      </a:lnTo>
                      <a:lnTo>
                        <a:pt x="3662" y="3034"/>
                      </a:lnTo>
                      <a:lnTo>
                        <a:pt x="3620" y="3034"/>
                      </a:lnTo>
                      <a:lnTo>
                        <a:pt x="3620" y="3097"/>
                      </a:lnTo>
                      <a:lnTo>
                        <a:pt x="3579" y="3180"/>
                      </a:lnTo>
                      <a:lnTo>
                        <a:pt x="3495" y="3222"/>
                      </a:lnTo>
                      <a:lnTo>
                        <a:pt x="3411" y="3306"/>
                      </a:lnTo>
                      <a:lnTo>
                        <a:pt x="3369" y="3327"/>
                      </a:lnTo>
                      <a:lnTo>
                        <a:pt x="3348" y="3243"/>
                      </a:lnTo>
                      <a:lnTo>
                        <a:pt x="3369" y="3180"/>
                      </a:lnTo>
                      <a:lnTo>
                        <a:pt x="3369" y="3097"/>
                      </a:lnTo>
                      <a:lnTo>
                        <a:pt x="3474" y="3013"/>
                      </a:lnTo>
                      <a:lnTo>
                        <a:pt x="3495" y="2971"/>
                      </a:lnTo>
                      <a:lnTo>
                        <a:pt x="3579" y="2888"/>
                      </a:lnTo>
                      <a:lnTo>
                        <a:pt x="3599" y="2888"/>
                      </a:lnTo>
                      <a:lnTo>
                        <a:pt x="3662" y="2867"/>
                      </a:lnTo>
                      <a:lnTo>
                        <a:pt x="3620" y="2804"/>
                      </a:lnTo>
                      <a:lnTo>
                        <a:pt x="3579" y="2867"/>
                      </a:lnTo>
                      <a:lnTo>
                        <a:pt x="3516" y="2867"/>
                      </a:lnTo>
                      <a:lnTo>
                        <a:pt x="3453" y="2888"/>
                      </a:lnTo>
                      <a:lnTo>
                        <a:pt x="3390" y="2888"/>
                      </a:lnTo>
                      <a:lnTo>
                        <a:pt x="3307" y="2929"/>
                      </a:lnTo>
                      <a:lnTo>
                        <a:pt x="3286" y="2992"/>
                      </a:lnTo>
                      <a:lnTo>
                        <a:pt x="3181" y="3076"/>
                      </a:lnTo>
                      <a:lnTo>
                        <a:pt x="3181" y="3118"/>
                      </a:lnTo>
                      <a:lnTo>
                        <a:pt x="3139" y="3180"/>
                      </a:lnTo>
                      <a:lnTo>
                        <a:pt x="3055" y="3097"/>
                      </a:lnTo>
                      <a:lnTo>
                        <a:pt x="3055" y="3034"/>
                      </a:lnTo>
                      <a:lnTo>
                        <a:pt x="3035" y="2971"/>
                      </a:lnTo>
                      <a:lnTo>
                        <a:pt x="3035" y="2888"/>
                      </a:lnTo>
                      <a:lnTo>
                        <a:pt x="3076" y="2929"/>
                      </a:lnTo>
                      <a:lnTo>
                        <a:pt x="3097" y="2929"/>
                      </a:lnTo>
                      <a:lnTo>
                        <a:pt x="3181" y="2825"/>
                      </a:lnTo>
                      <a:lnTo>
                        <a:pt x="3139" y="2825"/>
                      </a:lnTo>
                      <a:lnTo>
                        <a:pt x="3055" y="2804"/>
                      </a:lnTo>
                      <a:lnTo>
                        <a:pt x="3181" y="2804"/>
                      </a:lnTo>
                      <a:lnTo>
                        <a:pt x="3076" y="2783"/>
                      </a:lnTo>
                      <a:lnTo>
                        <a:pt x="3035" y="2720"/>
                      </a:lnTo>
                      <a:lnTo>
                        <a:pt x="3035" y="2678"/>
                      </a:lnTo>
                      <a:lnTo>
                        <a:pt x="3055" y="2657"/>
                      </a:lnTo>
                      <a:lnTo>
                        <a:pt x="3160" y="2657"/>
                      </a:lnTo>
                      <a:lnTo>
                        <a:pt x="3181" y="2616"/>
                      </a:lnTo>
                      <a:lnTo>
                        <a:pt x="3265" y="2553"/>
                      </a:lnTo>
                      <a:lnTo>
                        <a:pt x="3286" y="2448"/>
                      </a:lnTo>
                      <a:lnTo>
                        <a:pt x="3369" y="2448"/>
                      </a:lnTo>
                      <a:lnTo>
                        <a:pt x="3390" y="2469"/>
                      </a:lnTo>
                      <a:lnTo>
                        <a:pt x="3495" y="2406"/>
                      </a:lnTo>
                      <a:lnTo>
                        <a:pt x="3516" y="2344"/>
                      </a:lnTo>
                      <a:lnTo>
                        <a:pt x="3516" y="2260"/>
                      </a:lnTo>
                      <a:lnTo>
                        <a:pt x="3495" y="2197"/>
                      </a:lnTo>
                      <a:lnTo>
                        <a:pt x="3411" y="2281"/>
                      </a:lnTo>
                      <a:lnTo>
                        <a:pt x="3369" y="2302"/>
                      </a:lnTo>
                      <a:lnTo>
                        <a:pt x="3348" y="2281"/>
                      </a:lnTo>
                      <a:lnTo>
                        <a:pt x="3286" y="2281"/>
                      </a:lnTo>
                      <a:lnTo>
                        <a:pt x="3286" y="2344"/>
                      </a:lnTo>
                      <a:lnTo>
                        <a:pt x="3286" y="2406"/>
                      </a:lnTo>
                      <a:lnTo>
                        <a:pt x="3244" y="2448"/>
                      </a:lnTo>
                      <a:lnTo>
                        <a:pt x="3181" y="2448"/>
                      </a:lnTo>
                      <a:lnTo>
                        <a:pt x="3097" y="2490"/>
                      </a:lnTo>
                      <a:lnTo>
                        <a:pt x="3055" y="2511"/>
                      </a:lnTo>
                      <a:lnTo>
                        <a:pt x="3055" y="2574"/>
                      </a:lnTo>
                      <a:lnTo>
                        <a:pt x="2993" y="2595"/>
                      </a:lnTo>
                      <a:lnTo>
                        <a:pt x="3035" y="2553"/>
                      </a:lnTo>
                      <a:lnTo>
                        <a:pt x="3035" y="2469"/>
                      </a:lnTo>
                      <a:lnTo>
                        <a:pt x="2993" y="2490"/>
                      </a:lnTo>
                      <a:lnTo>
                        <a:pt x="2951" y="2490"/>
                      </a:lnTo>
                      <a:lnTo>
                        <a:pt x="2993" y="2469"/>
                      </a:lnTo>
                      <a:lnTo>
                        <a:pt x="3055" y="2406"/>
                      </a:lnTo>
                      <a:lnTo>
                        <a:pt x="3076" y="2385"/>
                      </a:lnTo>
                      <a:lnTo>
                        <a:pt x="3035" y="2364"/>
                      </a:lnTo>
                      <a:lnTo>
                        <a:pt x="3076" y="2302"/>
                      </a:lnTo>
                      <a:lnTo>
                        <a:pt x="3097" y="2239"/>
                      </a:lnTo>
                      <a:lnTo>
                        <a:pt x="3055" y="2197"/>
                      </a:lnTo>
                      <a:lnTo>
                        <a:pt x="2993" y="2260"/>
                      </a:lnTo>
                      <a:lnTo>
                        <a:pt x="3035" y="2197"/>
                      </a:lnTo>
                      <a:lnTo>
                        <a:pt x="3035" y="2155"/>
                      </a:lnTo>
                      <a:lnTo>
                        <a:pt x="2993" y="2155"/>
                      </a:lnTo>
                      <a:lnTo>
                        <a:pt x="2930" y="2176"/>
                      </a:lnTo>
                      <a:lnTo>
                        <a:pt x="2878" y="2166"/>
                      </a:lnTo>
                      <a:lnTo>
                        <a:pt x="2878" y="2166"/>
                      </a:lnTo>
                      <a:lnTo>
                        <a:pt x="2825" y="2176"/>
                      </a:lnTo>
                      <a:lnTo>
                        <a:pt x="2872" y="2165"/>
                      </a:lnTo>
                      <a:lnTo>
                        <a:pt x="2872" y="2165"/>
                      </a:lnTo>
                      <a:lnTo>
                        <a:pt x="2825" y="2155"/>
                      </a:lnTo>
                      <a:lnTo>
                        <a:pt x="2909" y="2155"/>
                      </a:lnTo>
                      <a:lnTo>
                        <a:pt x="2993" y="2113"/>
                      </a:lnTo>
                      <a:lnTo>
                        <a:pt x="3035" y="2072"/>
                      </a:lnTo>
                      <a:lnTo>
                        <a:pt x="3076" y="2072"/>
                      </a:lnTo>
                      <a:lnTo>
                        <a:pt x="3139" y="2051"/>
                      </a:lnTo>
                      <a:lnTo>
                        <a:pt x="3139" y="1967"/>
                      </a:lnTo>
                      <a:lnTo>
                        <a:pt x="3181" y="1904"/>
                      </a:lnTo>
                      <a:lnTo>
                        <a:pt x="3181" y="1862"/>
                      </a:lnTo>
                      <a:lnTo>
                        <a:pt x="3097" y="1800"/>
                      </a:lnTo>
                      <a:lnTo>
                        <a:pt x="2993" y="1716"/>
                      </a:lnTo>
                      <a:lnTo>
                        <a:pt x="2888" y="1716"/>
                      </a:lnTo>
                      <a:lnTo>
                        <a:pt x="2783" y="1737"/>
                      </a:lnTo>
                      <a:lnTo>
                        <a:pt x="2742" y="1737"/>
                      </a:lnTo>
                      <a:lnTo>
                        <a:pt x="2742" y="1779"/>
                      </a:lnTo>
                      <a:lnTo>
                        <a:pt x="2679" y="1862"/>
                      </a:lnTo>
                      <a:lnTo>
                        <a:pt x="2658" y="1946"/>
                      </a:lnTo>
                      <a:lnTo>
                        <a:pt x="2679" y="1841"/>
                      </a:lnTo>
                      <a:lnTo>
                        <a:pt x="2658" y="1820"/>
                      </a:lnTo>
                      <a:lnTo>
                        <a:pt x="2679" y="1758"/>
                      </a:lnTo>
                      <a:lnTo>
                        <a:pt x="2742" y="1674"/>
                      </a:lnTo>
                      <a:lnTo>
                        <a:pt x="2721" y="1674"/>
                      </a:lnTo>
                      <a:lnTo>
                        <a:pt x="2637" y="1737"/>
                      </a:lnTo>
                      <a:lnTo>
                        <a:pt x="2574" y="1779"/>
                      </a:lnTo>
                      <a:lnTo>
                        <a:pt x="2553" y="1862"/>
                      </a:lnTo>
                      <a:lnTo>
                        <a:pt x="2532" y="1841"/>
                      </a:lnTo>
                      <a:lnTo>
                        <a:pt x="2491" y="1862"/>
                      </a:lnTo>
                      <a:lnTo>
                        <a:pt x="2449" y="1883"/>
                      </a:lnTo>
                      <a:lnTo>
                        <a:pt x="2428" y="1862"/>
                      </a:lnTo>
                      <a:lnTo>
                        <a:pt x="2344" y="1925"/>
                      </a:lnTo>
                      <a:lnTo>
                        <a:pt x="2323" y="2030"/>
                      </a:lnTo>
                      <a:lnTo>
                        <a:pt x="2239" y="2072"/>
                      </a:lnTo>
                      <a:lnTo>
                        <a:pt x="2239" y="2072"/>
                      </a:lnTo>
                      <a:lnTo>
                        <a:pt x="2281" y="2030"/>
                      </a:lnTo>
                      <a:lnTo>
                        <a:pt x="2323" y="1883"/>
                      </a:lnTo>
                      <a:lnTo>
                        <a:pt x="2365" y="1779"/>
                      </a:lnTo>
                      <a:lnTo>
                        <a:pt x="2344" y="1758"/>
                      </a:lnTo>
                      <a:lnTo>
                        <a:pt x="2281" y="1779"/>
                      </a:lnTo>
                      <a:lnTo>
                        <a:pt x="2260" y="1841"/>
                      </a:lnTo>
                      <a:lnTo>
                        <a:pt x="2219" y="1883"/>
                      </a:lnTo>
                      <a:lnTo>
                        <a:pt x="2177" y="1841"/>
                      </a:lnTo>
                      <a:lnTo>
                        <a:pt x="2239" y="1779"/>
                      </a:lnTo>
                      <a:lnTo>
                        <a:pt x="2260" y="1737"/>
                      </a:lnTo>
                      <a:lnTo>
                        <a:pt x="2260" y="1716"/>
                      </a:lnTo>
                      <a:lnTo>
                        <a:pt x="2177" y="1737"/>
                      </a:lnTo>
                      <a:lnTo>
                        <a:pt x="2072" y="1820"/>
                      </a:lnTo>
                      <a:lnTo>
                        <a:pt x="2030" y="1820"/>
                      </a:lnTo>
                      <a:lnTo>
                        <a:pt x="2009" y="1737"/>
                      </a:lnTo>
                      <a:lnTo>
                        <a:pt x="1967" y="1737"/>
                      </a:lnTo>
                      <a:lnTo>
                        <a:pt x="1905" y="1820"/>
                      </a:lnTo>
                      <a:lnTo>
                        <a:pt x="1842" y="1820"/>
                      </a:lnTo>
                      <a:lnTo>
                        <a:pt x="1842" y="1779"/>
                      </a:lnTo>
                      <a:lnTo>
                        <a:pt x="1947" y="1737"/>
                      </a:lnTo>
                      <a:lnTo>
                        <a:pt x="2009" y="1632"/>
                      </a:lnTo>
                      <a:lnTo>
                        <a:pt x="2030" y="1548"/>
                      </a:lnTo>
                      <a:lnTo>
                        <a:pt x="1947" y="1548"/>
                      </a:lnTo>
                      <a:lnTo>
                        <a:pt x="1863" y="1611"/>
                      </a:lnTo>
                      <a:lnTo>
                        <a:pt x="1863" y="1611"/>
                      </a:lnTo>
                      <a:lnTo>
                        <a:pt x="1926" y="1527"/>
                      </a:lnTo>
                      <a:lnTo>
                        <a:pt x="2009" y="1444"/>
                      </a:lnTo>
                      <a:lnTo>
                        <a:pt x="2114" y="1444"/>
                      </a:lnTo>
                      <a:lnTo>
                        <a:pt x="2156" y="1423"/>
                      </a:lnTo>
                      <a:lnTo>
                        <a:pt x="2239" y="1381"/>
                      </a:lnTo>
                      <a:lnTo>
                        <a:pt x="2281" y="1339"/>
                      </a:lnTo>
                      <a:lnTo>
                        <a:pt x="2281" y="1276"/>
                      </a:lnTo>
                      <a:lnTo>
                        <a:pt x="2260" y="1318"/>
                      </a:lnTo>
                      <a:lnTo>
                        <a:pt x="2156" y="1339"/>
                      </a:lnTo>
                      <a:lnTo>
                        <a:pt x="2114" y="1318"/>
                      </a:lnTo>
                      <a:lnTo>
                        <a:pt x="2030" y="1235"/>
                      </a:lnTo>
                      <a:lnTo>
                        <a:pt x="1967" y="1235"/>
                      </a:lnTo>
                      <a:lnTo>
                        <a:pt x="1926" y="1255"/>
                      </a:lnTo>
                      <a:lnTo>
                        <a:pt x="1967" y="1151"/>
                      </a:lnTo>
                      <a:lnTo>
                        <a:pt x="2009" y="1130"/>
                      </a:lnTo>
                      <a:lnTo>
                        <a:pt x="2009" y="1109"/>
                      </a:lnTo>
                      <a:lnTo>
                        <a:pt x="1947" y="1130"/>
                      </a:lnTo>
                      <a:lnTo>
                        <a:pt x="1863" y="1193"/>
                      </a:lnTo>
                      <a:lnTo>
                        <a:pt x="1821" y="1255"/>
                      </a:lnTo>
                      <a:lnTo>
                        <a:pt x="1737" y="1339"/>
                      </a:lnTo>
                      <a:lnTo>
                        <a:pt x="1695" y="1360"/>
                      </a:lnTo>
                      <a:lnTo>
                        <a:pt x="1654" y="1423"/>
                      </a:lnTo>
                      <a:lnTo>
                        <a:pt x="1591" y="1465"/>
                      </a:lnTo>
                      <a:lnTo>
                        <a:pt x="1528" y="1548"/>
                      </a:lnTo>
                      <a:lnTo>
                        <a:pt x="1528" y="1444"/>
                      </a:lnTo>
                      <a:lnTo>
                        <a:pt x="1549" y="1360"/>
                      </a:lnTo>
                      <a:lnTo>
                        <a:pt x="1612" y="1297"/>
                      </a:lnTo>
                      <a:lnTo>
                        <a:pt x="1612" y="1235"/>
                      </a:lnTo>
                      <a:lnTo>
                        <a:pt x="1654" y="1130"/>
                      </a:lnTo>
                      <a:lnTo>
                        <a:pt x="1737" y="1046"/>
                      </a:lnTo>
                      <a:lnTo>
                        <a:pt x="1737" y="1004"/>
                      </a:lnTo>
                      <a:lnTo>
                        <a:pt x="1800" y="942"/>
                      </a:lnTo>
                      <a:lnTo>
                        <a:pt x="1821" y="921"/>
                      </a:lnTo>
                      <a:lnTo>
                        <a:pt x="1863" y="816"/>
                      </a:lnTo>
                      <a:lnTo>
                        <a:pt x="1947" y="774"/>
                      </a:lnTo>
                      <a:lnTo>
                        <a:pt x="2009" y="711"/>
                      </a:lnTo>
                      <a:lnTo>
                        <a:pt x="2051" y="691"/>
                      </a:lnTo>
                      <a:lnTo>
                        <a:pt x="2072" y="670"/>
                      </a:lnTo>
                      <a:lnTo>
                        <a:pt x="2072" y="607"/>
                      </a:lnTo>
                      <a:lnTo>
                        <a:pt x="2114" y="565"/>
                      </a:lnTo>
                      <a:lnTo>
                        <a:pt x="2135" y="481"/>
                      </a:lnTo>
                      <a:lnTo>
                        <a:pt x="2135" y="523"/>
                      </a:lnTo>
                      <a:lnTo>
                        <a:pt x="2114" y="586"/>
                      </a:lnTo>
                      <a:lnTo>
                        <a:pt x="2135" y="628"/>
                      </a:lnTo>
                      <a:lnTo>
                        <a:pt x="2219" y="523"/>
                      </a:lnTo>
                      <a:lnTo>
                        <a:pt x="2323" y="419"/>
                      </a:lnTo>
                      <a:lnTo>
                        <a:pt x="2344" y="377"/>
                      </a:lnTo>
                      <a:lnTo>
                        <a:pt x="2323" y="314"/>
                      </a:lnTo>
                      <a:lnTo>
                        <a:pt x="2260" y="314"/>
                      </a:lnTo>
                      <a:lnTo>
                        <a:pt x="2219" y="377"/>
                      </a:lnTo>
                      <a:lnTo>
                        <a:pt x="2177" y="293"/>
                      </a:lnTo>
                      <a:lnTo>
                        <a:pt x="2156" y="272"/>
                      </a:lnTo>
                      <a:lnTo>
                        <a:pt x="2177" y="209"/>
                      </a:lnTo>
                      <a:lnTo>
                        <a:pt x="2239" y="188"/>
                      </a:lnTo>
                      <a:lnTo>
                        <a:pt x="2323" y="209"/>
                      </a:lnTo>
                      <a:lnTo>
                        <a:pt x="2386" y="272"/>
                      </a:lnTo>
                      <a:lnTo>
                        <a:pt x="2449" y="251"/>
                      </a:lnTo>
                      <a:lnTo>
                        <a:pt x="2491" y="188"/>
                      </a:lnTo>
                      <a:lnTo>
                        <a:pt x="2491" y="42"/>
                      </a:lnTo>
                      <a:lnTo>
                        <a:pt x="2428" y="42"/>
                      </a:lnTo>
                      <a:lnTo>
                        <a:pt x="2365" y="63"/>
                      </a:lnTo>
                      <a:lnTo>
                        <a:pt x="2365" y="105"/>
                      </a:lnTo>
                      <a:lnTo>
                        <a:pt x="2323" y="105"/>
                      </a:lnTo>
                      <a:lnTo>
                        <a:pt x="2323" y="63"/>
                      </a:lnTo>
                      <a:lnTo>
                        <a:pt x="23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5" name="Google Shape;2155;p10"/>
                <p:cNvSpPr/>
                <p:nvPr/>
              </p:nvSpPr>
              <p:spPr>
                <a:xfrm>
                  <a:off x="1922950" y="1659350"/>
                  <a:ext cx="1050900" cy="91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36" h="36555" extrusionOk="0">
                      <a:moveTo>
                        <a:pt x="4310" y="26929"/>
                      </a:moveTo>
                      <a:lnTo>
                        <a:pt x="4310" y="27055"/>
                      </a:lnTo>
                      <a:lnTo>
                        <a:pt x="4268" y="27159"/>
                      </a:lnTo>
                      <a:lnTo>
                        <a:pt x="4101" y="27264"/>
                      </a:lnTo>
                      <a:lnTo>
                        <a:pt x="4076" y="27268"/>
                      </a:lnTo>
                      <a:lnTo>
                        <a:pt x="4076" y="27268"/>
                      </a:lnTo>
                      <a:lnTo>
                        <a:pt x="4101" y="27243"/>
                      </a:lnTo>
                      <a:lnTo>
                        <a:pt x="4185" y="27117"/>
                      </a:lnTo>
                      <a:lnTo>
                        <a:pt x="4289" y="27034"/>
                      </a:lnTo>
                      <a:lnTo>
                        <a:pt x="4310" y="26929"/>
                      </a:lnTo>
                      <a:close/>
                      <a:moveTo>
                        <a:pt x="40508" y="27473"/>
                      </a:moveTo>
                      <a:lnTo>
                        <a:pt x="40299" y="27557"/>
                      </a:lnTo>
                      <a:lnTo>
                        <a:pt x="40090" y="27599"/>
                      </a:lnTo>
                      <a:lnTo>
                        <a:pt x="40132" y="27536"/>
                      </a:lnTo>
                      <a:lnTo>
                        <a:pt x="40404" y="27473"/>
                      </a:lnTo>
                      <a:close/>
                      <a:moveTo>
                        <a:pt x="19459" y="0"/>
                      </a:moveTo>
                      <a:lnTo>
                        <a:pt x="19187" y="105"/>
                      </a:lnTo>
                      <a:lnTo>
                        <a:pt x="18810" y="105"/>
                      </a:lnTo>
                      <a:lnTo>
                        <a:pt x="18727" y="63"/>
                      </a:lnTo>
                      <a:lnTo>
                        <a:pt x="18392" y="84"/>
                      </a:lnTo>
                      <a:lnTo>
                        <a:pt x="18308" y="63"/>
                      </a:lnTo>
                      <a:lnTo>
                        <a:pt x="18120" y="105"/>
                      </a:lnTo>
                      <a:lnTo>
                        <a:pt x="18078" y="210"/>
                      </a:lnTo>
                      <a:lnTo>
                        <a:pt x="18120" y="272"/>
                      </a:lnTo>
                      <a:lnTo>
                        <a:pt x="18078" y="377"/>
                      </a:lnTo>
                      <a:lnTo>
                        <a:pt x="18078" y="524"/>
                      </a:lnTo>
                      <a:lnTo>
                        <a:pt x="18036" y="775"/>
                      </a:lnTo>
                      <a:lnTo>
                        <a:pt x="18120" y="879"/>
                      </a:lnTo>
                      <a:lnTo>
                        <a:pt x="18036" y="942"/>
                      </a:lnTo>
                      <a:lnTo>
                        <a:pt x="17911" y="942"/>
                      </a:lnTo>
                      <a:lnTo>
                        <a:pt x="17764" y="1109"/>
                      </a:lnTo>
                      <a:lnTo>
                        <a:pt x="17701" y="1214"/>
                      </a:lnTo>
                      <a:lnTo>
                        <a:pt x="17471" y="1298"/>
                      </a:lnTo>
                      <a:lnTo>
                        <a:pt x="17367" y="1444"/>
                      </a:lnTo>
                      <a:lnTo>
                        <a:pt x="17095" y="1633"/>
                      </a:lnTo>
                      <a:lnTo>
                        <a:pt x="16990" y="1674"/>
                      </a:lnTo>
                      <a:lnTo>
                        <a:pt x="16990" y="1758"/>
                      </a:lnTo>
                      <a:lnTo>
                        <a:pt x="17074" y="1925"/>
                      </a:lnTo>
                      <a:lnTo>
                        <a:pt x="17074" y="2072"/>
                      </a:lnTo>
                      <a:lnTo>
                        <a:pt x="16760" y="2030"/>
                      </a:lnTo>
                      <a:lnTo>
                        <a:pt x="16739" y="1946"/>
                      </a:lnTo>
                      <a:lnTo>
                        <a:pt x="16718" y="2135"/>
                      </a:lnTo>
                      <a:lnTo>
                        <a:pt x="16613" y="2281"/>
                      </a:lnTo>
                      <a:lnTo>
                        <a:pt x="16530" y="2302"/>
                      </a:lnTo>
                      <a:lnTo>
                        <a:pt x="16509" y="2365"/>
                      </a:lnTo>
                      <a:lnTo>
                        <a:pt x="16300" y="2407"/>
                      </a:lnTo>
                      <a:lnTo>
                        <a:pt x="16237" y="2574"/>
                      </a:lnTo>
                      <a:lnTo>
                        <a:pt x="16132" y="2595"/>
                      </a:lnTo>
                      <a:lnTo>
                        <a:pt x="16028" y="2700"/>
                      </a:lnTo>
                      <a:lnTo>
                        <a:pt x="15944" y="2700"/>
                      </a:lnTo>
                      <a:lnTo>
                        <a:pt x="15923" y="2804"/>
                      </a:lnTo>
                      <a:lnTo>
                        <a:pt x="15776" y="2888"/>
                      </a:lnTo>
                      <a:lnTo>
                        <a:pt x="15672" y="2993"/>
                      </a:lnTo>
                      <a:lnTo>
                        <a:pt x="15588" y="2972"/>
                      </a:lnTo>
                      <a:lnTo>
                        <a:pt x="15588" y="3076"/>
                      </a:lnTo>
                      <a:lnTo>
                        <a:pt x="15776" y="3139"/>
                      </a:lnTo>
                      <a:lnTo>
                        <a:pt x="15986" y="3139"/>
                      </a:lnTo>
                      <a:lnTo>
                        <a:pt x="15986" y="3244"/>
                      </a:lnTo>
                      <a:lnTo>
                        <a:pt x="15839" y="3202"/>
                      </a:lnTo>
                      <a:lnTo>
                        <a:pt x="15944" y="3516"/>
                      </a:lnTo>
                      <a:lnTo>
                        <a:pt x="16028" y="3599"/>
                      </a:lnTo>
                      <a:lnTo>
                        <a:pt x="16007" y="3725"/>
                      </a:lnTo>
                      <a:lnTo>
                        <a:pt x="15944" y="3871"/>
                      </a:lnTo>
                      <a:lnTo>
                        <a:pt x="16007" y="4018"/>
                      </a:lnTo>
                      <a:lnTo>
                        <a:pt x="15902" y="4185"/>
                      </a:lnTo>
                      <a:lnTo>
                        <a:pt x="15902" y="4394"/>
                      </a:lnTo>
                      <a:lnTo>
                        <a:pt x="15902" y="4457"/>
                      </a:lnTo>
                      <a:lnTo>
                        <a:pt x="15986" y="4457"/>
                      </a:lnTo>
                      <a:lnTo>
                        <a:pt x="16028" y="4478"/>
                      </a:lnTo>
                      <a:lnTo>
                        <a:pt x="16111" y="4394"/>
                      </a:lnTo>
                      <a:lnTo>
                        <a:pt x="16237" y="4374"/>
                      </a:lnTo>
                      <a:lnTo>
                        <a:pt x="16341" y="4394"/>
                      </a:lnTo>
                      <a:lnTo>
                        <a:pt x="16509" y="4374"/>
                      </a:lnTo>
                      <a:lnTo>
                        <a:pt x="16676" y="4227"/>
                      </a:lnTo>
                      <a:lnTo>
                        <a:pt x="16760" y="4185"/>
                      </a:lnTo>
                      <a:lnTo>
                        <a:pt x="16760" y="4143"/>
                      </a:lnTo>
                      <a:lnTo>
                        <a:pt x="16864" y="4060"/>
                      </a:lnTo>
                      <a:lnTo>
                        <a:pt x="16927" y="4143"/>
                      </a:lnTo>
                      <a:lnTo>
                        <a:pt x="16927" y="4269"/>
                      </a:lnTo>
                      <a:lnTo>
                        <a:pt x="16844" y="4353"/>
                      </a:lnTo>
                      <a:lnTo>
                        <a:pt x="16927" y="4457"/>
                      </a:lnTo>
                      <a:lnTo>
                        <a:pt x="17032" y="4457"/>
                      </a:lnTo>
                      <a:lnTo>
                        <a:pt x="17178" y="4374"/>
                      </a:lnTo>
                      <a:lnTo>
                        <a:pt x="17346" y="4374"/>
                      </a:lnTo>
                      <a:lnTo>
                        <a:pt x="17450" y="4248"/>
                      </a:lnTo>
                      <a:lnTo>
                        <a:pt x="17597" y="4081"/>
                      </a:lnTo>
                      <a:lnTo>
                        <a:pt x="17576" y="4018"/>
                      </a:lnTo>
                      <a:lnTo>
                        <a:pt x="17701" y="3850"/>
                      </a:lnTo>
                      <a:lnTo>
                        <a:pt x="17722" y="3767"/>
                      </a:lnTo>
                      <a:lnTo>
                        <a:pt x="17890" y="3620"/>
                      </a:lnTo>
                      <a:lnTo>
                        <a:pt x="18015" y="3557"/>
                      </a:lnTo>
                      <a:lnTo>
                        <a:pt x="18036" y="3453"/>
                      </a:lnTo>
                      <a:lnTo>
                        <a:pt x="18099" y="3306"/>
                      </a:lnTo>
                      <a:lnTo>
                        <a:pt x="18204" y="3453"/>
                      </a:lnTo>
                      <a:lnTo>
                        <a:pt x="18350" y="3453"/>
                      </a:lnTo>
                      <a:lnTo>
                        <a:pt x="18497" y="3348"/>
                      </a:lnTo>
                      <a:lnTo>
                        <a:pt x="18643" y="3327"/>
                      </a:lnTo>
                      <a:lnTo>
                        <a:pt x="18706" y="3181"/>
                      </a:lnTo>
                      <a:lnTo>
                        <a:pt x="18769" y="3181"/>
                      </a:lnTo>
                      <a:lnTo>
                        <a:pt x="18873" y="3076"/>
                      </a:lnTo>
                      <a:lnTo>
                        <a:pt x="18936" y="2909"/>
                      </a:lnTo>
                      <a:lnTo>
                        <a:pt x="19124" y="2867"/>
                      </a:lnTo>
                      <a:lnTo>
                        <a:pt x="19187" y="2846"/>
                      </a:lnTo>
                      <a:lnTo>
                        <a:pt x="19250" y="2888"/>
                      </a:lnTo>
                      <a:lnTo>
                        <a:pt x="19333" y="2846"/>
                      </a:lnTo>
                      <a:lnTo>
                        <a:pt x="19543" y="2846"/>
                      </a:lnTo>
                      <a:lnTo>
                        <a:pt x="19668" y="2762"/>
                      </a:lnTo>
                      <a:lnTo>
                        <a:pt x="19773" y="2762"/>
                      </a:lnTo>
                      <a:lnTo>
                        <a:pt x="20024" y="2658"/>
                      </a:lnTo>
                      <a:lnTo>
                        <a:pt x="20233" y="2616"/>
                      </a:lnTo>
                      <a:lnTo>
                        <a:pt x="20296" y="2595"/>
                      </a:lnTo>
                      <a:cubicBezTo>
                        <a:pt x="20338" y="2679"/>
                        <a:pt x="20442" y="2741"/>
                        <a:pt x="20526" y="2762"/>
                      </a:cubicBezTo>
                      <a:lnTo>
                        <a:pt x="20401" y="2783"/>
                      </a:lnTo>
                      <a:lnTo>
                        <a:pt x="19877" y="2993"/>
                      </a:lnTo>
                      <a:lnTo>
                        <a:pt x="19752" y="3097"/>
                      </a:lnTo>
                      <a:lnTo>
                        <a:pt x="19438" y="3181"/>
                      </a:lnTo>
                      <a:lnTo>
                        <a:pt x="19020" y="3369"/>
                      </a:lnTo>
                      <a:lnTo>
                        <a:pt x="18852" y="3495"/>
                      </a:lnTo>
                      <a:lnTo>
                        <a:pt x="18852" y="3578"/>
                      </a:lnTo>
                      <a:lnTo>
                        <a:pt x="18957" y="3578"/>
                      </a:lnTo>
                      <a:lnTo>
                        <a:pt x="19020" y="3620"/>
                      </a:lnTo>
                      <a:lnTo>
                        <a:pt x="18915" y="3704"/>
                      </a:lnTo>
                      <a:lnTo>
                        <a:pt x="18831" y="3704"/>
                      </a:lnTo>
                      <a:lnTo>
                        <a:pt x="18643" y="3850"/>
                      </a:lnTo>
                      <a:lnTo>
                        <a:pt x="18497" y="3850"/>
                      </a:lnTo>
                      <a:lnTo>
                        <a:pt x="18413" y="3934"/>
                      </a:lnTo>
                      <a:lnTo>
                        <a:pt x="18392" y="4039"/>
                      </a:lnTo>
                      <a:lnTo>
                        <a:pt x="18225" y="4143"/>
                      </a:lnTo>
                      <a:lnTo>
                        <a:pt x="18162" y="4227"/>
                      </a:lnTo>
                      <a:lnTo>
                        <a:pt x="18162" y="4353"/>
                      </a:lnTo>
                      <a:lnTo>
                        <a:pt x="18225" y="4311"/>
                      </a:lnTo>
                      <a:lnTo>
                        <a:pt x="18308" y="4374"/>
                      </a:lnTo>
                      <a:lnTo>
                        <a:pt x="18266" y="4457"/>
                      </a:lnTo>
                      <a:lnTo>
                        <a:pt x="18287" y="4478"/>
                      </a:lnTo>
                      <a:lnTo>
                        <a:pt x="18371" y="4457"/>
                      </a:lnTo>
                      <a:lnTo>
                        <a:pt x="18476" y="4415"/>
                      </a:lnTo>
                      <a:lnTo>
                        <a:pt x="18580" y="4415"/>
                      </a:lnTo>
                      <a:lnTo>
                        <a:pt x="18643" y="4457"/>
                      </a:lnTo>
                      <a:lnTo>
                        <a:pt x="18622" y="4541"/>
                      </a:lnTo>
                      <a:lnTo>
                        <a:pt x="18497" y="4583"/>
                      </a:lnTo>
                      <a:lnTo>
                        <a:pt x="18371" y="4520"/>
                      </a:lnTo>
                      <a:lnTo>
                        <a:pt x="18287" y="4562"/>
                      </a:lnTo>
                      <a:lnTo>
                        <a:pt x="18308" y="4666"/>
                      </a:lnTo>
                      <a:lnTo>
                        <a:pt x="18517" y="4771"/>
                      </a:lnTo>
                      <a:lnTo>
                        <a:pt x="18601" y="4729"/>
                      </a:lnTo>
                      <a:lnTo>
                        <a:pt x="18622" y="4646"/>
                      </a:lnTo>
                      <a:lnTo>
                        <a:pt x="18685" y="4646"/>
                      </a:lnTo>
                      <a:lnTo>
                        <a:pt x="18727" y="4687"/>
                      </a:lnTo>
                      <a:lnTo>
                        <a:pt x="18685" y="4771"/>
                      </a:lnTo>
                      <a:lnTo>
                        <a:pt x="18789" y="4771"/>
                      </a:lnTo>
                      <a:lnTo>
                        <a:pt x="18957" y="4792"/>
                      </a:lnTo>
                      <a:lnTo>
                        <a:pt x="19145" y="4750"/>
                      </a:lnTo>
                      <a:lnTo>
                        <a:pt x="19250" y="4750"/>
                      </a:lnTo>
                      <a:lnTo>
                        <a:pt x="19417" y="4834"/>
                      </a:lnTo>
                      <a:lnTo>
                        <a:pt x="19543" y="4792"/>
                      </a:lnTo>
                      <a:lnTo>
                        <a:pt x="19647" y="4855"/>
                      </a:lnTo>
                      <a:lnTo>
                        <a:pt x="19689" y="4959"/>
                      </a:lnTo>
                      <a:lnTo>
                        <a:pt x="19773" y="4959"/>
                      </a:lnTo>
                      <a:lnTo>
                        <a:pt x="19752" y="5001"/>
                      </a:lnTo>
                      <a:lnTo>
                        <a:pt x="19668" y="5001"/>
                      </a:lnTo>
                      <a:lnTo>
                        <a:pt x="19522" y="4897"/>
                      </a:lnTo>
                      <a:lnTo>
                        <a:pt x="19313" y="4897"/>
                      </a:lnTo>
                      <a:lnTo>
                        <a:pt x="19250" y="4959"/>
                      </a:lnTo>
                      <a:lnTo>
                        <a:pt x="19375" y="5001"/>
                      </a:lnTo>
                      <a:lnTo>
                        <a:pt x="19417" y="5064"/>
                      </a:lnTo>
                      <a:lnTo>
                        <a:pt x="19229" y="5064"/>
                      </a:lnTo>
                      <a:lnTo>
                        <a:pt x="19145" y="4980"/>
                      </a:lnTo>
                      <a:lnTo>
                        <a:pt x="18894" y="5001"/>
                      </a:lnTo>
                      <a:lnTo>
                        <a:pt x="18810" y="5064"/>
                      </a:lnTo>
                      <a:lnTo>
                        <a:pt x="18727" y="5001"/>
                      </a:lnTo>
                      <a:lnTo>
                        <a:pt x="18643" y="5001"/>
                      </a:lnTo>
                      <a:lnTo>
                        <a:pt x="18580" y="5043"/>
                      </a:lnTo>
                      <a:lnTo>
                        <a:pt x="18497" y="5043"/>
                      </a:lnTo>
                      <a:lnTo>
                        <a:pt x="18225" y="5064"/>
                      </a:lnTo>
                      <a:lnTo>
                        <a:pt x="18183" y="5085"/>
                      </a:lnTo>
                      <a:lnTo>
                        <a:pt x="17973" y="5127"/>
                      </a:lnTo>
                      <a:lnTo>
                        <a:pt x="17953" y="5273"/>
                      </a:lnTo>
                      <a:lnTo>
                        <a:pt x="17973" y="5587"/>
                      </a:lnTo>
                      <a:lnTo>
                        <a:pt x="17994" y="5629"/>
                      </a:lnTo>
                      <a:lnTo>
                        <a:pt x="17994" y="5754"/>
                      </a:lnTo>
                      <a:lnTo>
                        <a:pt x="17953" y="5796"/>
                      </a:lnTo>
                      <a:lnTo>
                        <a:pt x="17953" y="5859"/>
                      </a:lnTo>
                      <a:lnTo>
                        <a:pt x="17994" y="5922"/>
                      </a:lnTo>
                      <a:lnTo>
                        <a:pt x="18099" y="5901"/>
                      </a:lnTo>
                      <a:lnTo>
                        <a:pt x="18141" y="5901"/>
                      </a:lnTo>
                      <a:lnTo>
                        <a:pt x="18225" y="5943"/>
                      </a:lnTo>
                      <a:lnTo>
                        <a:pt x="18329" y="5943"/>
                      </a:lnTo>
                      <a:lnTo>
                        <a:pt x="18371" y="5901"/>
                      </a:lnTo>
                      <a:lnTo>
                        <a:pt x="18392" y="5901"/>
                      </a:lnTo>
                      <a:lnTo>
                        <a:pt x="18476" y="5922"/>
                      </a:lnTo>
                      <a:lnTo>
                        <a:pt x="18517" y="5964"/>
                      </a:lnTo>
                      <a:lnTo>
                        <a:pt x="18559" y="5943"/>
                      </a:lnTo>
                      <a:lnTo>
                        <a:pt x="18622" y="6006"/>
                      </a:lnTo>
                      <a:lnTo>
                        <a:pt x="18622" y="6047"/>
                      </a:lnTo>
                      <a:lnTo>
                        <a:pt x="18706" y="6068"/>
                      </a:lnTo>
                      <a:lnTo>
                        <a:pt x="18789" y="6047"/>
                      </a:lnTo>
                      <a:lnTo>
                        <a:pt x="18852" y="6047"/>
                      </a:lnTo>
                      <a:lnTo>
                        <a:pt x="18915" y="6110"/>
                      </a:lnTo>
                      <a:lnTo>
                        <a:pt x="19041" y="6110"/>
                      </a:lnTo>
                      <a:lnTo>
                        <a:pt x="19124" y="6068"/>
                      </a:lnTo>
                      <a:lnTo>
                        <a:pt x="19229" y="6131"/>
                      </a:lnTo>
                      <a:lnTo>
                        <a:pt x="19333" y="6068"/>
                      </a:lnTo>
                      <a:lnTo>
                        <a:pt x="19417" y="6110"/>
                      </a:lnTo>
                      <a:lnTo>
                        <a:pt x="19543" y="6110"/>
                      </a:lnTo>
                      <a:lnTo>
                        <a:pt x="19647" y="6068"/>
                      </a:lnTo>
                      <a:lnTo>
                        <a:pt x="19752" y="6131"/>
                      </a:lnTo>
                      <a:lnTo>
                        <a:pt x="19773" y="6215"/>
                      </a:lnTo>
                      <a:lnTo>
                        <a:pt x="19857" y="6152"/>
                      </a:lnTo>
                      <a:lnTo>
                        <a:pt x="19877" y="6257"/>
                      </a:lnTo>
                      <a:lnTo>
                        <a:pt x="19982" y="6340"/>
                      </a:lnTo>
                      <a:lnTo>
                        <a:pt x="19982" y="6382"/>
                      </a:lnTo>
                      <a:lnTo>
                        <a:pt x="20003" y="6445"/>
                      </a:lnTo>
                      <a:lnTo>
                        <a:pt x="20108" y="6445"/>
                      </a:lnTo>
                      <a:lnTo>
                        <a:pt x="20191" y="6466"/>
                      </a:lnTo>
                      <a:lnTo>
                        <a:pt x="20212" y="6550"/>
                      </a:lnTo>
                      <a:lnTo>
                        <a:pt x="20275" y="6570"/>
                      </a:lnTo>
                      <a:lnTo>
                        <a:pt x="20359" y="6654"/>
                      </a:lnTo>
                      <a:lnTo>
                        <a:pt x="20317" y="6696"/>
                      </a:lnTo>
                      <a:lnTo>
                        <a:pt x="20317" y="6780"/>
                      </a:lnTo>
                      <a:lnTo>
                        <a:pt x="20422" y="6884"/>
                      </a:lnTo>
                      <a:lnTo>
                        <a:pt x="20589" y="6989"/>
                      </a:lnTo>
                      <a:lnTo>
                        <a:pt x="20589" y="7052"/>
                      </a:lnTo>
                      <a:lnTo>
                        <a:pt x="20568" y="7073"/>
                      </a:lnTo>
                      <a:lnTo>
                        <a:pt x="20589" y="7114"/>
                      </a:lnTo>
                      <a:lnTo>
                        <a:pt x="20526" y="7094"/>
                      </a:lnTo>
                      <a:lnTo>
                        <a:pt x="20317" y="7052"/>
                      </a:lnTo>
                      <a:lnTo>
                        <a:pt x="20170" y="6989"/>
                      </a:lnTo>
                      <a:lnTo>
                        <a:pt x="20087" y="7010"/>
                      </a:lnTo>
                      <a:lnTo>
                        <a:pt x="20003" y="6989"/>
                      </a:lnTo>
                      <a:lnTo>
                        <a:pt x="19982" y="7010"/>
                      </a:lnTo>
                      <a:lnTo>
                        <a:pt x="19898" y="7010"/>
                      </a:lnTo>
                      <a:lnTo>
                        <a:pt x="19836" y="6905"/>
                      </a:lnTo>
                      <a:lnTo>
                        <a:pt x="19752" y="6905"/>
                      </a:lnTo>
                      <a:lnTo>
                        <a:pt x="19689" y="6801"/>
                      </a:lnTo>
                      <a:lnTo>
                        <a:pt x="19647" y="6780"/>
                      </a:lnTo>
                      <a:lnTo>
                        <a:pt x="19522" y="6801"/>
                      </a:lnTo>
                      <a:lnTo>
                        <a:pt x="19438" y="6780"/>
                      </a:lnTo>
                      <a:lnTo>
                        <a:pt x="19375" y="6738"/>
                      </a:lnTo>
                      <a:lnTo>
                        <a:pt x="19250" y="6675"/>
                      </a:lnTo>
                      <a:lnTo>
                        <a:pt x="19229" y="6591"/>
                      </a:lnTo>
                      <a:lnTo>
                        <a:pt x="19166" y="6591"/>
                      </a:lnTo>
                      <a:lnTo>
                        <a:pt x="19124" y="6570"/>
                      </a:lnTo>
                      <a:lnTo>
                        <a:pt x="18999" y="6570"/>
                      </a:lnTo>
                      <a:lnTo>
                        <a:pt x="18936" y="6550"/>
                      </a:lnTo>
                      <a:lnTo>
                        <a:pt x="18685" y="6550"/>
                      </a:lnTo>
                      <a:lnTo>
                        <a:pt x="18517" y="6529"/>
                      </a:lnTo>
                      <a:lnTo>
                        <a:pt x="18413" y="6487"/>
                      </a:lnTo>
                      <a:lnTo>
                        <a:pt x="17973" y="6487"/>
                      </a:lnTo>
                      <a:lnTo>
                        <a:pt x="17890" y="6529"/>
                      </a:lnTo>
                      <a:lnTo>
                        <a:pt x="17764" y="6550"/>
                      </a:lnTo>
                      <a:lnTo>
                        <a:pt x="17701" y="6633"/>
                      </a:lnTo>
                      <a:lnTo>
                        <a:pt x="17701" y="6801"/>
                      </a:lnTo>
                      <a:lnTo>
                        <a:pt x="17597" y="6968"/>
                      </a:lnTo>
                      <a:lnTo>
                        <a:pt x="17639" y="7156"/>
                      </a:lnTo>
                      <a:lnTo>
                        <a:pt x="17597" y="7219"/>
                      </a:lnTo>
                      <a:lnTo>
                        <a:pt x="17639" y="7282"/>
                      </a:lnTo>
                      <a:lnTo>
                        <a:pt x="17701" y="7303"/>
                      </a:lnTo>
                      <a:lnTo>
                        <a:pt x="17681" y="7366"/>
                      </a:lnTo>
                      <a:lnTo>
                        <a:pt x="17639" y="7387"/>
                      </a:lnTo>
                      <a:lnTo>
                        <a:pt x="17701" y="7617"/>
                      </a:lnTo>
                      <a:lnTo>
                        <a:pt x="17785" y="7700"/>
                      </a:lnTo>
                      <a:lnTo>
                        <a:pt x="17806" y="7742"/>
                      </a:lnTo>
                      <a:lnTo>
                        <a:pt x="17973" y="7847"/>
                      </a:lnTo>
                      <a:lnTo>
                        <a:pt x="18015" y="7910"/>
                      </a:lnTo>
                      <a:lnTo>
                        <a:pt x="18120" y="7889"/>
                      </a:lnTo>
                      <a:lnTo>
                        <a:pt x="18183" y="7951"/>
                      </a:lnTo>
                      <a:lnTo>
                        <a:pt x="18266" y="7993"/>
                      </a:lnTo>
                      <a:lnTo>
                        <a:pt x="18392" y="7931"/>
                      </a:lnTo>
                      <a:lnTo>
                        <a:pt x="18476" y="7931"/>
                      </a:lnTo>
                      <a:lnTo>
                        <a:pt x="18538" y="8014"/>
                      </a:lnTo>
                      <a:lnTo>
                        <a:pt x="18685" y="8014"/>
                      </a:lnTo>
                      <a:lnTo>
                        <a:pt x="18748" y="8140"/>
                      </a:lnTo>
                      <a:lnTo>
                        <a:pt x="18831" y="8161"/>
                      </a:lnTo>
                      <a:lnTo>
                        <a:pt x="18852" y="8223"/>
                      </a:lnTo>
                      <a:lnTo>
                        <a:pt x="18727" y="8265"/>
                      </a:lnTo>
                      <a:lnTo>
                        <a:pt x="18727" y="8349"/>
                      </a:lnTo>
                      <a:lnTo>
                        <a:pt x="18685" y="8412"/>
                      </a:lnTo>
                      <a:lnTo>
                        <a:pt x="18685" y="8454"/>
                      </a:lnTo>
                      <a:lnTo>
                        <a:pt x="18622" y="8537"/>
                      </a:lnTo>
                      <a:lnTo>
                        <a:pt x="18497" y="8621"/>
                      </a:lnTo>
                      <a:lnTo>
                        <a:pt x="18497" y="8663"/>
                      </a:lnTo>
                      <a:lnTo>
                        <a:pt x="18434" y="8747"/>
                      </a:lnTo>
                      <a:lnTo>
                        <a:pt x="18517" y="8788"/>
                      </a:lnTo>
                      <a:lnTo>
                        <a:pt x="18517" y="8935"/>
                      </a:lnTo>
                      <a:lnTo>
                        <a:pt x="18580" y="9060"/>
                      </a:lnTo>
                      <a:lnTo>
                        <a:pt x="18580" y="9144"/>
                      </a:lnTo>
                      <a:lnTo>
                        <a:pt x="18434" y="9165"/>
                      </a:lnTo>
                      <a:lnTo>
                        <a:pt x="18497" y="9207"/>
                      </a:lnTo>
                      <a:lnTo>
                        <a:pt x="18685" y="9249"/>
                      </a:lnTo>
                      <a:lnTo>
                        <a:pt x="18748" y="9207"/>
                      </a:lnTo>
                      <a:lnTo>
                        <a:pt x="18810" y="9207"/>
                      </a:lnTo>
                      <a:lnTo>
                        <a:pt x="18831" y="9270"/>
                      </a:lnTo>
                      <a:lnTo>
                        <a:pt x="18894" y="9207"/>
                      </a:lnTo>
                      <a:lnTo>
                        <a:pt x="18936" y="9207"/>
                      </a:lnTo>
                      <a:lnTo>
                        <a:pt x="18999" y="9249"/>
                      </a:lnTo>
                      <a:lnTo>
                        <a:pt x="19145" y="9249"/>
                      </a:lnTo>
                      <a:lnTo>
                        <a:pt x="19333" y="9311"/>
                      </a:lnTo>
                      <a:lnTo>
                        <a:pt x="19417" y="9249"/>
                      </a:lnTo>
                      <a:lnTo>
                        <a:pt x="19564" y="9249"/>
                      </a:lnTo>
                      <a:lnTo>
                        <a:pt x="19585" y="9291"/>
                      </a:lnTo>
                      <a:lnTo>
                        <a:pt x="19626" y="9291"/>
                      </a:lnTo>
                      <a:lnTo>
                        <a:pt x="19668" y="9270"/>
                      </a:lnTo>
                      <a:lnTo>
                        <a:pt x="19752" y="9249"/>
                      </a:lnTo>
                      <a:lnTo>
                        <a:pt x="19794" y="9270"/>
                      </a:lnTo>
                      <a:lnTo>
                        <a:pt x="19836" y="9353"/>
                      </a:lnTo>
                      <a:lnTo>
                        <a:pt x="19877" y="9353"/>
                      </a:lnTo>
                      <a:lnTo>
                        <a:pt x="19940" y="9311"/>
                      </a:lnTo>
                      <a:lnTo>
                        <a:pt x="19982" y="9353"/>
                      </a:lnTo>
                      <a:lnTo>
                        <a:pt x="20003" y="9416"/>
                      </a:lnTo>
                      <a:lnTo>
                        <a:pt x="20066" y="9416"/>
                      </a:lnTo>
                      <a:lnTo>
                        <a:pt x="20108" y="9374"/>
                      </a:lnTo>
                      <a:lnTo>
                        <a:pt x="20254" y="9353"/>
                      </a:lnTo>
                      <a:lnTo>
                        <a:pt x="20296" y="9270"/>
                      </a:lnTo>
                      <a:lnTo>
                        <a:pt x="20401" y="9249"/>
                      </a:lnTo>
                      <a:lnTo>
                        <a:pt x="20484" y="9249"/>
                      </a:lnTo>
                      <a:lnTo>
                        <a:pt x="20589" y="9144"/>
                      </a:lnTo>
                      <a:lnTo>
                        <a:pt x="20714" y="9081"/>
                      </a:lnTo>
                      <a:lnTo>
                        <a:pt x="20819" y="9060"/>
                      </a:lnTo>
                      <a:lnTo>
                        <a:pt x="20840" y="8998"/>
                      </a:lnTo>
                      <a:lnTo>
                        <a:pt x="20924" y="8998"/>
                      </a:lnTo>
                      <a:lnTo>
                        <a:pt x="21028" y="9039"/>
                      </a:lnTo>
                      <a:lnTo>
                        <a:pt x="21112" y="9039"/>
                      </a:lnTo>
                      <a:lnTo>
                        <a:pt x="21196" y="9081"/>
                      </a:lnTo>
                      <a:lnTo>
                        <a:pt x="21405" y="9081"/>
                      </a:lnTo>
                      <a:lnTo>
                        <a:pt x="21635" y="8935"/>
                      </a:lnTo>
                      <a:lnTo>
                        <a:pt x="21656" y="8851"/>
                      </a:lnTo>
                      <a:lnTo>
                        <a:pt x="21719" y="8851"/>
                      </a:lnTo>
                      <a:lnTo>
                        <a:pt x="21740" y="8893"/>
                      </a:lnTo>
                      <a:lnTo>
                        <a:pt x="21761" y="8851"/>
                      </a:lnTo>
                      <a:lnTo>
                        <a:pt x="21844" y="8788"/>
                      </a:lnTo>
                      <a:lnTo>
                        <a:pt x="21844" y="8726"/>
                      </a:lnTo>
                      <a:lnTo>
                        <a:pt x="21865" y="8663"/>
                      </a:lnTo>
                      <a:lnTo>
                        <a:pt x="21928" y="8684"/>
                      </a:lnTo>
                      <a:lnTo>
                        <a:pt x="21991" y="8684"/>
                      </a:lnTo>
                      <a:lnTo>
                        <a:pt x="22054" y="8642"/>
                      </a:lnTo>
                      <a:lnTo>
                        <a:pt x="22054" y="8579"/>
                      </a:lnTo>
                      <a:lnTo>
                        <a:pt x="22095" y="8621"/>
                      </a:lnTo>
                      <a:lnTo>
                        <a:pt x="22158" y="8621"/>
                      </a:lnTo>
                      <a:lnTo>
                        <a:pt x="22179" y="8663"/>
                      </a:lnTo>
                      <a:lnTo>
                        <a:pt x="22179" y="8726"/>
                      </a:lnTo>
                      <a:lnTo>
                        <a:pt x="22242" y="8767"/>
                      </a:lnTo>
                      <a:lnTo>
                        <a:pt x="22158" y="8830"/>
                      </a:lnTo>
                      <a:lnTo>
                        <a:pt x="22158" y="8893"/>
                      </a:lnTo>
                      <a:lnTo>
                        <a:pt x="22095" y="8977"/>
                      </a:lnTo>
                      <a:lnTo>
                        <a:pt x="22054" y="8998"/>
                      </a:lnTo>
                      <a:lnTo>
                        <a:pt x="22054" y="9060"/>
                      </a:lnTo>
                      <a:lnTo>
                        <a:pt x="22137" y="9081"/>
                      </a:lnTo>
                      <a:lnTo>
                        <a:pt x="22200" y="9165"/>
                      </a:lnTo>
                      <a:lnTo>
                        <a:pt x="22242" y="9144"/>
                      </a:lnTo>
                      <a:lnTo>
                        <a:pt x="22305" y="9144"/>
                      </a:lnTo>
                      <a:lnTo>
                        <a:pt x="22409" y="9186"/>
                      </a:lnTo>
                      <a:lnTo>
                        <a:pt x="22409" y="9207"/>
                      </a:lnTo>
                      <a:cubicBezTo>
                        <a:pt x="22367" y="9207"/>
                        <a:pt x="22305" y="9249"/>
                        <a:pt x="22263" y="9270"/>
                      </a:cubicBezTo>
                      <a:lnTo>
                        <a:pt x="22242" y="9270"/>
                      </a:lnTo>
                      <a:cubicBezTo>
                        <a:pt x="22137" y="9291"/>
                        <a:pt x="22054" y="9353"/>
                        <a:pt x="21949" y="9374"/>
                      </a:cubicBezTo>
                      <a:cubicBezTo>
                        <a:pt x="21886" y="9374"/>
                        <a:pt x="21865" y="9395"/>
                        <a:pt x="21844" y="9458"/>
                      </a:cubicBezTo>
                      <a:lnTo>
                        <a:pt x="21551" y="9521"/>
                      </a:lnTo>
                      <a:lnTo>
                        <a:pt x="21133" y="9563"/>
                      </a:lnTo>
                      <a:lnTo>
                        <a:pt x="21007" y="9521"/>
                      </a:lnTo>
                      <a:lnTo>
                        <a:pt x="20903" y="9521"/>
                      </a:lnTo>
                      <a:lnTo>
                        <a:pt x="20735" y="9730"/>
                      </a:lnTo>
                      <a:lnTo>
                        <a:pt x="20631" y="9793"/>
                      </a:lnTo>
                      <a:lnTo>
                        <a:pt x="20589" y="9876"/>
                      </a:lnTo>
                      <a:lnTo>
                        <a:pt x="20673" y="9918"/>
                      </a:lnTo>
                      <a:lnTo>
                        <a:pt x="20735" y="9876"/>
                      </a:lnTo>
                      <a:lnTo>
                        <a:pt x="20798" y="9876"/>
                      </a:lnTo>
                      <a:lnTo>
                        <a:pt x="20777" y="9981"/>
                      </a:lnTo>
                      <a:lnTo>
                        <a:pt x="20694" y="10023"/>
                      </a:lnTo>
                      <a:lnTo>
                        <a:pt x="20714" y="10086"/>
                      </a:lnTo>
                      <a:lnTo>
                        <a:pt x="20882" y="10107"/>
                      </a:lnTo>
                      <a:lnTo>
                        <a:pt x="20903" y="10148"/>
                      </a:lnTo>
                      <a:lnTo>
                        <a:pt x="21028" y="10127"/>
                      </a:lnTo>
                      <a:lnTo>
                        <a:pt x="21028" y="10044"/>
                      </a:lnTo>
                      <a:lnTo>
                        <a:pt x="20945" y="9981"/>
                      </a:lnTo>
                      <a:lnTo>
                        <a:pt x="20945" y="9897"/>
                      </a:lnTo>
                      <a:lnTo>
                        <a:pt x="21028" y="9876"/>
                      </a:lnTo>
                      <a:lnTo>
                        <a:pt x="21049" y="9918"/>
                      </a:lnTo>
                      <a:lnTo>
                        <a:pt x="21133" y="9918"/>
                      </a:lnTo>
                      <a:lnTo>
                        <a:pt x="21238" y="10002"/>
                      </a:lnTo>
                      <a:lnTo>
                        <a:pt x="21321" y="9981"/>
                      </a:lnTo>
                      <a:lnTo>
                        <a:pt x="21342" y="9876"/>
                      </a:lnTo>
                      <a:lnTo>
                        <a:pt x="21426" y="9814"/>
                      </a:lnTo>
                      <a:lnTo>
                        <a:pt x="21426" y="9918"/>
                      </a:lnTo>
                      <a:lnTo>
                        <a:pt x="21530" y="10023"/>
                      </a:lnTo>
                      <a:lnTo>
                        <a:pt x="21551" y="9981"/>
                      </a:lnTo>
                      <a:lnTo>
                        <a:pt x="21551" y="9897"/>
                      </a:lnTo>
                      <a:lnTo>
                        <a:pt x="21656" y="9897"/>
                      </a:lnTo>
                      <a:lnTo>
                        <a:pt x="21677" y="9814"/>
                      </a:lnTo>
                      <a:lnTo>
                        <a:pt x="21761" y="9814"/>
                      </a:lnTo>
                      <a:lnTo>
                        <a:pt x="21886" y="9772"/>
                      </a:lnTo>
                      <a:cubicBezTo>
                        <a:pt x="21932" y="9802"/>
                        <a:pt x="21989" y="9822"/>
                        <a:pt x="22041" y="9822"/>
                      </a:cubicBezTo>
                      <a:cubicBezTo>
                        <a:pt x="22060" y="9822"/>
                        <a:pt x="22079" y="9819"/>
                        <a:pt x="22095" y="9814"/>
                      </a:cubicBezTo>
                      <a:cubicBezTo>
                        <a:pt x="22116" y="9814"/>
                        <a:pt x="22132" y="9808"/>
                        <a:pt x="22142" y="9803"/>
                      </a:cubicBezTo>
                      <a:lnTo>
                        <a:pt x="22142" y="9803"/>
                      </a:lnTo>
                      <a:lnTo>
                        <a:pt x="22095" y="9835"/>
                      </a:lnTo>
                      <a:lnTo>
                        <a:pt x="22158" y="9918"/>
                      </a:lnTo>
                      <a:lnTo>
                        <a:pt x="22033" y="10044"/>
                      </a:lnTo>
                      <a:lnTo>
                        <a:pt x="21949" y="10002"/>
                      </a:lnTo>
                      <a:lnTo>
                        <a:pt x="21886" y="10044"/>
                      </a:lnTo>
                      <a:lnTo>
                        <a:pt x="21782" y="10044"/>
                      </a:lnTo>
                      <a:lnTo>
                        <a:pt x="21740" y="10002"/>
                      </a:lnTo>
                      <a:lnTo>
                        <a:pt x="21656" y="10002"/>
                      </a:lnTo>
                      <a:lnTo>
                        <a:pt x="21551" y="10190"/>
                      </a:lnTo>
                      <a:lnTo>
                        <a:pt x="21572" y="10316"/>
                      </a:lnTo>
                      <a:lnTo>
                        <a:pt x="21572" y="10462"/>
                      </a:lnTo>
                      <a:lnTo>
                        <a:pt x="21551" y="10316"/>
                      </a:lnTo>
                      <a:lnTo>
                        <a:pt x="21510" y="10316"/>
                      </a:lnTo>
                      <a:lnTo>
                        <a:pt x="21468" y="10232"/>
                      </a:lnTo>
                      <a:lnTo>
                        <a:pt x="21405" y="10232"/>
                      </a:lnTo>
                      <a:lnTo>
                        <a:pt x="21342" y="10337"/>
                      </a:lnTo>
                      <a:lnTo>
                        <a:pt x="21196" y="10379"/>
                      </a:lnTo>
                      <a:lnTo>
                        <a:pt x="21133" y="10400"/>
                      </a:lnTo>
                      <a:lnTo>
                        <a:pt x="21133" y="10316"/>
                      </a:lnTo>
                      <a:lnTo>
                        <a:pt x="21091" y="10316"/>
                      </a:lnTo>
                      <a:lnTo>
                        <a:pt x="21007" y="10420"/>
                      </a:lnTo>
                      <a:lnTo>
                        <a:pt x="20924" y="10441"/>
                      </a:lnTo>
                      <a:lnTo>
                        <a:pt x="20882" y="10400"/>
                      </a:lnTo>
                      <a:lnTo>
                        <a:pt x="20798" y="10400"/>
                      </a:lnTo>
                      <a:lnTo>
                        <a:pt x="20735" y="10483"/>
                      </a:lnTo>
                      <a:lnTo>
                        <a:pt x="20735" y="10504"/>
                      </a:lnTo>
                      <a:lnTo>
                        <a:pt x="20589" y="10525"/>
                      </a:lnTo>
                      <a:lnTo>
                        <a:pt x="20505" y="10588"/>
                      </a:lnTo>
                      <a:lnTo>
                        <a:pt x="20505" y="10692"/>
                      </a:lnTo>
                      <a:lnTo>
                        <a:pt x="20526" y="10797"/>
                      </a:lnTo>
                      <a:lnTo>
                        <a:pt x="20422" y="11069"/>
                      </a:lnTo>
                      <a:lnTo>
                        <a:pt x="20380" y="11278"/>
                      </a:lnTo>
                      <a:lnTo>
                        <a:pt x="20380" y="11362"/>
                      </a:lnTo>
                      <a:lnTo>
                        <a:pt x="20484" y="11446"/>
                      </a:lnTo>
                      <a:lnTo>
                        <a:pt x="20463" y="11488"/>
                      </a:lnTo>
                      <a:lnTo>
                        <a:pt x="20359" y="11529"/>
                      </a:lnTo>
                      <a:lnTo>
                        <a:pt x="20359" y="11592"/>
                      </a:lnTo>
                      <a:lnTo>
                        <a:pt x="20422" y="11697"/>
                      </a:lnTo>
                      <a:lnTo>
                        <a:pt x="20422" y="11801"/>
                      </a:lnTo>
                      <a:lnTo>
                        <a:pt x="20380" y="11864"/>
                      </a:lnTo>
                      <a:lnTo>
                        <a:pt x="20359" y="11801"/>
                      </a:lnTo>
                      <a:lnTo>
                        <a:pt x="20275" y="11864"/>
                      </a:lnTo>
                      <a:lnTo>
                        <a:pt x="20212" y="11843"/>
                      </a:lnTo>
                      <a:lnTo>
                        <a:pt x="20254" y="11760"/>
                      </a:lnTo>
                      <a:lnTo>
                        <a:pt x="20296" y="11739"/>
                      </a:lnTo>
                      <a:lnTo>
                        <a:pt x="20296" y="11634"/>
                      </a:lnTo>
                      <a:lnTo>
                        <a:pt x="20212" y="11634"/>
                      </a:lnTo>
                      <a:lnTo>
                        <a:pt x="20087" y="11864"/>
                      </a:lnTo>
                      <a:lnTo>
                        <a:pt x="20066" y="12115"/>
                      </a:lnTo>
                      <a:lnTo>
                        <a:pt x="20108" y="12408"/>
                      </a:lnTo>
                      <a:lnTo>
                        <a:pt x="20108" y="12785"/>
                      </a:lnTo>
                      <a:lnTo>
                        <a:pt x="20087" y="12408"/>
                      </a:lnTo>
                      <a:lnTo>
                        <a:pt x="20045" y="12220"/>
                      </a:lnTo>
                      <a:lnTo>
                        <a:pt x="19982" y="12178"/>
                      </a:lnTo>
                      <a:lnTo>
                        <a:pt x="20045" y="12073"/>
                      </a:lnTo>
                      <a:lnTo>
                        <a:pt x="20045" y="11990"/>
                      </a:lnTo>
                      <a:lnTo>
                        <a:pt x="19898" y="11906"/>
                      </a:lnTo>
                      <a:lnTo>
                        <a:pt x="19961" y="11780"/>
                      </a:lnTo>
                      <a:lnTo>
                        <a:pt x="19961" y="11571"/>
                      </a:lnTo>
                      <a:lnTo>
                        <a:pt x="19877" y="11446"/>
                      </a:lnTo>
                      <a:lnTo>
                        <a:pt x="19877" y="11236"/>
                      </a:lnTo>
                      <a:lnTo>
                        <a:pt x="19961" y="11111"/>
                      </a:lnTo>
                      <a:lnTo>
                        <a:pt x="20045" y="10923"/>
                      </a:lnTo>
                      <a:lnTo>
                        <a:pt x="20045" y="10755"/>
                      </a:lnTo>
                      <a:lnTo>
                        <a:pt x="20003" y="10755"/>
                      </a:lnTo>
                      <a:lnTo>
                        <a:pt x="19961" y="10839"/>
                      </a:lnTo>
                      <a:lnTo>
                        <a:pt x="19940" y="10964"/>
                      </a:lnTo>
                      <a:lnTo>
                        <a:pt x="19857" y="11048"/>
                      </a:lnTo>
                      <a:lnTo>
                        <a:pt x="19836" y="11027"/>
                      </a:lnTo>
                      <a:lnTo>
                        <a:pt x="19794" y="10902"/>
                      </a:lnTo>
                      <a:lnTo>
                        <a:pt x="19877" y="10713"/>
                      </a:lnTo>
                      <a:lnTo>
                        <a:pt x="19898" y="10609"/>
                      </a:lnTo>
                      <a:lnTo>
                        <a:pt x="19836" y="10546"/>
                      </a:lnTo>
                      <a:lnTo>
                        <a:pt x="19752" y="10630"/>
                      </a:lnTo>
                      <a:lnTo>
                        <a:pt x="19731" y="10609"/>
                      </a:lnTo>
                      <a:lnTo>
                        <a:pt x="19689" y="10546"/>
                      </a:lnTo>
                      <a:lnTo>
                        <a:pt x="19731" y="10483"/>
                      </a:lnTo>
                      <a:lnTo>
                        <a:pt x="19731" y="10337"/>
                      </a:lnTo>
                      <a:lnTo>
                        <a:pt x="19668" y="10337"/>
                      </a:lnTo>
                      <a:lnTo>
                        <a:pt x="19668" y="10295"/>
                      </a:lnTo>
                      <a:lnTo>
                        <a:pt x="19689" y="10232"/>
                      </a:lnTo>
                      <a:lnTo>
                        <a:pt x="19689" y="10127"/>
                      </a:lnTo>
                      <a:lnTo>
                        <a:pt x="19585" y="10169"/>
                      </a:lnTo>
                      <a:lnTo>
                        <a:pt x="19271" y="10274"/>
                      </a:lnTo>
                      <a:lnTo>
                        <a:pt x="19103" y="10379"/>
                      </a:lnTo>
                      <a:lnTo>
                        <a:pt x="19041" y="10337"/>
                      </a:lnTo>
                      <a:lnTo>
                        <a:pt x="19041" y="10295"/>
                      </a:lnTo>
                      <a:lnTo>
                        <a:pt x="18999" y="10295"/>
                      </a:lnTo>
                      <a:lnTo>
                        <a:pt x="18915" y="10379"/>
                      </a:lnTo>
                      <a:lnTo>
                        <a:pt x="18831" y="10379"/>
                      </a:lnTo>
                      <a:lnTo>
                        <a:pt x="18789" y="10295"/>
                      </a:lnTo>
                      <a:lnTo>
                        <a:pt x="18622" y="10420"/>
                      </a:lnTo>
                      <a:lnTo>
                        <a:pt x="18622" y="10337"/>
                      </a:lnTo>
                      <a:lnTo>
                        <a:pt x="18517" y="10295"/>
                      </a:lnTo>
                      <a:lnTo>
                        <a:pt x="18476" y="10295"/>
                      </a:lnTo>
                      <a:lnTo>
                        <a:pt x="18476" y="10337"/>
                      </a:lnTo>
                      <a:lnTo>
                        <a:pt x="18308" y="10337"/>
                      </a:lnTo>
                      <a:lnTo>
                        <a:pt x="18078" y="10232"/>
                      </a:lnTo>
                      <a:lnTo>
                        <a:pt x="17890" y="10232"/>
                      </a:lnTo>
                      <a:lnTo>
                        <a:pt x="17701" y="10127"/>
                      </a:lnTo>
                      <a:lnTo>
                        <a:pt x="17555" y="10127"/>
                      </a:lnTo>
                      <a:lnTo>
                        <a:pt x="17555" y="10023"/>
                      </a:lnTo>
                      <a:lnTo>
                        <a:pt x="17429" y="9918"/>
                      </a:lnTo>
                      <a:lnTo>
                        <a:pt x="17346" y="9981"/>
                      </a:lnTo>
                      <a:lnTo>
                        <a:pt x="17241" y="9897"/>
                      </a:lnTo>
                      <a:lnTo>
                        <a:pt x="17220" y="9772"/>
                      </a:lnTo>
                      <a:lnTo>
                        <a:pt x="17116" y="9709"/>
                      </a:lnTo>
                      <a:lnTo>
                        <a:pt x="17053" y="9667"/>
                      </a:lnTo>
                      <a:lnTo>
                        <a:pt x="17157" y="9646"/>
                      </a:lnTo>
                      <a:lnTo>
                        <a:pt x="17283" y="9646"/>
                      </a:lnTo>
                      <a:lnTo>
                        <a:pt x="17283" y="9500"/>
                      </a:lnTo>
                      <a:lnTo>
                        <a:pt x="17388" y="9437"/>
                      </a:lnTo>
                      <a:lnTo>
                        <a:pt x="17367" y="9353"/>
                      </a:lnTo>
                      <a:lnTo>
                        <a:pt x="17471" y="9353"/>
                      </a:lnTo>
                      <a:lnTo>
                        <a:pt x="17639" y="9395"/>
                      </a:lnTo>
                      <a:lnTo>
                        <a:pt x="17681" y="9374"/>
                      </a:lnTo>
                      <a:lnTo>
                        <a:pt x="17681" y="9332"/>
                      </a:lnTo>
                      <a:lnTo>
                        <a:pt x="17806" y="9332"/>
                      </a:lnTo>
                      <a:lnTo>
                        <a:pt x="18078" y="9395"/>
                      </a:lnTo>
                      <a:lnTo>
                        <a:pt x="18183" y="9291"/>
                      </a:lnTo>
                      <a:lnTo>
                        <a:pt x="18183" y="9165"/>
                      </a:lnTo>
                      <a:lnTo>
                        <a:pt x="18225" y="9060"/>
                      </a:lnTo>
                      <a:lnTo>
                        <a:pt x="18183" y="8935"/>
                      </a:lnTo>
                      <a:lnTo>
                        <a:pt x="18183" y="8809"/>
                      </a:lnTo>
                      <a:lnTo>
                        <a:pt x="18120" y="8705"/>
                      </a:lnTo>
                      <a:lnTo>
                        <a:pt x="18078" y="8537"/>
                      </a:lnTo>
                      <a:lnTo>
                        <a:pt x="17994" y="8516"/>
                      </a:lnTo>
                      <a:lnTo>
                        <a:pt x="17973" y="8433"/>
                      </a:lnTo>
                      <a:lnTo>
                        <a:pt x="17806" y="8286"/>
                      </a:lnTo>
                      <a:lnTo>
                        <a:pt x="17764" y="8286"/>
                      </a:lnTo>
                      <a:lnTo>
                        <a:pt x="17743" y="8349"/>
                      </a:lnTo>
                      <a:lnTo>
                        <a:pt x="17681" y="8349"/>
                      </a:lnTo>
                      <a:lnTo>
                        <a:pt x="17660" y="8286"/>
                      </a:lnTo>
                      <a:lnTo>
                        <a:pt x="17492" y="8203"/>
                      </a:lnTo>
                      <a:lnTo>
                        <a:pt x="17492" y="8244"/>
                      </a:lnTo>
                      <a:lnTo>
                        <a:pt x="17597" y="8328"/>
                      </a:lnTo>
                      <a:lnTo>
                        <a:pt x="17576" y="8391"/>
                      </a:lnTo>
                      <a:lnTo>
                        <a:pt x="17639" y="8454"/>
                      </a:lnTo>
                      <a:lnTo>
                        <a:pt x="17576" y="8558"/>
                      </a:lnTo>
                      <a:lnTo>
                        <a:pt x="17492" y="8454"/>
                      </a:lnTo>
                      <a:lnTo>
                        <a:pt x="17492" y="8349"/>
                      </a:lnTo>
                      <a:lnTo>
                        <a:pt x="17388" y="8349"/>
                      </a:lnTo>
                      <a:lnTo>
                        <a:pt x="17220" y="8244"/>
                      </a:lnTo>
                      <a:lnTo>
                        <a:pt x="17178" y="8182"/>
                      </a:lnTo>
                      <a:lnTo>
                        <a:pt x="17137" y="8223"/>
                      </a:lnTo>
                      <a:lnTo>
                        <a:pt x="17053" y="8182"/>
                      </a:lnTo>
                      <a:lnTo>
                        <a:pt x="17011" y="8077"/>
                      </a:lnTo>
                      <a:lnTo>
                        <a:pt x="16906" y="7993"/>
                      </a:lnTo>
                      <a:lnTo>
                        <a:pt x="16739" y="7993"/>
                      </a:lnTo>
                      <a:lnTo>
                        <a:pt x="16551" y="7805"/>
                      </a:lnTo>
                      <a:lnTo>
                        <a:pt x="16404" y="7721"/>
                      </a:lnTo>
                      <a:lnTo>
                        <a:pt x="16383" y="7617"/>
                      </a:lnTo>
                      <a:lnTo>
                        <a:pt x="15902" y="7345"/>
                      </a:lnTo>
                      <a:lnTo>
                        <a:pt x="15776" y="7135"/>
                      </a:lnTo>
                      <a:lnTo>
                        <a:pt x="15776" y="6968"/>
                      </a:lnTo>
                      <a:lnTo>
                        <a:pt x="15672" y="6717"/>
                      </a:lnTo>
                      <a:lnTo>
                        <a:pt x="15672" y="6612"/>
                      </a:lnTo>
                      <a:lnTo>
                        <a:pt x="15567" y="6612"/>
                      </a:lnTo>
                      <a:lnTo>
                        <a:pt x="15442" y="6508"/>
                      </a:lnTo>
                      <a:lnTo>
                        <a:pt x="15337" y="6508"/>
                      </a:lnTo>
                      <a:lnTo>
                        <a:pt x="15253" y="6424"/>
                      </a:lnTo>
                      <a:lnTo>
                        <a:pt x="15149" y="6403"/>
                      </a:lnTo>
                      <a:lnTo>
                        <a:pt x="15065" y="6319"/>
                      </a:lnTo>
                      <a:lnTo>
                        <a:pt x="14940" y="6361"/>
                      </a:lnTo>
                      <a:lnTo>
                        <a:pt x="14793" y="6487"/>
                      </a:lnTo>
                      <a:lnTo>
                        <a:pt x="14688" y="6696"/>
                      </a:lnTo>
                      <a:lnTo>
                        <a:pt x="14584" y="6738"/>
                      </a:lnTo>
                      <a:lnTo>
                        <a:pt x="14479" y="6801"/>
                      </a:lnTo>
                      <a:lnTo>
                        <a:pt x="14375" y="6801"/>
                      </a:lnTo>
                      <a:lnTo>
                        <a:pt x="14312" y="6738"/>
                      </a:lnTo>
                      <a:lnTo>
                        <a:pt x="14144" y="6696"/>
                      </a:lnTo>
                      <a:lnTo>
                        <a:pt x="14061" y="6633"/>
                      </a:lnTo>
                      <a:lnTo>
                        <a:pt x="14144" y="6529"/>
                      </a:lnTo>
                      <a:lnTo>
                        <a:pt x="14207" y="6466"/>
                      </a:lnTo>
                      <a:lnTo>
                        <a:pt x="14270" y="6466"/>
                      </a:lnTo>
                      <a:lnTo>
                        <a:pt x="14375" y="6361"/>
                      </a:lnTo>
                      <a:lnTo>
                        <a:pt x="14458" y="6319"/>
                      </a:lnTo>
                      <a:lnTo>
                        <a:pt x="14479" y="6257"/>
                      </a:lnTo>
                      <a:lnTo>
                        <a:pt x="14458" y="6215"/>
                      </a:lnTo>
                      <a:lnTo>
                        <a:pt x="14375" y="6236"/>
                      </a:lnTo>
                      <a:lnTo>
                        <a:pt x="14333" y="6194"/>
                      </a:lnTo>
                      <a:lnTo>
                        <a:pt x="14354" y="6110"/>
                      </a:lnTo>
                      <a:lnTo>
                        <a:pt x="14458" y="6006"/>
                      </a:lnTo>
                      <a:lnTo>
                        <a:pt x="14437" y="5943"/>
                      </a:lnTo>
                      <a:lnTo>
                        <a:pt x="14542" y="5838"/>
                      </a:lnTo>
                      <a:lnTo>
                        <a:pt x="14542" y="5754"/>
                      </a:lnTo>
                      <a:lnTo>
                        <a:pt x="14521" y="5629"/>
                      </a:lnTo>
                      <a:lnTo>
                        <a:pt x="14375" y="5650"/>
                      </a:lnTo>
                      <a:lnTo>
                        <a:pt x="14375" y="5734"/>
                      </a:lnTo>
                      <a:lnTo>
                        <a:pt x="14165" y="5880"/>
                      </a:lnTo>
                      <a:lnTo>
                        <a:pt x="14061" y="5838"/>
                      </a:lnTo>
                      <a:lnTo>
                        <a:pt x="14165" y="6047"/>
                      </a:lnTo>
                      <a:lnTo>
                        <a:pt x="14103" y="6131"/>
                      </a:lnTo>
                      <a:lnTo>
                        <a:pt x="14061" y="6026"/>
                      </a:lnTo>
                      <a:lnTo>
                        <a:pt x="13914" y="6026"/>
                      </a:lnTo>
                      <a:lnTo>
                        <a:pt x="13810" y="6131"/>
                      </a:lnTo>
                      <a:lnTo>
                        <a:pt x="13893" y="6152"/>
                      </a:lnTo>
                      <a:lnTo>
                        <a:pt x="13851" y="6298"/>
                      </a:lnTo>
                      <a:lnTo>
                        <a:pt x="13747" y="6236"/>
                      </a:lnTo>
                      <a:lnTo>
                        <a:pt x="13642" y="6319"/>
                      </a:lnTo>
                      <a:lnTo>
                        <a:pt x="13684" y="6403"/>
                      </a:lnTo>
                      <a:lnTo>
                        <a:pt x="13789" y="6403"/>
                      </a:lnTo>
                      <a:lnTo>
                        <a:pt x="13831" y="6466"/>
                      </a:lnTo>
                      <a:lnTo>
                        <a:pt x="13642" y="6570"/>
                      </a:lnTo>
                      <a:lnTo>
                        <a:pt x="13579" y="6424"/>
                      </a:lnTo>
                      <a:lnTo>
                        <a:pt x="13433" y="6361"/>
                      </a:lnTo>
                      <a:lnTo>
                        <a:pt x="13391" y="6236"/>
                      </a:lnTo>
                      <a:lnTo>
                        <a:pt x="13391" y="5713"/>
                      </a:lnTo>
                      <a:lnTo>
                        <a:pt x="13496" y="5503"/>
                      </a:lnTo>
                      <a:lnTo>
                        <a:pt x="13475" y="5148"/>
                      </a:lnTo>
                      <a:lnTo>
                        <a:pt x="13538" y="5001"/>
                      </a:lnTo>
                      <a:lnTo>
                        <a:pt x="13517" y="4562"/>
                      </a:lnTo>
                      <a:lnTo>
                        <a:pt x="13517" y="4625"/>
                      </a:lnTo>
                      <a:lnTo>
                        <a:pt x="13370" y="4687"/>
                      </a:lnTo>
                      <a:lnTo>
                        <a:pt x="13266" y="4855"/>
                      </a:lnTo>
                      <a:lnTo>
                        <a:pt x="13349" y="4938"/>
                      </a:lnTo>
                      <a:lnTo>
                        <a:pt x="13287" y="5001"/>
                      </a:lnTo>
                      <a:lnTo>
                        <a:pt x="13349" y="5148"/>
                      </a:lnTo>
                      <a:lnTo>
                        <a:pt x="13307" y="5315"/>
                      </a:lnTo>
                      <a:lnTo>
                        <a:pt x="13245" y="5294"/>
                      </a:lnTo>
                      <a:lnTo>
                        <a:pt x="13161" y="5210"/>
                      </a:lnTo>
                      <a:lnTo>
                        <a:pt x="13119" y="5294"/>
                      </a:lnTo>
                      <a:lnTo>
                        <a:pt x="13119" y="5378"/>
                      </a:lnTo>
                      <a:lnTo>
                        <a:pt x="13056" y="5315"/>
                      </a:lnTo>
                      <a:lnTo>
                        <a:pt x="12952" y="5399"/>
                      </a:lnTo>
                      <a:lnTo>
                        <a:pt x="12952" y="5482"/>
                      </a:lnTo>
                      <a:lnTo>
                        <a:pt x="12889" y="5482"/>
                      </a:lnTo>
                      <a:lnTo>
                        <a:pt x="12638" y="5608"/>
                      </a:lnTo>
                      <a:lnTo>
                        <a:pt x="12491" y="5775"/>
                      </a:lnTo>
                      <a:lnTo>
                        <a:pt x="12429" y="5692"/>
                      </a:lnTo>
                      <a:lnTo>
                        <a:pt x="12429" y="5587"/>
                      </a:lnTo>
                      <a:lnTo>
                        <a:pt x="12575" y="5524"/>
                      </a:lnTo>
                      <a:lnTo>
                        <a:pt x="12596" y="5420"/>
                      </a:lnTo>
                      <a:lnTo>
                        <a:pt x="12491" y="5420"/>
                      </a:lnTo>
                      <a:lnTo>
                        <a:pt x="12387" y="5482"/>
                      </a:lnTo>
                      <a:lnTo>
                        <a:pt x="12178" y="5482"/>
                      </a:lnTo>
                      <a:lnTo>
                        <a:pt x="12052" y="5566"/>
                      </a:lnTo>
                      <a:lnTo>
                        <a:pt x="11780" y="5566"/>
                      </a:lnTo>
                      <a:lnTo>
                        <a:pt x="11424" y="5817"/>
                      </a:lnTo>
                      <a:lnTo>
                        <a:pt x="11257" y="5880"/>
                      </a:lnTo>
                      <a:lnTo>
                        <a:pt x="11111" y="6089"/>
                      </a:lnTo>
                      <a:lnTo>
                        <a:pt x="11090" y="5985"/>
                      </a:lnTo>
                      <a:lnTo>
                        <a:pt x="11215" y="5796"/>
                      </a:lnTo>
                      <a:lnTo>
                        <a:pt x="11173" y="5713"/>
                      </a:lnTo>
                      <a:lnTo>
                        <a:pt x="10985" y="5817"/>
                      </a:lnTo>
                      <a:lnTo>
                        <a:pt x="10964" y="5775"/>
                      </a:lnTo>
                      <a:lnTo>
                        <a:pt x="10880" y="5796"/>
                      </a:lnTo>
                      <a:lnTo>
                        <a:pt x="10797" y="5838"/>
                      </a:lnTo>
                      <a:lnTo>
                        <a:pt x="10734" y="5775"/>
                      </a:lnTo>
                      <a:lnTo>
                        <a:pt x="10629" y="5796"/>
                      </a:lnTo>
                      <a:lnTo>
                        <a:pt x="10587" y="5880"/>
                      </a:lnTo>
                      <a:lnTo>
                        <a:pt x="10315" y="6047"/>
                      </a:lnTo>
                      <a:lnTo>
                        <a:pt x="10211" y="6047"/>
                      </a:lnTo>
                      <a:lnTo>
                        <a:pt x="10022" y="6110"/>
                      </a:lnTo>
                      <a:lnTo>
                        <a:pt x="9897" y="6257"/>
                      </a:lnTo>
                      <a:lnTo>
                        <a:pt x="9939" y="6361"/>
                      </a:lnTo>
                      <a:lnTo>
                        <a:pt x="9834" y="6340"/>
                      </a:lnTo>
                      <a:lnTo>
                        <a:pt x="9792" y="6403"/>
                      </a:lnTo>
                      <a:lnTo>
                        <a:pt x="9688" y="6361"/>
                      </a:lnTo>
                      <a:lnTo>
                        <a:pt x="9657" y="6408"/>
                      </a:lnTo>
                      <a:lnTo>
                        <a:pt x="9657" y="6408"/>
                      </a:lnTo>
                      <a:lnTo>
                        <a:pt x="9583" y="6319"/>
                      </a:lnTo>
                      <a:lnTo>
                        <a:pt x="9625" y="6215"/>
                      </a:lnTo>
                      <a:lnTo>
                        <a:pt x="9709" y="6215"/>
                      </a:lnTo>
                      <a:lnTo>
                        <a:pt x="9792" y="6110"/>
                      </a:lnTo>
                      <a:lnTo>
                        <a:pt x="9897" y="6026"/>
                      </a:lnTo>
                      <a:lnTo>
                        <a:pt x="9939" y="6068"/>
                      </a:lnTo>
                      <a:lnTo>
                        <a:pt x="10022" y="6026"/>
                      </a:lnTo>
                      <a:lnTo>
                        <a:pt x="10043" y="5943"/>
                      </a:lnTo>
                      <a:lnTo>
                        <a:pt x="10169" y="5838"/>
                      </a:lnTo>
                      <a:lnTo>
                        <a:pt x="10211" y="5901"/>
                      </a:lnTo>
                      <a:lnTo>
                        <a:pt x="10462" y="5796"/>
                      </a:lnTo>
                      <a:lnTo>
                        <a:pt x="10546" y="5650"/>
                      </a:lnTo>
                      <a:lnTo>
                        <a:pt x="10671" y="5608"/>
                      </a:lnTo>
                      <a:lnTo>
                        <a:pt x="10880" y="5629"/>
                      </a:lnTo>
                      <a:lnTo>
                        <a:pt x="10901" y="5587"/>
                      </a:lnTo>
                      <a:lnTo>
                        <a:pt x="11090" y="5587"/>
                      </a:lnTo>
                      <a:lnTo>
                        <a:pt x="11278" y="5503"/>
                      </a:lnTo>
                      <a:lnTo>
                        <a:pt x="11320" y="5587"/>
                      </a:lnTo>
                      <a:lnTo>
                        <a:pt x="11383" y="5587"/>
                      </a:lnTo>
                      <a:lnTo>
                        <a:pt x="11445" y="5524"/>
                      </a:lnTo>
                      <a:lnTo>
                        <a:pt x="11529" y="5524"/>
                      </a:lnTo>
                      <a:lnTo>
                        <a:pt x="11675" y="5503"/>
                      </a:lnTo>
                      <a:lnTo>
                        <a:pt x="11738" y="5399"/>
                      </a:lnTo>
                      <a:lnTo>
                        <a:pt x="11989" y="5315"/>
                      </a:lnTo>
                      <a:lnTo>
                        <a:pt x="12240" y="5231"/>
                      </a:lnTo>
                      <a:lnTo>
                        <a:pt x="12261" y="5127"/>
                      </a:lnTo>
                      <a:lnTo>
                        <a:pt x="12324" y="5127"/>
                      </a:lnTo>
                      <a:lnTo>
                        <a:pt x="12366" y="5085"/>
                      </a:lnTo>
                      <a:lnTo>
                        <a:pt x="12324" y="5022"/>
                      </a:lnTo>
                      <a:lnTo>
                        <a:pt x="12324" y="4918"/>
                      </a:lnTo>
                      <a:lnTo>
                        <a:pt x="12240" y="4876"/>
                      </a:lnTo>
                      <a:lnTo>
                        <a:pt x="12219" y="4918"/>
                      </a:lnTo>
                      <a:lnTo>
                        <a:pt x="12219" y="5001"/>
                      </a:lnTo>
                      <a:lnTo>
                        <a:pt x="12115" y="5022"/>
                      </a:lnTo>
                      <a:lnTo>
                        <a:pt x="12073" y="4980"/>
                      </a:lnTo>
                      <a:lnTo>
                        <a:pt x="12031" y="4980"/>
                      </a:lnTo>
                      <a:lnTo>
                        <a:pt x="12010" y="4938"/>
                      </a:lnTo>
                      <a:lnTo>
                        <a:pt x="11885" y="4938"/>
                      </a:lnTo>
                      <a:lnTo>
                        <a:pt x="11696" y="5001"/>
                      </a:lnTo>
                      <a:lnTo>
                        <a:pt x="11634" y="5106"/>
                      </a:lnTo>
                      <a:lnTo>
                        <a:pt x="11571" y="5169"/>
                      </a:lnTo>
                      <a:lnTo>
                        <a:pt x="11508" y="5085"/>
                      </a:lnTo>
                      <a:lnTo>
                        <a:pt x="11466" y="5085"/>
                      </a:lnTo>
                      <a:lnTo>
                        <a:pt x="11362" y="5169"/>
                      </a:lnTo>
                      <a:lnTo>
                        <a:pt x="11090" y="5252"/>
                      </a:lnTo>
                      <a:lnTo>
                        <a:pt x="10755" y="5273"/>
                      </a:lnTo>
                      <a:lnTo>
                        <a:pt x="10692" y="5210"/>
                      </a:lnTo>
                      <a:lnTo>
                        <a:pt x="10629" y="5210"/>
                      </a:lnTo>
                      <a:lnTo>
                        <a:pt x="10650" y="5273"/>
                      </a:lnTo>
                      <a:lnTo>
                        <a:pt x="10587" y="5315"/>
                      </a:lnTo>
                      <a:lnTo>
                        <a:pt x="10483" y="5294"/>
                      </a:lnTo>
                      <a:lnTo>
                        <a:pt x="10420" y="5294"/>
                      </a:lnTo>
                      <a:lnTo>
                        <a:pt x="10357" y="5420"/>
                      </a:lnTo>
                      <a:lnTo>
                        <a:pt x="10211" y="5587"/>
                      </a:lnTo>
                      <a:lnTo>
                        <a:pt x="10148" y="5524"/>
                      </a:lnTo>
                      <a:lnTo>
                        <a:pt x="10043" y="5524"/>
                      </a:lnTo>
                      <a:lnTo>
                        <a:pt x="10022" y="5503"/>
                      </a:lnTo>
                      <a:lnTo>
                        <a:pt x="9897" y="5503"/>
                      </a:lnTo>
                      <a:lnTo>
                        <a:pt x="9813" y="5566"/>
                      </a:lnTo>
                      <a:lnTo>
                        <a:pt x="9730" y="5566"/>
                      </a:lnTo>
                      <a:lnTo>
                        <a:pt x="9688" y="5629"/>
                      </a:lnTo>
                      <a:lnTo>
                        <a:pt x="9583" y="5671"/>
                      </a:lnTo>
                      <a:lnTo>
                        <a:pt x="9478" y="5734"/>
                      </a:lnTo>
                      <a:lnTo>
                        <a:pt x="9311" y="5817"/>
                      </a:lnTo>
                      <a:lnTo>
                        <a:pt x="9123" y="5880"/>
                      </a:lnTo>
                      <a:lnTo>
                        <a:pt x="9081" y="5985"/>
                      </a:lnTo>
                      <a:lnTo>
                        <a:pt x="9081" y="6152"/>
                      </a:lnTo>
                      <a:lnTo>
                        <a:pt x="9102" y="6466"/>
                      </a:lnTo>
                      <a:lnTo>
                        <a:pt x="9081" y="6633"/>
                      </a:lnTo>
                      <a:lnTo>
                        <a:pt x="9018" y="6612"/>
                      </a:lnTo>
                      <a:lnTo>
                        <a:pt x="8955" y="6654"/>
                      </a:lnTo>
                      <a:lnTo>
                        <a:pt x="8704" y="6863"/>
                      </a:lnTo>
                      <a:lnTo>
                        <a:pt x="8788" y="6759"/>
                      </a:lnTo>
                      <a:lnTo>
                        <a:pt x="8893" y="6633"/>
                      </a:lnTo>
                      <a:lnTo>
                        <a:pt x="8914" y="6550"/>
                      </a:lnTo>
                      <a:lnTo>
                        <a:pt x="8872" y="6529"/>
                      </a:lnTo>
                      <a:lnTo>
                        <a:pt x="8872" y="6445"/>
                      </a:lnTo>
                      <a:lnTo>
                        <a:pt x="8746" y="6257"/>
                      </a:lnTo>
                      <a:lnTo>
                        <a:pt x="8662" y="6257"/>
                      </a:lnTo>
                      <a:lnTo>
                        <a:pt x="8600" y="6173"/>
                      </a:lnTo>
                      <a:lnTo>
                        <a:pt x="8537" y="6152"/>
                      </a:lnTo>
                      <a:lnTo>
                        <a:pt x="8537" y="6006"/>
                      </a:lnTo>
                      <a:lnTo>
                        <a:pt x="8390" y="5817"/>
                      </a:lnTo>
                      <a:lnTo>
                        <a:pt x="8370" y="5817"/>
                      </a:lnTo>
                      <a:lnTo>
                        <a:pt x="8286" y="5796"/>
                      </a:lnTo>
                      <a:lnTo>
                        <a:pt x="8265" y="5692"/>
                      </a:lnTo>
                      <a:lnTo>
                        <a:pt x="8181" y="5629"/>
                      </a:lnTo>
                      <a:lnTo>
                        <a:pt x="8139" y="5671"/>
                      </a:lnTo>
                      <a:lnTo>
                        <a:pt x="8035" y="5587"/>
                      </a:lnTo>
                      <a:lnTo>
                        <a:pt x="7846" y="5378"/>
                      </a:lnTo>
                      <a:lnTo>
                        <a:pt x="7805" y="5190"/>
                      </a:lnTo>
                      <a:lnTo>
                        <a:pt x="7805" y="5001"/>
                      </a:lnTo>
                      <a:lnTo>
                        <a:pt x="7763" y="4980"/>
                      </a:lnTo>
                      <a:lnTo>
                        <a:pt x="7721" y="5043"/>
                      </a:lnTo>
                      <a:lnTo>
                        <a:pt x="7658" y="5001"/>
                      </a:lnTo>
                      <a:lnTo>
                        <a:pt x="7616" y="4876"/>
                      </a:lnTo>
                      <a:lnTo>
                        <a:pt x="7658" y="4750"/>
                      </a:lnTo>
                      <a:lnTo>
                        <a:pt x="7637" y="4729"/>
                      </a:lnTo>
                      <a:lnTo>
                        <a:pt x="7658" y="4646"/>
                      </a:lnTo>
                      <a:lnTo>
                        <a:pt x="7533" y="4520"/>
                      </a:lnTo>
                      <a:lnTo>
                        <a:pt x="7533" y="4415"/>
                      </a:lnTo>
                      <a:lnTo>
                        <a:pt x="7428" y="4332"/>
                      </a:lnTo>
                      <a:lnTo>
                        <a:pt x="7386" y="4332"/>
                      </a:lnTo>
                      <a:lnTo>
                        <a:pt x="7323" y="4248"/>
                      </a:lnTo>
                      <a:lnTo>
                        <a:pt x="7219" y="4164"/>
                      </a:lnTo>
                      <a:lnTo>
                        <a:pt x="7114" y="4164"/>
                      </a:lnTo>
                      <a:lnTo>
                        <a:pt x="6800" y="3934"/>
                      </a:lnTo>
                      <a:lnTo>
                        <a:pt x="6717" y="3934"/>
                      </a:lnTo>
                      <a:lnTo>
                        <a:pt x="6696" y="3850"/>
                      </a:lnTo>
                      <a:lnTo>
                        <a:pt x="0" y="16091"/>
                      </a:lnTo>
                      <a:lnTo>
                        <a:pt x="377" y="16091"/>
                      </a:lnTo>
                      <a:lnTo>
                        <a:pt x="502" y="16153"/>
                      </a:lnTo>
                      <a:lnTo>
                        <a:pt x="711" y="16007"/>
                      </a:lnTo>
                      <a:lnTo>
                        <a:pt x="1004" y="16049"/>
                      </a:lnTo>
                      <a:lnTo>
                        <a:pt x="858" y="16300"/>
                      </a:lnTo>
                      <a:lnTo>
                        <a:pt x="921" y="16446"/>
                      </a:lnTo>
                      <a:lnTo>
                        <a:pt x="1025" y="16718"/>
                      </a:lnTo>
                      <a:lnTo>
                        <a:pt x="1172" y="17388"/>
                      </a:lnTo>
                      <a:lnTo>
                        <a:pt x="1235" y="17534"/>
                      </a:lnTo>
                      <a:lnTo>
                        <a:pt x="1130" y="17702"/>
                      </a:lnTo>
                      <a:lnTo>
                        <a:pt x="1130" y="17765"/>
                      </a:lnTo>
                      <a:lnTo>
                        <a:pt x="1172" y="17765"/>
                      </a:lnTo>
                      <a:lnTo>
                        <a:pt x="1381" y="17744"/>
                      </a:lnTo>
                      <a:lnTo>
                        <a:pt x="1569" y="17723"/>
                      </a:lnTo>
                      <a:lnTo>
                        <a:pt x="1695" y="17639"/>
                      </a:lnTo>
                      <a:lnTo>
                        <a:pt x="1862" y="17409"/>
                      </a:lnTo>
                      <a:lnTo>
                        <a:pt x="1988" y="17283"/>
                      </a:lnTo>
                      <a:lnTo>
                        <a:pt x="2197" y="17200"/>
                      </a:lnTo>
                      <a:lnTo>
                        <a:pt x="2260" y="17179"/>
                      </a:lnTo>
                      <a:lnTo>
                        <a:pt x="2469" y="17116"/>
                      </a:lnTo>
                      <a:lnTo>
                        <a:pt x="2636" y="17116"/>
                      </a:lnTo>
                      <a:lnTo>
                        <a:pt x="2783" y="17221"/>
                      </a:lnTo>
                      <a:lnTo>
                        <a:pt x="2783" y="17325"/>
                      </a:lnTo>
                      <a:lnTo>
                        <a:pt x="2804" y="17409"/>
                      </a:lnTo>
                      <a:lnTo>
                        <a:pt x="2720" y="17555"/>
                      </a:lnTo>
                      <a:lnTo>
                        <a:pt x="2699" y="17639"/>
                      </a:lnTo>
                      <a:lnTo>
                        <a:pt x="2825" y="17974"/>
                      </a:lnTo>
                      <a:lnTo>
                        <a:pt x="2804" y="18078"/>
                      </a:lnTo>
                      <a:lnTo>
                        <a:pt x="2846" y="18288"/>
                      </a:lnTo>
                      <a:lnTo>
                        <a:pt x="2992" y="18455"/>
                      </a:lnTo>
                      <a:lnTo>
                        <a:pt x="3013" y="18664"/>
                      </a:lnTo>
                      <a:lnTo>
                        <a:pt x="3055" y="18748"/>
                      </a:lnTo>
                      <a:lnTo>
                        <a:pt x="3097" y="18853"/>
                      </a:lnTo>
                      <a:lnTo>
                        <a:pt x="3034" y="18957"/>
                      </a:lnTo>
                      <a:lnTo>
                        <a:pt x="3034" y="19062"/>
                      </a:lnTo>
                      <a:lnTo>
                        <a:pt x="3055" y="19146"/>
                      </a:lnTo>
                      <a:lnTo>
                        <a:pt x="3013" y="19501"/>
                      </a:lnTo>
                      <a:lnTo>
                        <a:pt x="3013" y="19920"/>
                      </a:lnTo>
                      <a:lnTo>
                        <a:pt x="3034" y="20338"/>
                      </a:lnTo>
                      <a:lnTo>
                        <a:pt x="2929" y="20380"/>
                      </a:lnTo>
                      <a:lnTo>
                        <a:pt x="2929" y="20464"/>
                      </a:lnTo>
                      <a:lnTo>
                        <a:pt x="2971" y="20464"/>
                      </a:lnTo>
                      <a:lnTo>
                        <a:pt x="3055" y="20527"/>
                      </a:lnTo>
                      <a:lnTo>
                        <a:pt x="3076" y="20568"/>
                      </a:lnTo>
                      <a:lnTo>
                        <a:pt x="3034" y="20589"/>
                      </a:lnTo>
                      <a:lnTo>
                        <a:pt x="2971" y="20652"/>
                      </a:lnTo>
                      <a:lnTo>
                        <a:pt x="3013" y="20736"/>
                      </a:lnTo>
                      <a:lnTo>
                        <a:pt x="3055" y="20778"/>
                      </a:lnTo>
                      <a:lnTo>
                        <a:pt x="3076" y="20861"/>
                      </a:lnTo>
                      <a:lnTo>
                        <a:pt x="3055" y="20903"/>
                      </a:lnTo>
                      <a:lnTo>
                        <a:pt x="3055" y="20966"/>
                      </a:lnTo>
                      <a:lnTo>
                        <a:pt x="3160" y="20966"/>
                      </a:lnTo>
                      <a:lnTo>
                        <a:pt x="3243" y="20987"/>
                      </a:lnTo>
                      <a:lnTo>
                        <a:pt x="3348" y="21154"/>
                      </a:lnTo>
                      <a:lnTo>
                        <a:pt x="3369" y="21217"/>
                      </a:lnTo>
                      <a:lnTo>
                        <a:pt x="3452" y="21280"/>
                      </a:lnTo>
                      <a:lnTo>
                        <a:pt x="3578" y="21363"/>
                      </a:lnTo>
                      <a:lnTo>
                        <a:pt x="3641" y="21468"/>
                      </a:lnTo>
                      <a:lnTo>
                        <a:pt x="3641" y="21573"/>
                      </a:lnTo>
                      <a:lnTo>
                        <a:pt x="3683" y="21594"/>
                      </a:lnTo>
                      <a:lnTo>
                        <a:pt x="3704" y="21635"/>
                      </a:lnTo>
                      <a:lnTo>
                        <a:pt x="3683" y="21698"/>
                      </a:lnTo>
                      <a:lnTo>
                        <a:pt x="3683" y="21740"/>
                      </a:lnTo>
                      <a:lnTo>
                        <a:pt x="3641" y="21782"/>
                      </a:lnTo>
                      <a:lnTo>
                        <a:pt x="3641" y="21845"/>
                      </a:lnTo>
                      <a:lnTo>
                        <a:pt x="3641" y="21887"/>
                      </a:lnTo>
                      <a:lnTo>
                        <a:pt x="3662" y="21907"/>
                      </a:lnTo>
                      <a:lnTo>
                        <a:pt x="3599" y="22033"/>
                      </a:lnTo>
                      <a:lnTo>
                        <a:pt x="3452" y="22326"/>
                      </a:lnTo>
                      <a:lnTo>
                        <a:pt x="3432" y="22514"/>
                      </a:lnTo>
                      <a:lnTo>
                        <a:pt x="3285" y="22661"/>
                      </a:lnTo>
                      <a:lnTo>
                        <a:pt x="3285" y="22744"/>
                      </a:lnTo>
                      <a:lnTo>
                        <a:pt x="3327" y="22744"/>
                      </a:lnTo>
                      <a:lnTo>
                        <a:pt x="3494" y="22535"/>
                      </a:lnTo>
                      <a:lnTo>
                        <a:pt x="3536" y="22410"/>
                      </a:lnTo>
                      <a:lnTo>
                        <a:pt x="3662" y="22305"/>
                      </a:lnTo>
                      <a:lnTo>
                        <a:pt x="3683" y="22347"/>
                      </a:lnTo>
                      <a:lnTo>
                        <a:pt x="3766" y="22368"/>
                      </a:lnTo>
                      <a:lnTo>
                        <a:pt x="3766" y="22431"/>
                      </a:lnTo>
                      <a:lnTo>
                        <a:pt x="3599" y="22514"/>
                      </a:lnTo>
                      <a:lnTo>
                        <a:pt x="3557" y="22619"/>
                      </a:lnTo>
                      <a:lnTo>
                        <a:pt x="3390" y="22786"/>
                      </a:lnTo>
                      <a:lnTo>
                        <a:pt x="3390" y="22828"/>
                      </a:lnTo>
                      <a:lnTo>
                        <a:pt x="3473" y="22828"/>
                      </a:lnTo>
                      <a:lnTo>
                        <a:pt x="3432" y="22870"/>
                      </a:lnTo>
                      <a:lnTo>
                        <a:pt x="3285" y="22849"/>
                      </a:lnTo>
                      <a:lnTo>
                        <a:pt x="3222" y="22870"/>
                      </a:lnTo>
                      <a:lnTo>
                        <a:pt x="3160" y="23037"/>
                      </a:lnTo>
                      <a:lnTo>
                        <a:pt x="3055" y="23142"/>
                      </a:lnTo>
                      <a:lnTo>
                        <a:pt x="3076" y="23268"/>
                      </a:lnTo>
                      <a:lnTo>
                        <a:pt x="3034" y="23247"/>
                      </a:lnTo>
                      <a:lnTo>
                        <a:pt x="2971" y="23184"/>
                      </a:lnTo>
                      <a:lnTo>
                        <a:pt x="2908" y="23247"/>
                      </a:lnTo>
                      <a:lnTo>
                        <a:pt x="2908" y="23393"/>
                      </a:lnTo>
                      <a:lnTo>
                        <a:pt x="3013" y="23393"/>
                      </a:lnTo>
                      <a:lnTo>
                        <a:pt x="3034" y="23477"/>
                      </a:lnTo>
                      <a:lnTo>
                        <a:pt x="2971" y="23665"/>
                      </a:lnTo>
                      <a:lnTo>
                        <a:pt x="2950" y="23937"/>
                      </a:lnTo>
                      <a:lnTo>
                        <a:pt x="3013" y="24125"/>
                      </a:lnTo>
                      <a:lnTo>
                        <a:pt x="3076" y="24293"/>
                      </a:lnTo>
                      <a:lnTo>
                        <a:pt x="3160" y="24314"/>
                      </a:lnTo>
                      <a:lnTo>
                        <a:pt x="3180" y="24230"/>
                      </a:lnTo>
                      <a:lnTo>
                        <a:pt x="3264" y="24146"/>
                      </a:lnTo>
                      <a:lnTo>
                        <a:pt x="3452" y="24104"/>
                      </a:lnTo>
                      <a:lnTo>
                        <a:pt x="3557" y="24021"/>
                      </a:lnTo>
                      <a:lnTo>
                        <a:pt x="3662" y="23895"/>
                      </a:lnTo>
                      <a:lnTo>
                        <a:pt x="3704" y="23895"/>
                      </a:lnTo>
                      <a:lnTo>
                        <a:pt x="3704" y="24021"/>
                      </a:lnTo>
                      <a:lnTo>
                        <a:pt x="3662" y="24125"/>
                      </a:lnTo>
                      <a:lnTo>
                        <a:pt x="3599" y="24146"/>
                      </a:lnTo>
                      <a:lnTo>
                        <a:pt x="3536" y="24251"/>
                      </a:lnTo>
                      <a:lnTo>
                        <a:pt x="3536" y="24314"/>
                      </a:lnTo>
                      <a:lnTo>
                        <a:pt x="3641" y="24397"/>
                      </a:lnTo>
                      <a:lnTo>
                        <a:pt x="3704" y="24460"/>
                      </a:lnTo>
                      <a:lnTo>
                        <a:pt x="3808" y="24460"/>
                      </a:lnTo>
                      <a:lnTo>
                        <a:pt x="3892" y="24502"/>
                      </a:lnTo>
                      <a:lnTo>
                        <a:pt x="3955" y="24544"/>
                      </a:lnTo>
                      <a:lnTo>
                        <a:pt x="3808" y="24502"/>
                      </a:lnTo>
                      <a:lnTo>
                        <a:pt x="3683" y="24502"/>
                      </a:lnTo>
                      <a:lnTo>
                        <a:pt x="3578" y="24439"/>
                      </a:lnTo>
                      <a:lnTo>
                        <a:pt x="3432" y="24439"/>
                      </a:lnTo>
                      <a:lnTo>
                        <a:pt x="3369" y="24523"/>
                      </a:lnTo>
                      <a:lnTo>
                        <a:pt x="3369" y="24607"/>
                      </a:lnTo>
                      <a:lnTo>
                        <a:pt x="3432" y="24669"/>
                      </a:lnTo>
                      <a:lnTo>
                        <a:pt x="3452" y="24920"/>
                      </a:lnTo>
                      <a:lnTo>
                        <a:pt x="3494" y="24983"/>
                      </a:lnTo>
                      <a:lnTo>
                        <a:pt x="3557" y="24983"/>
                      </a:lnTo>
                      <a:lnTo>
                        <a:pt x="3641" y="24941"/>
                      </a:lnTo>
                      <a:lnTo>
                        <a:pt x="3683" y="24983"/>
                      </a:lnTo>
                      <a:lnTo>
                        <a:pt x="3641" y="25046"/>
                      </a:lnTo>
                      <a:lnTo>
                        <a:pt x="3599" y="25088"/>
                      </a:lnTo>
                      <a:lnTo>
                        <a:pt x="3683" y="25151"/>
                      </a:lnTo>
                      <a:lnTo>
                        <a:pt x="3683" y="25192"/>
                      </a:lnTo>
                      <a:lnTo>
                        <a:pt x="3662" y="25255"/>
                      </a:lnTo>
                      <a:lnTo>
                        <a:pt x="3557" y="25234"/>
                      </a:lnTo>
                      <a:lnTo>
                        <a:pt x="3411" y="25276"/>
                      </a:lnTo>
                      <a:lnTo>
                        <a:pt x="3264" y="25381"/>
                      </a:lnTo>
                      <a:lnTo>
                        <a:pt x="3243" y="25423"/>
                      </a:lnTo>
                      <a:lnTo>
                        <a:pt x="3306" y="25485"/>
                      </a:lnTo>
                      <a:lnTo>
                        <a:pt x="3452" y="25423"/>
                      </a:lnTo>
                      <a:lnTo>
                        <a:pt x="3536" y="25465"/>
                      </a:lnTo>
                      <a:lnTo>
                        <a:pt x="3452" y="25485"/>
                      </a:lnTo>
                      <a:lnTo>
                        <a:pt x="3432" y="25548"/>
                      </a:lnTo>
                      <a:lnTo>
                        <a:pt x="3515" y="25632"/>
                      </a:lnTo>
                      <a:lnTo>
                        <a:pt x="3662" y="25590"/>
                      </a:lnTo>
                      <a:lnTo>
                        <a:pt x="3829" y="25465"/>
                      </a:lnTo>
                      <a:lnTo>
                        <a:pt x="3934" y="25297"/>
                      </a:lnTo>
                      <a:lnTo>
                        <a:pt x="4038" y="25297"/>
                      </a:lnTo>
                      <a:lnTo>
                        <a:pt x="4143" y="25213"/>
                      </a:lnTo>
                      <a:lnTo>
                        <a:pt x="4164" y="25109"/>
                      </a:lnTo>
                      <a:lnTo>
                        <a:pt x="4185" y="25088"/>
                      </a:lnTo>
                      <a:lnTo>
                        <a:pt x="4206" y="25172"/>
                      </a:lnTo>
                      <a:lnTo>
                        <a:pt x="4143" y="25339"/>
                      </a:lnTo>
                      <a:lnTo>
                        <a:pt x="4038" y="25402"/>
                      </a:lnTo>
                      <a:lnTo>
                        <a:pt x="3913" y="25465"/>
                      </a:lnTo>
                      <a:lnTo>
                        <a:pt x="3892" y="25548"/>
                      </a:lnTo>
                      <a:lnTo>
                        <a:pt x="3955" y="25611"/>
                      </a:lnTo>
                      <a:lnTo>
                        <a:pt x="4038" y="25590"/>
                      </a:lnTo>
                      <a:lnTo>
                        <a:pt x="4164" y="25590"/>
                      </a:lnTo>
                      <a:lnTo>
                        <a:pt x="4268" y="25611"/>
                      </a:lnTo>
                      <a:lnTo>
                        <a:pt x="4122" y="25611"/>
                      </a:lnTo>
                      <a:lnTo>
                        <a:pt x="4017" y="25674"/>
                      </a:lnTo>
                      <a:lnTo>
                        <a:pt x="4017" y="25820"/>
                      </a:lnTo>
                      <a:lnTo>
                        <a:pt x="4059" y="25967"/>
                      </a:lnTo>
                      <a:lnTo>
                        <a:pt x="4017" y="25988"/>
                      </a:lnTo>
                      <a:lnTo>
                        <a:pt x="3976" y="25904"/>
                      </a:lnTo>
                      <a:lnTo>
                        <a:pt x="3976" y="25757"/>
                      </a:lnTo>
                      <a:lnTo>
                        <a:pt x="3913" y="25674"/>
                      </a:lnTo>
                      <a:lnTo>
                        <a:pt x="3850" y="25716"/>
                      </a:lnTo>
                      <a:lnTo>
                        <a:pt x="3578" y="25904"/>
                      </a:lnTo>
                      <a:lnTo>
                        <a:pt x="3536" y="25988"/>
                      </a:lnTo>
                      <a:lnTo>
                        <a:pt x="3369" y="26071"/>
                      </a:lnTo>
                      <a:lnTo>
                        <a:pt x="3327" y="26134"/>
                      </a:lnTo>
                      <a:lnTo>
                        <a:pt x="3348" y="26218"/>
                      </a:lnTo>
                      <a:lnTo>
                        <a:pt x="3348" y="26301"/>
                      </a:lnTo>
                      <a:lnTo>
                        <a:pt x="3369" y="26322"/>
                      </a:lnTo>
                      <a:lnTo>
                        <a:pt x="3452" y="26281"/>
                      </a:lnTo>
                      <a:lnTo>
                        <a:pt x="3557" y="26218"/>
                      </a:lnTo>
                      <a:lnTo>
                        <a:pt x="3599" y="26113"/>
                      </a:lnTo>
                      <a:lnTo>
                        <a:pt x="3662" y="26134"/>
                      </a:lnTo>
                      <a:lnTo>
                        <a:pt x="3704" y="26197"/>
                      </a:lnTo>
                      <a:lnTo>
                        <a:pt x="3892" y="26218"/>
                      </a:lnTo>
                      <a:lnTo>
                        <a:pt x="3871" y="26239"/>
                      </a:lnTo>
                      <a:lnTo>
                        <a:pt x="3766" y="26218"/>
                      </a:lnTo>
                      <a:lnTo>
                        <a:pt x="3599" y="26218"/>
                      </a:lnTo>
                      <a:lnTo>
                        <a:pt x="3536" y="26281"/>
                      </a:lnTo>
                      <a:lnTo>
                        <a:pt x="3536" y="26322"/>
                      </a:lnTo>
                      <a:lnTo>
                        <a:pt x="3557" y="26385"/>
                      </a:lnTo>
                      <a:lnTo>
                        <a:pt x="3473" y="26406"/>
                      </a:lnTo>
                      <a:lnTo>
                        <a:pt x="3432" y="26385"/>
                      </a:lnTo>
                      <a:lnTo>
                        <a:pt x="3264" y="26427"/>
                      </a:lnTo>
                      <a:lnTo>
                        <a:pt x="3264" y="26490"/>
                      </a:lnTo>
                      <a:lnTo>
                        <a:pt x="3390" y="26490"/>
                      </a:lnTo>
                      <a:lnTo>
                        <a:pt x="3473" y="26532"/>
                      </a:lnTo>
                      <a:lnTo>
                        <a:pt x="3578" y="26532"/>
                      </a:lnTo>
                      <a:lnTo>
                        <a:pt x="3515" y="26594"/>
                      </a:lnTo>
                      <a:lnTo>
                        <a:pt x="3390" y="26594"/>
                      </a:lnTo>
                      <a:lnTo>
                        <a:pt x="3327" y="26532"/>
                      </a:lnTo>
                      <a:lnTo>
                        <a:pt x="3222" y="26553"/>
                      </a:lnTo>
                      <a:lnTo>
                        <a:pt x="3180" y="26657"/>
                      </a:lnTo>
                      <a:lnTo>
                        <a:pt x="3243" y="26720"/>
                      </a:lnTo>
                      <a:lnTo>
                        <a:pt x="3327" y="26720"/>
                      </a:lnTo>
                      <a:lnTo>
                        <a:pt x="3452" y="26699"/>
                      </a:lnTo>
                      <a:lnTo>
                        <a:pt x="3536" y="26741"/>
                      </a:lnTo>
                      <a:lnTo>
                        <a:pt x="3683" y="26741"/>
                      </a:lnTo>
                      <a:lnTo>
                        <a:pt x="3662" y="26804"/>
                      </a:lnTo>
                      <a:lnTo>
                        <a:pt x="3557" y="26825"/>
                      </a:lnTo>
                      <a:lnTo>
                        <a:pt x="3452" y="26804"/>
                      </a:lnTo>
                      <a:lnTo>
                        <a:pt x="3432" y="26825"/>
                      </a:lnTo>
                      <a:lnTo>
                        <a:pt x="3452" y="26845"/>
                      </a:lnTo>
                      <a:lnTo>
                        <a:pt x="3662" y="26845"/>
                      </a:lnTo>
                      <a:lnTo>
                        <a:pt x="3662" y="26908"/>
                      </a:lnTo>
                      <a:lnTo>
                        <a:pt x="3536" y="26929"/>
                      </a:lnTo>
                      <a:lnTo>
                        <a:pt x="3390" y="26908"/>
                      </a:lnTo>
                      <a:lnTo>
                        <a:pt x="3327" y="26845"/>
                      </a:lnTo>
                      <a:lnTo>
                        <a:pt x="3264" y="26908"/>
                      </a:lnTo>
                      <a:lnTo>
                        <a:pt x="3327" y="27013"/>
                      </a:lnTo>
                      <a:lnTo>
                        <a:pt x="3452" y="27076"/>
                      </a:lnTo>
                      <a:lnTo>
                        <a:pt x="3473" y="27013"/>
                      </a:lnTo>
                      <a:lnTo>
                        <a:pt x="3557" y="27013"/>
                      </a:lnTo>
                      <a:lnTo>
                        <a:pt x="3641" y="27055"/>
                      </a:lnTo>
                      <a:lnTo>
                        <a:pt x="3787" y="27034"/>
                      </a:lnTo>
                      <a:lnTo>
                        <a:pt x="3850" y="27076"/>
                      </a:lnTo>
                      <a:lnTo>
                        <a:pt x="3766" y="27117"/>
                      </a:lnTo>
                      <a:lnTo>
                        <a:pt x="3766" y="27159"/>
                      </a:lnTo>
                      <a:lnTo>
                        <a:pt x="3871" y="27159"/>
                      </a:lnTo>
                      <a:lnTo>
                        <a:pt x="3892" y="27243"/>
                      </a:lnTo>
                      <a:lnTo>
                        <a:pt x="4026" y="27276"/>
                      </a:lnTo>
                      <a:lnTo>
                        <a:pt x="3976" y="27285"/>
                      </a:lnTo>
                      <a:lnTo>
                        <a:pt x="3871" y="27285"/>
                      </a:lnTo>
                      <a:lnTo>
                        <a:pt x="3787" y="27369"/>
                      </a:lnTo>
                      <a:lnTo>
                        <a:pt x="3787" y="27431"/>
                      </a:lnTo>
                      <a:lnTo>
                        <a:pt x="3871" y="27473"/>
                      </a:lnTo>
                      <a:lnTo>
                        <a:pt x="3913" y="27431"/>
                      </a:lnTo>
                      <a:lnTo>
                        <a:pt x="3976" y="27389"/>
                      </a:lnTo>
                      <a:lnTo>
                        <a:pt x="3996" y="27452"/>
                      </a:lnTo>
                      <a:lnTo>
                        <a:pt x="4017" y="27452"/>
                      </a:lnTo>
                      <a:lnTo>
                        <a:pt x="4080" y="27369"/>
                      </a:lnTo>
                      <a:lnTo>
                        <a:pt x="4185" y="27306"/>
                      </a:lnTo>
                      <a:lnTo>
                        <a:pt x="4185" y="27369"/>
                      </a:lnTo>
                      <a:lnTo>
                        <a:pt x="4164" y="27410"/>
                      </a:lnTo>
                      <a:lnTo>
                        <a:pt x="4164" y="27473"/>
                      </a:lnTo>
                      <a:lnTo>
                        <a:pt x="4206" y="27494"/>
                      </a:lnTo>
                      <a:lnTo>
                        <a:pt x="4289" y="27557"/>
                      </a:lnTo>
                      <a:lnTo>
                        <a:pt x="4373" y="27557"/>
                      </a:lnTo>
                      <a:lnTo>
                        <a:pt x="4499" y="27369"/>
                      </a:lnTo>
                      <a:lnTo>
                        <a:pt x="4520" y="27159"/>
                      </a:lnTo>
                      <a:lnTo>
                        <a:pt x="4582" y="27055"/>
                      </a:lnTo>
                      <a:lnTo>
                        <a:pt x="4645" y="27034"/>
                      </a:lnTo>
                      <a:lnTo>
                        <a:pt x="4645" y="27097"/>
                      </a:lnTo>
                      <a:lnTo>
                        <a:pt x="4603" y="27159"/>
                      </a:lnTo>
                      <a:lnTo>
                        <a:pt x="4603" y="27306"/>
                      </a:lnTo>
                      <a:lnTo>
                        <a:pt x="4499" y="27473"/>
                      </a:lnTo>
                      <a:lnTo>
                        <a:pt x="4415" y="27557"/>
                      </a:lnTo>
                      <a:lnTo>
                        <a:pt x="4436" y="27599"/>
                      </a:lnTo>
                      <a:lnTo>
                        <a:pt x="4582" y="27599"/>
                      </a:lnTo>
                      <a:lnTo>
                        <a:pt x="4687" y="27578"/>
                      </a:lnTo>
                      <a:lnTo>
                        <a:pt x="4708" y="27599"/>
                      </a:lnTo>
                      <a:lnTo>
                        <a:pt x="4624" y="27682"/>
                      </a:lnTo>
                      <a:lnTo>
                        <a:pt x="4582" y="27808"/>
                      </a:lnTo>
                      <a:lnTo>
                        <a:pt x="4415" y="27913"/>
                      </a:lnTo>
                      <a:lnTo>
                        <a:pt x="4415" y="27975"/>
                      </a:lnTo>
                      <a:lnTo>
                        <a:pt x="4499" y="28122"/>
                      </a:lnTo>
                      <a:lnTo>
                        <a:pt x="4624" y="28185"/>
                      </a:lnTo>
                      <a:lnTo>
                        <a:pt x="4708" y="28122"/>
                      </a:lnTo>
                      <a:lnTo>
                        <a:pt x="4792" y="28122"/>
                      </a:lnTo>
                      <a:lnTo>
                        <a:pt x="4812" y="28226"/>
                      </a:lnTo>
                      <a:lnTo>
                        <a:pt x="4875" y="28331"/>
                      </a:lnTo>
                      <a:lnTo>
                        <a:pt x="4875" y="28415"/>
                      </a:lnTo>
                      <a:lnTo>
                        <a:pt x="4812" y="28415"/>
                      </a:lnTo>
                      <a:lnTo>
                        <a:pt x="4771" y="28310"/>
                      </a:lnTo>
                      <a:lnTo>
                        <a:pt x="4708" y="28310"/>
                      </a:lnTo>
                      <a:lnTo>
                        <a:pt x="4708" y="28415"/>
                      </a:lnTo>
                      <a:lnTo>
                        <a:pt x="4812" y="28561"/>
                      </a:lnTo>
                      <a:lnTo>
                        <a:pt x="4938" y="28498"/>
                      </a:lnTo>
                      <a:lnTo>
                        <a:pt x="5085" y="28436"/>
                      </a:lnTo>
                      <a:lnTo>
                        <a:pt x="5147" y="28352"/>
                      </a:lnTo>
                      <a:lnTo>
                        <a:pt x="5147" y="28352"/>
                      </a:lnTo>
                      <a:lnTo>
                        <a:pt x="5126" y="28519"/>
                      </a:lnTo>
                      <a:lnTo>
                        <a:pt x="5022" y="28750"/>
                      </a:lnTo>
                      <a:lnTo>
                        <a:pt x="5043" y="28938"/>
                      </a:lnTo>
                      <a:lnTo>
                        <a:pt x="5126" y="28959"/>
                      </a:lnTo>
                      <a:lnTo>
                        <a:pt x="20087" y="30444"/>
                      </a:lnTo>
                      <a:lnTo>
                        <a:pt x="20212" y="30507"/>
                      </a:lnTo>
                      <a:lnTo>
                        <a:pt x="20359" y="30507"/>
                      </a:lnTo>
                      <a:lnTo>
                        <a:pt x="20484" y="30612"/>
                      </a:lnTo>
                      <a:lnTo>
                        <a:pt x="20484" y="30674"/>
                      </a:lnTo>
                      <a:lnTo>
                        <a:pt x="20568" y="30737"/>
                      </a:lnTo>
                      <a:lnTo>
                        <a:pt x="20589" y="30779"/>
                      </a:lnTo>
                      <a:lnTo>
                        <a:pt x="20694" y="30821"/>
                      </a:lnTo>
                      <a:lnTo>
                        <a:pt x="20714" y="30842"/>
                      </a:lnTo>
                      <a:lnTo>
                        <a:pt x="20840" y="30884"/>
                      </a:lnTo>
                      <a:lnTo>
                        <a:pt x="20903" y="30946"/>
                      </a:lnTo>
                      <a:lnTo>
                        <a:pt x="20945" y="30946"/>
                      </a:lnTo>
                      <a:lnTo>
                        <a:pt x="21049" y="30926"/>
                      </a:lnTo>
                      <a:lnTo>
                        <a:pt x="21133" y="30946"/>
                      </a:lnTo>
                      <a:lnTo>
                        <a:pt x="21238" y="30946"/>
                      </a:lnTo>
                      <a:lnTo>
                        <a:pt x="21363" y="31051"/>
                      </a:lnTo>
                      <a:lnTo>
                        <a:pt x="21447" y="31051"/>
                      </a:lnTo>
                      <a:lnTo>
                        <a:pt x="21510" y="31198"/>
                      </a:lnTo>
                      <a:lnTo>
                        <a:pt x="21719" y="31239"/>
                      </a:lnTo>
                      <a:lnTo>
                        <a:pt x="21823" y="31260"/>
                      </a:lnTo>
                      <a:lnTo>
                        <a:pt x="21886" y="31344"/>
                      </a:lnTo>
                      <a:lnTo>
                        <a:pt x="21970" y="31407"/>
                      </a:lnTo>
                      <a:lnTo>
                        <a:pt x="22158" y="31407"/>
                      </a:lnTo>
                      <a:lnTo>
                        <a:pt x="22263" y="31344"/>
                      </a:lnTo>
                      <a:lnTo>
                        <a:pt x="22305" y="31407"/>
                      </a:lnTo>
                      <a:lnTo>
                        <a:pt x="22367" y="31511"/>
                      </a:lnTo>
                      <a:lnTo>
                        <a:pt x="22618" y="31532"/>
                      </a:lnTo>
                      <a:lnTo>
                        <a:pt x="22681" y="31574"/>
                      </a:lnTo>
                      <a:lnTo>
                        <a:pt x="22807" y="31616"/>
                      </a:lnTo>
                      <a:lnTo>
                        <a:pt x="22890" y="31658"/>
                      </a:lnTo>
                      <a:lnTo>
                        <a:pt x="25192" y="32725"/>
                      </a:lnTo>
                      <a:lnTo>
                        <a:pt x="25339" y="32913"/>
                      </a:lnTo>
                      <a:lnTo>
                        <a:pt x="25694" y="33206"/>
                      </a:lnTo>
                      <a:lnTo>
                        <a:pt x="26050" y="34985"/>
                      </a:lnTo>
                      <a:lnTo>
                        <a:pt x="26008" y="35738"/>
                      </a:lnTo>
                      <a:lnTo>
                        <a:pt x="25945" y="35864"/>
                      </a:lnTo>
                      <a:lnTo>
                        <a:pt x="25903" y="36010"/>
                      </a:lnTo>
                      <a:lnTo>
                        <a:pt x="25820" y="36136"/>
                      </a:lnTo>
                      <a:lnTo>
                        <a:pt x="25611" y="36240"/>
                      </a:lnTo>
                      <a:lnTo>
                        <a:pt x="25506" y="36366"/>
                      </a:lnTo>
                      <a:lnTo>
                        <a:pt x="25611" y="36554"/>
                      </a:lnTo>
                      <a:lnTo>
                        <a:pt x="27598" y="36031"/>
                      </a:lnTo>
                      <a:lnTo>
                        <a:pt x="27849" y="35947"/>
                      </a:lnTo>
                      <a:lnTo>
                        <a:pt x="27912" y="35654"/>
                      </a:lnTo>
                      <a:lnTo>
                        <a:pt x="28979" y="35340"/>
                      </a:lnTo>
                      <a:lnTo>
                        <a:pt x="29461" y="34985"/>
                      </a:lnTo>
                      <a:lnTo>
                        <a:pt x="29565" y="34901"/>
                      </a:lnTo>
                      <a:lnTo>
                        <a:pt x="29712" y="34880"/>
                      </a:lnTo>
                      <a:lnTo>
                        <a:pt x="29984" y="34650"/>
                      </a:lnTo>
                      <a:lnTo>
                        <a:pt x="30088" y="34545"/>
                      </a:lnTo>
                      <a:lnTo>
                        <a:pt x="30214" y="34483"/>
                      </a:lnTo>
                      <a:lnTo>
                        <a:pt x="30318" y="34378"/>
                      </a:lnTo>
                      <a:lnTo>
                        <a:pt x="30528" y="34357"/>
                      </a:lnTo>
                      <a:lnTo>
                        <a:pt x="32202" y="34378"/>
                      </a:lnTo>
                      <a:lnTo>
                        <a:pt x="32327" y="34252"/>
                      </a:lnTo>
                      <a:lnTo>
                        <a:pt x="32390" y="34252"/>
                      </a:lnTo>
                      <a:lnTo>
                        <a:pt x="32432" y="34190"/>
                      </a:lnTo>
                      <a:lnTo>
                        <a:pt x="32515" y="34190"/>
                      </a:lnTo>
                      <a:lnTo>
                        <a:pt x="32620" y="34231"/>
                      </a:lnTo>
                      <a:lnTo>
                        <a:pt x="32704" y="34169"/>
                      </a:lnTo>
                      <a:lnTo>
                        <a:pt x="32725" y="34085"/>
                      </a:lnTo>
                      <a:lnTo>
                        <a:pt x="32913" y="33876"/>
                      </a:lnTo>
                      <a:lnTo>
                        <a:pt x="32976" y="33855"/>
                      </a:lnTo>
                      <a:lnTo>
                        <a:pt x="33143" y="33667"/>
                      </a:lnTo>
                      <a:lnTo>
                        <a:pt x="33185" y="33541"/>
                      </a:lnTo>
                      <a:lnTo>
                        <a:pt x="33227" y="33415"/>
                      </a:lnTo>
                      <a:lnTo>
                        <a:pt x="33373" y="33332"/>
                      </a:lnTo>
                      <a:lnTo>
                        <a:pt x="33373" y="33227"/>
                      </a:lnTo>
                      <a:lnTo>
                        <a:pt x="33478" y="33102"/>
                      </a:lnTo>
                      <a:lnTo>
                        <a:pt x="33687" y="32871"/>
                      </a:lnTo>
                      <a:lnTo>
                        <a:pt x="33750" y="32767"/>
                      </a:lnTo>
                      <a:lnTo>
                        <a:pt x="33854" y="32662"/>
                      </a:lnTo>
                      <a:lnTo>
                        <a:pt x="33875" y="32662"/>
                      </a:lnTo>
                      <a:lnTo>
                        <a:pt x="33959" y="32704"/>
                      </a:lnTo>
                      <a:lnTo>
                        <a:pt x="34022" y="32788"/>
                      </a:lnTo>
                      <a:lnTo>
                        <a:pt x="34168" y="32767"/>
                      </a:lnTo>
                      <a:lnTo>
                        <a:pt x="34315" y="32809"/>
                      </a:lnTo>
                      <a:lnTo>
                        <a:pt x="34378" y="32767"/>
                      </a:lnTo>
                      <a:lnTo>
                        <a:pt x="34608" y="32976"/>
                      </a:lnTo>
                      <a:lnTo>
                        <a:pt x="34608" y="33143"/>
                      </a:lnTo>
                      <a:lnTo>
                        <a:pt x="34482" y="33876"/>
                      </a:lnTo>
                      <a:lnTo>
                        <a:pt x="34440" y="33959"/>
                      </a:lnTo>
                      <a:lnTo>
                        <a:pt x="34503" y="33959"/>
                      </a:lnTo>
                      <a:lnTo>
                        <a:pt x="34524" y="34043"/>
                      </a:lnTo>
                      <a:lnTo>
                        <a:pt x="34587" y="34085"/>
                      </a:lnTo>
                      <a:lnTo>
                        <a:pt x="34587" y="34190"/>
                      </a:lnTo>
                      <a:lnTo>
                        <a:pt x="34587" y="34252"/>
                      </a:lnTo>
                      <a:lnTo>
                        <a:pt x="34587" y="34294"/>
                      </a:lnTo>
                      <a:lnTo>
                        <a:pt x="34545" y="34357"/>
                      </a:lnTo>
                      <a:lnTo>
                        <a:pt x="34587" y="34378"/>
                      </a:lnTo>
                      <a:lnTo>
                        <a:pt x="34733" y="34399"/>
                      </a:lnTo>
                      <a:lnTo>
                        <a:pt x="34859" y="34378"/>
                      </a:lnTo>
                      <a:lnTo>
                        <a:pt x="34901" y="34462"/>
                      </a:lnTo>
                      <a:lnTo>
                        <a:pt x="34963" y="34483"/>
                      </a:lnTo>
                      <a:lnTo>
                        <a:pt x="35026" y="34399"/>
                      </a:lnTo>
                      <a:lnTo>
                        <a:pt x="35110" y="34462"/>
                      </a:lnTo>
                      <a:lnTo>
                        <a:pt x="35235" y="34441"/>
                      </a:lnTo>
                      <a:lnTo>
                        <a:pt x="35277" y="34336"/>
                      </a:lnTo>
                      <a:lnTo>
                        <a:pt x="35382" y="34231"/>
                      </a:lnTo>
                      <a:lnTo>
                        <a:pt x="35382" y="34231"/>
                      </a:lnTo>
                      <a:lnTo>
                        <a:pt x="35319" y="34336"/>
                      </a:lnTo>
                      <a:lnTo>
                        <a:pt x="35340" y="34336"/>
                      </a:lnTo>
                      <a:lnTo>
                        <a:pt x="35319" y="34378"/>
                      </a:lnTo>
                      <a:lnTo>
                        <a:pt x="35361" y="34399"/>
                      </a:lnTo>
                      <a:lnTo>
                        <a:pt x="35633" y="34336"/>
                      </a:lnTo>
                      <a:lnTo>
                        <a:pt x="35675" y="34252"/>
                      </a:lnTo>
                      <a:lnTo>
                        <a:pt x="35842" y="34252"/>
                      </a:lnTo>
                      <a:lnTo>
                        <a:pt x="35968" y="34127"/>
                      </a:lnTo>
                      <a:lnTo>
                        <a:pt x="36072" y="34085"/>
                      </a:lnTo>
                      <a:lnTo>
                        <a:pt x="36198" y="33918"/>
                      </a:lnTo>
                      <a:lnTo>
                        <a:pt x="36198" y="33980"/>
                      </a:lnTo>
                      <a:lnTo>
                        <a:pt x="36282" y="33939"/>
                      </a:lnTo>
                      <a:lnTo>
                        <a:pt x="36282" y="33980"/>
                      </a:lnTo>
                      <a:lnTo>
                        <a:pt x="36156" y="34127"/>
                      </a:lnTo>
                      <a:lnTo>
                        <a:pt x="36051" y="34148"/>
                      </a:lnTo>
                      <a:lnTo>
                        <a:pt x="35947" y="34294"/>
                      </a:lnTo>
                      <a:lnTo>
                        <a:pt x="36072" y="34336"/>
                      </a:lnTo>
                      <a:lnTo>
                        <a:pt x="36156" y="34231"/>
                      </a:lnTo>
                      <a:lnTo>
                        <a:pt x="36261" y="34231"/>
                      </a:lnTo>
                      <a:lnTo>
                        <a:pt x="36323" y="34273"/>
                      </a:lnTo>
                      <a:lnTo>
                        <a:pt x="36575" y="34294"/>
                      </a:lnTo>
                      <a:lnTo>
                        <a:pt x="36742" y="34294"/>
                      </a:lnTo>
                      <a:lnTo>
                        <a:pt x="36616" y="34357"/>
                      </a:lnTo>
                      <a:lnTo>
                        <a:pt x="36470" y="34378"/>
                      </a:lnTo>
                      <a:lnTo>
                        <a:pt x="36365" y="34399"/>
                      </a:lnTo>
                      <a:lnTo>
                        <a:pt x="36323" y="34483"/>
                      </a:lnTo>
                      <a:lnTo>
                        <a:pt x="36323" y="34545"/>
                      </a:lnTo>
                      <a:lnTo>
                        <a:pt x="36261" y="34483"/>
                      </a:lnTo>
                      <a:lnTo>
                        <a:pt x="36219" y="34378"/>
                      </a:lnTo>
                      <a:lnTo>
                        <a:pt x="36156" y="34357"/>
                      </a:lnTo>
                      <a:lnTo>
                        <a:pt x="35968" y="34399"/>
                      </a:lnTo>
                      <a:lnTo>
                        <a:pt x="35779" y="34545"/>
                      </a:lnTo>
                      <a:lnTo>
                        <a:pt x="35549" y="34587"/>
                      </a:lnTo>
                      <a:lnTo>
                        <a:pt x="35340" y="34713"/>
                      </a:lnTo>
                      <a:lnTo>
                        <a:pt x="35319" y="34817"/>
                      </a:lnTo>
                      <a:lnTo>
                        <a:pt x="35173" y="34922"/>
                      </a:lnTo>
                      <a:lnTo>
                        <a:pt x="35110" y="35110"/>
                      </a:lnTo>
                      <a:lnTo>
                        <a:pt x="35110" y="35236"/>
                      </a:lnTo>
                      <a:lnTo>
                        <a:pt x="35131" y="35340"/>
                      </a:lnTo>
                      <a:lnTo>
                        <a:pt x="35152" y="35445"/>
                      </a:lnTo>
                      <a:lnTo>
                        <a:pt x="35215" y="35424"/>
                      </a:lnTo>
                      <a:lnTo>
                        <a:pt x="35256" y="35445"/>
                      </a:lnTo>
                      <a:lnTo>
                        <a:pt x="35256" y="35592"/>
                      </a:lnTo>
                      <a:lnTo>
                        <a:pt x="35361" y="35654"/>
                      </a:lnTo>
                      <a:lnTo>
                        <a:pt x="35403" y="35612"/>
                      </a:lnTo>
                      <a:lnTo>
                        <a:pt x="35466" y="35654"/>
                      </a:lnTo>
                      <a:lnTo>
                        <a:pt x="35507" y="35612"/>
                      </a:lnTo>
                      <a:lnTo>
                        <a:pt x="35507" y="35508"/>
                      </a:lnTo>
                      <a:lnTo>
                        <a:pt x="35570" y="35487"/>
                      </a:lnTo>
                      <a:lnTo>
                        <a:pt x="35654" y="35487"/>
                      </a:lnTo>
                      <a:lnTo>
                        <a:pt x="35779" y="35382"/>
                      </a:lnTo>
                      <a:lnTo>
                        <a:pt x="35884" y="35340"/>
                      </a:lnTo>
                      <a:lnTo>
                        <a:pt x="36031" y="35131"/>
                      </a:lnTo>
                      <a:lnTo>
                        <a:pt x="36219" y="35006"/>
                      </a:lnTo>
                      <a:lnTo>
                        <a:pt x="36177" y="34964"/>
                      </a:lnTo>
                      <a:lnTo>
                        <a:pt x="36240" y="34817"/>
                      </a:lnTo>
                      <a:lnTo>
                        <a:pt x="36323" y="34817"/>
                      </a:lnTo>
                      <a:lnTo>
                        <a:pt x="36386" y="34755"/>
                      </a:lnTo>
                      <a:lnTo>
                        <a:pt x="36428" y="34755"/>
                      </a:lnTo>
                      <a:lnTo>
                        <a:pt x="36491" y="34880"/>
                      </a:lnTo>
                      <a:lnTo>
                        <a:pt x="36637" y="34901"/>
                      </a:lnTo>
                      <a:lnTo>
                        <a:pt x="36637" y="34859"/>
                      </a:lnTo>
                      <a:lnTo>
                        <a:pt x="36721" y="34859"/>
                      </a:lnTo>
                      <a:lnTo>
                        <a:pt x="36909" y="34755"/>
                      </a:lnTo>
                      <a:lnTo>
                        <a:pt x="37077" y="34692"/>
                      </a:lnTo>
                      <a:lnTo>
                        <a:pt x="37286" y="34650"/>
                      </a:lnTo>
                      <a:lnTo>
                        <a:pt x="37391" y="34650"/>
                      </a:lnTo>
                      <a:lnTo>
                        <a:pt x="37663" y="34483"/>
                      </a:lnTo>
                      <a:lnTo>
                        <a:pt x="37809" y="34441"/>
                      </a:lnTo>
                      <a:lnTo>
                        <a:pt x="37914" y="34441"/>
                      </a:lnTo>
                      <a:lnTo>
                        <a:pt x="37997" y="34462"/>
                      </a:lnTo>
                      <a:lnTo>
                        <a:pt x="38081" y="34399"/>
                      </a:lnTo>
                      <a:lnTo>
                        <a:pt x="38018" y="34357"/>
                      </a:lnTo>
                      <a:lnTo>
                        <a:pt x="37935" y="34357"/>
                      </a:lnTo>
                      <a:lnTo>
                        <a:pt x="37830" y="34294"/>
                      </a:lnTo>
                      <a:lnTo>
                        <a:pt x="37872" y="34294"/>
                      </a:lnTo>
                      <a:lnTo>
                        <a:pt x="37956" y="34273"/>
                      </a:lnTo>
                      <a:lnTo>
                        <a:pt x="37956" y="34231"/>
                      </a:lnTo>
                      <a:lnTo>
                        <a:pt x="37663" y="34169"/>
                      </a:lnTo>
                      <a:lnTo>
                        <a:pt x="37537" y="34148"/>
                      </a:lnTo>
                      <a:lnTo>
                        <a:pt x="37558" y="34085"/>
                      </a:lnTo>
                      <a:lnTo>
                        <a:pt x="37537" y="33980"/>
                      </a:lnTo>
                      <a:lnTo>
                        <a:pt x="37370" y="34085"/>
                      </a:lnTo>
                      <a:lnTo>
                        <a:pt x="37349" y="34148"/>
                      </a:lnTo>
                      <a:lnTo>
                        <a:pt x="37160" y="34106"/>
                      </a:lnTo>
                      <a:lnTo>
                        <a:pt x="37139" y="34064"/>
                      </a:lnTo>
                      <a:lnTo>
                        <a:pt x="36993" y="34022"/>
                      </a:lnTo>
                      <a:lnTo>
                        <a:pt x="36930" y="34043"/>
                      </a:lnTo>
                      <a:lnTo>
                        <a:pt x="36826" y="33980"/>
                      </a:lnTo>
                      <a:lnTo>
                        <a:pt x="36637" y="33980"/>
                      </a:lnTo>
                      <a:lnTo>
                        <a:pt x="36491" y="33876"/>
                      </a:lnTo>
                      <a:lnTo>
                        <a:pt x="36616" y="33834"/>
                      </a:lnTo>
                      <a:lnTo>
                        <a:pt x="36637" y="33750"/>
                      </a:lnTo>
                      <a:lnTo>
                        <a:pt x="36491" y="33750"/>
                      </a:lnTo>
                      <a:lnTo>
                        <a:pt x="36428" y="33708"/>
                      </a:lnTo>
                      <a:lnTo>
                        <a:pt x="36323" y="33708"/>
                      </a:lnTo>
                      <a:lnTo>
                        <a:pt x="36282" y="33541"/>
                      </a:lnTo>
                      <a:lnTo>
                        <a:pt x="36219" y="33499"/>
                      </a:lnTo>
                      <a:lnTo>
                        <a:pt x="36219" y="33332"/>
                      </a:lnTo>
                      <a:lnTo>
                        <a:pt x="36261" y="33227"/>
                      </a:lnTo>
                      <a:lnTo>
                        <a:pt x="36177" y="33143"/>
                      </a:lnTo>
                      <a:lnTo>
                        <a:pt x="36261" y="33039"/>
                      </a:lnTo>
                      <a:lnTo>
                        <a:pt x="36261" y="32997"/>
                      </a:lnTo>
                      <a:lnTo>
                        <a:pt x="36051" y="32997"/>
                      </a:lnTo>
                      <a:lnTo>
                        <a:pt x="36114" y="32913"/>
                      </a:lnTo>
                      <a:lnTo>
                        <a:pt x="36198" y="32913"/>
                      </a:lnTo>
                      <a:lnTo>
                        <a:pt x="36365" y="32620"/>
                      </a:lnTo>
                      <a:lnTo>
                        <a:pt x="36470" y="32558"/>
                      </a:lnTo>
                      <a:lnTo>
                        <a:pt x="36428" y="32474"/>
                      </a:lnTo>
                      <a:lnTo>
                        <a:pt x="36365" y="32474"/>
                      </a:lnTo>
                      <a:lnTo>
                        <a:pt x="36323" y="32411"/>
                      </a:lnTo>
                      <a:lnTo>
                        <a:pt x="36219" y="32411"/>
                      </a:lnTo>
                      <a:lnTo>
                        <a:pt x="36114" y="32495"/>
                      </a:lnTo>
                      <a:lnTo>
                        <a:pt x="35989" y="32558"/>
                      </a:lnTo>
                      <a:lnTo>
                        <a:pt x="35947" y="32474"/>
                      </a:lnTo>
                      <a:lnTo>
                        <a:pt x="35905" y="32369"/>
                      </a:lnTo>
                      <a:lnTo>
                        <a:pt x="35675" y="32307"/>
                      </a:lnTo>
                      <a:lnTo>
                        <a:pt x="35528" y="32286"/>
                      </a:lnTo>
                      <a:lnTo>
                        <a:pt x="35361" y="32307"/>
                      </a:lnTo>
                      <a:lnTo>
                        <a:pt x="35528" y="32244"/>
                      </a:lnTo>
                      <a:lnTo>
                        <a:pt x="35654" y="32265"/>
                      </a:lnTo>
                      <a:lnTo>
                        <a:pt x="35779" y="32244"/>
                      </a:lnTo>
                      <a:lnTo>
                        <a:pt x="35863" y="32181"/>
                      </a:lnTo>
                      <a:lnTo>
                        <a:pt x="35989" y="32244"/>
                      </a:lnTo>
                      <a:lnTo>
                        <a:pt x="36093" y="32307"/>
                      </a:lnTo>
                      <a:lnTo>
                        <a:pt x="36219" y="32307"/>
                      </a:lnTo>
                      <a:lnTo>
                        <a:pt x="36386" y="32202"/>
                      </a:lnTo>
                      <a:lnTo>
                        <a:pt x="36470" y="32202"/>
                      </a:lnTo>
                      <a:lnTo>
                        <a:pt x="36575" y="32097"/>
                      </a:lnTo>
                      <a:lnTo>
                        <a:pt x="36700" y="32076"/>
                      </a:lnTo>
                      <a:lnTo>
                        <a:pt x="36784" y="31867"/>
                      </a:lnTo>
                      <a:lnTo>
                        <a:pt x="36721" y="31825"/>
                      </a:lnTo>
                      <a:lnTo>
                        <a:pt x="36805" y="31783"/>
                      </a:lnTo>
                      <a:lnTo>
                        <a:pt x="36742" y="31721"/>
                      </a:lnTo>
                      <a:lnTo>
                        <a:pt x="36616" y="31658"/>
                      </a:lnTo>
                      <a:lnTo>
                        <a:pt x="36533" y="31658"/>
                      </a:lnTo>
                      <a:lnTo>
                        <a:pt x="36575" y="31637"/>
                      </a:lnTo>
                      <a:lnTo>
                        <a:pt x="36575" y="31616"/>
                      </a:lnTo>
                      <a:lnTo>
                        <a:pt x="36742" y="31637"/>
                      </a:lnTo>
                      <a:lnTo>
                        <a:pt x="36742" y="31574"/>
                      </a:lnTo>
                      <a:lnTo>
                        <a:pt x="36512" y="31449"/>
                      </a:lnTo>
                      <a:lnTo>
                        <a:pt x="36303" y="31365"/>
                      </a:lnTo>
                      <a:lnTo>
                        <a:pt x="35905" y="31365"/>
                      </a:lnTo>
                      <a:lnTo>
                        <a:pt x="35800" y="31428"/>
                      </a:lnTo>
                      <a:lnTo>
                        <a:pt x="35675" y="31428"/>
                      </a:lnTo>
                      <a:lnTo>
                        <a:pt x="35319" y="31553"/>
                      </a:lnTo>
                      <a:lnTo>
                        <a:pt x="35026" y="31616"/>
                      </a:lnTo>
                      <a:lnTo>
                        <a:pt x="34859" y="31679"/>
                      </a:lnTo>
                      <a:lnTo>
                        <a:pt x="34712" y="31721"/>
                      </a:lnTo>
                      <a:lnTo>
                        <a:pt x="34440" y="31867"/>
                      </a:lnTo>
                      <a:lnTo>
                        <a:pt x="34064" y="32139"/>
                      </a:lnTo>
                      <a:lnTo>
                        <a:pt x="33771" y="32390"/>
                      </a:lnTo>
                      <a:lnTo>
                        <a:pt x="33666" y="32453"/>
                      </a:lnTo>
                      <a:lnTo>
                        <a:pt x="33541" y="32579"/>
                      </a:lnTo>
                      <a:lnTo>
                        <a:pt x="33373" y="32767"/>
                      </a:lnTo>
                      <a:lnTo>
                        <a:pt x="33185" y="32892"/>
                      </a:lnTo>
                      <a:lnTo>
                        <a:pt x="32934" y="33018"/>
                      </a:lnTo>
                      <a:lnTo>
                        <a:pt x="32641" y="33143"/>
                      </a:lnTo>
                      <a:lnTo>
                        <a:pt x="32515" y="33143"/>
                      </a:lnTo>
                      <a:lnTo>
                        <a:pt x="32704" y="33102"/>
                      </a:lnTo>
                      <a:lnTo>
                        <a:pt x="33018" y="32976"/>
                      </a:lnTo>
                      <a:lnTo>
                        <a:pt x="33038" y="32892"/>
                      </a:lnTo>
                      <a:lnTo>
                        <a:pt x="33290" y="32725"/>
                      </a:lnTo>
                      <a:lnTo>
                        <a:pt x="33373" y="32599"/>
                      </a:lnTo>
                      <a:lnTo>
                        <a:pt x="33436" y="32453"/>
                      </a:lnTo>
                      <a:lnTo>
                        <a:pt x="33541" y="32411"/>
                      </a:lnTo>
                      <a:lnTo>
                        <a:pt x="33666" y="32286"/>
                      </a:lnTo>
                      <a:lnTo>
                        <a:pt x="33813" y="32202"/>
                      </a:lnTo>
                      <a:lnTo>
                        <a:pt x="33875" y="31993"/>
                      </a:lnTo>
                      <a:lnTo>
                        <a:pt x="34106" y="31888"/>
                      </a:lnTo>
                      <a:lnTo>
                        <a:pt x="34231" y="31679"/>
                      </a:lnTo>
                      <a:lnTo>
                        <a:pt x="34294" y="31658"/>
                      </a:lnTo>
                      <a:lnTo>
                        <a:pt x="34315" y="31595"/>
                      </a:lnTo>
                      <a:lnTo>
                        <a:pt x="34440" y="31532"/>
                      </a:lnTo>
                      <a:lnTo>
                        <a:pt x="34545" y="31491"/>
                      </a:lnTo>
                      <a:lnTo>
                        <a:pt x="34608" y="31386"/>
                      </a:lnTo>
                      <a:lnTo>
                        <a:pt x="34712" y="31344"/>
                      </a:lnTo>
                      <a:lnTo>
                        <a:pt x="34754" y="31386"/>
                      </a:lnTo>
                      <a:lnTo>
                        <a:pt x="34838" y="31365"/>
                      </a:lnTo>
                      <a:lnTo>
                        <a:pt x="34922" y="31239"/>
                      </a:lnTo>
                      <a:lnTo>
                        <a:pt x="35131" y="31239"/>
                      </a:lnTo>
                      <a:lnTo>
                        <a:pt x="35235" y="31177"/>
                      </a:lnTo>
                      <a:lnTo>
                        <a:pt x="35424" y="31177"/>
                      </a:lnTo>
                      <a:lnTo>
                        <a:pt x="35487" y="31072"/>
                      </a:lnTo>
                      <a:lnTo>
                        <a:pt x="35528" y="30946"/>
                      </a:lnTo>
                      <a:lnTo>
                        <a:pt x="35570" y="30905"/>
                      </a:lnTo>
                      <a:lnTo>
                        <a:pt x="35570" y="30821"/>
                      </a:lnTo>
                      <a:lnTo>
                        <a:pt x="35696" y="30758"/>
                      </a:lnTo>
                      <a:lnTo>
                        <a:pt x="35905" y="30591"/>
                      </a:lnTo>
                      <a:lnTo>
                        <a:pt x="36010" y="30549"/>
                      </a:lnTo>
                      <a:lnTo>
                        <a:pt x="36072" y="30507"/>
                      </a:lnTo>
                      <a:lnTo>
                        <a:pt x="36010" y="30444"/>
                      </a:lnTo>
                      <a:lnTo>
                        <a:pt x="36072" y="30382"/>
                      </a:lnTo>
                      <a:lnTo>
                        <a:pt x="36156" y="30319"/>
                      </a:lnTo>
                      <a:lnTo>
                        <a:pt x="36261" y="30423"/>
                      </a:lnTo>
                      <a:lnTo>
                        <a:pt x="36386" y="30486"/>
                      </a:lnTo>
                      <a:lnTo>
                        <a:pt x="36616" y="30444"/>
                      </a:lnTo>
                      <a:lnTo>
                        <a:pt x="36805" y="30528"/>
                      </a:lnTo>
                      <a:lnTo>
                        <a:pt x="36888" y="30528"/>
                      </a:lnTo>
                      <a:lnTo>
                        <a:pt x="36951" y="30549"/>
                      </a:lnTo>
                      <a:lnTo>
                        <a:pt x="37098" y="30486"/>
                      </a:lnTo>
                      <a:lnTo>
                        <a:pt x="37160" y="30549"/>
                      </a:lnTo>
                      <a:lnTo>
                        <a:pt x="37265" y="30549"/>
                      </a:lnTo>
                      <a:lnTo>
                        <a:pt x="37349" y="30507"/>
                      </a:lnTo>
                      <a:lnTo>
                        <a:pt x="37474" y="30591"/>
                      </a:lnTo>
                      <a:lnTo>
                        <a:pt x="37663" y="30612"/>
                      </a:lnTo>
                      <a:lnTo>
                        <a:pt x="37746" y="30570"/>
                      </a:lnTo>
                      <a:lnTo>
                        <a:pt x="37788" y="30570"/>
                      </a:lnTo>
                      <a:lnTo>
                        <a:pt x="37893" y="30633"/>
                      </a:lnTo>
                      <a:lnTo>
                        <a:pt x="38039" y="30674"/>
                      </a:lnTo>
                      <a:lnTo>
                        <a:pt x="38081" y="30633"/>
                      </a:lnTo>
                      <a:lnTo>
                        <a:pt x="38248" y="30716"/>
                      </a:lnTo>
                      <a:lnTo>
                        <a:pt x="38311" y="30716"/>
                      </a:lnTo>
                      <a:lnTo>
                        <a:pt x="38416" y="30674"/>
                      </a:lnTo>
                      <a:lnTo>
                        <a:pt x="38500" y="30695"/>
                      </a:lnTo>
                      <a:lnTo>
                        <a:pt x="38479" y="30737"/>
                      </a:lnTo>
                      <a:lnTo>
                        <a:pt x="38583" y="30779"/>
                      </a:lnTo>
                      <a:lnTo>
                        <a:pt x="38834" y="30695"/>
                      </a:lnTo>
                      <a:lnTo>
                        <a:pt x="38897" y="30695"/>
                      </a:lnTo>
                      <a:lnTo>
                        <a:pt x="39023" y="30633"/>
                      </a:lnTo>
                      <a:lnTo>
                        <a:pt x="39085" y="30674"/>
                      </a:lnTo>
                      <a:lnTo>
                        <a:pt x="39253" y="30674"/>
                      </a:lnTo>
                      <a:lnTo>
                        <a:pt x="39336" y="30716"/>
                      </a:lnTo>
                      <a:lnTo>
                        <a:pt x="39441" y="30674"/>
                      </a:lnTo>
                      <a:lnTo>
                        <a:pt x="39462" y="30591"/>
                      </a:lnTo>
                      <a:lnTo>
                        <a:pt x="39608" y="30591"/>
                      </a:lnTo>
                      <a:lnTo>
                        <a:pt x="39671" y="30528"/>
                      </a:lnTo>
                      <a:lnTo>
                        <a:pt x="39734" y="30570"/>
                      </a:lnTo>
                      <a:lnTo>
                        <a:pt x="39818" y="30465"/>
                      </a:lnTo>
                      <a:lnTo>
                        <a:pt x="39922" y="30402"/>
                      </a:lnTo>
                      <a:lnTo>
                        <a:pt x="39943" y="30361"/>
                      </a:lnTo>
                      <a:lnTo>
                        <a:pt x="40048" y="30382"/>
                      </a:lnTo>
                      <a:lnTo>
                        <a:pt x="40132" y="30214"/>
                      </a:lnTo>
                      <a:lnTo>
                        <a:pt x="40132" y="30110"/>
                      </a:lnTo>
                      <a:lnTo>
                        <a:pt x="40194" y="30110"/>
                      </a:lnTo>
                      <a:lnTo>
                        <a:pt x="40278" y="30047"/>
                      </a:lnTo>
                      <a:lnTo>
                        <a:pt x="40299" y="29963"/>
                      </a:lnTo>
                      <a:lnTo>
                        <a:pt x="40257" y="29942"/>
                      </a:lnTo>
                      <a:lnTo>
                        <a:pt x="40278" y="29879"/>
                      </a:lnTo>
                      <a:lnTo>
                        <a:pt x="40383" y="29879"/>
                      </a:lnTo>
                      <a:lnTo>
                        <a:pt x="40487" y="29858"/>
                      </a:lnTo>
                      <a:lnTo>
                        <a:pt x="40487" y="29775"/>
                      </a:lnTo>
                      <a:lnTo>
                        <a:pt x="40508" y="29754"/>
                      </a:lnTo>
                      <a:lnTo>
                        <a:pt x="40571" y="29838"/>
                      </a:lnTo>
                      <a:lnTo>
                        <a:pt x="40696" y="29858"/>
                      </a:lnTo>
                      <a:lnTo>
                        <a:pt x="40801" y="29775"/>
                      </a:lnTo>
                      <a:lnTo>
                        <a:pt x="40822" y="29838"/>
                      </a:lnTo>
                      <a:lnTo>
                        <a:pt x="40906" y="29838"/>
                      </a:lnTo>
                      <a:lnTo>
                        <a:pt x="40989" y="29775"/>
                      </a:lnTo>
                      <a:lnTo>
                        <a:pt x="41031" y="29838"/>
                      </a:lnTo>
                      <a:lnTo>
                        <a:pt x="41136" y="29796"/>
                      </a:lnTo>
                      <a:lnTo>
                        <a:pt x="41178" y="29754"/>
                      </a:lnTo>
                      <a:lnTo>
                        <a:pt x="41241" y="29754"/>
                      </a:lnTo>
                      <a:lnTo>
                        <a:pt x="41324" y="29649"/>
                      </a:lnTo>
                      <a:lnTo>
                        <a:pt x="41387" y="29649"/>
                      </a:lnTo>
                      <a:lnTo>
                        <a:pt x="41492" y="29545"/>
                      </a:lnTo>
                      <a:lnTo>
                        <a:pt x="41617" y="29545"/>
                      </a:lnTo>
                      <a:lnTo>
                        <a:pt x="41764" y="29440"/>
                      </a:lnTo>
                      <a:lnTo>
                        <a:pt x="41826" y="29356"/>
                      </a:lnTo>
                      <a:lnTo>
                        <a:pt x="41910" y="29356"/>
                      </a:lnTo>
                      <a:lnTo>
                        <a:pt x="41931" y="29252"/>
                      </a:lnTo>
                      <a:lnTo>
                        <a:pt x="41973" y="29147"/>
                      </a:lnTo>
                      <a:lnTo>
                        <a:pt x="41910" y="29126"/>
                      </a:lnTo>
                      <a:lnTo>
                        <a:pt x="41805" y="29147"/>
                      </a:lnTo>
                      <a:lnTo>
                        <a:pt x="41722" y="29105"/>
                      </a:lnTo>
                      <a:lnTo>
                        <a:pt x="41764" y="29105"/>
                      </a:lnTo>
                      <a:lnTo>
                        <a:pt x="41868" y="29126"/>
                      </a:lnTo>
                      <a:lnTo>
                        <a:pt x="41952" y="29105"/>
                      </a:lnTo>
                      <a:lnTo>
                        <a:pt x="41868" y="29001"/>
                      </a:lnTo>
                      <a:lnTo>
                        <a:pt x="41764" y="29001"/>
                      </a:lnTo>
                      <a:lnTo>
                        <a:pt x="41617" y="28917"/>
                      </a:lnTo>
                      <a:lnTo>
                        <a:pt x="41554" y="28812"/>
                      </a:lnTo>
                      <a:lnTo>
                        <a:pt x="41554" y="28812"/>
                      </a:lnTo>
                      <a:lnTo>
                        <a:pt x="41701" y="28896"/>
                      </a:lnTo>
                      <a:lnTo>
                        <a:pt x="41805" y="28833"/>
                      </a:lnTo>
                      <a:lnTo>
                        <a:pt x="41826" y="28729"/>
                      </a:lnTo>
                      <a:lnTo>
                        <a:pt x="41910" y="28708"/>
                      </a:lnTo>
                      <a:lnTo>
                        <a:pt x="41952" y="28603"/>
                      </a:lnTo>
                      <a:lnTo>
                        <a:pt x="41764" y="28540"/>
                      </a:lnTo>
                      <a:lnTo>
                        <a:pt x="41847" y="28478"/>
                      </a:lnTo>
                      <a:lnTo>
                        <a:pt x="41931" y="28498"/>
                      </a:lnTo>
                      <a:lnTo>
                        <a:pt x="42015" y="28415"/>
                      </a:lnTo>
                      <a:lnTo>
                        <a:pt x="41973" y="28331"/>
                      </a:lnTo>
                      <a:lnTo>
                        <a:pt x="41826" y="28268"/>
                      </a:lnTo>
                      <a:lnTo>
                        <a:pt x="41805" y="28164"/>
                      </a:lnTo>
                      <a:lnTo>
                        <a:pt x="41847" y="28122"/>
                      </a:lnTo>
                      <a:lnTo>
                        <a:pt x="41952" y="28185"/>
                      </a:lnTo>
                      <a:lnTo>
                        <a:pt x="41931" y="28101"/>
                      </a:lnTo>
                      <a:lnTo>
                        <a:pt x="41764" y="28017"/>
                      </a:lnTo>
                      <a:lnTo>
                        <a:pt x="41617" y="28017"/>
                      </a:lnTo>
                      <a:lnTo>
                        <a:pt x="41638" y="27954"/>
                      </a:lnTo>
                      <a:lnTo>
                        <a:pt x="41701" y="27913"/>
                      </a:lnTo>
                      <a:lnTo>
                        <a:pt x="41659" y="27871"/>
                      </a:lnTo>
                      <a:lnTo>
                        <a:pt x="41533" y="27871"/>
                      </a:lnTo>
                      <a:lnTo>
                        <a:pt x="41387" y="27954"/>
                      </a:lnTo>
                      <a:lnTo>
                        <a:pt x="41345" y="28059"/>
                      </a:lnTo>
                      <a:lnTo>
                        <a:pt x="41303" y="28101"/>
                      </a:lnTo>
                      <a:lnTo>
                        <a:pt x="41241" y="27996"/>
                      </a:lnTo>
                      <a:lnTo>
                        <a:pt x="41094" y="27996"/>
                      </a:lnTo>
                      <a:lnTo>
                        <a:pt x="41157" y="27913"/>
                      </a:lnTo>
                      <a:lnTo>
                        <a:pt x="41220" y="27913"/>
                      </a:lnTo>
                      <a:lnTo>
                        <a:pt x="41345" y="27808"/>
                      </a:lnTo>
                      <a:lnTo>
                        <a:pt x="41387" y="27703"/>
                      </a:lnTo>
                      <a:lnTo>
                        <a:pt x="41303" y="27536"/>
                      </a:lnTo>
                      <a:lnTo>
                        <a:pt x="41115" y="27473"/>
                      </a:lnTo>
                      <a:lnTo>
                        <a:pt x="40885" y="27494"/>
                      </a:lnTo>
                      <a:lnTo>
                        <a:pt x="40801" y="27536"/>
                      </a:lnTo>
                      <a:lnTo>
                        <a:pt x="40822" y="27557"/>
                      </a:lnTo>
                      <a:lnTo>
                        <a:pt x="40969" y="27557"/>
                      </a:lnTo>
                      <a:lnTo>
                        <a:pt x="41010" y="27578"/>
                      </a:lnTo>
                      <a:lnTo>
                        <a:pt x="40885" y="27578"/>
                      </a:lnTo>
                      <a:lnTo>
                        <a:pt x="40717" y="27557"/>
                      </a:lnTo>
                      <a:lnTo>
                        <a:pt x="40550" y="27641"/>
                      </a:lnTo>
                      <a:lnTo>
                        <a:pt x="40404" y="27661"/>
                      </a:lnTo>
                      <a:lnTo>
                        <a:pt x="40299" y="27787"/>
                      </a:lnTo>
                      <a:lnTo>
                        <a:pt x="40257" y="27892"/>
                      </a:lnTo>
                      <a:lnTo>
                        <a:pt x="40173" y="27892"/>
                      </a:lnTo>
                      <a:lnTo>
                        <a:pt x="40048" y="27996"/>
                      </a:lnTo>
                      <a:lnTo>
                        <a:pt x="39860" y="27996"/>
                      </a:lnTo>
                      <a:lnTo>
                        <a:pt x="39755" y="28205"/>
                      </a:lnTo>
                      <a:lnTo>
                        <a:pt x="39671" y="28205"/>
                      </a:lnTo>
                      <a:lnTo>
                        <a:pt x="39629" y="28268"/>
                      </a:lnTo>
                      <a:lnTo>
                        <a:pt x="39567" y="28268"/>
                      </a:lnTo>
                      <a:lnTo>
                        <a:pt x="39525" y="28185"/>
                      </a:lnTo>
                      <a:lnTo>
                        <a:pt x="39608" y="28101"/>
                      </a:lnTo>
                      <a:lnTo>
                        <a:pt x="39671" y="28122"/>
                      </a:lnTo>
                      <a:lnTo>
                        <a:pt x="39713" y="28059"/>
                      </a:lnTo>
                      <a:lnTo>
                        <a:pt x="39462" y="27871"/>
                      </a:lnTo>
                      <a:lnTo>
                        <a:pt x="39441" y="27808"/>
                      </a:lnTo>
                      <a:lnTo>
                        <a:pt x="39357" y="27787"/>
                      </a:lnTo>
                      <a:lnTo>
                        <a:pt x="39399" y="27745"/>
                      </a:lnTo>
                      <a:lnTo>
                        <a:pt x="39399" y="27641"/>
                      </a:lnTo>
                      <a:lnTo>
                        <a:pt x="39525" y="27850"/>
                      </a:lnTo>
                      <a:lnTo>
                        <a:pt x="39734" y="27975"/>
                      </a:lnTo>
                      <a:lnTo>
                        <a:pt x="39776" y="27913"/>
                      </a:lnTo>
                      <a:lnTo>
                        <a:pt x="39818" y="27808"/>
                      </a:lnTo>
                      <a:lnTo>
                        <a:pt x="39943" y="27808"/>
                      </a:lnTo>
                      <a:lnTo>
                        <a:pt x="40027" y="27745"/>
                      </a:lnTo>
                      <a:lnTo>
                        <a:pt x="40194" y="27641"/>
                      </a:lnTo>
                      <a:lnTo>
                        <a:pt x="40404" y="27578"/>
                      </a:lnTo>
                      <a:lnTo>
                        <a:pt x="40613" y="27557"/>
                      </a:lnTo>
                      <a:lnTo>
                        <a:pt x="40592" y="27494"/>
                      </a:lnTo>
                      <a:lnTo>
                        <a:pt x="40508" y="27473"/>
                      </a:lnTo>
                      <a:lnTo>
                        <a:pt x="40613" y="27473"/>
                      </a:lnTo>
                      <a:lnTo>
                        <a:pt x="40717" y="27369"/>
                      </a:lnTo>
                      <a:lnTo>
                        <a:pt x="40906" y="27285"/>
                      </a:lnTo>
                      <a:lnTo>
                        <a:pt x="40969" y="27348"/>
                      </a:lnTo>
                      <a:lnTo>
                        <a:pt x="41199" y="27285"/>
                      </a:lnTo>
                      <a:lnTo>
                        <a:pt x="41199" y="27243"/>
                      </a:lnTo>
                      <a:lnTo>
                        <a:pt x="41387" y="27222"/>
                      </a:lnTo>
                      <a:lnTo>
                        <a:pt x="41282" y="27117"/>
                      </a:lnTo>
                      <a:lnTo>
                        <a:pt x="41010" y="27034"/>
                      </a:lnTo>
                      <a:lnTo>
                        <a:pt x="41073" y="26971"/>
                      </a:lnTo>
                      <a:lnTo>
                        <a:pt x="41136" y="26971"/>
                      </a:lnTo>
                      <a:lnTo>
                        <a:pt x="41199" y="26866"/>
                      </a:lnTo>
                      <a:lnTo>
                        <a:pt x="41115" y="26845"/>
                      </a:lnTo>
                      <a:lnTo>
                        <a:pt x="40969" y="26908"/>
                      </a:lnTo>
                      <a:lnTo>
                        <a:pt x="40885" y="27013"/>
                      </a:lnTo>
                      <a:lnTo>
                        <a:pt x="40759" y="26929"/>
                      </a:lnTo>
                      <a:lnTo>
                        <a:pt x="40613" y="26950"/>
                      </a:lnTo>
                      <a:lnTo>
                        <a:pt x="40592" y="26866"/>
                      </a:lnTo>
                      <a:lnTo>
                        <a:pt x="40676" y="26845"/>
                      </a:lnTo>
                      <a:lnTo>
                        <a:pt x="40676" y="26657"/>
                      </a:lnTo>
                      <a:lnTo>
                        <a:pt x="40696" y="26615"/>
                      </a:lnTo>
                      <a:lnTo>
                        <a:pt x="40550" y="26720"/>
                      </a:lnTo>
                      <a:lnTo>
                        <a:pt x="40550" y="26657"/>
                      </a:lnTo>
                      <a:lnTo>
                        <a:pt x="40592" y="26615"/>
                      </a:lnTo>
                      <a:lnTo>
                        <a:pt x="40550" y="26594"/>
                      </a:lnTo>
                      <a:lnTo>
                        <a:pt x="40341" y="26762"/>
                      </a:lnTo>
                      <a:lnTo>
                        <a:pt x="40257" y="26845"/>
                      </a:lnTo>
                      <a:lnTo>
                        <a:pt x="40194" y="26845"/>
                      </a:lnTo>
                      <a:lnTo>
                        <a:pt x="40278" y="26762"/>
                      </a:lnTo>
                      <a:lnTo>
                        <a:pt x="40445" y="26636"/>
                      </a:lnTo>
                      <a:lnTo>
                        <a:pt x="40383" y="26594"/>
                      </a:lnTo>
                      <a:lnTo>
                        <a:pt x="40236" y="26657"/>
                      </a:lnTo>
                      <a:lnTo>
                        <a:pt x="40194" y="26636"/>
                      </a:lnTo>
                      <a:lnTo>
                        <a:pt x="40257" y="26594"/>
                      </a:lnTo>
                      <a:lnTo>
                        <a:pt x="40341" y="26532"/>
                      </a:lnTo>
                      <a:lnTo>
                        <a:pt x="40341" y="26490"/>
                      </a:lnTo>
                      <a:lnTo>
                        <a:pt x="40194" y="26511"/>
                      </a:lnTo>
                      <a:lnTo>
                        <a:pt x="40090" y="26615"/>
                      </a:lnTo>
                      <a:lnTo>
                        <a:pt x="39985" y="26741"/>
                      </a:lnTo>
                      <a:lnTo>
                        <a:pt x="39943" y="26720"/>
                      </a:lnTo>
                      <a:lnTo>
                        <a:pt x="39985" y="26615"/>
                      </a:lnTo>
                      <a:lnTo>
                        <a:pt x="40090" y="26532"/>
                      </a:lnTo>
                      <a:lnTo>
                        <a:pt x="40090" y="26490"/>
                      </a:lnTo>
                      <a:lnTo>
                        <a:pt x="40027" y="26490"/>
                      </a:lnTo>
                      <a:lnTo>
                        <a:pt x="39818" y="26699"/>
                      </a:lnTo>
                      <a:lnTo>
                        <a:pt x="39713" y="26720"/>
                      </a:lnTo>
                      <a:lnTo>
                        <a:pt x="39608" y="26636"/>
                      </a:lnTo>
                      <a:lnTo>
                        <a:pt x="39734" y="26657"/>
                      </a:lnTo>
                      <a:lnTo>
                        <a:pt x="39839" y="26594"/>
                      </a:lnTo>
                      <a:lnTo>
                        <a:pt x="40027" y="26343"/>
                      </a:lnTo>
                      <a:lnTo>
                        <a:pt x="40152" y="26281"/>
                      </a:lnTo>
                      <a:lnTo>
                        <a:pt x="40069" y="26197"/>
                      </a:lnTo>
                      <a:lnTo>
                        <a:pt x="40090" y="26092"/>
                      </a:lnTo>
                      <a:lnTo>
                        <a:pt x="40069" y="26071"/>
                      </a:lnTo>
                      <a:lnTo>
                        <a:pt x="39964" y="26218"/>
                      </a:lnTo>
                      <a:lnTo>
                        <a:pt x="39922" y="26218"/>
                      </a:lnTo>
                      <a:lnTo>
                        <a:pt x="39922" y="26176"/>
                      </a:lnTo>
                      <a:lnTo>
                        <a:pt x="39964" y="26092"/>
                      </a:lnTo>
                      <a:lnTo>
                        <a:pt x="39964" y="25925"/>
                      </a:lnTo>
                      <a:lnTo>
                        <a:pt x="39880" y="25904"/>
                      </a:lnTo>
                      <a:lnTo>
                        <a:pt x="39860" y="25883"/>
                      </a:lnTo>
                      <a:lnTo>
                        <a:pt x="39755" y="25967"/>
                      </a:lnTo>
                      <a:lnTo>
                        <a:pt x="39734" y="25904"/>
                      </a:lnTo>
                      <a:lnTo>
                        <a:pt x="39755" y="25820"/>
                      </a:lnTo>
                      <a:lnTo>
                        <a:pt x="39734" y="25799"/>
                      </a:lnTo>
                      <a:lnTo>
                        <a:pt x="39650" y="25799"/>
                      </a:lnTo>
                      <a:lnTo>
                        <a:pt x="39713" y="25757"/>
                      </a:lnTo>
                      <a:lnTo>
                        <a:pt x="39650" y="25695"/>
                      </a:lnTo>
                      <a:lnTo>
                        <a:pt x="39650" y="25611"/>
                      </a:lnTo>
                      <a:lnTo>
                        <a:pt x="39608" y="25611"/>
                      </a:lnTo>
                      <a:lnTo>
                        <a:pt x="39441" y="25653"/>
                      </a:lnTo>
                      <a:lnTo>
                        <a:pt x="39441" y="25695"/>
                      </a:lnTo>
                      <a:lnTo>
                        <a:pt x="39357" y="25716"/>
                      </a:lnTo>
                      <a:lnTo>
                        <a:pt x="39148" y="25674"/>
                      </a:lnTo>
                      <a:lnTo>
                        <a:pt x="39316" y="25674"/>
                      </a:lnTo>
                      <a:lnTo>
                        <a:pt x="39357" y="25590"/>
                      </a:lnTo>
                      <a:lnTo>
                        <a:pt x="39504" y="25569"/>
                      </a:lnTo>
                      <a:lnTo>
                        <a:pt x="39525" y="25506"/>
                      </a:lnTo>
                      <a:lnTo>
                        <a:pt x="39462" y="25444"/>
                      </a:lnTo>
                      <a:lnTo>
                        <a:pt x="39357" y="25339"/>
                      </a:lnTo>
                      <a:lnTo>
                        <a:pt x="39357" y="25234"/>
                      </a:lnTo>
                      <a:lnTo>
                        <a:pt x="39211" y="25151"/>
                      </a:lnTo>
                      <a:lnTo>
                        <a:pt x="39357" y="25151"/>
                      </a:lnTo>
                      <a:lnTo>
                        <a:pt x="39525" y="25234"/>
                      </a:lnTo>
                      <a:lnTo>
                        <a:pt x="39650" y="25234"/>
                      </a:lnTo>
                      <a:lnTo>
                        <a:pt x="39650" y="25151"/>
                      </a:lnTo>
                      <a:lnTo>
                        <a:pt x="39546" y="25088"/>
                      </a:lnTo>
                      <a:lnTo>
                        <a:pt x="39567" y="25046"/>
                      </a:lnTo>
                      <a:lnTo>
                        <a:pt x="39650" y="25067"/>
                      </a:lnTo>
                      <a:lnTo>
                        <a:pt x="39776" y="24962"/>
                      </a:lnTo>
                      <a:lnTo>
                        <a:pt x="39860" y="24920"/>
                      </a:lnTo>
                      <a:lnTo>
                        <a:pt x="39880" y="24816"/>
                      </a:lnTo>
                      <a:lnTo>
                        <a:pt x="39776" y="24711"/>
                      </a:lnTo>
                      <a:lnTo>
                        <a:pt x="39713" y="24732"/>
                      </a:lnTo>
                      <a:lnTo>
                        <a:pt x="39608" y="24711"/>
                      </a:lnTo>
                      <a:lnTo>
                        <a:pt x="39671" y="24648"/>
                      </a:lnTo>
                      <a:lnTo>
                        <a:pt x="39713" y="24565"/>
                      </a:lnTo>
                      <a:lnTo>
                        <a:pt x="39650" y="24523"/>
                      </a:lnTo>
                      <a:lnTo>
                        <a:pt x="39525" y="24523"/>
                      </a:lnTo>
                      <a:lnTo>
                        <a:pt x="39462" y="24502"/>
                      </a:lnTo>
                      <a:lnTo>
                        <a:pt x="39399" y="24523"/>
                      </a:lnTo>
                      <a:lnTo>
                        <a:pt x="39316" y="24439"/>
                      </a:lnTo>
                      <a:lnTo>
                        <a:pt x="39420" y="24439"/>
                      </a:lnTo>
                      <a:lnTo>
                        <a:pt x="39462" y="24397"/>
                      </a:lnTo>
                      <a:lnTo>
                        <a:pt x="39546" y="24418"/>
                      </a:lnTo>
                      <a:lnTo>
                        <a:pt x="39650" y="24314"/>
                      </a:lnTo>
                      <a:lnTo>
                        <a:pt x="39608" y="24125"/>
                      </a:lnTo>
                      <a:lnTo>
                        <a:pt x="39504" y="24021"/>
                      </a:lnTo>
                      <a:lnTo>
                        <a:pt x="39441" y="24104"/>
                      </a:lnTo>
                      <a:lnTo>
                        <a:pt x="39336" y="24084"/>
                      </a:lnTo>
                      <a:lnTo>
                        <a:pt x="39253" y="24146"/>
                      </a:lnTo>
                      <a:lnTo>
                        <a:pt x="39295" y="24042"/>
                      </a:lnTo>
                      <a:lnTo>
                        <a:pt x="39420" y="23979"/>
                      </a:lnTo>
                      <a:lnTo>
                        <a:pt x="39504" y="23979"/>
                      </a:lnTo>
                      <a:lnTo>
                        <a:pt x="39504" y="23874"/>
                      </a:lnTo>
                      <a:lnTo>
                        <a:pt x="39399" y="23832"/>
                      </a:lnTo>
                      <a:lnTo>
                        <a:pt x="39316" y="23874"/>
                      </a:lnTo>
                      <a:lnTo>
                        <a:pt x="39190" y="23874"/>
                      </a:lnTo>
                      <a:lnTo>
                        <a:pt x="39002" y="23937"/>
                      </a:lnTo>
                      <a:lnTo>
                        <a:pt x="39002" y="23937"/>
                      </a:lnTo>
                      <a:lnTo>
                        <a:pt x="39148" y="23728"/>
                      </a:lnTo>
                      <a:lnTo>
                        <a:pt x="39253" y="23728"/>
                      </a:lnTo>
                      <a:lnTo>
                        <a:pt x="39357" y="23686"/>
                      </a:lnTo>
                      <a:lnTo>
                        <a:pt x="39357" y="23623"/>
                      </a:lnTo>
                      <a:lnTo>
                        <a:pt x="39441" y="23560"/>
                      </a:lnTo>
                      <a:lnTo>
                        <a:pt x="39420" y="23519"/>
                      </a:lnTo>
                      <a:lnTo>
                        <a:pt x="39295" y="23581"/>
                      </a:lnTo>
                      <a:lnTo>
                        <a:pt x="39106" y="23581"/>
                      </a:lnTo>
                      <a:lnTo>
                        <a:pt x="38939" y="23665"/>
                      </a:lnTo>
                      <a:lnTo>
                        <a:pt x="38939" y="23665"/>
                      </a:lnTo>
                      <a:lnTo>
                        <a:pt x="39002" y="23581"/>
                      </a:lnTo>
                      <a:lnTo>
                        <a:pt x="38981" y="23498"/>
                      </a:lnTo>
                      <a:lnTo>
                        <a:pt x="39023" y="23414"/>
                      </a:lnTo>
                      <a:lnTo>
                        <a:pt x="39106" y="23477"/>
                      </a:lnTo>
                      <a:lnTo>
                        <a:pt x="39295" y="23477"/>
                      </a:lnTo>
                      <a:lnTo>
                        <a:pt x="39399" y="23351"/>
                      </a:lnTo>
                      <a:lnTo>
                        <a:pt x="39399" y="23205"/>
                      </a:lnTo>
                      <a:lnTo>
                        <a:pt x="39295" y="23268"/>
                      </a:lnTo>
                      <a:lnTo>
                        <a:pt x="39211" y="23247"/>
                      </a:lnTo>
                      <a:lnTo>
                        <a:pt x="39316" y="23142"/>
                      </a:lnTo>
                      <a:lnTo>
                        <a:pt x="39336" y="23037"/>
                      </a:lnTo>
                      <a:lnTo>
                        <a:pt x="39253" y="22996"/>
                      </a:lnTo>
                      <a:lnTo>
                        <a:pt x="39002" y="23079"/>
                      </a:lnTo>
                      <a:lnTo>
                        <a:pt x="38918" y="23037"/>
                      </a:lnTo>
                      <a:lnTo>
                        <a:pt x="38981" y="22954"/>
                      </a:lnTo>
                      <a:lnTo>
                        <a:pt x="39106" y="22975"/>
                      </a:lnTo>
                      <a:lnTo>
                        <a:pt x="39211" y="22954"/>
                      </a:lnTo>
                      <a:lnTo>
                        <a:pt x="39295" y="22828"/>
                      </a:lnTo>
                      <a:lnTo>
                        <a:pt x="39211" y="22765"/>
                      </a:lnTo>
                      <a:lnTo>
                        <a:pt x="39211" y="22682"/>
                      </a:lnTo>
                      <a:lnTo>
                        <a:pt x="39127" y="22765"/>
                      </a:lnTo>
                      <a:lnTo>
                        <a:pt x="39085" y="22765"/>
                      </a:lnTo>
                      <a:lnTo>
                        <a:pt x="39044" y="22682"/>
                      </a:lnTo>
                      <a:lnTo>
                        <a:pt x="38981" y="22619"/>
                      </a:lnTo>
                      <a:lnTo>
                        <a:pt x="39044" y="22577"/>
                      </a:lnTo>
                      <a:lnTo>
                        <a:pt x="39106" y="22640"/>
                      </a:lnTo>
                      <a:lnTo>
                        <a:pt x="39148" y="22577"/>
                      </a:lnTo>
                      <a:lnTo>
                        <a:pt x="39148" y="22452"/>
                      </a:lnTo>
                      <a:lnTo>
                        <a:pt x="39044" y="22347"/>
                      </a:lnTo>
                      <a:lnTo>
                        <a:pt x="39023" y="22242"/>
                      </a:lnTo>
                      <a:lnTo>
                        <a:pt x="39106" y="22200"/>
                      </a:lnTo>
                      <a:lnTo>
                        <a:pt x="39106" y="22096"/>
                      </a:lnTo>
                      <a:lnTo>
                        <a:pt x="39023" y="22096"/>
                      </a:lnTo>
                      <a:lnTo>
                        <a:pt x="39044" y="22033"/>
                      </a:lnTo>
                      <a:lnTo>
                        <a:pt x="39085" y="21928"/>
                      </a:lnTo>
                      <a:lnTo>
                        <a:pt x="39002" y="21928"/>
                      </a:lnTo>
                      <a:lnTo>
                        <a:pt x="38918" y="21907"/>
                      </a:lnTo>
                      <a:lnTo>
                        <a:pt x="38918" y="21887"/>
                      </a:lnTo>
                      <a:lnTo>
                        <a:pt x="38981" y="21887"/>
                      </a:lnTo>
                      <a:lnTo>
                        <a:pt x="39044" y="21803"/>
                      </a:lnTo>
                      <a:lnTo>
                        <a:pt x="38981" y="21740"/>
                      </a:lnTo>
                      <a:lnTo>
                        <a:pt x="38981" y="21677"/>
                      </a:lnTo>
                      <a:lnTo>
                        <a:pt x="39044" y="21615"/>
                      </a:lnTo>
                      <a:lnTo>
                        <a:pt x="39023" y="21573"/>
                      </a:lnTo>
                      <a:lnTo>
                        <a:pt x="38918" y="21615"/>
                      </a:lnTo>
                      <a:lnTo>
                        <a:pt x="38918" y="21615"/>
                      </a:lnTo>
                      <a:lnTo>
                        <a:pt x="39023" y="21531"/>
                      </a:lnTo>
                      <a:lnTo>
                        <a:pt x="38981" y="21489"/>
                      </a:lnTo>
                      <a:lnTo>
                        <a:pt x="38876" y="21510"/>
                      </a:lnTo>
                      <a:lnTo>
                        <a:pt x="38772" y="21635"/>
                      </a:lnTo>
                      <a:lnTo>
                        <a:pt x="38792" y="21719"/>
                      </a:lnTo>
                      <a:lnTo>
                        <a:pt x="38730" y="21824"/>
                      </a:lnTo>
                      <a:lnTo>
                        <a:pt x="38604" y="21949"/>
                      </a:lnTo>
                      <a:lnTo>
                        <a:pt x="38604" y="22033"/>
                      </a:lnTo>
                      <a:lnTo>
                        <a:pt x="38520" y="22096"/>
                      </a:lnTo>
                      <a:lnTo>
                        <a:pt x="38520" y="22200"/>
                      </a:lnTo>
                      <a:lnTo>
                        <a:pt x="38458" y="22117"/>
                      </a:lnTo>
                      <a:lnTo>
                        <a:pt x="38395" y="22138"/>
                      </a:lnTo>
                      <a:lnTo>
                        <a:pt x="38311" y="22326"/>
                      </a:lnTo>
                      <a:lnTo>
                        <a:pt x="38311" y="22410"/>
                      </a:lnTo>
                      <a:lnTo>
                        <a:pt x="38416" y="22410"/>
                      </a:lnTo>
                      <a:lnTo>
                        <a:pt x="38479" y="22472"/>
                      </a:lnTo>
                      <a:lnTo>
                        <a:pt x="38479" y="22556"/>
                      </a:lnTo>
                      <a:lnTo>
                        <a:pt x="38374" y="22452"/>
                      </a:lnTo>
                      <a:lnTo>
                        <a:pt x="38311" y="22452"/>
                      </a:lnTo>
                      <a:lnTo>
                        <a:pt x="38290" y="22535"/>
                      </a:lnTo>
                      <a:lnTo>
                        <a:pt x="38207" y="22640"/>
                      </a:lnTo>
                      <a:lnTo>
                        <a:pt x="38144" y="22682"/>
                      </a:lnTo>
                      <a:lnTo>
                        <a:pt x="38102" y="22849"/>
                      </a:lnTo>
                      <a:lnTo>
                        <a:pt x="37997" y="22870"/>
                      </a:lnTo>
                      <a:lnTo>
                        <a:pt x="37935" y="22975"/>
                      </a:lnTo>
                      <a:lnTo>
                        <a:pt x="37935" y="23037"/>
                      </a:lnTo>
                      <a:lnTo>
                        <a:pt x="37872" y="23037"/>
                      </a:lnTo>
                      <a:lnTo>
                        <a:pt x="37872" y="23205"/>
                      </a:lnTo>
                      <a:lnTo>
                        <a:pt x="37788" y="23393"/>
                      </a:lnTo>
                      <a:lnTo>
                        <a:pt x="37788" y="23393"/>
                      </a:lnTo>
                      <a:lnTo>
                        <a:pt x="37830" y="23268"/>
                      </a:lnTo>
                      <a:lnTo>
                        <a:pt x="37788" y="23100"/>
                      </a:lnTo>
                      <a:lnTo>
                        <a:pt x="37725" y="23037"/>
                      </a:lnTo>
                      <a:lnTo>
                        <a:pt x="37558" y="23142"/>
                      </a:lnTo>
                      <a:lnTo>
                        <a:pt x="37474" y="23247"/>
                      </a:lnTo>
                      <a:lnTo>
                        <a:pt x="37453" y="23351"/>
                      </a:lnTo>
                      <a:lnTo>
                        <a:pt x="37349" y="23372"/>
                      </a:lnTo>
                      <a:lnTo>
                        <a:pt x="37307" y="23414"/>
                      </a:lnTo>
                      <a:lnTo>
                        <a:pt x="37265" y="23372"/>
                      </a:lnTo>
                      <a:lnTo>
                        <a:pt x="37202" y="23372"/>
                      </a:lnTo>
                      <a:lnTo>
                        <a:pt x="37098" y="23456"/>
                      </a:lnTo>
                      <a:lnTo>
                        <a:pt x="36993" y="23456"/>
                      </a:lnTo>
                      <a:lnTo>
                        <a:pt x="36847" y="23560"/>
                      </a:lnTo>
                      <a:lnTo>
                        <a:pt x="36826" y="23686"/>
                      </a:lnTo>
                      <a:lnTo>
                        <a:pt x="36700" y="23832"/>
                      </a:lnTo>
                      <a:lnTo>
                        <a:pt x="36742" y="23728"/>
                      </a:lnTo>
                      <a:lnTo>
                        <a:pt x="36742" y="23623"/>
                      </a:lnTo>
                      <a:lnTo>
                        <a:pt x="36784" y="23581"/>
                      </a:lnTo>
                      <a:lnTo>
                        <a:pt x="36784" y="23351"/>
                      </a:lnTo>
                      <a:lnTo>
                        <a:pt x="36805" y="23247"/>
                      </a:lnTo>
                      <a:lnTo>
                        <a:pt x="36784" y="23247"/>
                      </a:lnTo>
                      <a:lnTo>
                        <a:pt x="36365" y="23456"/>
                      </a:lnTo>
                      <a:lnTo>
                        <a:pt x="36198" y="23770"/>
                      </a:lnTo>
                      <a:lnTo>
                        <a:pt x="36072" y="23812"/>
                      </a:lnTo>
                      <a:lnTo>
                        <a:pt x="36156" y="23707"/>
                      </a:lnTo>
                      <a:lnTo>
                        <a:pt x="36177" y="23581"/>
                      </a:lnTo>
                      <a:lnTo>
                        <a:pt x="36303" y="23393"/>
                      </a:lnTo>
                      <a:lnTo>
                        <a:pt x="36303" y="23268"/>
                      </a:lnTo>
                      <a:lnTo>
                        <a:pt x="36323" y="23142"/>
                      </a:lnTo>
                      <a:lnTo>
                        <a:pt x="36282" y="23037"/>
                      </a:lnTo>
                      <a:lnTo>
                        <a:pt x="36177" y="22933"/>
                      </a:lnTo>
                      <a:lnTo>
                        <a:pt x="36072" y="22933"/>
                      </a:lnTo>
                      <a:lnTo>
                        <a:pt x="36093" y="23058"/>
                      </a:lnTo>
                      <a:lnTo>
                        <a:pt x="36072" y="23058"/>
                      </a:lnTo>
                      <a:lnTo>
                        <a:pt x="35968" y="22975"/>
                      </a:lnTo>
                      <a:lnTo>
                        <a:pt x="35842" y="22765"/>
                      </a:lnTo>
                      <a:lnTo>
                        <a:pt x="36051" y="22870"/>
                      </a:lnTo>
                      <a:lnTo>
                        <a:pt x="36093" y="22849"/>
                      </a:lnTo>
                      <a:lnTo>
                        <a:pt x="35989" y="22807"/>
                      </a:lnTo>
                      <a:lnTo>
                        <a:pt x="35863" y="22598"/>
                      </a:lnTo>
                      <a:lnTo>
                        <a:pt x="35842" y="22577"/>
                      </a:lnTo>
                      <a:lnTo>
                        <a:pt x="35968" y="22431"/>
                      </a:lnTo>
                      <a:lnTo>
                        <a:pt x="35989" y="22347"/>
                      </a:lnTo>
                      <a:lnTo>
                        <a:pt x="36093" y="22179"/>
                      </a:lnTo>
                      <a:lnTo>
                        <a:pt x="36093" y="21970"/>
                      </a:lnTo>
                      <a:lnTo>
                        <a:pt x="35947" y="21845"/>
                      </a:lnTo>
                      <a:lnTo>
                        <a:pt x="35738" y="21803"/>
                      </a:lnTo>
                      <a:lnTo>
                        <a:pt x="35466" y="21656"/>
                      </a:lnTo>
                      <a:lnTo>
                        <a:pt x="35466" y="21656"/>
                      </a:lnTo>
                      <a:lnTo>
                        <a:pt x="35759" y="21761"/>
                      </a:lnTo>
                      <a:lnTo>
                        <a:pt x="36010" y="21803"/>
                      </a:lnTo>
                      <a:lnTo>
                        <a:pt x="36051" y="21615"/>
                      </a:lnTo>
                      <a:lnTo>
                        <a:pt x="36093" y="21531"/>
                      </a:lnTo>
                      <a:lnTo>
                        <a:pt x="36114" y="21698"/>
                      </a:lnTo>
                      <a:lnTo>
                        <a:pt x="36177" y="21594"/>
                      </a:lnTo>
                      <a:lnTo>
                        <a:pt x="36093" y="21363"/>
                      </a:lnTo>
                      <a:lnTo>
                        <a:pt x="36198" y="21196"/>
                      </a:lnTo>
                      <a:lnTo>
                        <a:pt x="36365" y="21175"/>
                      </a:lnTo>
                      <a:lnTo>
                        <a:pt x="36386" y="20987"/>
                      </a:lnTo>
                      <a:lnTo>
                        <a:pt x="36386" y="20778"/>
                      </a:lnTo>
                      <a:lnTo>
                        <a:pt x="36303" y="20778"/>
                      </a:lnTo>
                      <a:lnTo>
                        <a:pt x="36282" y="20966"/>
                      </a:lnTo>
                      <a:lnTo>
                        <a:pt x="36156" y="21071"/>
                      </a:lnTo>
                      <a:lnTo>
                        <a:pt x="36093" y="20987"/>
                      </a:lnTo>
                      <a:lnTo>
                        <a:pt x="36114" y="20778"/>
                      </a:lnTo>
                      <a:lnTo>
                        <a:pt x="35968" y="20715"/>
                      </a:lnTo>
                      <a:lnTo>
                        <a:pt x="35842" y="20778"/>
                      </a:lnTo>
                      <a:lnTo>
                        <a:pt x="35779" y="20715"/>
                      </a:lnTo>
                      <a:lnTo>
                        <a:pt x="35696" y="20757"/>
                      </a:lnTo>
                      <a:lnTo>
                        <a:pt x="35528" y="20589"/>
                      </a:lnTo>
                      <a:lnTo>
                        <a:pt x="35424" y="20652"/>
                      </a:lnTo>
                      <a:lnTo>
                        <a:pt x="35424" y="20547"/>
                      </a:lnTo>
                      <a:lnTo>
                        <a:pt x="35319" y="20652"/>
                      </a:lnTo>
                      <a:lnTo>
                        <a:pt x="35319" y="20547"/>
                      </a:lnTo>
                      <a:lnTo>
                        <a:pt x="35173" y="20401"/>
                      </a:lnTo>
                      <a:lnTo>
                        <a:pt x="35277" y="20401"/>
                      </a:lnTo>
                      <a:lnTo>
                        <a:pt x="35340" y="20296"/>
                      </a:lnTo>
                      <a:lnTo>
                        <a:pt x="35445" y="20380"/>
                      </a:lnTo>
                      <a:lnTo>
                        <a:pt x="35466" y="20296"/>
                      </a:lnTo>
                      <a:lnTo>
                        <a:pt x="35361" y="20171"/>
                      </a:lnTo>
                      <a:lnTo>
                        <a:pt x="35277" y="20255"/>
                      </a:lnTo>
                      <a:lnTo>
                        <a:pt x="35173" y="20171"/>
                      </a:lnTo>
                      <a:lnTo>
                        <a:pt x="35277" y="20150"/>
                      </a:lnTo>
                      <a:lnTo>
                        <a:pt x="35235" y="20024"/>
                      </a:lnTo>
                      <a:lnTo>
                        <a:pt x="35110" y="19920"/>
                      </a:lnTo>
                      <a:lnTo>
                        <a:pt x="35026" y="19962"/>
                      </a:lnTo>
                      <a:lnTo>
                        <a:pt x="35026" y="19878"/>
                      </a:lnTo>
                      <a:lnTo>
                        <a:pt x="35110" y="19773"/>
                      </a:lnTo>
                      <a:lnTo>
                        <a:pt x="35110" y="19606"/>
                      </a:lnTo>
                      <a:lnTo>
                        <a:pt x="35005" y="19606"/>
                      </a:lnTo>
                      <a:lnTo>
                        <a:pt x="34859" y="19501"/>
                      </a:lnTo>
                      <a:lnTo>
                        <a:pt x="34859" y="19397"/>
                      </a:lnTo>
                      <a:lnTo>
                        <a:pt x="34650" y="19229"/>
                      </a:lnTo>
                      <a:lnTo>
                        <a:pt x="34503" y="19313"/>
                      </a:lnTo>
                      <a:lnTo>
                        <a:pt x="34398" y="19313"/>
                      </a:lnTo>
                      <a:lnTo>
                        <a:pt x="34336" y="19397"/>
                      </a:lnTo>
                      <a:lnTo>
                        <a:pt x="34210" y="19334"/>
                      </a:lnTo>
                      <a:lnTo>
                        <a:pt x="34210" y="19480"/>
                      </a:lnTo>
                      <a:lnTo>
                        <a:pt x="34126" y="19376"/>
                      </a:lnTo>
                      <a:lnTo>
                        <a:pt x="34043" y="19376"/>
                      </a:lnTo>
                      <a:lnTo>
                        <a:pt x="34001" y="19292"/>
                      </a:lnTo>
                      <a:lnTo>
                        <a:pt x="33896" y="19292"/>
                      </a:lnTo>
                      <a:lnTo>
                        <a:pt x="33729" y="19397"/>
                      </a:lnTo>
                      <a:lnTo>
                        <a:pt x="33562" y="19397"/>
                      </a:lnTo>
                      <a:lnTo>
                        <a:pt x="33708" y="19334"/>
                      </a:lnTo>
                      <a:lnTo>
                        <a:pt x="33729" y="19229"/>
                      </a:lnTo>
                      <a:lnTo>
                        <a:pt x="33603" y="19229"/>
                      </a:lnTo>
                      <a:lnTo>
                        <a:pt x="33352" y="19104"/>
                      </a:lnTo>
                      <a:lnTo>
                        <a:pt x="33164" y="18999"/>
                      </a:lnTo>
                      <a:lnTo>
                        <a:pt x="32976" y="18999"/>
                      </a:lnTo>
                      <a:lnTo>
                        <a:pt x="32913" y="18957"/>
                      </a:lnTo>
                      <a:lnTo>
                        <a:pt x="32829" y="18978"/>
                      </a:lnTo>
                      <a:lnTo>
                        <a:pt x="32746" y="18978"/>
                      </a:lnTo>
                      <a:lnTo>
                        <a:pt x="32662" y="19062"/>
                      </a:lnTo>
                      <a:lnTo>
                        <a:pt x="32662" y="19125"/>
                      </a:lnTo>
                      <a:lnTo>
                        <a:pt x="32578" y="19125"/>
                      </a:lnTo>
                      <a:lnTo>
                        <a:pt x="32536" y="19104"/>
                      </a:lnTo>
                      <a:lnTo>
                        <a:pt x="32453" y="19166"/>
                      </a:lnTo>
                      <a:lnTo>
                        <a:pt x="32453" y="19313"/>
                      </a:lnTo>
                      <a:lnTo>
                        <a:pt x="32369" y="19480"/>
                      </a:lnTo>
                      <a:lnTo>
                        <a:pt x="32369" y="19690"/>
                      </a:lnTo>
                      <a:lnTo>
                        <a:pt x="32453" y="19794"/>
                      </a:lnTo>
                      <a:lnTo>
                        <a:pt x="32515" y="19794"/>
                      </a:lnTo>
                      <a:lnTo>
                        <a:pt x="32515" y="19836"/>
                      </a:lnTo>
                      <a:lnTo>
                        <a:pt x="32557" y="19857"/>
                      </a:lnTo>
                      <a:lnTo>
                        <a:pt x="32557" y="20003"/>
                      </a:lnTo>
                      <a:lnTo>
                        <a:pt x="32515" y="20045"/>
                      </a:lnTo>
                      <a:lnTo>
                        <a:pt x="32432" y="20045"/>
                      </a:lnTo>
                      <a:lnTo>
                        <a:pt x="32411" y="20171"/>
                      </a:lnTo>
                      <a:lnTo>
                        <a:pt x="32243" y="20380"/>
                      </a:lnTo>
                      <a:lnTo>
                        <a:pt x="32013" y="20568"/>
                      </a:lnTo>
                      <a:lnTo>
                        <a:pt x="32013" y="20652"/>
                      </a:lnTo>
                      <a:lnTo>
                        <a:pt x="32055" y="20673"/>
                      </a:lnTo>
                      <a:lnTo>
                        <a:pt x="32243" y="20652"/>
                      </a:lnTo>
                      <a:lnTo>
                        <a:pt x="32327" y="20652"/>
                      </a:lnTo>
                      <a:lnTo>
                        <a:pt x="32243" y="20694"/>
                      </a:lnTo>
                      <a:lnTo>
                        <a:pt x="32202" y="20861"/>
                      </a:lnTo>
                      <a:lnTo>
                        <a:pt x="32202" y="20903"/>
                      </a:lnTo>
                      <a:lnTo>
                        <a:pt x="32327" y="20945"/>
                      </a:lnTo>
                      <a:lnTo>
                        <a:pt x="32222" y="20966"/>
                      </a:lnTo>
                      <a:lnTo>
                        <a:pt x="32139" y="21050"/>
                      </a:lnTo>
                      <a:lnTo>
                        <a:pt x="32160" y="21112"/>
                      </a:lnTo>
                      <a:lnTo>
                        <a:pt x="32222" y="21175"/>
                      </a:lnTo>
                      <a:lnTo>
                        <a:pt x="32118" y="21301"/>
                      </a:lnTo>
                      <a:lnTo>
                        <a:pt x="32118" y="21363"/>
                      </a:lnTo>
                      <a:lnTo>
                        <a:pt x="32264" y="21363"/>
                      </a:lnTo>
                      <a:lnTo>
                        <a:pt x="32306" y="21426"/>
                      </a:lnTo>
                      <a:lnTo>
                        <a:pt x="32160" y="21635"/>
                      </a:lnTo>
                      <a:lnTo>
                        <a:pt x="32034" y="21698"/>
                      </a:lnTo>
                      <a:lnTo>
                        <a:pt x="32034" y="21824"/>
                      </a:lnTo>
                      <a:lnTo>
                        <a:pt x="32097" y="21887"/>
                      </a:lnTo>
                      <a:lnTo>
                        <a:pt x="32013" y="21845"/>
                      </a:lnTo>
                      <a:lnTo>
                        <a:pt x="31930" y="21719"/>
                      </a:lnTo>
                      <a:lnTo>
                        <a:pt x="31888" y="21719"/>
                      </a:lnTo>
                      <a:lnTo>
                        <a:pt x="31741" y="21887"/>
                      </a:lnTo>
                      <a:lnTo>
                        <a:pt x="31741" y="21928"/>
                      </a:lnTo>
                      <a:lnTo>
                        <a:pt x="31804" y="21949"/>
                      </a:lnTo>
                      <a:lnTo>
                        <a:pt x="31804" y="22033"/>
                      </a:lnTo>
                      <a:lnTo>
                        <a:pt x="31720" y="22117"/>
                      </a:lnTo>
                      <a:lnTo>
                        <a:pt x="31616" y="22117"/>
                      </a:lnTo>
                      <a:lnTo>
                        <a:pt x="31302" y="22431"/>
                      </a:lnTo>
                      <a:lnTo>
                        <a:pt x="31197" y="22472"/>
                      </a:lnTo>
                      <a:lnTo>
                        <a:pt x="31113" y="22724"/>
                      </a:lnTo>
                      <a:lnTo>
                        <a:pt x="31155" y="22786"/>
                      </a:lnTo>
                      <a:lnTo>
                        <a:pt x="31260" y="22828"/>
                      </a:lnTo>
                      <a:lnTo>
                        <a:pt x="31281" y="22954"/>
                      </a:lnTo>
                      <a:lnTo>
                        <a:pt x="31406" y="23037"/>
                      </a:lnTo>
                      <a:lnTo>
                        <a:pt x="31595" y="23288"/>
                      </a:lnTo>
                      <a:lnTo>
                        <a:pt x="31616" y="23602"/>
                      </a:lnTo>
                      <a:lnTo>
                        <a:pt x="31595" y="23937"/>
                      </a:lnTo>
                      <a:lnTo>
                        <a:pt x="31678" y="24125"/>
                      </a:lnTo>
                      <a:lnTo>
                        <a:pt x="31637" y="24251"/>
                      </a:lnTo>
                      <a:lnTo>
                        <a:pt x="31637" y="24460"/>
                      </a:lnTo>
                      <a:lnTo>
                        <a:pt x="31595" y="24523"/>
                      </a:lnTo>
                      <a:lnTo>
                        <a:pt x="31490" y="24816"/>
                      </a:lnTo>
                      <a:lnTo>
                        <a:pt x="31427" y="24962"/>
                      </a:lnTo>
                      <a:lnTo>
                        <a:pt x="31490" y="24962"/>
                      </a:lnTo>
                      <a:lnTo>
                        <a:pt x="31511" y="24858"/>
                      </a:lnTo>
                      <a:lnTo>
                        <a:pt x="31595" y="24816"/>
                      </a:lnTo>
                      <a:lnTo>
                        <a:pt x="31595" y="24962"/>
                      </a:lnTo>
                      <a:lnTo>
                        <a:pt x="31699" y="25088"/>
                      </a:lnTo>
                      <a:lnTo>
                        <a:pt x="31616" y="25192"/>
                      </a:lnTo>
                      <a:lnTo>
                        <a:pt x="31511" y="25192"/>
                      </a:lnTo>
                      <a:lnTo>
                        <a:pt x="31469" y="25151"/>
                      </a:lnTo>
                      <a:lnTo>
                        <a:pt x="31385" y="25151"/>
                      </a:lnTo>
                      <a:lnTo>
                        <a:pt x="31218" y="25402"/>
                      </a:lnTo>
                      <a:lnTo>
                        <a:pt x="31093" y="25465"/>
                      </a:lnTo>
                      <a:lnTo>
                        <a:pt x="31072" y="25569"/>
                      </a:lnTo>
                      <a:lnTo>
                        <a:pt x="30800" y="25674"/>
                      </a:lnTo>
                      <a:lnTo>
                        <a:pt x="30737" y="25757"/>
                      </a:lnTo>
                      <a:lnTo>
                        <a:pt x="30737" y="25799"/>
                      </a:lnTo>
                      <a:lnTo>
                        <a:pt x="30360" y="25925"/>
                      </a:lnTo>
                      <a:lnTo>
                        <a:pt x="30130" y="26029"/>
                      </a:lnTo>
                      <a:lnTo>
                        <a:pt x="30067" y="26092"/>
                      </a:lnTo>
                      <a:lnTo>
                        <a:pt x="29942" y="26092"/>
                      </a:lnTo>
                      <a:lnTo>
                        <a:pt x="29837" y="26176"/>
                      </a:lnTo>
                      <a:lnTo>
                        <a:pt x="29607" y="26197"/>
                      </a:lnTo>
                      <a:lnTo>
                        <a:pt x="29440" y="26281"/>
                      </a:lnTo>
                      <a:lnTo>
                        <a:pt x="29481" y="26322"/>
                      </a:lnTo>
                      <a:lnTo>
                        <a:pt x="29481" y="26427"/>
                      </a:lnTo>
                      <a:lnTo>
                        <a:pt x="29523" y="26511"/>
                      </a:lnTo>
                      <a:lnTo>
                        <a:pt x="29523" y="26615"/>
                      </a:lnTo>
                      <a:lnTo>
                        <a:pt x="29586" y="26699"/>
                      </a:lnTo>
                      <a:lnTo>
                        <a:pt x="29523" y="26720"/>
                      </a:lnTo>
                      <a:lnTo>
                        <a:pt x="29544" y="26804"/>
                      </a:lnTo>
                      <a:lnTo>
                        <a:pt x="29607" y="26825"/>
                      </a:lnTo>
                      <a:lnTo>
                        <a:pt x="29523" y="26866"/>
                      </a:lnTo>
                      <a:lnTo>
                        <a:pt x="29586" y="26971"/>
                      </a:lnTo>
                      <a:lnTo>
                        <a:pt x="29523" y="27013"/>
                      </a:lnTo>
                      <a:lnTo>
                        <a:pt x="29544" y="27117"/>
                      </a:lnTo>
                      <a:lnTo>
                        <a:pt x="29502" y="27159"/>
                      </a:lnTo>
                      <a:lnTo>
                        <a:pt x="29481" y="27348"/>
                      </a:lnTo>
                      <a:lnTo>
                        <a:pt x="29502" y="27452"/>
                      </a:lnTo>
                      <a:lnTo>
                        <a:pt x="29419" y="27745"/>
                      </a:lnTo>
                      <a:lnTo>
                        <a:pt x="29440" y="27808"/>
                      </a:lnTo>
                      <a:lnTo>
                        <a:pt x="29502" y="27850"/>
                      </a:lnTo>
                      <a:lnTo>
                        <a:pt x="29502" y="27913"/>
                      </a:lnTo>
                      <a:lnTo>
                        <a:pt x="29544" y="27975"/>
                      </a:lnTo>
                      <a:lnTo>
                        <a:pt x="29440" y="28101"/>
                      </a:lnTo>
                      <a:lnTo>
                        <a:pt x="29440" y="28226"/>
                      </a:lnTo>
                      <a:lnTo>
                        <a:pt x="29523" y="28268"/>
                      </a:lnTo>
                      <a:lnTo>
                        <a:pt x="29544" y="28436"/>
                      </a:lnTo>
                      <a:lnTo>
                        <a:pt x="29607" y="28498"/>
                      </a:lnTo>
                      <a:lnTo>
                        <a:pt x="29481" y="28624"/>
                      </a:lnTo>
                      <a:lnTo>
                        <a:pt x="29419" y="28791"/>
                      </a:lnTo>
                      <a:lnTo>
                        <a:pt x="29377" y="28812"/>
                      </a:lnTo>
                      <a:lnTo>
                        <a:pt x="29314" y="28791"/>
                      </a:lnTo>
                      <a:lnTo>
                        <a:pt x="29314" y="28896"/>
                      </a:lnTo>
                      <a:lnTo>
                        <a:pt x="29377" y="28959"/>
                      </a:lnTo>
                      <a:lnTo>
                        <a:pt x="29314" y="29042"/>
                      </a:lnTo>
                      <a:lnTo>
                        <a:pt x="29293" y="29231"/>
                      </a:lnTo>
                      <a:lnTo>
                        <a:pt x="29314" y="29356"/>
                      </a:lnTo>
                      <a:lnTo>
                        <a:pt x="29419" y="29482"/>
                      </a:lnTo>
                      <a:lnTo>
                        <a:pt x="29523" y="29545"/>
                      </a:lnTo>
                      <a:lnTo>
                        <a:pt x="29335" y="29524"/>
                      </a:lnTo>
                      <a:lnTo>
                        <a:pt x="29209" y="29419"/>
                      </a:lnTo>
                      <a:lnTo>
                        <a:pt x="29230" y="29252"/>
                      </a:lnTo>
                      <a:lnTo>
                        <a:pt x="29189" y="29042"/>
                      </a:lnTo>
                      <a:lnTo>
                        <a:pt x="29105" y="29022"/>
                      </a:lnTo>
                      <a:lnTo>
                        <a:pt x="29084" y="28959"/>
                      </a:lnTo>
                      <a:lnTo>
                        <a:pt x="29105" y="28854"/>
                      </a:lnTo>
                      <a:lnTo>
                        <a:pt x="29063" y="28854"/>
                      </a:lnTo>
                      <a:lnTo>
                        <a:pt x="28875" y="29105"/>
                      </a:lnTo>
                      <a:lnTo>
                        <a:pt x="28875" y="29210"/>
                      </a:lnTo>
                      <a:lnTo>
                        <a:pt x="28854" y="29314"/>
                      </a:lnTo>
                      <a:lnTo>
                        <a:pt x="28749" y="29314"/>
                      </a:lnTo>
                      <a:lnTo>
                        <a:pt x="28644" y="29210"/>
                      </a:lnTo>
                      <a:lnTo>
                        <a:pt x="28477" y="29147"/>
                      </a:lnTo>
                      <a:lnTo>
                        <a:pt x="28352" y="29252"/>
                      </a:lnTo>
                      <a:lnTo>
                        <a:pt x="28184" y="29335"/>
                      </a:lnTo>
                      <a:lnTo>
                        <a:pt x="28184" y="29335"/>
                      </a:lnTo>
                      <a:lnTo>
                        <a:pt x="28393" y="29147"/>
                      </a:lnTo>
                      <a:lnTo>
                        <a:pt x="28456" y="29001"/>
                      </a:lnTo>
                      <a:lnTo>
                        <a:pt x="28435" y="28917"/>
                      </a:lnTo>
                      <a:lnTo>
                        <a:pt x="28393" y="28729"/>
                      </a:lnTo>
                      <a:lnTo>
                        <a:pt x="28331" y="28624"/>
                      </a:lnTo>
                      <a:lnTo>
                        <a:pt x="28289" y="28540"/>
                      </a:lnTo>
                      <a:lnTo>
                        <a:pt x="28268" y="28540"/>
                      </a:lnTo>
                      <a:lnTo>
                        <a:pt x="28142" y="28478"/>
                      </a:lnTo>
                      <a:lnTo>
                        <a:pt x="28038" y="28415"/>
                      </a:lnTo>
                      <a:lnTo>
                        <a:pt x="28038" y="28331"/>
                      </a:lnTo>
                      <a:lnTo>
                        <a:pt x="28017" y="28289"/>
                      </a:lnTo>
                      <a:lnTo>
                        <a:pt x="28038" y="28185"/>
                      </a:lnTo>
                      <a:lnTo>
                        <a:pt x="27954" y="28080"/>
                      </a:lnTo>
                      <a:lnTo>
                        <a:pt x="27870" y="28017"/>
                      </a:lnTo>
                      <a:lnTo>
                        <a:pt x="27870" y="27892"/>
                      </a:lnTo>
                      <a:lnTo>
                        <a:pt x="27766" y="27808"/>
                      </a:lnTo>
                      <a:lnTo>
                        <a:pt x="27724" y="27703"/>
                      </a:lnTo>
                      <a:lnTo>
                        <a:pt x="27766" y="27473"/>
                      </a:lnTo>
                      <a:lnTo>
                        <a:pt x="27870" y="27369"/>
                      </a:lnTo>
                      <a:lnTo>
                        <a:pt x="27933" y="27222"/>
                      </a:lnTo>
                      <a:lnTo>
                        <a:pt x="27933" y="27117"/>
                      </a:lnTo>
                      <a:lnTo>
                        <a:pt x="28080" y="26866"/>
                      </a:lnTo>
                      <a:lnTo>
                        <a:pt x="28080" y="26615"/>
                      </a:lnTo>
                      <a:lnTo>
                        <a:pt x="28059" y="26594"/>
                      </a:lnTo>
                      <a:lnTo>
                        <a:pt x="28038" y="26448"/>
                      </a:lnTo>
                      <a:lnTo>
                        <a:pt x="28121" y="26301"/>
                      </a:lnTo>
                      <a:lnTo>
                        <a:pt x="28184" y="26197"/>
                      </a:lnTo>
                      <a:lnTo>
                        <a:pt x="28184" y="26092"/>
                      </a:lnTo>
                      <a:lnTo>
                        <a:pt x="28352" y="25799"/>
                      </a:lnTo>
                      <a:lnTo>
                        <a:pt x="28331" y="25611"/>
                      </a:lnTo>
                      <a:lnTo>
                        <a:pt x="28268" y="25611"/>
                      </a:lnTo>
                      <a:lnTo>
                        <a:pt x="28247" y="25653"/>
                      </a:lnTo>
                      <a:lnTo>
                        <a:pt x="28247" y="25590"/>
                      </a:lnTo>
                      <a:lnTo>
                        <a:pt x="28163" y="25590"/>
                      </a:lnTo>
                      <a:lnTo>
                        <a:pt x="28038" y="25653"/>
                      </a:lnTo>
                      <a:lnTo>
                        <a:pt x="27849" y="25611"/>
                      </a:lnTo>
                      <a:lnTo>
                        <a:pt x="27661" y="25569"/>
                      </a:lnTo>
                      <a:lnTo>
                        <a:pt x="27619" y="25569"/>
                      </a:lnTo>
                      <a:lnTo>
                        <a:pt x="27556" y="25506"/>
                      </a:lnTo>
                      <a:lnTo>
                        <a:pt x="27326" y="25506"/>
                      </a:lnTo>
                      <a:lnTo>
                        <a:pt x="27201" y="25548"/>
                      </a:lnTo>
                      <a:lnTo>
                        <a:pt x="27138" y="25506"/>
                      </a:lnTo>
                      <a:lnTo>
                        <a:pt x="26971" y="25506"/>
                      </a:lnTo>
                      <a:lnTo>
                        <a:pt x="26929" y="25485"/>
                      </a:lnTo>
                      <a:lnTo>
                        <a:pt x="26971" y="25444"/>
                      </a:lnTo>
                      <a:lnTo>
                        <a:pt x="26803" y="25297"/>
                      </a:lnTo>
                      <a:lnTo>
                        <a:pt x="26782" y="25234"/>
                      </a:lnTo>
                      <a:lnTo>
                        <a:pt x="26594" y="25046"/>
                      </a:lnTo>
                      <a:lnTo>
                        <a:pt x="26510" y="25025"/>
                      </a:lnTo>
                      <a:lnTo>
                        <a:pt x="26343" y="24879"/>
                      </a:lnTo>
                      <a:lnTo>
                        <a:pt x="26259" y="24858"/>
                      </a:lnTo>
                      <a:lnTo>
                        <a:pt x="26029" y="24711"/>
                      </a:lnTo>
                      <a:lnTo>
                        <a:pt x="25966" y="24648"/>
                      </a:lnTo>
                      <a:lnTo>
                        <a:pt x="25903" y="24753"/>
                      </a:lnTo>
                      <a:lnTo>
                        <a:pt x="25903" y="24711"/>
                      </a:lnTo>
                      <a:lnTo>
                        <a:pt x="25820" y="24523"/>
                      </a:lnTo>
                      <a:lnTo>
                        <a:pt x="25736" y="24439"/>
                      </a:lnTo>
                      <a:lnTo>
                        <a:pt x="25736" y="24335"/>
                      </a:lnTo>
                      <a:lnTo>
                        <a:pt x="25631" y="24293"/>
                      </a:lnTo>
                      <a:lnTo>
                        <a:pt x="25527" y="24104"/>
                      </a:lnTo>
                      <a:lnTo>
                        <a:pt x="25443" y="24084"/>
                      </a:lnTo>
                      <a:lnTo>
                        <a:pt x="25255" y="23895"/>
                      </a:lnTo>
                      <a:lnTo>
                        <a:pt x="25150" y="23874"/>
                      </a:lnTo>
                      <a:lnTo>
                        <a:pt x="25087" y="23812"/>
                      </a:lnTo>
                      <a:lnTo>
                        <a:pt x="24815" y="23728"/>
                      </a:lnTo>
                      <a:lnTo>
                        <a:pt x="24627" y="23581"/>
                      </a:lnTo>
                      <a:lnTo>
                        <a:pt x="24376" y="23393"/>
                      </a:lnTo>
                      <a:lnTo>
                        <a:pt x="24167" y="23414"/>
                      </a:lnTo>
                      <a:lnTo>
                        <a:pt x="23748" y="23560"/>
                      </a:lnTo>
                      <a:lnTo>
                        <a:pt x="23330" y="23686"/>
                      </a:lnTo>
                      <a:lnTo>
                        <a:pt x="23142" y="23686"/>
                      </a:lnTo>
                      <a:lnTo>
                        <a:pt x="23016" y="23623"/>
                      </a:lnTo>
                      <a:lnTo>
                        <a:pt x="23016" y="23623"/>
                      </a:lnTo>
                      <a:lnTo>
                        <a:pt x="23142" y="23665"/>
                      </a:lnTo>
                      <a:lnTo>
                        <a:pt x="23330" y="23602"/>
                      </a:lnTo>
                      <a:lnTo>
                        <a:pt x="23665" y="23268"/>
                      </a:lnTo>
                      <a:lnTo>
                        <a:pt x="23727" y="23163"/>
                      </a:lnTo>
                      <a:lnTo>
                        <a:pt x="23665" y="22933"/>
                      </a:lnTo>
                      <a:lnTo>
                        <a:pt x="23581" y="22828"/>
                      </a:lnTo>
                      <a:lnTo>
                        <a:pt x="23665" y="22577"/>
                      </a:lnTo>
                      <a:lnTo>
                        <a:pt x="23665" y="22347"/>
                      </a:lnTo>
                      <a:lnTo>
                        <a:pt x="23581" y="22200"/>
                      </a:lnTo>
                      <a:lnTo>
                        <a:pt x="23581" y="22054"/>
                      </a:lnTo>
                      <a:lnTo>
                        <a:pt x="23644" y="21928"/>
                      </a:lnTo>
                      <a:lnTo>
                        <a:pt x="23644" y="21824"/>
                      </a:lnTo>
                      <a:lnTo>
                        <a:pt x="23539" y="21782"/>
                      </a:lnTo>
                      <a:lnTo>
                        <a:pt x="23204" y="21782"/>
                      </a:lnTo>
                      <a:lnTo>
                        <a:pt x="23037" y="22054"/>
                      </a:lnTo>
                      <a:lnTo>
                        <a:pt x="22828" y="22305"/>
                      </a:lnTo>
                      <a:lnTo>
                        <a:pt x="22577" y="22326"/>
                      </a:lnTo>
                      <a:lnTo>
                        <a:pt x="22409" y="22452"/>
                      </a:lnTo>
                      <a:lnTo>
                        <a:pt x="22472" y="22347"/>
                      </a:lnTo>
                      <a:lnTo>
                        <a:pt x="22786" y="22263"/>
                      </a:lnTo>
                      <a:lnTo>
                        <a:pt x="22932" y="22117"/>
                      </a:lnTo>
                      <a:lnTo>
                        <a:pt x="23037" y="21845"/>
                      </a:lnTo>
                      <a:lnTo>
                        <a:pt x="22995" y="21824"/>
                      </a:lnTo>
                      <a:lnTo>
                        <a:pt x="22995" y="21677"/>
                      </a:lnTo>
                      <a:lnTo>
                        <a:pt x="22932" y="21594"/>
                      </a:lnTo>
                      <a:lnTo>
                        <a:pt x="22953" y="21489"/>
                      </a:lnTo>
                      <a:lnTo>
                        <a:pt x="22932" y="21405"/>
                      </a:lnTo>
                      <a:lnTo>
                        <a:pt x="22807" y="21384"/>
                      </a:lnTo>
                      <a:lnTo>
                        <a:pt x="22849" y="21322"/>
                      </a:lnTo>
                      <a:lnTo>
                        <a:pt x="22953" y="21301"/>
                      </a:lnTo>
                      <a:lnTo>
                        <a:pt x="22995" y="21196"/>
                      </a:lnTo>
                      <a:lnTo>
                        <a:pt x="23100" y="21008"/>
                      </a:lnTo>
                      <a:lnTo>
                        <a:pt x="23100" y="20861"/>
                      </a:lnTo>
                      <a:lnTo>
                        <a:pt x="23037" y="20799"/>
                      </a:lnTo>
                      <a:lnTo>
                        <a:pt x="23121" y="20568"/>
                      </a:lnTo>
                      <a:lnTo>
                        <a:pt x="23204" y="20527"/>
                      </a:lnTo>
                      <a:lnTo>
                        <a:pt x="23246" y="20359"/>
                      </a:lnTo>
                      <a:lnTo>
                        <a:pt x="23330" y="20255"/>
                      </a:lnTo>
                      <a:lnTo>
                        <a:pt x="23372" y="20045"/>
                      </a:lnTo>
                      <a:lnTo>
                        <a:pt x="23476" y="19941"/>
                      </a:lnTo>
                      <a:lnTo>
                        <a:pt x="23435" y="19815"/>
                      </a:lnTo>
                      <a:lnTo>
                        <a:pt x="23435" y="19731"/>
                      </a:lnTo>
                      <a:lnTo>
                        <a:pt x="23560" y="19815"/>
                      </a:lnTo>
                      <a:lnTo>
                        <a:pt x="23665" y="19711"/>
                      </a:lnTo>
                      <a:lnTo>
                        <a:pt x="23665" y="19606"/>
                      </a:lnTo>
                      <a:lnTo>
                        <a:pt x="23790" y="19585"/>
                      </a:lnTo>
                      <a:lnTo>
                        <a:pt x="23958" y="19397"/>
                      </a:lnTo>
                      <a:lnTo>
                        <a:pt x="24062" y="19334"/>
                      </a:lnTo>
                      <a:lnTo>
                        <a:pt x="24041" y="19229"/>
                      </a:lnTo>
                      <a:lnTo>
                        <a:pt x="24125" y="19166"/>
                      </a:lnTo>
                      <a:lnTo>
                        <a:pt x="24188" y="19166"/>
                      </a:lnTo>
                      <a:lnTo>
                        <a:pt x="24230" y="19083"/>
                      </a:lnTo>
                      <a:lnTo>
                        <a:pt x="24167" y="18999"/>
                      </a:lnTo>
                      <a:lnTo>
                        <a:pt x="24292" y="18915"/>
                      </a:lnTo>
                      <a:lnTo>
                        <a:pt x="24376" y="18769"/>
                      </a:lnTo>
                      <a:lnTo>
                        <a:pt x="24481" y="18769"/>
                      </a:lnTo>
                      <a:lnTo>
                        <a:pt x="24481" y="18706"/>
                      </a:lnTo>
                      <a:lnTo>
                        <a:pt x="24543" y="18664"/>
                      </a:lnTo>
                      <a:lnTo>
                        <a:pt x="24397" y="18560"/>
                      </a:lnTo>
                      <a:lnTo>
                        <a:pt x="24460" y="18539"/>
                      </a:lnTo>
                      <a:lnTo>
                        <a:pt x="24460" y="18455"/>
                      </a:lnTo>
                      <a:lnTo>
                        <a:pt x="24543" y="18476"/>
                      </a:lnTo>
                      <a:lnTo>
                        <a:pt x="24669" y="18581"/>
                      </a:lnTo>
                      <a:lnTo>
                        <a:pt x="24690" y="18643"/>
                      </a:lnTo>
                      <a:lnTo>
                        <a:pt x="24753" y="18602"/>
                      </a:lnTo>
                      <a:lnTo>
                        <a:pt x="24711" y="18539"/>
                      </a:lnTo>
                      <a:lnTo>
                        <a:pt x="24606" y="18476"/>
                      </a:lnTo>
                      <a:lnTo>
                        <a:pt x="24795" y="18392"/>
                      </a:lnTo>
                      <a:lnTo>
                        <a:pt x="24836" y="18330"/>
                      </a:lnTo>
                      <a:lnTo>
                        <a:pt x="24983" y="18330"/>
                      </a:lnTo>
                      <a:lnTo>
                        <a:pt x="25004" y="18350"/>
                      </a:lnTo>
                      <a:lnTo>
                        <a:pt x="25025" y="18267"/>
                      </a:lnTo>
                      <a:lnTo>
                        <a:pt x="25004" y="18225"/>
                      </a:lnTo>
                      <a:lnTo>
                        <a:pt x="25087" y="18225"/>
                      </a:lnTo>
                      <a:lnTo>
                        <a:pt x="25108" y="18350"/>
                      </a:lnTo>
                      <a:lnTo>
                        <a:pt x="25192" y="18246"/>
                      </a:lnTo>
                      <a:lnTo>
                        <a:pt x="25192" y="18225"/>
                      </a:lnTo>
                      <a:lnTo>
                        <a:pt x="25108" y="18162"/>
                      </a:lnTo>
                      <a:lnTo>
                        <a:pt x="25108" y="18058"/>
                      </a:lnTo>
                      <a:lnTo>
                        <a:pt x="25150" y="18120"/>
                      </a:lnTo>
                      <a:lnTo>
                        <a:pt x="25359" y="18162"/>
                      </a:lnTo>
                      <a:lnTo>
                        <a:pt x="25339" y="18078"/>
                      </a:lnTo>
                      <a:lnTo>
                        <a:pt x="25234" y="18037"/>
                      </a:lnTo>
                      <a:lnTo>
                        <a:pt x="25213" y="17953"/>
                      </a:lnTo>
                      <a:lnTo>
                        <a:pt x="25255" y="17932"/>
                      </a:lnTo>
                      <a:lnTo>
                        <a:pt x="25297" y="17848"/>
                      </a:lnTo>
                      <a:lnTo>
                        <a:pt x="25318" y="18016"/>
                      </a:lnTo>
                      <a:lnTo>
                        <a:pt x="25422" y="17974"/>
                      </a:lnTo>
                      <a:lnTo>
                        <a:pt x="25506" y="18016"/>
                      </a:lnTo>
                      <a:lnTo>
                        <a:pt x="25590" y="17953"/>
                      </a:lnTo>
                      <a:lnTo>
                        <a:pt x="25464" y="17744"/>
                      </a:lnTo>
                      <a:lnTo>
                        <a:pt x="25401" y="17514"/>
                      </a:lnTo>
                      <a:lnTo>
                        <a:pt x="25297" y="17388"/>
                      </a:lnTo>
                      <a:lnTo>
                        <a:pt x="25297" y="17283"/>
                      </a:lnTo>
                      <a:lnTo>
                        <a:pt x="25255" y="17200"/>
                      </a:lnTo>
                      <a:lnTo>
                        <a:pt x="25297" y="17137"/>
                      </a:lnTo>
                      <a:lnTo>
                        <a:pt x="25359" y="17221"/>
                      </a:lnTo>
                      <a:lnTo>
                        <a:pt x="25422" y="17409"/>
                      </a:lnTo>
                      <a:lnTo>
                        <a:pt x="25569" y="17597"/>
                      </a:lnTo>
                      <a:lnTo>
                        <a:pt x="25841" y="17639"/>
                      </a:lnTo>
                      <a:lnTo>
                        <a:pt x="25945" y="17723"/>
                      </a:lnTo>
                      <a:lnTo>
                        <a:pt x="26071" y="17723"/>
                      </a:lnTo>
                      <a:lnTo>
                        <a:pt x="26155" y="17660"/>
                      </a:lnTo>
                      <a:lnTo>
                        <a:pt x="26259" y="17660"/>
                      </a:lnTo>
                      <a:lnTo>
                        <a:pt x="26406" y="17514"/>
                      </a:lnTo>
                      <a:lnTo>
                        <a:pt x="26448" y="17242"/>
                      </a:lnTo>
                      <a:lnTo>
                        <a:pt x="26238" y="16990"/>
                      </a:lnTo>
                      <a:lnTo>
                        <a:pt x="26196" y="16823"/>
                      </a:lnTo>
                      <a:lnTo>
                        <a:pt x="26134" y="16739"/>
                      </a:lnTo>
                      <a:lnTo>
                        <a:pt x="26071" y="16739"/>
                      </a:lnTo>
                      <a:lnTo>
                        <a:pt x="25945" y="16886"/>
                      </a:lnTo>
                      <a:lnTo>
                        <a:pt x="25715" y="16907"/>
                      </a:lnTo>
                      <a:lnTo>
                        <a:pt x="25652" y="16928"/>
                      </a:lnTo>
                      <a:lnTo>
                        <a:pt x="25652" y="16907"/>
                      </a:lnTo>
                      <a:lnTo>
                        <a:pt x="25631" y="16823"/>
                      </a:lnTo>
                      <a:lnTo>
                        <a:pt x="25715" y="16865"/>
                      </a:lnTo>
                      <a:lnTo>
                        <a:pt x="25841" y="16823"/>
                      </a:lnTo>
                      <a:lnTo>
                        <a:pt x="25966" y="16718"/>
                      </a:lnTo>
                      <a:lnTo>
                        <a:pt x="25945" y="16677"/>
                      </a:lnTo>
                      <a:lnTo>
                        <a:pt x="25736" y="16551"/>
                      </a:lnTo>
                      <a:lnTo>
                        <a:pt x="25506" y="16300"/>
                      </a:lnTo>
                      <a:lnTo>
                        <a:pt x="25443" y="16300"/>
                      </a:lnTo>
                      <a:lnTo>
                        <a:pt x="25422" y="16363"/>
                      </a:lnTo>
                      <a:lnTo>
                        <a:pt x="25464" y="16446"/>
                      </a:lnTo>
                      <a:lnTo>
                        <a:pt x="25443" y="16488"/>
                      </a:lnTo>
                      <a:lnTo>
                        <a:pt x="25339" y="16405"/>
                      </a:lnTo>
                      <a:lnTo>
                        <a:pt x="25297" y="16258"/>
                      </a:lnTo>
                      <a:lnTo>
                        <a:pt x="25401" y="16279"/>
                      </a:lnTo>
                      <a:lnTo>
                        <a:pt x="25401" y="16091"/>
                      </a:lnTo>
                      <a:lnTo>
                        <a:pt x="25443" y="16195"/>
                      </a:lnTo>
                      <a:lnTo>
                        <a:pt x="25611" y="16342"/>
                      </a:lnTo>
                      <a:lnTo>
                        <a:pt x="25694" y="16363"/>
                      </a:lnTo>
                      <a:lnTo>
                        <a:pt x="25757" y="16551"/>
                      </a:lnTo>
                      <a:lnTo>
                        <a:pt x="25966" y="16677"/>
                      </a:lnTo>
                      <a:lnTo>
                        <a:pt x="26217" y="16760"/>
                      </a:lnTo>
                      <a:lnTo>
                        <a:pt x="26322" y="16907"/>
                      </a:lnTo>
                      <a:lnTo>
                        <a:pt x="26427" y="16970"/>
                      </a:lnTo>
                      <a:lnTo>
                        <a:pt x="26448" y="17032"/>
                      </a:lnTo>
                      <a:lnTo>
                        <a:pt x="26573" y="17095"/>
                      </a:lnTo>
                      <a:lnTo>
                        <a:pt x="26636" y="17137"/>
                      </a:lnTo>
                      <a:lnTo>
                        <a:pt x="26636" y="17011"/>
                      </a:lnTo>
                      <a:lnTo>
                        <a:pt x="26740" y="16970"/>
                      </a:lnTo>
                      <a:lnTo>
                        <a:pt x="26657" y="16907"/>
                      </a:lnTo>
                      <a:lnTo>
                        <a:pt x="26678" y="16802"/>
                      </a:lnTo>
                      <a:lnTo>
                        <a:pt x="26761" y="16928"/>
                      </a:lnTo>
                      <a:lnTo>
                        <a:pt x="26782" y="17011"/>
                      </a:lnTo>
                      <a:lnTo>
                        <a:pt x="26866" y="17032"/>
                      </a:lnTo>
                      <a:lnTo>
                        <a:pt x="26992" y="16865"/>
                      </a:lnTo>
                      <a:lnTo>
                        <a:pt x="26992" y="16656"/>
                      </a:lnTo>
                      <a:lnTo>
                        <a:pt x="26950" y="16572"/>
                      </a:lnTo>
                      <a:lnTo>
                        <a:pt x="26992" y="16405"/>
                      </a:lnTo>
                      <a:lnTo>
                        <a:pt x="27054" y="16593"/>
                      </a:lnTo>
                      <a:lnTo>
                        <a:pt x="27054" y="16698"/>
                      </a:lnTo>
                      <a:lnTo>
                        <a:pt x="27117" y="16467"/>
                      </a:lnTo>
                      <a:lnTo>
                        <a:pt x="27222" y="16405"/>
                      </a:lnTo>
                      <a:lnTo>
                        <a:pt x="27264" y="16467"/>
                      </a:lnTo>
                      <a:lnTo>
                        <a:pt x="27284" y="16488"/>
                      </a:lnTo>
                      <a:lnTo>
                        <a:pt x="27201" y="16593"/>
                      </a:lnTo>
                      <a:lnTo>
                        <a:pt x="27264" y="16614"/>
                      </a:lnTo>
                      <a:lnTo>
                        <a:pt x="27284" y="16698"/>
                      </a:lnTo>
                      <a:lnTo>
                        <a:pt x="27368" y="16614"/>
                      </a:lnTo>
                      <a:lnTo>
                        <a:pt x="27431" y="16656"/>
                      </a:lnTo>
                      <a:lnTo>
                        <a:pt x="27577" y="16802"/>
                      </a:lnTo>
                      <a:lnTo>
                        <a:pt x="27598" y="16760"/>
                      </a:lnTo>
                      <a:lnTo>
                        <a:pt x="27682" y="16760"/>
                      </a:lnTo>
                      <a:lnTo>
                        <a:pt x="27724" y="16802"/>
                      </a:lnTo>
                      <a:lnTo>
                        <a:pt x="27828" y="16781"/>
                      </a:lnTo>
                      <a:lnTo>
                        <a:pt x="27933" y="16593"/>
                      </a:lnTo>
                      <a:lnTo>
                        <a:pt x="28100" y="16509"/>
                      </a:lnTo>
                      <a:lnTo>
                        <a:pt x="28456" y="16153"/>
                      </a:lnTo>
                      <a:lnTo>
                        <a:pt x="28477" y="16070"/>
                      </a:lnTo>
                      <a:lnTo>
                        <a:pt x="28540" y="16049"/>
                      </a:lnTo>
                      <a:lnTo>
                        <a:pt x="28561" y="16091"/>
                      </a:lnTo>
                      <a:lnTo>
                        <a:pt x="28728" y="15881"/>
                      </a:lnTo>
                      <a:lnTo>
                        <a:pt x="28833" y="15840"/>
                      </a:lnTo>
                      <a:lnTo>
                        <a:pt x="28958" y="15735"/>
                      </a:lnTo>
                      <a:lnTo>
                        <a:pt x="29000" y="15672"/>
                      </a:lnTo>
                      <a:lnTo>
                        <a:pt x="28979" y="15547"/>
                      </a:lnTo>
                      <a:lnTo>
                        <a:pt x="28561" y="15442"/>
                      </a:lnTo>
                      <a:lnTo>
                        <a:pt x="28331" y="15400"/>
                      </a:lnTo>
                      <a:lnTo>
                        <a:pt x="28121" y="15317"/>
                      </a:lnTo>
                      <a:lnTo>
                        <a:pt x="28038" y="15128"/>
                      </a:lnTo>
                      <a:lnTo>
                        <a:pt x="27912" y="14898"/>
                      </a:lnTo>
                      <a:lnTo>
                        <a:pt x="27849" y="14898"/>
                      </a:lnTo>
                      <a:lnTo>
                        <a:pt x="27828" y="14710"/>
                      </a:lnTo>
                      <a:lnTo>
                        <a:pt x="27808" y="14689"/>
                      </a:lnTo>
                      <a:lnTo>
                        <a:pt x="27828" y="14626"/>
                      </a:lnTo>
                      <a:lnTo>
                        <a:pt x="27870" y="14626"/>
                      </a:lnTo>
                      <a:lnTo>
                        <a:pt x="27912" y="14563"/>
                      </a:lnTo>
                      <a:lnTo>
                        <a:pt x="27828" y="14501"/>
                      </a:lnTo>
                      <a:lnTo>
                        <a:pt x="27598" y="14501"/>
                      </a:lnTo>
                      <a:lnTo>
                        <a:pt x="27326" y="14417"/>
                      </a:lnTo>
                      <a:lnTo>
                        <a:pt x="27243" y="14417"/>
                      </a:lnTo>
                      <a:lnTo>
                        <a:pt x="27201" y="14480"/>
                      </a:lnTo>
                      <a:lnTo>
                        <a:pt x="27117" y="14396"/>
                      </a:lnTo>
                      <a:lnTo>
                        <a:pt x="27117" y="14312"/>
                      </a:lnTo>
                      <a:lnTo>
                        <a:pt x="27222" y="14354"/>
                      </a:lnTo>
                      <a:lnTo>
                        <a:pt x="27494" y="14375"/>
                      </a:lnTo>
                      <a:lnTo>
                        <a:pt x="27640" y="14480"/>
                      </a:lnTo>
                      <a:lnTo>
                        <a:pt x="27870" y="14480"/>
                      </a:lnTo>
                      <a:lnTo>
                        <a:pt x="28017" y="14584"/>
                      </a:lnTo>
                      <a:lnTo>
                        <a:pt x="28142" y="14814"/>
                      </a:lnTo>
                      <a:lnTo>
                        <a:pt x="28247" y="14835"/>
                      </a:lnTo>
                      <a:lnTo>
                        <a:pt x="28289" y="14898"/>
                      </a:lnTo>
                      <a:lnTo>
                        <a:pt x="28247" y="14919"/>
                      </a:lnTo>
                      <a:lnTo>
                        <a:pt x="28184" y="14919"/>
                      </a:lnTo>
                      <a:lnTo>
                        <a:pt x="28184" y="14982"/>
                      </a:lnTo>
                      <a:lnTo>
                        <a:pt x="28372" y="15045"/>
                      </a:lnTo>
                      <a:lnTo>
                        <a:pt x="28435" y="15191"/>
                      </a:lnTo>
                      <a:lnTo>
                        <a:pt x="28498" y="15296"/>
                      </a:lnTo>
                      <a:lnTo>
                        <a:pt x="28875" y="15358"/>
                      </a:lnTo>
                      <a:lnTo>
                        <a:pt x="28979" y="15317"/>
                      </a:lnTo>
                      <a:lnTo>
                        <a:pt x="29021" y="15191"/>
                      </a:lnTo>
                      <a:lnTo>
                        <a:pt x="29105" y="15128"/>
                      </a:lnTo>
                      <a:lnTo>
                        <a:pt x="29189" y="15149"/>
                      </a:lnTo>
                      <a:lnTo>
                        <a:pt x="29314" y="15003"/>
                      </a:lnTo>
                      <a:lnTo>
                        <a:pt x="29335" y="14982"/>
                      </a:lnTo>
                      <a:lnTo>
                        <a:pt x="29502" y="15128"/>
                      </a:lnTo>
                      <a:lnTo>
                        <a:pt x="29481" y="15149"/>
                      </a:lnTo>
                      <a:lnTo>
                        <a:pt x="29377" y="15317"/>
                      </a:lnTo>
                      <a:lnTo>
                        <a:pt x="29377" y="15400"/>
                      </a:lnTo>
                      <a:lnTo>
                        <a:pt x="29293" y="15505"/>
                      </a:lnTo>
                      <a:lnTo>
                        <a:pt x="29293" y="15568"/>
                      </a:lnTo>
                      <a:lnTo>
                        <a:pt x="29189" y="15756"/>
                      </a:lnTo>
                      <a:lnTo>
                        <a:pt x="29230" y="15840"/>
                      </a:lnTo>
                      <a:lnTo>
                        <a:pt x="29189" y="15861"/>
                      </a:lnTo>
                      <a:lnTo>
                        <a:pt x="29168" y="15965"/>
                      </a:lnTo>
                      <a:lnTo>
                        <a:pt x="29168" y="16070"/>
                      </a:lnTo>
                      <a:lnTo>
                        <a:pt x="29000" y="16195"/>
                      </a:lnTo>
                      <a:lnTo>
                        <a:pt x="28958" y="16300"/>
                      </a:lnTo>
                      <a:lnTo>
                        <a:pt x="28958" y="16467"/>
                      </a:lnTo>
                      <a:lnTo>
                        <a:pt x="28916" y="16509"/>
                      </a:lnTo>
                      <a:lnTo>
                        <a:pt x="28916" y="16677"/>
                      </a:lnTo>
                      <a:lnTo>
                        <a:pt x="28854" y="16760"/>
                      </a:lnTo>
                      <a:lnTo>
                        <a:pt x="28707" y="16760"/>
                      </a:lnTo>
                      <a:lnTo>
                        <a:pt x="28540" y="16823"/>
                      </a:lnTo>
                      <a:lnTo>
                        <a:pt x="28540" y="16928"/>
                      </a:lnTo>
                      <a:lnTo>
                        <a:pt x="28477" y="17116"/>
                      </a:lnTo>
                      <a:lnTo>
                        <a:pt x="28498" y="17242"/>
                      </a:lnTo>
                      <a:lnTo>
                        <a:pt x="28561" y="17242"/>
                      </a:lnTo>
                      <a:lnTo>
                        <a:pt x="28582" y="17137"/>
                      </a:lnTo>
                      <a:lnTo>
                        <a:pt x="28644" y="17116"/>
                      </a:lnTo>
                      <a:lnTo>
                        <a:pt x="28686" y="17137"/>
                      </a:lnTo>
                      <a:lnTo>
                        <a:pt x="28770" y="17200"/>
                      </a:lnTo>
                      <a:lnTo>
                        <a:pt x="28854" y="17200"/>
                      </a:lnTo>
                      <a:lnTo>
                        <a:pt x="28896" y="17179"/>
                      </a:lnTo>
                      <a:lnTo>
                        <a:pt x="28958" y="17179"/>
                      </a:lnTo>
                      <a:lnTo>
                        <a:pt x="29000" y="17221"/>
                      </a:lnTo>
                      <a:lnTo>
                        <a:pt x="29021" y="17304"/>
                      </a:lnTo>
                      <a:lnTo>
                        <a:pt x="28958" y="17409"/>
                      </a:lnTo>
                      <a:lnTo>
                        <a:pt x="28979" y="17514"/>
                      </a:lnTo>
                      <a:lnTo>
                        <a:pt x="28896" y="17597"/>
                      </a:lnTo>
                      <a:lnTo>
                        <a:pt x="28896" y="17744"/>
                      </a:lnTo>
                      <a:lnTo>
                        <a:pt x="28916" y="17806"/>
                      </a:lnTo>
                      <a:lnTo>
                        <a:pt x="28979" y="17765"/>
                      </a:lnTo>
                      <a:lnTo>
                        <a:pt x="29021" y="17806"/>
                      </a:lnTo>
                      <a:lnTo>
                        <a:pt x="29105" y="17806"/>
                      </a:lnTo>
                      <a:lnTo>
                        <a:pt x="29168" y="17744"/>
                      </a:lnTo>
                      <a:lnTo>
                        <a:pt x="29272" y="17744"/>
                      </a:lnTo>
                      <a:lnTo>
                        <a:pt x="29293" y="17702"/>
                      </a:lnTo>
                      <a:lnTo>
                        <a:pt x="29377" y="17639"/>
                      </a:lnTo>
                      <a:lnTo>
                        <a:pt x="29440" y="17639"/>
                      </a:lnTo>
                      <a:lnTo>
                        <a:pt x="29544" y="17555"/>
                      </a:lnTo>
                      <a:lnTo>
                        <a:pt x="29586" y="17430"/>
                      </a:lnTo>
                      <a:lnTo>
                        <a:pt x="29649" y="17346"/>
                      </a:lnTo>
                      <a:lnTo>
                        <a:pt x="29712" y="17283"/>
                      </a:lnTo>
                      <a:lnTo>
                        <a:pt x="29753" y="17283"/>
                      </a:lnTo>
                      <a:lnTo>
                        <a:pt x="29816" y="17325"/>
                      </a:lnTo>
                      <a:lnTo>
                        <a:pt x="29900" y="17283"/>
                      </a:lnTo>
                      <a:lnTo>
                        <a:pt x="29942" y="17242"/>
                      </a:lnTo>
                      <a:lnTo>
                        <a:pt x="30025" y="17242"/>
                      </a:lnTo>
                      <a:lnTo>
                        <a:pt x="30067" y="17095"/>
                      </a:lnTo>
                      <a:lnTo>
                        <a:pt x="30067" y="16970"/>
                      </a:lnTo>
                      <a:lnTo>
                        <a:pt x="30172" y="16886"/>
                      </a:lnTo>
                      <a:lnTo>
                        <a:pt x="30214" y="16802"/>
                      </a:lnTo>
                      <a:lnTo>
                        <a:pt x="30277" y="16802"/>
                      </a:lnTo>
                      <a:lnTo>
                        <a:pt x="30339" y="16865"/>
                      </a:lnTo>
                      <a:lnTo>
                        <a:pt x="30381" y="16802"/>
                      </a:lnTo>
                      <a:lnTo>
                        <a:pt x="30444" y="16781"/>
                      </a:lnTo>
                      <a:lnTo>
                        <a:pt x="30486" y="16802"/>
                      </a:lnTo>
                      <a:lnTo>
                        <a:pt x="30528" y="16907"/>
                      </a:lnTo>
                      <a:lnTo>
                        <a:pt x="30444" y="16970"/>
                      </a:lnTo>
                      <a:lnTo>
                        <a:pt x="30381" y="17011"/>
                      </a:lnTo>
                      <a:lnTo>
                        <a:pt x="30465" y="17074"/>
                      </a:lnTo>
                      <a:lnTo>
                        <a:pt x="30632" y="17074"/>
                      </a:lnTo>
                      <a:lnTo>
                        <a:pt x="30695" y="17095"/>
                      </a:lnTo>
                      <a:lnTo>
                        <a:pt x="30737" y="17179"/>
                      </a:lnTo>
                      <a:lnTo>
                        <a:pt x="30653" y="17283"/>
                      </a:lnTo>
                      <a:lnTo>
                        <a:pt x="30569" y="17304"/>
                      </a:lnTo>
                      <a:lnTo>
                        <a:pt x="30569" y="17430"/>
                      </a:lnTo>
                      <a:lnTo>
                        <a:pt x="30653" y="17451"/>
                      </a:lnTo>
                      <a:lnTo>
                        <a:pt x="30695" y="17430"/>
                      </a:lnTo>
                      <a:lnTo>
                        <a:pt x="30779" y="17430"/>
                      </a:lnTo>
                      <a:lnTo>
                        <a:pt x="30800" y="17451"/>
                      </a:lnTo>
                      <a:lnTo>
                        <a:pt x="30883" y="17430"/>
                      </a:lnTo>
                      <a:lnTo>
                        <a:pt x="30904" y="17514"/>
                      </a:lnTo>
                      <a:lnTo>
                        <a:pt x="31009" y="17514"/>
                      </a:lnTo>
                      <a:lnTo>
                        <a:pt x="31072" y="17555"/>
                      </a:lnTo>
                      <a:lnTo>
                        <a:pt x="31113" y="17555"/>
                      </a:lnTo>
                      <a:lnTo>
                        <a:pt x="31260" y="17639"/>
                      </a:lnTo>
                      <a:lnTo>
                        <a:pt x="31302" y="17618"/>
                      </a:lnTo>
                      <a:lnTo>
                        <a:pt x="31365" y="17493"/>
                      </a:lnTo>
                      <a:lnTo>
                        <a:pt x="31406" y="17451"/>
                      </a:lnTo>
                      <a:lnTo>
                        <a:pt x="31490" y="17346"/>
                      </a:lnTo>
                      <a:lnTo>
                        <a:pt x="31595" y="17346"/>
                      </a:lnTo>
                      <a:lnTo>
                        <a:pt x="31616" y="17304"/>
                      </a:lnTo>
                      <a:lnTo>
                        <a:pt x="31532" y="17283"/>
                      </a:lnTo>
                      <a:lnTo>
                        <a:pt x="31490" y="17200"/>
                      </a:lnTo>
                      <a:lnTo>
                        <a:pt x="31574" y="17179"/>
                      </a:lnTo>
                      <a:lnTo>
                        <a:pt x="31595" y="17095"/>
                      </a:lnTo>
                      <a:lnTo>
                        <a:pt x="31511" y="17053"/>
                      </a:lnTo>
                      <a:lnTo>
                        <a:pt x="31469" y="16990"/>
                      </a:lnTo>
                      <a:lnTo>
                        <a:pt x="31406" y="17011"/>
                      </a:lnTo>
                      <a:lnTo>
                        <a:pt x="31406" y="17095"/>
                      </a:lnTo>
                      <a:lnTo>
                        <a:pt x="31365" y="17116"/>
                      </a:lnTo>
                      <a:lnTo>
                        <a:pt x="31302" y="17095"/>
                      </a:lnTo>
                      <a:lnTo>
                        <a:pt x="31197" y="17032"/>
                      </a:lnTo>
                      <a:lnTo>
                        <a:pt x="31197" y="16970"/>
                      </a:lnTo>
                      <a:lnTo>
                        <a:pt x="31155" y="16990"/>
                      </a:lnTo>
                      <a:lnTo>
                        <a:pt x="31072" y="17074"/>
                      </a:lnTo>
                      <a:lnTo>
                        <a:pt x="30883" y="17074"/>
                      </a:lnTo>
                      <a:lnTo>
                        <a:pt x="30800" y="17011"/>
                      </a:lnTo>
                      <a:lnTo>
                        <a:pt x="30904" y="16970"/>
                      </a:lnTo>
                      <a:lnTo>
                        <a:pt x="30988" y="16970"/>
                      </a:lnTo>
                      <a:lnTo>
                        <a:pt x="31072" y="16907"/>
                      </a:lnTo>
                      <a:lnTo>
                        <a:pt x="31072" y="16823"/>
                      </a:lnTo>
                      <a:lnTo>
                        <a:pt x="31051" y="16802"/>
                      </a:lnTo>
                      <a:lnTo>
                        <a:pt x="31051" y="16677"/>
                      </a:lnTo>
                      <a:lnTo>
                        <a:pt x="31072" y="16593"/>
                      </a:lnTo>
                      <a:lnTo>
                        <a:pt x="31072" y="16551"/>
                      </a:lnTo>
                      <a:lnTo>
                        <a:pt x="31009" y="16488"/>
                      </a:lnTo>
                      <a:lnTo>
                        <a:pt x="31009" y="16405"/>
                      </a:lnTo>
                      <a:lnTo>
                        <a:pt x="30862" y="16258"/>
                      </a:lnTo>
                      <a:lnTo>
                        <a:pt x="30737" y="16195"/>
                      </a:lnTo>
                      <a:lnTo>
                        <a:pt x="30737" y="16153"/>
                      </a:lnTo>
                      <a:lnTo>
                        <a:pt x="30695" y="16028"/>
                      </a:lnTo>
                      <a:lnTo>
                        <a:pt x="30632" y="16028"/>
                      </a:lnTo>
                      <a:lnTo>
                        <a:pt x="30590" y="15944"/>
                      </a:lnTo>
                      <a:lnTo>
                        <a:pt x="30632" y="15819"/>
                      </a:lnTo>
                      <a:lnTo>
                        <a:pt x="30590" y="15735"/>
                      </a:lnTo>
                      <a:lnTo>
                        <a:pt x="30465" y="15735"/>
                      </a:lnTo>
                      <a:lnTo>
                        <a:pt x="30277" y="15651"/>
                      </a:lnTo>
                      <a:lnTo>
                        <a:pt x="30235" y="15547"/>
                      </a:lnTo>
                      <a:lnTo>
                        <a:pt x="30277" y="15505"/>
                      </a:lnTo>
                      <a:lnTo>
                        <a:pt x="30277" y="15442"/>
                      </a:lnTo>
                      <a:lnTo>
                        <a:pt x="30214" y="15358"/>
                      </a:lnTo>
                      <a:lnTo>
                        <a:pt x="30172" y="15296"/>
                      </a:lnTo>
                      <a:lnTo>
                        <a:pt x="30151" y="15296"/>
                      </a:lnTo>
                      <a:lnTo>
                        <a:pt x="30046" y="15421"/>
                      </a:lnTo>
                      <a:lnTo>
                        <a:pt x="30025" y="15526"/>
                      </a:lnTo>
                      <a:lnTo>
                        <a:pt x="29963" y="15568"/>
                      </a:lnTo>
                      <a:lnTo>
                        <a:pt x="29921" y="15526"/>
                      </a:lnTo>
                      <a:lnTo>
                        <a:pt x="29921" y="15400"/>
                      </a:lnTo>
                      <a:lnTo>
                        <a:pt x="29858" y="15296"/>
                      </a:lnTo>
                      <a:lnTo>
                        <a:pt x="29900" y="15212"/>
                      </a:lnTo>
                      <a:lnTo>
                        <a:pt x="30025" y="15212"/>
                      </a:lnTo>
                      <a:lnTo>
                        <a:pt x="30005" y="15128"/>
                      </a:lnTo>
                      <a:lnTo>
                        <a:pt x="30025" y="15024"/>
                      </a:lnTo>
                      <a:lnTo>
                        <a:pt x="30005" y="14919"/>
                      </a:lnTo>
                      <a:lnTo>
                        <a:pt x="29900" y="14940"/>
                      </a:lnTo>
                      <a:lnTo>
                        <a:pt x="29900" y="14877"/>
                      </a:lnTo>
                      <a:lnTo>
                        <a:pt x="29963" y="14773"/>
                      </a:lnTo>
                      <a:lnTo>
                        <a:pt x="29921" y="14731"/>
                      </a:lnTo>
                      <a:lnTo>
                        <a:pt x="29712" y="14814"/>
                      </a:lnTo>
                      <a:cubicBezTo>
                        <a:pt x="29691" y="14773"/>
                        <a:pt x="29628" y="14731"/>
                        <a:pt x="29607" y="14689"/>
                      </a:cubicBezTo>
                      <a:lnTo>
                        <a:pt x="29712" y="14605"/>
                      </a:lnTo>
                      <a:lnTo>
                        <a:pt x="29795" y="14584"/>
                      </a:lnTo>
                      <a:lnTo>
                        <a:pt x="29858" y="14417"/>
                      </a:lnTo>
                      <a:lnTo>
                        <a:pt x="29816" y="14312"/>
                      </a:lnTo>
                      <a:lnTo>
                        <a:pt x="29691" y="14291"/>
                      </a:lnTo>
                      <a:lnTo>
                        <a:pt x="29628" y="14208"/>
                      </a:lnTo>
                      <a:lnTo>
                        <a:pt x="29628" y="14103"/>
                      </a:lnTo>
                      <a:lnTo>
                        <a:pt x="29691" y="14082"/>
                      </a:lnTo>
                      <a:lnTo>
                        <a:pt x="29649" y="13998"/>
                      </a:lnTo>
                      <a:lnTo>
                        <a:pt x="29691" y="13915"/>
                      </a:lnTo>
                      <a:lnTo>
                        <a:pt x="29816" y="13998"/>
                      </a:lnTo>
                      <a:lnTo>
                        <a:pt x="29921" y="13977"/>
                      </a:lnTo>
                      <a:lnTo>
                        <a:pt x="30025" y="14061"/>
                      </a:lnTo>
                      <a:lnTo>
                        <a:pt x="30151" y="14061"/>
                      </a:lnTo>
                      <a:lnTo>
                        <a:pt x="30318" y="13977"/>
                      </a:lnTo>
                      <a:lnTo>
                        <a:pt x="30318" y="14019"/>
                      </a:lnTo>
                      <a:lnTo>
                        <a:pt x="30360" y="14061"/>
                      </a:lnTo>
                      <a:lnTo>
                        <a:pt x="30339" y="14082"/>
                      </a:lnTo>
                      <a:lnTo>
                        <a:pt x="30277" y="14249"/>
                      </a:lnTo>
                      <a:lnTo>
                        <a:pt x="30277" y="14312"/>
                      </a:lnTo>
                      <a:lnTo>
                        <a:pt x="30360" y="14291"/>
                      </a:lnTo>
                      <a:lnTo>
                        <a:pt x="30381" y="14354"/>
                      </a:lnTo>
                      <a:lnTo>
                        <a:pt x="30465" y="14375"/>
                      </a:lnTo>
                      <a:lnTo>
                        <a:pt x="30590" y="14459"/>
                      </a:lnTo>
                      <a:lnTo>
                        <a:pt x="30632" y="14354"/>
                      </a:lnTo>
                      <a:lnTo>
                        <a:pt x="30528" y="14249"/>
                      </a:lnTo>
                      <a:lnTo>
                        <a:pt x="30590" y="14145"/>
                      </a:lnTo>
                      <a:lnTo>
                        <a:pt x="30632" y="14208"/>
                      </a:lnTo>
                      <a:lnTo>
                        <a:pt x="30695" y="14249"/>
                      </a:lnTo>
                      <a:lnTo>
                        <a:pt x="30737" y="14354"/>
                      </a:lnTo>
                      <a:lnTo>
                        <a:pt x="30904" y="14501"/>
                      </a:lnTo>
                      <a:lnTo>
                        <a:pt x="30967" y="14501"/>
                      </a:lnTo>
                      <a:lnTo>
                        <a:pt x="30967" y="14417"/>
                      </a:lnTo>
                      <a:lnTo>
                        <a:pt x="30946" y="14375"/>
                      </a:lnTo>
                      <a:lnTo>
                        <a:pt x="30988" y="14291"/>
                      </a:lnTo>
                      <a:lnTo>
                        <a:pt x="30967" y="14145"/>
                      </a:lnTo>
                      <a:lnTo>
                        <a:pt x="30904" y="14103"/>
                      </a:lnTo>
                      <a:lnTo>
                        <a:pt x="30946" y="13957"/>
                      </a:lnTo>
                      <a:lnTo>
                        <a:pt x="30862" y="13768"/>
                      </a:lnTo>
                      <a:lnTo>
                        <a:pt x="30758" y="13726"/>
                      </a:lnTo>
                      <a:lnTo>
                        <a:pt x="30758" y="13622"/>
                      </a:lnTo>
                      <a:lnTo>
                        <a:pt x="30695" y="13580"/>
                      </a:lnTo>
                      <a:lnTo>
                        <a:pt x="30549" y="13685"/>
                      </a:lnTo>
                      <a:lnTo>
                        <a:pt x="30486" y="13685"/>
                      </a:lnTo>
                      <a:lnTo>
                        <a:pt x="30590" y="13538"/>
                      </a:lnTo>
                      <a:lnTo>
                        <a:pt x="30695" y="13538"/>
                      </a:lnTo>
                      <a:lnTo>
                        <a:pt x="30737" y="13559"/>
                      </a:lnTo>
                      <a:lnTo>
                        <a:pt x="30841" y="13517"/>
                      </a:lnTo>
                      <a:lnTo>
                        <a:pt x="30925" y="13622"/>
                      </a:lnTo>
                      <a:lnTo>
                        <a:pt x="30967" y="13643"/>
                      </a:lnTo>
                      <a:lnTo>
                        <a:pt x="30967" y="13873"/>
                      </a:lnTo>
                      <a:lnTo>
                        <a:pt x="31009" y="13873"/>
                      </a:lnTo>
                      <a:lnTo>
                        <a:pt x="31155" y="13768"/>
                      </a:lnTo>
                      <a:lnTo>
                        <a:pt x="31051" y="13936"/>
                      </a:lnTo>
                      <a:lnTo>
                        <a:pt x="31051" y="13998"/>
                      </a:lnTo>
                      <a:lnTo>
                        <a:pt x="30967" y="14040"/>
                      </a:lnTo>
                      <a:lnTo>
                        <a:pt x="30967" y="14082"/>
                      </a:lnTo>
                      <a:lnTo>
                        <a:pt x="31051" y="14166"/>
                      </a:lnTo>
                      <a:lnTo>
                        <a:pt x="31072" y="14291"/>
                      </a:lnTo>
                      <a:lnTo>
                        <a:pt x="31009" y="14375"/>
                      </a:lnTo>
                      <a:lnTo>
                        <a:pt x="31072" y="14417"/>
                      </a:lnTo>
                      <a:lnTo>
                        <a:pt x="31365" y="14354"/>
                      </a:lnTo>
                      <a:lnTo>
                        <a:pt x="31406" y="14249"/>
                      </a:lnTo>
                      <a:lnTo>
                        <a:pt x="31511" y="14249"/>
                      </a:lnTo>
                      <a:lnTo>
                        <a:pt x="31574" y="14270"/>
                      </a:lnTo>
                      <a:lnTo>
                        <a:pt x="31720" y="14082"/>
                      </a:lnTo>
                      <a:lnTo>
                        <a:pt x="31804" y="14082"/>
                      </a:lnTo>
                      <a:lnTo>
                        <a:pt x="31846" y="13998"/>
                      </a:lnTo>
                      <a:lnTo>
                        <a:pt x="31950" y="13936"/>
                      </a:lnTo>
                      <a:lnTo>
                        <a:pt x="31992" y="13789"/>
                      </a:lnTo>
                      <a:lnTo>
                        <a:pt x="32055" y="13747"/>
                      </a:lnTo>
                      <a:lnTo>
                        <a:pt x="32243" y="13747"/>
                      </a:lnTo>
                      <a:lnTo>
                        <a:pt x="32348" y="13789"/>
                      </a:lnTo>
                      <a:lnTo>
                        <a:pt x="32411" y="13726"/>
                      </a:lnTo>
                      <a:lnTo>
                        <a:pt x="32369" y="13622"/>
                      </a:lnTo>
                      <a:lnTo>
                        <a:pt x="32536" y="13475"/>
                      </a:lnTo>
                      <a:lnTo>
                        <a:pt x="32557" y="13413"/>
                      </a:lnTo>
                      <a:lnTo>
                        <a:pt x="32620" y="13371"/>
                      </a:lnTo>
                      <a:lnTo>
                        <a:pt x="32641" y="13245"/>
                      </a:lnTo>
                      <a:lnTo>
                        <a:pt x="32515" y="13015"/>
                      </a:lnTo>
                      <a:lnTo>
                        <a:pt x="32536" y="12931"/>
                      </a:lnTo>
                      <a:lnTo>
                        <a:pt x="32411" y="12827"/>
                      </a:lnTo>
                      <a:lnTo>
                        <a:pt x="32369" y="12701"/>
                      </a:lnTo>
                      <a:lnTo>
                        <a:pt x="32432" y="12596"/>
                      </a:lnTo>
                      <a:lnTo>
                        <a:pt x="32557" y="12534"/>
                      </a:lnTo>
                      <a:lnTo>
                        <a:pt x="32578" y="12471"/>
                      </a:lnTo>
                      <a:lnTo>
                        <a:pt x="32557" y="12471"/>
                      </a:lnTo>
                      <a:lnTo>
                        <a:pt x="32474" y="12534"/>
                      </a:lnTo>
                      <a:lnTo>
                        <a:pt x="32453" y="12534"/>
                      </a:lnTo>
                      <a:lnTo>
                        <a:pt x="32453" y="12471"/>
                      </a:lnTo>
                      <a:lnTo>
                        <a:pt x="32536" y="12366"/>
                      </a:lnTo>
                      <a:lnTo>
                        <a:pt x="32432" y="12366"/>
                      </a:lnTo>
                      <a:lnTo>
                        <a:pt x="32515" y="12283"/>
                      </a:lnTo>
                      <a:lnTo>
                        <a:pt x="32536" y="12199"/>
                      </a:lnTo>
                      <a:lnTo>
                        <a:pt x="32453" y="12157"/>
                      </a:lnTo>
                      <a:lnTo>
                        <a:pt x="32348" y="12115"/>
                      </a:lnTo>
                      <a:lnTo>
                        <a:pt x="32411" y="12094"/>
                      </a:lnTo>
                      <a:lnTo>
                        <a:pt x="32411" y="11990"/>
                      </a:lnTo>
                      <a:lnTo>
                        <a:pt x="32474" y="11990"/>
                      </a:lnTo>
                      <a:lnTo>
                        <a:pt x="32515" y="12052"/>
                      </a:lnTo>
                      <a:lnTo>
                        <a:pt x="32620" y="12052"/>
                      </a:lnTo>
                      <a:lnTo>
                        <a:pt x="32683" y="12157"/>
                      </a:lnTo>
                      <a:lnTo>
                        <a:pt x="32766" y="12178"/>
                      </a:lnTo>
                      <a:lnTo>
                        <a:pt x="32829" y="12094"/>
                      </a:lnTo>
                      <a:lnTo>
                        <a:pt x="32892" y="12115"/>
                      </a:lnTo>
                      <a:lnTo>
                        <a:pt x="33059" y="12073"/>
                      </a:lnTo>
                      <a:lnTo>
                        <a:pt x="33185" y="11990"/>
                      </a:lnTo>
                      <a:lnTo>
                        <a:pt x="33143" y="11948"/>
                      </a:lnTo>
                      <a:lnTo>
                        <a:pt x="33206" y="11843"/>
                      </a:lnTo>
                      <a:lnTo>
                        <a:pt x="33185" y="11801"/>
                      </a:lnTo>
                      <a:lnTo>
                        <a:pt x="33143" y="11801"/>
                      </a:lnTo>
                      <a:lnTo>
                        <a:pt x="33143" y="11739"/>
                      </a:lnTo>
                      <a:lnTo>
                        <a:pt x="33080" y="11697"/>
                      </a:lnTo>
                      <a:lnTo>
                        <a:pt x="32934" y="11697"/>
                      </a:lnTo>
                      <a:lnTo>
                        <a:pt x="32997" y="11655"/>
                      </a:lnTo>
                      <a:lnTo>
                        <a:pt x="33101" y="11634"/>
                      </a:lnTo>
                      <a:lnTo>
                        <a:pt x="33290" y="11488"/>
                      </a:lnTo>
                      <a:lnTo>
                        <a:pt x="33373" y="11383"/>
                      </a:lnTo>
                      <a:lnTo>
                        <a:pt x="33352" y="11341"/>
                      </a:lnTo>
                      <a:lnTo>
                        <a:pt x="33290" y="11320"/>
                      </a:lnTo>
                      <a:lnTo>
                        <a:pt x="33269" y="11236"/>
                      </a:lnTo>
                      <a:lnTo>
                        <a:pt x="33080" y="11174"/>
                      </a:lnTo>
                      <a:lnTo>
                        <a:pt x="32976" y="11216"/>
                      </a:lnTo>
                      <a:lnTo>
                        <a:pt x="32934" y="11174"/>
                      </a:lnTo>
                      <a:lnTo>
                        <a:pt x="33038" y="11153"/>
                      </a:lnTo>
                      <a:lnTo>
                        <a:pt x="33038" y="11027"/>
                      </a:lnTo>
                      <a:lnTo>
                        <a:pt x="32808" y="10860"/>
                      </a:lnTo>
                      <a:lnTo>
                        <a:pt x="32808" y="10818"/>
                      </a:lnTo>
                      <a:lnTo>
                        <a:pt x="32871" y="10818"/>
                      </a:lnTo>
                      <a:lnTo>
                        <a:pt x="32955" y="10902"/>
                      </a:lnTo>
                      <a:lnTo>
                        <a:pt x="33038" y="10860"/>
                      </a:lnTo>
                      <a:lnTo>
                        <a:pt x="32955" y="10797"/>
                      </a:lnTo>
                      <a:lnTo>
                        <a:pt x="33018" y="10755"/>
                      </a:lnTo>
                      <a:lnTo>
                        <a:pt x="33018" y="10713"/>
                      </a:lnTo>
                      <a:lnTo>
                        <a:pt x="32871" y="10651"/>
                      </a:lnTo>
                      <a:lnTo>
                        <a:pt x="32766" y="10588"/>
                      </a:lnTo>
                      <a:lnTo>
                        <a:pt x="32662" y="10651"/>
                      </a:lnTo>
                      <a:lnTo>
                        <a:pt x="32515" y="10588"/>
                      </a:lnTo>
                      <a:cubicBezTo>
                        <a:pt x="32536" y="10546"/>
                        <a:pt x="32536" y="10525"/>
                        <a:pt x="32536" y="10504"/>
                      </a:cubicBezTo>
                      <a:lnTo>
                        <a:pt x="32599" y="10504"/>
                      </a:lnTo>
                      <a:lnTo>
                        <a:pt x="32620" y="10483"/>
                      </a:lnTo>
                      <a:lnTo>
                        <a:pt x="32599" y="10420"/>
                      </a:lnTo>
                      <a:lnTo>
                        <a:pt x="32536" y="10420"/>
                      </a:lnTo>
                      <a:cubicBezTo>
                        <a:pt x="32536" y="10400"/>
                        <a:pt x="32536" y="10339"/>
                        <a:pt x="32517" y="10317"/>
                      </a:cubicBezTo>
                      <a:lnTo>
                        <a:pt x="32517" y="10317"/>
                      </a:lnTo>
                      <a:cubicBezTo>
                        <a:pt x="32518" y="10308"/>
                        <a:pt x="32523" y="10287"/>
                        <a:pt x="32536" y="10274"/>
                      </a:cubicBezTo>
                      <a:cubicBezTo>
                        <a:pt x="32536" y="10274"/>
                        <a:pt x="32536" y="10232"/>
                        <a:pt x="32557" y="10232"/>
                      </a:cubicBezTo>
                      <a:lnTo>
                        <a:pt x="32641" y="10316"/>
                      </a:lnTo>
                      <a:lnTo>
                        <a:pt x="32746" y="10274"/>
                      </a:lnTo>
                      <a:lnTo>
                        <a:pt x="32934" y="10232"/>
                      </a:lnTo>
                      <a:lnTo>
                        <a:pt x="32976" y="10337"/>
                      </a:lnTo>
                      <a:lnTo>
                        <a:pt x="33080" y="10379"/>
                      </a:lnTo>
                      <a:lnTo>
                        <a:pt x="33143" y="10441"/>
                      </a:lnTo>
                      <a:lnTo>
                        <a:pt x="33185" y="10420"/>
                      </a:lnTo>
                      <a:lnTo>
                        <a:pt x="33352" y="10525"/>
                      </a:lnTo>
                      <a:lnTo>
                        <a:pt x="33394" y="10483"/>
                      </a:lnTo>
                      <a:lnTo>
                        <a:pt x="33457" y="10504"/>
                      </a:lnTo>
                      <a:lnTo>
                        <a:pt x="33499" y="10420"/>
                      </a:lnTo>
                      <a:lnTo>
                        <a:pt x="33478" y="10337"/>
                      </a:lnTo>
                      <a:lnTo>
                        <a:pt x="33394" y="10295"/>
                      </a:lnTo>
                      <a:lnTo>
                        <a:pt x="33310" y="10190"/>
                      </a:lnTo>
                      <a:lnTo>
                        <a:pt x="33269" y="10107"/>
                      </a:lnTo>
                      <a:lnTo>
                        <a:pt x="33059" y="9918"/>
                      </a:lnTo>
                      <a:lnTo>
                        <a:pt x="33038" y="9855"/>
                      </a:lnTo>
                      <a:lnTo>
                        <a:pt x="33038" y="9855"/>
                      </a:lnTo>
                      <a:lnTo>
                        <a:pt x="33101" y="9897"/>
                      </a:lnTo>
                      <a:lnTo>
                        <a:pt x="33143" y="9960"/>
                      </a:lnTo>
                      <a:lnTo>
                        <a:pt x="33206" y="9981"/>
                      </a:lnTo>
                      <a:lnTo>
                        <a:pt x="33310" y="10107"/>
                      </a:lnTo>
                      <a:lnTo>
                        <a:pt x="33394" y="10127"/>
                      </a:lnTo>
                      <a:lnTo>
                        <a:pt x="33415" y="10190"/>
                      </a:lnTo>
                      <a:lnTo>
                        <a:pt x="33499" y="10295"/>
                      </a:lnTo>
                      <a:lnTo>
                        <a:pt x="33603" y="10400"/>
                      </a:lnTo>
                      <a:lnTo>
                        <a:pt x="33624" y="10462"/>
                      </a:lnTo>
                      <a:lnTo>
                        <a:pt x="33687" y="10504"/>
                      </a:lnTo>
                      <a:lnTo>
                        <a:pt x="33792" y="10609"/>
                      </a:lnTo>
                      <a:lnTo>
                        <a:pt x="33834" y="10713"/>
                      </a:lnTo>
                      <a:lnTo>
                        <a:pt x="33938" y="10713"/>
                      </a:lnTo>
                      <a:lnTo>
                        <a:pt x="33980" y="10672"/>
                      </a:lnTo>
                      <a:lnTo>
                        <a:pt x="33917" y="10546"/>
                      </a:lnTo>
                      <a:lnTo>
                        <a:pt x="33834" y="10337"/>
                      </a:lnTo>
                      <a:lnTo>
                        <a:pt x="34001" y="10358"/>
                      </a:lnTo>
                      <a:lnTo>
                        <a:pt x="34189" y="10462"/>
                      </a:lnTo>
                      <a:lnTo>
                        <a:pt x="34357" y="10462"/>
                      </a:lnTo>
                      <a:lnTo>
                        <a:pt x="34357" y="10567"/>
                      </a:lnTo>
                      <a:lnTo>
                        <a:pt x="34336" y="10630"/>
                      </a:lnTo>
                      <a:lnTo>
                        <a:pt x="34440" y="10713"/>
                      </a:lnTo>
                      <a:lnTo>
                        <a:pt x="34545" y="10713"/>
                      </a:lnTo>
                      <a:lnTo>
                        <a:pt x="34566" y="10734"/>
                      </a:lnTo>
                      <a:lnTo>
                        <a:pt x="34838" y="10734"/>
                      </a:lnTo>
                      <a:lnTo>
                        <a:pt x="34922" y="10672"/>
                      </a:lnTo>
                      <a:lnTo>
                        <a:pt x="34984" y="10546"/>
                      </a:lnTo>
                      <a:lnTo>
                        <a:pt x="34984" y="10441"/>
                      </a:lnTo>
                      <a:lnTo>
                        <a:pt x="35026" y="10337"/>
                      </a:lnTo>
                      <a:lnTo>
                        <a:pt x="34963" y="10295"/>
                      </a:lnTo>
                      <a:lnTo>
                        <a:pt x="34880" y="10086"/>
                      </a:lnTo>
                      <a:lnTo>
                        <a:pt x="34838" y="10086"/>
                      </a:lnTo>
                      <a:lnTo>
                        <a:pt x="34754" y="9939"/>
                      </a:lnTo>
                      <a:lnTo>
                        <a:pt x="34775" y="9814"/>
                      </a:lnTo>
                      <a:lnTo>
                        <a:pt x="34838" y="9793"/>
                      </a:lnTo>
                      <a:lnTo>
                        <a:pt x="34838" y="9709"/>
                      </a:lnTo>
                      <a:lnTo>
                        <a:pt x="34859" y="9688"/>
                      </a:lnTo>
                      <a:lnTo>
                        <a:pt x="34922" y="9730"/>
                      </a:lnTo>
                      <a:lnTo>
                        <a:pt x="34943" y="9835"/>
                      </a:lnTo>
                      <a:lnTo>
                        <a:pt x="34984" y="9730"/>
                      </a:lnTo>
                      <a:lnTo>
                        <a:pt x="34984" y="9583"/>
                      </a:lnTo>
                      <a:lnTo>
                        <a:pt x="35047" y="9542"/>
                      </a:lnTo>
                      <a:lnTo>
                        <a:pt x="35089" y="9500"/>
                      </a:lnTo>
                      <a:lnTo>
                        <a:pt x="35089" y="9604"/>
                      </a:lnTo>
                      <a:lnTo>
                        <a:pt x="35131" y="9667"/>
                      </a:lnTo>
                      <a:lnTo>
                        <a:pt x="35089" y="9709"/>
                      </a:lnTo>
                      <a:lnTo>
                        <a:pt x="34984" y="9772"/>
                      </a:lnTo>
                      <a:lnTo>
                        <a:pt x="34963" y="9897"/>
                      </a:lnTo>
                      <a:lnTo>
                        <a:pt x="35026" y="9918"/>
                      </a:lnTo>
                      <a:lnTo>
                        <a:pt x="35068" y="10002"/>
                      </a:lnTo>
                      <a:lnTo>
                        <a:pt x="35068" y="10086"/>
                      </a:lnTo>
                      <a:lnTo>
                        <a:pt x="35194" y="10232"/>
                      </a:lnTo>
                      <a:lnTo>
                        <a:pt x="35256" y="10274"/>
                      </a:lnTo>
                      <a:lnTo>
                        <a:pt x="35256" y="10190"/>
                      </a:lnTo>
                      <a:lnTo>
                        <a:pt x="35298" y="10169"/>
                      </a:lnTo>
                      <a:lnTo>
                        <a:pt x="35361" y="10211"/>
                      </a:lnTo>
                      <a:lnTo>
                        <a:pt x="35466" y="10169"/>
                      </a:lnTo>
                      <a:lnTo>
                        <a:pt x="35487" y="10211"/>
                      </a:lnTo>
                      <a:lnTo>
                        <a:pt x="35466" y="10253"/>
                      </a:lnTo>
                      <a:lnTo>
                        <a:pt x="35466" y="10358"/>
                      </a:lnTo>
                      <a:lnTo>
                        <a:pt x="35403" y="10525"/>
                      </a:lnTo>
                      <a:lnTo>
                        <a:pt x="35403" y="10567"/>
                      </a:lnTo>
                      <a:lnTo>
                        <a:pt x="35298" y="10734"/>
                      </a:lnTo>
                      <a:lnTo>
                        <a:pt x="35235" y="10923"/>
                      </a:lnTo>
                      <a:lnTo>
                        <a:pt x="35235" y="10964"/>
                      </a:lnTo>
                      <a:lnTo>
                        <a:pt x="35256" y="10964"/>
                      </a:lnTo>
                      <a:lnTo>
                        <a:pt x="35298" y="10860"/>
                      </a:lnTo>
                      <a:lnTo>
                        <a:pt x="35403" y="10902"/>
                      </a:lnTo>
                      <a:lnTo>
                        <a:pt x="35403" y="10923"/>
                      </a:lnTo>
                      <a:lnTo>
                        <a:pt x="35487" y="10923"/>
                      </a:lnTo>
                      <a:lnTo>
                        <a:pt x="35549" y="11006"/>
                      </a:lnTo>
                      <a:lnTo>
                        <a:pt x="35696" y="11027"/>
                      </a:lnTo>
                      <a:lnTo>
                        <a:pt x="35591" y="11069"/>
                      </a:lnTo>
                      <a:lnTo>
                        <a:pt x="35570" y="11132"/>
                      </a:lnTo>
                      <a:lnTo>
                        <a:pt x="35507" y="11153"/>
                      </a:lnTo>
                      <a:lnTo>
                        <a:pt x="35466" y="11111"/>
                      </a:lnTo>
                      <a:lnTo>
                        <a:pt x="35382" y="11132"/>
                      </a:lnTo>
                      <a:lnTo>
                        <a:pt x="35403" y="11216"/>
                      </a:lnTo>
                      <a:lnTo>
                        <a:pt x="35466" y="11236"/>
                      </a:lnTo>
                      <a:lnTo>
                        <a:pt x="35487" y="11257"/>
                      </a:lnTo>
                      <a:lnTo>
                        <a:pt x="35591" y="11257"/>
                      </a:lnTo>
                      <a:lnTo>
                        <a:pt x="35591" y="11341"/>
                      </a:lnTo>
                      <a:lnTo>
                        <a:pt x="35612" y="11383"/>
                      </a:lnTo>
                      <a:lnTo>
                        <a:pt x="35612" y="11467"/>
                      </a:lnTo>
                      <a:lnTo>
                        <a:pt x="35675" y="11550"/>
                      </a:lnTo>
                      <a:lnTo>
                        <a:pt x="35779" y="11571"/>
                      </a:lnTo>
                      <a:lnTo>
                        <a:pt x="35821" y="11655"/>
                      </a:lnTo>
                      <a:lnTo>
                        <a:pt x="35863" y="11739"/>
                      </a:lnTo>
                      <a:lnTo>
                        <a:pt x="35821" y="11843"/>
                      </a:lnTo>
                      <a:lnTo>
                        <a:pt x="35759" y="11906"/>
                      </a:lnTo>
                      <a:lnTo>
                        <a:pt x="35675" y="11906"/>
                      </a:lnTo>
                      <a:lnTo>
                        <a:pt x="35612" y="11948"/>
                      </a:lnTo>
                      <a:lnTo>
                        <a:pt x="35570" y="11906"/>
                      </a:lnTo>
                      <a:lnTo>
                        <a:pt x="35487" y="11885"/>
                      </a:lnTo>
                      <a:lnTo>
                        <a:pt x="35445" y="11906"/>
                      </a:lnTo>
                      <a:lnTo>
                        <a:pt x="35361" y="12011"/>
                      </a:lnTo>
                      <a:lnTo>
                        <a:pt x="35403" y="12052"/>
                      </a:lnTo>
                      <a:lnTo>
                        <a:pt x="35403" y="12094"/>
                      </a:lnTo>
                      <a:lnTo>
                        <a:pt x="35361" y="12178"/>
                      </a:lnTo>
                      <a:lnTo>
                        <a:pt x="35382" y="12220"/>
                      </a:lnTo>
                      <a:lnTo>
                        <a:pt x="35445" y="12220"/>
                      </a:lnTo>
                      <a:lnTo>
                        <a:pt x="35466" y="12199"/>
                      </a:lnTo>
                      <a:lnTo>
                        <a:pt x="35549" y="12178"/>
                      </a:lnTo>
                      <a:lnTo>
                        <a:pt x="35654" y="12178"/>
                      </a:lnTo>
                      <a:lnTo>
                        <a:pt x="35717" y="12115"/>
                      </a:lnTo>
                      <a:lnTo>
                        <a:pt x="35800" y="12115"/>
                      </a:lnTo>
                      <a:lnTo>
                        <a:pt x="35863" y="12011"/>
                      </a:lnTo>
                      <a:lnTo>
                        <a:pt x="35905" y="11990"/>
                      </a:lnTo>
                      <a:lnTo>
                        <a:pt x="35926" y="12115"/>
                      </a:lnTo>
                      <a:lnTo>
                        <a:pt x="35989" y="12157"/>
                      </a:lnTo>
                      <a:lnTo>
                        <a:pt x="36072" y="12094"/>
                      </a:lnTo>
                      <a:lnTo>
                        <a:pt x="36135" y="11969"/>
                      </a:lnTo>
                      <a:lnTo>
                        <a:pt x="36240" y="11885"/>
                      </a:lnTo>
                      <a:lnTo>
                        <a:pt x="36303" y="11948"/>
                      </a:lnTo>
                      <a:lnTo>
                        <a:pt x="36303" y="11990"/>
                      </a:lnTo>
                      <a:lnTo>
                        <a:pt x="36219" y="12011"/>
                      </a:lnTo>
                      <a:lnTo>
                        <a:pt x="36177" y="12073"/>
                      </a:lnTo>
                      <a:lnTo>
                        <a:pt x="36219" y="12094"/>
                      </a:lnTo>
                      <a:lnTo>
                        <a:pt x="36219" y="12157"/>
                      </a:lnTo>
                      <a:lnTo>
                        <a:pt x="36093" y="12199"/>
                      </a:lnTo>
                      <a:lnTo>
                        <a:pt x="36072" y="12220"/>
                      </a:lnTo>
                      <a:lnTo>
                        <a:pt x="36219" y="12199"/>
                      </a:lnTo>
                      <a:lnTo>
                        <a:pt x="36240" y="12283"/>
                      </a:lnTo>
                      <a:lnTo>
                        <a:pt x="36135" y="12366"/>
                      </a:lnTo>
                      <a:lnTo>
                        <a:pt x="36177" y="12492"/>
                      </a:lnTo>
                      <a:lnTo>
                        <a:pt x="36219" y="12513"/>
                      </a:lnTo>
                      <a:lnTo>
                        <a:pt x="36282" y="12617"/>
                      </a:lnTo>
                      <a:lnTo>
                        <a:pt x="36407" y="12596"/>
                      </a:lnTo>
                      <a:lnTo>
                        <a:pt x="36428" y="12534"/>
                      </a:lnTo>
                      <a:lnTo>
                        <a:pt x="36407" y="12471"/>
                      </a:lnTo>
                      <a:lnTo>
                        <a:pt x="36407" y="12387"/>
                      </a:lnTo>
                      <a:lnTo>
                        <a:pt x="36449" y="12366"/>
                      </a:lnTo>
                      <a:lnTo>
                        <a:pt x="36595" y="12471"/>
                      </a:lnTo>
                      <a:lnTo>
                        <a:pt x="36595" y="12534"/>
                      </a:lnTo>
                      <a:lnTo>
                        <a:pt x="36533" y="12638"/>
                      </a:lnTo>
                      <a:lnTo>
                        <a:pt x="36616" y="12701"/>
                      </a:lnTo>
                      <a:lnTo>
                        <a:pt x="36637" y="12743"/>
                      </a:lnTo>
                      <a:lnTo>
                        <a:pt x="36491" y="12827"/>
                      </a:lnTo>
                      <a:lnTo>
                        <a:pt x="36449" y="12889"/>
                      </a:lnTo>
                      <a:lnTo>
                        <a:pt x="36533" y="12952"/>
                      </a:lnTo>
                      <a:lnTo>
                        <a:pt x="36763" y="12952"/>
                      </a:lnTo>
                      <a:lnTo>
                        <a:pt x="36826" y="12994"/>
                      </a:lnTo>
                      <a:lnTo>
                        <a:pt x="36826" y="13099"/>
                      </a:lnTo>
                      <a:lnTo>
                        <a:pt x="36826" y="13161"/>
                      </a:lnTo>
                      <a:lnTo>
                        <a:pt x="36867" y="13140"/>
                      </a:lnTo>
                      <a:lnTo>
                        <a:pt x="36867" y="13057"/>
                      </a:lnTo>
                      <a:lnTo>
                        <a:pt x="36930" y="12994"/>
                      </a:lnTo>
                      <a:lnTo>
                        <a:pt x="36972" y="12994"/>
                      </a:lnTo>
                      <a:lnTo>
                        <a:pt x="36972" y="13057"/>
                      </a:lnTo>
                      <a:lnTo>
                        <a:pt x="36930" y="13161"/>
                      </a:lnTo>
                      <a:lnTo>
                        <a:pt x="36930" y="13245"/>
                      </a:lnTo>
                      <a:lnTo>
                        <a:pt x="36847" y="13266"/>
                      </a:lnTo>
                      <a:lnTo>
                        <a:pt x="36805" y="13433"/>
                      </a:lnTo>
                      <a:lnTo>
                        <a:pt x="36805" y="13475"/>
                      </a:lnTo>
                      <a:lnTo>
                        <a:pt x="36867" y="13517"/>
                      </a:lnTo>
                      <a:lnTo>
                        <a:pt x="36867" y="13622"/>
                      </a:lnTo>
                      <a:lnTo>
                        <a:pt x="36826" y="13726"/>
                      </a:lnTo>
                      <a:lnTo>
                        <a:pt x="36826" y="13831"/>
                      </a:lnTo>
                      <a:lnTo>
                        <a:pt x="36847" y="13852"/>
                      </a:lnTo>
                      <a:lnTo>
                        <a:pt x="36847" y="13873"/>
                      </a:lnTo>
                      <a:lnTo>
                        <a:pt x="36826" y="14082"/>
                      </a:lnTo>
                      <a:lnTo>
                        <a:pt x="36763" y="14166"/>
                      </a:lnTo>
                      <a:lnTo>
                        <a:pt x="36826" y="14270"/>
                      </a:lnTo>
                      <a:lnTo>
                        <a:pt x="36805" y="14354"/>
                      </a:lnTo>
                      <a:lnTo>
                        <a:pt x="36637" y="14396"/>
                      </a:lnTo>
                      <a:lnTo>
                        <a:pt x="36491" y="14375"/>
                      </a:lnTo>
                      <a:lnTo>
                        <a:pt x="36428" y="14396"/>
                      </a:lnTo>
                      <a:lnTo>
                        <a:pt x="36407" y="14480"/>
                      </a:lnTo>
                      <a:lnTo>
                        <a:pt x="36198" y="14626"/>
                      </a:lnTo>
                      <a:lnTo>
                        <a:pt x="36198" y="14710"/>
                      </a:lnTo>
                      <a:lnTo>
                        <a:pt x="36344" y="14793"/>
                      </a:lnTo>
                      <a:lnTo>
                        <a:pt x="36303" y="14793"/>
                      </a:lnTo>
                      <a:lnTo>
                        <a:pt x="36219" y="14814"/>
                      </a:lnTo>
                      <a:lnTo>
                        <a:pt x="36303" y="14814"/>
                      </a:lnTo>
                      <a:lnTo>
                        <a:pt x="36177" y="14982"/>
                      </a:lnTo>
                      <a:lnTo>
                        <a:pt x="36093" y="15024"/>
                      </a:lnTo>
                      <a:lnTo>
                        <a:pt x="35884" y="15149"/>
                      </a:lnTo>
                      <a:lnTo>
                        <a:pt x="35738" y="15296"/>
                      </a:lnTo>
                      <a:lnTo>
                        <a:pt x="35675" y="15296"/>
                      </a:lnTo>
                      <a:lnTo>
                        <a:pt x="35633" y="15337"/>
                      </a:lnTo>
                      <a:lnTo>
                        <a:pt x="35591" y="15463"/>
                      </a:lnTo>
                      <a:lnTo>
                        <a:pt x="35675" y="15568"/>
                      </a:lnTo>
                      <a:lnTo>
                        <a:pt x="35696" y="15672"/>
                      </a:lnTo>
                      <a:lnTo>
                        <a:pt x="35800" y="15840"/>
                      </a:lnTo>
                      <a:lnTo>
                        <a:pt x="35842" y="16133"/>
                      </a:lnTo>
                      <a:lnTo>
                        <a:pt x="35779" y="16174"/>
                      </a:lnTo>
                      <a:lnTo>
                        <a:pt x="35738" y="16153"/>
                      </a:lnTo>
                      <a:lnTo>
                        <a:pt x="35675" y="16195"/>
                      </a:lnTo>
                      <a:lnTo>
                        <a:pt x="35654" y="16300"/>
                      </a:lnTo>
                      <a:lnTo>
                        <a:pt x="35633" y="16195"/>
                      </a:lnTo>
                      <a:lnTo>
                        <a:pt x="35633" y="16049"/>
                      </a:lnTo>
                      <a:lnTo>
                        <a:pt x="35570" y="15986"/>
                      </a:lnTo>
                      <a:lnTo>
                        <a:pt x="35466" y="16049"/>
                      </a:lnTo>
                      <a:lnTo>
                        <a:pt x="35424" y="16153"/>
                      </a:lnTo>
                      <a:lnTo>
                        <a:pt x="35319" y="16216"/>
                      </a:lnTo>
                      <a:lnTo>
                        <a:pt x="35235" y="16174"/>
                      </a:lnTo>
                      <a:lnTo>
                        <a:pt x="35256" y="16112"/>
                      </a:lnTo>
                      <a:lnTo>
                        <a:pt x="35256" y="16070"/>
                      </a:lnTo>
                      <a:lnTo>
                        <a:pt x="35047" y="16070"/>
                      </a:lnTo>
                      <a:lnTo>
                        <a:pt x="35005" y="16174"/>
                      </a:lnTo>
                      <a:lnTo>
                        <a:pt x="34922" y="16258"/>
                      </a:lnTo>
                      <a:lnTo>
                        <a:pt x="34796" y="16216"/>
                      </a:lnTo>
                      <a:lnTo>
                        <a:pt x="34712" y="16216"/>
                      </a:lnTo>
                      <a:lnTo>
                        <a:pt x="34650" y="16174"/>
                      </a:lnTo>
                      <a:lnTo>
                        <a:pt x="34587" y="16174"/>
                      </a:lnTo>
                      <a:lnTo>
                        <a:pt x="34503" y="16258"/>
                      </a:lnTo>
                      <a:lnTo>
                        <a:pt x="34357" y="16195"/>
                      </a:lnTo>
                      <a:lnTo>
                        <a:pt x="34315" y="16174"/>
                      </a:lnTo>
                      <a:lnTo>
                        <a:pt x="34231" y="16070"/>
                      </a:lnTo>
                      <a:lnTo>
                        <a:pt x="34106" y="15986"/>
                      </a:lnTo>
                      <a:lnTo>
                        <a:pt x="33980" y="15965"/>
                      </a:lnTo>
                      <a:lnTo>
                        <a:pt x="33834" y="15777"/>
                      </a:lnTo>
                      <a:lnTo>
                        <a:pt x="33813" y="15840"/>
                      </a:lnTo>
                      <a:lnTo>
                        <a:pt x="33813" y="15902"/>
                      </a:lnTo>
                      <a:lnTo>
                        <a:pt x="33792" y="15965"/>
                      </a:lnTo>
                      <a:lnTo>
                        <a:pt x="33750" y="15944"/>
                      </a:lnTo>
                      <a:lnTo>
                        <a:pt x="33708" y="15965"/>
                      </a:lnTo>
                      <a:lnTo>
                        <a:pt x="33708" y="16049"/>
                      </a:lnTo>
                      <a:lnTo>
                        <a:pt x="33771" y="16112"/>
                      </a:lnTo>
                      <a:lnTo>
                        <a:pt x="33750" y="16195"/>
                      </a:lnTo>
                      <a:lnTo>
                        <a:pt x="33687" y="16195"/>
                      </a:lnTo>
                      <a:lnTo>
                        <a:pt x="33582" y="16216"/>
                      </a:lnTo>
                      <a:lnTo>
                        <a:pt x="33499" y="16300"/>
                      </a:lnTo>
                      <a:lnTo>
                        <a:pt x="33373" y="16300"/>
                      </a:lnTo>
                      <a:lnTo>
                        <a:pt x="33290" y="16384"/>
                      </a:lnTo>
                      <a:lnTo>
                        <a:pt x="33290" y="16488"/>
                      </a:lnTo>
                      <a:lnTo>
                        <a:pt x="33206" y="16530"/>
                      </a:lnTo>
                      <a:lnTo>
                        <a:pt x="33164" y="16677"/>
                      </a:lnTo>
                      <a:lnTo>
                        <a:pt x="33248" y="16886"/>
                      </a:lnTo>
                      <a:lnTo>
                        <a:pt x="33352" y="16990"/>
                      </a:lnTo>
                      <a:lnTo>
                        <a:pt x="33394" y="16949"/>
                      </a:lnTo>
                      <a:lnTo>
                        <a:pt x="33499" y="17095"/>
                      </a:lnTo>
                      <a:lnTo>
                        <a:pt x="33478" y="17158"/>
                      </a:lnTo>
                      <a:lnTo>
                        <a:pt x="33666" y="17158"/>
                      </a:lnTo>
                      <a:lnTo>
                        <a:pt x="33771" y="17200"/>
                      </a:lnTo>
                      <a:lnTo>
                        <a:pt x="33813" y="17137"/>
                      </a:lnTo>
                      <a:lnTo>
                        <a:pt x="33917" y="17137"/>
                      </a:lnTo>
                      <a:lnTo>
                        <a:pt x="33980" y="17095"/>
                      </a:lnTo>
                      <a:lnTo>
                        <a:pt x="34106" y="17095"/>
                      </a:lnTo>
                      <a:lnTo>
                        <a:pt x="34189" y="17053"/>
                      </a:lnTo>
                      <a:lnTo>
                        <a:pt x="34273" y="17095"/>
                      </a:lnTo>
                      <a:lnTo>
                        <a:pt x="34315" y="17032"/>
                      </a:lnTo>
                      <a:lnTo>
                        <a:pt x="34315" y="16928"/>
                      </a:lnTo>
                      <a:lnTo>
                        <a:pt x="34336" y="16865"/>
                      </a:lnTo>
                      <a:lnTo>
                        <a:pt x="34398" y="16865"/>
                      </a:lnTo>
                      <a:lnTo>
                        <a:pt x="34503" y="17032"/>
                      </a:lnTo>
                      <a:lnTo>
                        <a:pt x="34587" y="17032"/>
                      </a:lnTo>
                      <a:lnTo>
                        <a:pt x="34650" y="17116"/>
                      </a:lnTo>
                      <a:lnTo>
                        <a:pt x="34796" y="17137"/>
                      </a:lnTo>
                      <a:lnTo>
                        <a:pt x="34817" y="17074"/>
                      </a:lnTo>
                      <a:lnTo>
                        <a:pt x="34901" y="16970"/>
                      </a:lnTo>
                      <a:lnTo>
                        <a:pt x="34943" y="16970"/>
                      </a:lnTo>
                      <a:lnTo>
                        <a:pt x="35026" y="16886"/>
                      </a:lnTo>
                      <a:lnTo>
                        <a:pt x="35131" y="16865"/>
                      </a:lnTo>
                      <a:lnTo>
                        <a:pt x="35110" y="16928"/>
                      </a:lnTo>
                      <a:lnTo>
                        <a:pt x="35110" y="17032"/>
                      </a:lnTo>
                      <a:lnTo>
                        <a:pt x="35026" y="17137"/>
                      </a:lnTo>
                      <a:lnTo>
                        <a:pt x="35026" y="17262"/>
                      </a:lnTo>
                      <a:lnTo>
                        <a:pt x="35131" y="17221"/>
                      </a:lnTo>
                      <a:lnTo>
                        <a:pt x="35173" y="17032"/>
                      </a:lnTo>
                      <a:lnTo>
                        <a:pt x="35215" y="17074"/>
                      </a:lnTo>
                      <a:lnTo>
                        <a:pt x="35256" y="17032"/>
                      </a:lnTo>
                      <a:lnTo>
                        <a:pt x="35340" y="17074"/>
                      </a:lnTo>
                      <a:lnTo>
                        <a:pt x="35256" y="17200"/>
                      </a:lnTo>
                      <a:lnTo>
                        <a:pt x="35277" y="17283"/>
                      </a:lnTo>
                      <a:lnTo>
                        <a:pt x="35277" y="17179"/>
                      </a:lnTo>
                      <a:lnTo>
                        <a:pt x="35466" y="17011"/>
                      </a:lnTo>
                      <a:lnTo>
                        <a:pt x="35487" y="17074"/>
                      </a:lnTo>
                      <a:lnTo>
                        <a:pt x="35361" y="17179"/>
                      </a:lnTo>
                      <a:lnTo>
                        <a:pt x="35361" y="17242"/>
                      </a:lnTo>
                      <a:lnTo>
                        <a:pt x="35445" y="17304"/>
                      </a:lnTo>
                      <a:lnTo>
                        <a:pt x="35487" y="17451"/>
                      </a:lnTo>
                      <a:lnTo>
                        <a:pt x="35487" y="17555"/>
                      </a:lnTo>
                      <a:lnTo>
                        <a:pt x="35507" y="17660"/>
                      </a:lnTo>
                      <a:lnTo>
                        <a:pt x="35612" y="17639"/>
                      </a:lnTo>
                      <a:lnTo>
                        <a:pt x="35612" y="17765"/>
                      </a:lnTo>
                      <a:lnTo>
                        <a:pt x="35675" y="17827"/>
                      </a:lnTo>
                      <a:lnTo>
                        <a:pt x="35759" y="17681"/>
                      </a:lnTo>
                      <a:lnTo>
                        <a:pt x="35717" y="17869"/>
                      </a:lnTo>
                      <a:lnTo>
                        <a:pt x="35654" y="17953"/>
                      </a:lnTo>
                      <a:lnTo>
                        <a:pt x="35759" y="18058"/>
                      </a:lnTo>
                      <a:lnTo>
                        <a:pt x="35759" y="17974"/>
                      </a:lnTo>
                      <a:lnTo>
                        <a:pt x="35800" y="17869"/>
                      </a:lnTo>
                      <a:lnTo>
                        <a:pt x="35863" y="17848"/>
                      </a:lnTo>
                      <a:lnTo>
                        <a:pt x="35863" y="17848"/>
                      </a:lnTo>
                      <a:lnTo>
                        <a:pt x="35821" y="17890"/>
                      </a:lnTo>
                      <a:lnTo>
                        <a:pt x="35863" y="18037"/>
                      </a:lnTo>
                      <a:lnTo>
                        <a:pt x="35926" y="18162"/>
                      </a:lnTo>
                      <a:lnTo>
                        <a:pt x="36093" y="18141"/>
                      </a:lnTo>
                      <a:lnTo>
                        <a:pt x="36031" y="18183"/>
                      </a:lnTo>
                      <a:lnTo>
                        <a:pt x="35821" y="18309"/>
                      </a:lnTo>
                      <a:lnTo>
                        <a:pt x="35675" y="18309"/>
                      </a:lnTo>
                      <a:lnTo>
                        <a:pt x="35654" y="18371"/>
                      </a:lnTo>
                      <a:lnTo>
                        <a:pt x="35759" y="18413"/>
                      </a:lnTo>
                      <a:lnTo>
                        <a:pt x="35759" y="18560"/>
                      </a:lnTo>
                      <a:lnTo>
                        <a:pt x="35821" y="18664"/>
                      </a:lnTo>
                      <a:lnTo>
                        <a:pt x="35905" y="18727"/>
                      </a:lnTo>
                      <a:lnTo>
                        <a:pt x="35989" y="18727"/>
                      </a:lnTo>
                      <a:lnTo>
                        <a:pt x="35989" y="18790"/>
                      </a:lnTo>
                      <a:lnTo>
                        <a:pt x="36093" y="18874"/>
                      </a:lnTo>
                      <a:lnTo>
                        <a:pt x="36156" y="18915"/>
                      </a:lnTo>
                      <a:lnTo>
                        <a:pt x="36219" y="18915"/>
                      </a:lnTo>
                      <a:lnTo>
                        <a:pt x="36407" y="19041"/>
                      </a:lnTo>
                      <a:lnTo>
                        <a:pt x="36512" y="19041"/>
                      </a:lnTo>
                      <a:lnTo>
                        <a:pt x="36512" y="19104"/>
                      </a:lnTo>
                      <a:lnTo>
                        <a:pt x="36575" y="19125"/>
                      </a:lnTo>
                      <a:lnTo>
                        <a:pt x="36595" y="19083"/>
                      </a:lnTo>
                      <a:lnTo>
                        <a:pt x="36616" y="19041"/>
                      </a:lnTo>
                      <a:lnTo>
                        <a:pt x="36721" y="19104"/>
                      </a:lnTo>
                      <a:lnTo>
                        <a:pt x="36679" y="19125"/>
                      </a:lnTo>
                      <a:lnTo>
                        <a:pt x="36616" y="19187"/>
                      </a:lnTo>
                      <a:lnTo>
                        <a:pt x="36679" y="19292"/>
                      </a:lnTo>
                      <a:lnTo>
                        <a:pt x="36742" y="19334"/>
                      </a:lnTo>
                      <a:lnTo>
                        <a:pt x="36805" y="19334"/>
                      </a:lnTo>
                      <a:lnTo>
                        <a:pt x="36805" y="19418"/>
                      </a:lnTo>
                      <a:lnTo>
                        <a:pt x="36930" y="19543"/>
                      </a:lnTo>
                      <a:lnTo>
                        <a:pt x="37014" y="19543"/>
                      </a:lnTo>
                      <a:lnTo>
                        <a:pt x="37056" y="19606"/>
                      </a:lnTo>
                      <a:lnTo>
                        <a:pt x="37098" y="19648"/>
                      </a:lnTo>
                      <a:lnTo>
                        <a:pt x="37265" y="19731"/>
                      </a:lnTo>
                      <a:lnTo>
                        <a:pt x="37328" y="19711"/>
                      </a:lnTo>
                      <a:lnTo>
                        <a:pt x="37370" y="19731"/>
                      </a:lnTo>
                      <a:lnTo>
                        <a:pt x="37453" y="19731"/>
                      </a:lnTo>
                      <a:lnTo>
                        <a:pt x="37537" y="19773"/>
                      </a:lnTo>
                      <a:lnTo>
                        <a:pt x="37558" y="19857"/>
                      </a:lnTo>
                      <a:lnTo>
                        <a:pt x="37725" y="19983"/>
                      </a:lnTo>
                      <a:lnTo>
                        <a:pt x="37788" y="19983"/>
                      </a:lnTo>
                      <a:lnTo>
                        <a:pt x="37872" y="20045"/>
                      </a:lnTo>
                      <a:lnTo>
                        <a:pt x="38060" y="20087"/>
                      </a:lnTo>
                      <a:lnTo>
                        <a:pt x="38165" y="20150"/>
                      </a:lnTo>
                      <a:lnTo>
                        <a:pt x="38269" y="20150"/>
                      </a:lnTo>
                      <a:lnTo>
                        <a:pt x="38290" y="20129"/>
                      </a:lnTo>
                      <a:lnTo>
                        <a:pt x="38290" y="20066"/>
                      </a:lnTo>
                      <a:lnTo>
                        <a:pt x="38207" y="19983"/>
                      </a:lnTo>
                      <a:lnTo>
                        <a:pt x="38165" y="19920"/>
                      </a:lnTo>
                      <a:lnTo>
                        <a:pt x="38207" y="19857"/>
                      </a:lnTo>
                      <a:lnTo>
                        <a:pt x="38290" y="19878"/>
                      </a:lnTo>
                      <a:lnTo>
                        <a:pt x="38311" y="19815"/>
                      </a:lnTo>
                      <a:lnTo>
                        <a:pt x="38290" y="19752"/>
                      </a:lnTo>
                      <a:lnTo>
                        <a:pt x="38248" y="19773"/>
                      </a:lnTo>
                      <a:lnTo>
                        <a:pt x="38207" y="19731"/>
                      </a:lnTo>
                      <a:lnTo>
                        <a:pt x="38248" y="19606"/>
                      </a:lnTo>
                      <a:lnTo>
                        <a:pt x="38207" y="19564"/>
                      </a:lnTo>
                      <a:lnTo>
                        <a:pt x="38102" y="19669"/>
                      </a:lnTo>
                      <a:lnTo>
                        <a:pt x="38102" y="19627"/>
                      </a:lnTo>
                      <a:lnTo>
                        <a:pt x="38081" y="19543"/>
                      </a:lnTo>
                      <a:lnTo>
                        <a:pt x="38018" y="19543"/>
                      </a:lnTo>
                      <a:lnTo>
                        <a:pt x="38123" y="19439"/>
                      </a:lnTo>
                      <a:lnTo>
                        <a:pt x="38102" y="19313"/>
                      </a:lnTo>
                      <a:lnTo>
                        <a:pt x="38060" y="19292"/>
                      </a:lnTo>
                      <a:lnTo>
                        <a:pt x="37956" y="19292"/>
                      </a:lnTo>
                      <a:lnTo>
                        <a:pt x="37976" y="19187"/>
                      </a:lnTo>
                      <a:lnTo>
                        <a:pt x="37935" y="19083"/>
                      </a:lnTo>
                      <a:lnTo>
                        <a:pt x="37893" y="18999"/>
                      </a:lnTo>
                      <a:lnTo>
                        <a:pt x="37788" y="18999"/>
                      </a:lnTo>
                      <a:lnTo>
                        <a:pt x="37851" y="18915"/>
                      </a:lnTo>
                      <a:lnTo>
                        <a:pt x="37767" y="18894"/>
                      </a:lnTo>
                      <a:lnTo>
                        <a:pt x="37725" y="18894"/>
                      </a:lnTo>
                      <a:lnTo>
                        <a:pt x="37746" y="18832"/>
                      </a:lnTo>
                      <a:lnTo>
                        <a:pt x="37663" y="18727"/>
                      </a:lnTo>
                      <a:lnTo>
                        <a:pt x="37663" y="18748"/>
                      </a:lnTo>
                      <a:lnTo>
                        <a:pt x="37621" y="18748"/>
                      </a:lnTo>
                      <a:lnTo>
                        <a:pt x="37621" y="18602"/>
                      </a:lnTo>
                      <a:lnTo>
                        <a:pt x="37621" y="18539"/>
                      </a:lnTo>
                      <a:lnTo>
                        <a:pt x="37621" y="18476"/>
                      </a:lnTo>
                      <a:lnTo>
                        <a:pt x="37453" y="18350"/>
                      </a:lnTo>
                      <a:lnTo>
                        <a:pt x="37432" y="18225"/>
                      </a:lnTo>
                      <a:lnTo>
                        <a:pt x="37432" y="18120"/>
                      </a:lnTo>
                      <a:lnTo>
                        <a:pt x="37516" y="18162"/>
                      </a:lnTo>
                      <a:lnTo>
                        <a:pt x="37558" y="18078"/>
                      </a:lnTo>
                      <a:lnTo>
                        <a:pt x="37663" y="18120"/>
                      </a:lnTo>
                      <a:lnTo>
                        <a:pt x="37663" y="18225"/>
                      </a:lnTo>
                      <a:lnTo>
                        <a:pt x="37746" y="18371"/>
                      </a:lnTo>
                      <a:lnTo>
                        <a:pt x="37872" y="18434"/>
                      </a:lnTo>
                      <a:lnTo>
                        <a:pt x="37935" y="18476"/>
                      </a:lnTo>
                      <a:lnTo>
                        <a:pt x="37935" y="18560"/>
                      </a:lnTo>
                      <a:lnTo>
                        <a:pt x="37976" y="18602"/>
                      </a:lnTo>
                      <a:lnTo>
                        <a:pt x="37976" y="18539"/>
                      </a:lnTo>
                      <a:lnTo>
                        <a:pt x="37935" y="18392"/>
                      </a:lnTo>
                      <a:lnTo>
                        <a:pt x="37935" y="18350"/>
                      </a:lnTo>
                      <a:lnTo>
                        <a:pt x="37976" y="18309"/>
                      </a:lnTo>
                      <a:lnTo>
                        <a:pt x="38018" y="18392"/>
                      </a:lnTo>
                      <a:lnTo>
                        <a:pt x="38018" y="18455"/>
                      </a:lnTo>
                      <a:lnTo>
                        <a:pt x="38081" y="18497"/>
                      </a:lnTo>
                      <a:lnTo>
                        <a:pt x="38123" y="18685"/>
                      </a:lnTo>
                      <a:lnTo>
                        <a:pt x="38207" y="18706"/>
                      </a:lnTo>
                      <a:lnTo>
                        <a:pt x="38207" y="18769"/>
                      </a:lnTo>
                      <a:lnTo>
                        <a:pt x="38290" y="18832"/>
                      </a:lnTo>
                      <a:lnTo>
                        <a:pt x="38374" y="19020"/>
                      </a:lnTo>
                      <a:lnTo>
                        <a:pt x="38416" y="18936"/>
                      </a:lnTo>
                      <a:lnTo>
                        <a:pt x="38395" y="18832"/>
                      </a:lnTo>
                      <a:lnTo>
                        <a:pt x="38395" y="18664"/>
                      </a:lnTo>
                      <a:lnTo>
                        <a:pt x="38416" y="18560"/>
                      </a:lnTo>
                      <a:lnTo>
                        <a:pt x="38416" y="18643"/>
                      </a:lnTo>
                      <a:lnTo>
                        <a:pt x="38479" y="18811"/>
                      </a:lnTo>
                      <a:lnTo>
                        <a:pt x="38479" y="18915"/>
                      </a:lnTo>
                      <a:lnTo>
                        <a:pt x="38479" y="18999"/>
                      </a:lnTo>
                      <a:lnTo>
                        <a:pt x="38520" y="19020"/>
                      </a:lnTo>
                      <a:lnTo>
                        <a:pt x="38604" y="19083"/>
                      </a:lnTo>
                      <a:lnTo>
                        <a:pt x="38625" y="18999"/>
                      </a:lnTo>
                      <a:lnTo>
                        <a:pt x="38583" y="18957"/>
                      </a:lnTo>
                      <a:lnTo>
                        <a:pt x="38583" y="18894"/>
                      </a:lnTo>
                      <a:lnTo>
                        <a:pt x="38667" y="18915"/>
                      </a:lnTo>
                      <a:lnTo>
                        <a:pt x="38688" y="19020"/>
                      </a:lnTo>
                      <a:lnTo>
                        <a:pt x="38688" y="19104"/>
                      </a:lnTo>
                      <a:lnTo>
                        <a:pt x="38709" y="19125"/>
                      </a:lnTo>
                      <a:lnTo>
                        <a:pt x="38709" y="19062"/>
                      </a:lnTo>
                      <a:lnTo>
                        <a:pt x="38772" y="19020"/>
                      </a:lnTo>
                      <a:lnTo>
                        <a:pt x="38772" y="19187"/>
                      </a:lnTo>
                      <a:lnTo>
                        <a:pt x="38813" y="19271"/>
                      </a:lnTo>
                      <a:lnTo>
                        <a:pt x="38897" y="19271"/>
                      </a:lnTo>
                      <a:lnTo>
                        <a:pt x="38939" y="19208"/>
                      </a:lnTo>
                      <a:lnTo>
                        <a:pt x="38939" y="19313"/>
                      </a:lnTo>
                      <a:lnTo>
                        <a:pt x="38918" y="19376"/>
                      </a:lnTo>
                      <a:lnTo>
                        <a:pt x="38981" y="19543"/>
                      </a:lnTo>
                      <a:lnTo>
                        <a:pt x="39023" y="19627"/>
                      </a:lnTo>
                      <a:lnTo>
                        <a:pt x="39127" y="19627"/>
                      </a:lnTo>
                      <a:lnTo>
                        <a:pt x="39127" y="19543"/>
                      </a:lnTo>
                      <a:lnTo>
                        <a:pt x="39106" y="19522"/>
                      </a:lnTo>
                      <a:lnTo>
                        <a:pt x="39106" y="19397"/>
                      </a:lnTo>
                      <a:lnTo>
                        <a:pt x="39044" y="19187"/>
                      </a:lnTo>
                      <a:lnTo>
                        <a:pt x="39127" y="19187"/>
                      </a:lnTo>
                      <a:lnTo>
                        <a:pt x="39169" y="19271"/>
                      </a:lnTo>
                      <a:lnTo>
                        <a:pt x="39274" y="19292"/>
                      </a:lnTo>
                      <a:lnTo>
                        <a:pt x="39316" y="19271"/>
                      </a:lnTo>
                      <a:lnTo>
                        <a:pt x="39253" y="19166"/>
                      </a:lnTo>
                      <a:lnTo>
                        <a:pt x="39295" y="19083"/>
                      </a:lnTo>
                      <a:lnTo>
                        <a:pt x="39295" y="18894"/>
                      </a:lnTo>
                      <a:lnTo>
                        <a:pt x="39211" y="18706"/>
                      </a:lnTo>
                      <a:lnTo>
                        <a:pt x="39232" y="18560"/>
                      </a:lnTo>
                      <a:lnTo>
                        <a:pt x="39232" y="18392"/>
                      </a:lnTo>
                      <a:lnTo>
                        <a:pt x="39253" y="18560"/>
                      </a:lnTo>
                      <a:lnTo>
                        <a:pt x="39232" y="18664"/>
                      </a:lnTo>
                      <a:lnTo>
                        <a:pt x="39253" y="18790"/>
                      </a:lnTo>
                      <a:lnTo>
                        <a:pt x="39420" y="18957"/>
                      </a:lnTo>
                      <a:lnTo>
                        <a:pt x="39441" y="18894"/>
                      </a:lnTo>
                      <a:lnTo>
                        <a:pt x="39420" y="18769"/>
                      </a:lnTo>
                      <a:lnTo>
                        <a:pt x="39462" y="18664"/>
                      </a:lnTo>
                      <a:lnTo>
                        <a:pt x="39462" y="18497"/>
                      </a:lnTo>
                      <a:lnTo>
                        <a:pt x="39546" y="18455"/>
                      </a:lnTo>
                      <a:lnTo>
                        <a:pt x="39525" y="18434"/>
                      </a:lnTo>
                      <a:lnTo>
                        <a:pt x="39399" y="18246"/>
                      </a:lnTo>
                      <a:lnTo>
                        <a:pt x="39357" y="18120"/>
                      </a:lnTo>
                      <a:lnTo>
                        <a:pt x="39316" y="18078"/>
                      </a:lnTo>
                      <a:lnTo>
                        <a:pt x="39336" y="18016"/>
                      </a:lnTo>
                      <a:lnTo>
                        <a:pt x="39253" y="17869"/>
                      </a:lnTo>
                      <a:lnTo>
                        <a:pt x="39190" y="17786"/>
                      </a:lnTo>
                      <a:lnTo>
                        <a:pt x="39316" y="17765"/>
                      </a:lnTo>
                      <a:lnTo>
                        <a:pt x="39336" y="17723"/>
                      </a:lnTo>
                      <a:lnTo>
                        <a:pt x="39420" y="17639"/>
                      </a:lnTo>
                      <a:lnTo>
                        <a:pt x="39357" y="17576"/>
                      </a:lnTo>
                      <a:lnTo>
                        <a:pt x="39295" y="17618"/>
                      </a:lnTo>
                      <a:lnTo>
                        <a:pt x="39148" y="17639"/>
                      </a:lnTo>
                      <a:lnTo>
                        <a:pt x="39106" y="17597"/>
                      </a:lnTo>
                      <a:lnTo>
                        <a:pt x="39127" y="17555"/>
                      </a:lnTo>
                      <a:lnTo>
                        <a:pt x="39148" y="17514"/>
                      </a:lnTo>
                      <a:lnTo>
                        <a:pt x="39232" y="17430"/>
                      </a:lnTo>
                      <a:lnTo>
                        <a:pt x="39253" y="17325"/>
                      </a:lnTo>
                      <a:lnTo>
                        <a:pt x="39211" y="17242"/>
                      </a:lnTo>
                      <a:lnTo>
                        <a:pt x="39148" y="17242"/>
                      </a:lnTo>
                      <a:lnTo>
                        <a:pt x="39148" y="17304"/>
                      </a:lnTo>
                      <a:lnTo>
                        <a:pt x="39106" y="17388"/>
                      </a:lnTo>
                      <a:lnTo>
                        <a:pt x="39106" y="17304"/>
                      </a:lnTo>
                      <a:lnTo>
                        <a:pt x="39085" y="17325"/>
                      </a:lnTo>
                      <a:lnTo>
                        <a:pt x="38939" y="17346"/>
                      </a:lnTo>
                      <a:lnTo>
                        <a:pt x="38918" y="17304"/>
                      </a:lnTo>
                      <a:lnTo>
                        <a:pt x="39002" y="17242"/>
                      </a:lnTo>
                      <a:lnTo>
                        <a:pt x="39023" y="17200"/>
                      </a:lnTo>
                      <a:lnTo>
                        <a:pt x="38981" y="17137"/>
                      </a:lnTo>
                      <a:lnTo>
                        <a:pt x="38939" y="17032"/>
                      </a:lnTo>
                      <a:lnTo>
                        <a:pt x="38876" y="16990"/>
                      </a:lnTo>
                      <a:lnTo>
                        <a:pt x="38813" y="17011"/>
                      </a:lnTo>
                      <a:lnTo>
                        <a:pt x="38813" y="17116"/>
                      </a:lnTo>
                      <a:lnTo>
                        <a:pt x="38792" y="17179"/>
                      </a:lnTo>
                      <a:lnTo>
                        <a:pt x="38772" y="17137"/>
                      </a:lnTo>
                      <a:lnTo>
                        <a:pt x="38772" y="17011"/>
                      </a:lnTo>
                      <a:lnTo>
                        <a:pt x="38730" y="16928"/>
                      </a:lnTo>
                      <a:lnTo>
                        <a:pt x="38688" y="16928"/>
                      </a:lnTo>
                      <a:lnTo>
                        <a:pt x="38709" y="16865"/>
                      </a:lnTo>
                      <a:lnTo>
                        <a:pt x="38667" y="16865"/>
                      </a:lnTo>
                      <a:lnTo>
                        <a:pt x="38667" y="16823"/>
                      </a:lnTo>
                      <a:lnTo>
                        <a:pt x="38688" y="16823"/>
                      </a:lnTo>
                      <a:lnTo>
                        <a:pt x="38667" y="16760"/>
                      </a:lnTo>
                      <a:lnTo>
                        <a:pt x="38604" y="16718"/>
                      </a:lnTo>
                      <a:lnTo>
                        <a:pt x="38625" y="16677"/>
                      </a:lnTo>
                      <a:lnTo>
                        <a:pt x="38730" y="16677"/>
                      </a:lnTo>
                      <a:lnTo>
                        <a:pt x="38792" y="16656"/>
                      </a:lnTo>
                      <a:lnTo>
                        <a:pt x="38730" y="16593"/>
                      </a:lnTo>
                      <a:lnTo>
                        <a:pt x="38625" y="16593"/>
                      </a:lnTo>
                      <a:lnTo>
                        <a:pt x="38583" y="16572"/>
                      </a:lnTo>
                      <a:lnTo>
                        <a:pt x="38625" y="16488"/>
                      </a:lnTo>
                      <a:lnTo>
                        <a:pt x="38730" y="16446"/>
                      </a:lnTo>
                      <a:lnTo>
                        <a:pt x="38730" y="16405"/>
                      </a:lnTo>
                      <a:lnTo>
                        <a:pt x="38688" y="16363"/>
                      </a:lnTo>
                      <a:lnTo>
                        <a:pt x="38520" y="16363"/>
                      </a:lnTo>
                      <a:lnTo>
                        <a:pt x="38500" y="16405"/>
                      </a:lnTo>
                      <a:lnTo>
                        <a:pt x="38458" y="16488"/>
                      </a:lnTo>
                      <a:lnTo>
                        <a:pt x="38248" y="16530"/>
                      </a:lnTo>
                      <a:lnTo>
                        <a:pt x="38353" y="16467"/>
                      </a:lnTo>
                      <a:lnTo>
                        <a:pt x="38500" y="16321"/>
                      </a:lnTo>
                      <a:lnTo>
                        <a:pt x="38562" y="16216"/>
                      </a:lnTo>
                      <a:lnTo>
                        <a:pt x="38562" y="16174"/>
                      </a:lnTo>
                      <a:lnTo>
                        <a:pt x="38458" y="16174"/>
                      </a:lnTo>
                      <a:lnTo>
                        <a:pt x="38395" y="16153"/>
                      </a:lnTo>
                      <a:lnTo>
                        <a:pt x="38458" y="16091"/>
                      </a:lnTo>
                      <a:lnTo>
                        <a:pt x="38416" y="16049"/>
                      </a:lnTo>
                      <a:lnTo>
                        <a:pt x="38374" y="16070"/>
                      </a:lnTo>
                      <a:lnTo>
                        <a:pt x="38374" y="15986"/>
                      </a:lnTo>
                      <a:lnTo>
                        <a:pt x="38416" y="15923"/>
                      </a:lnTo>
                      <a:lnTo>
                        <a:pt x="38416" y="15819"/>
                      </a:lnTo>
                      <a:lnTo>
                        <a:pt x="38290" y="15777"/>
                      </a:lnTo>
                      <a:lnTo>
                        <a:pt x="38207" y="15756"/>
                      </a:lnTo>
                      <a:lnTo>
                        <a:pt x="38081" y="15756"/>
                      </a:lnTo>
                      <a:lnTo>
                        <a:pt x="38039" y="15693"/>
                      </a:lnTo>
                      <a:lnTo>
                        <a:pt x="38165" y="15693"/>
                      </a:lnTo>
                      <a:lnTo>
                        <a:pt x="38269" y="15672"/>
                      </a:lnTo>
                      <a:lnTo>
                        <a:pt x="38311" y="15630"/>
                      </a:lnTo>
                      <a:lnTo>
                        <a:pt x="38374" y="15693"/>
                      </a:lnTo>
                      <a:lnTo>
                        <a:pt x="38395" y="15756"/>
                      </a:lnTo>
                      <a:lnTo>
                        <a:pt x="38500" y="15756"/>
                      </a:lnTo>
                      <a:lnTo>
                        <a:pt x="38604" y="15798"/>
                      </a:lnTo>
                      <a:lnTo>
                        <a:pt x="38625" y="15881"/>
                      </a:lnTo>
                      <a:lnTo>
                        <a:pt x="38604" y="15965"/>
                      </a:lnTo>
                      <a:lnTo>
                        <a:pt x="38625" y="16049"/>
                      </a:lnTo>
                      <a:lnTo>
                        <a:pt x="38730" y="16174"/>
                      </a:lnTo>
                      <a:lnTo>
                        <a:pt x="38772" y="16174"/>
                      </a:lnTo>
                      <a:lnTo>
                        <a:pt x="38792" y="16070"/>
                      </a:lnTo>
                      <a:lnTo>
                        <a:pt x="38834" y="16133"/>
                      </a:lnTo>
                      <a:lnTo>
                        <a:pt x="38981" y="16153"/>
                      </a:lnTo>
                      <a:lnTo>
                        <a:pt x="39023" y="16133"/>
                      </a:lnTo>
                      <a:lnTo>
                        <a:pt x="39023" y="16070"/>
                      </a:lnTo>
                      <a:lnTo>
                        <a:pt x="38981" y="16049"/>
                      </a:lnTo>
                      <a:lnTo>
                        <a:pt x="38981" y="15965"/>
                      </a:lnTo>
                      <a:lnTo>
                        <a:pt x="38939" y="15861"/>
                      </a:lnTo>
                      <a:lnTo>
                        <a:pt x="38876" y="15777"/>
                      </a:lnTo>
                      <a:lnTo>
                        <a:pt x="38792" y="15756"/>
                      </a:lnTo>
                      <a:lnTo>
                        <a:pt x="38813" y="15672"/>
                      </a:lnTo>
                      <a:lnTo>
                        <a:pt x="38813" y="15589"/>
                      </a:lnTo>
                      <a:lnTo>
                        <a:pt x="38772" y="15547"/>
                      </a:lnTo>
                      <a:lnTo>
                        <a:pt x="38792" y="15526"/>
                      </a:lnTo>
                      <a:lnTo>
                        <a:pt x="38834" y="15547"/>
                      </a:lnTo>
                      <a:lnTo>
                        <a:pt x="38876" y="15651"/>
                      </a:lnTo>
                      <a:lnTo>
                        <a:pt x="38918" y="15693"/>
                      </a:lnTo>
                      <a:lnTo>
                        <a:pt x="39002" y="15672"/>
                      </a:lnTo>
                      <a:lnTo>
                        <a:pt x="38981" y="15651"/>
                      </a:lnTo>
                      <a:lnTo>
                        <a:pt x="39002" y="15630"/>
                      </a:lnTo>
                      <a:lnTo>
                        <a:pt x="39085" y="15651"/>
                      </a:lnTo>
                      <a:lnTo>
                        <a:pt x="39044" y="15547"/>
                      </a:lnTo>
                      <a:lnTo>
                        <a:pt x="39002" y="15442"/>
                      </a:lnTo>
                      <a:lnTo>
                        <a:pt x="38897" y="15379"/>
                      </a:lnTo>
                      <a:lnTo>
                        <a:pt x="39002" y="15379"/>
                      </a:lnTo>
                      <a:lnTo>
                        <a:pt x="39044" y="15442"/>
                      </a:lnTo>
                      <a:lnTo>
                        <a:pt x="39106" y="15484"/>
                      </a:lnTo>
                      <a:lnTo>
                        <a:pt x="39190" y="15463"/>
                      </a:lnTo>
                      <a:lnTo>
                        <a:pt x="39148" y="15421"/>
                      </a:lnTo>
                      <a:lnTo>
                        <a:pt x="39148" y="15337"/>
                      </a:lnTo>
                      <a:lnTo>
                        <a:pt x="39190" y="15337"/>
                      </a:lnTo>
                      <a:lnTo>
                        <a:pt x="39232" y="15379"/>
                      </a:lnTo>
                      <a:lnTo>
                        <a:pt x="39295" y="15421"/>
                      </a:lnTo>
                      <a:lnTo>
                        <a:pt x="39295" y="15463"/>
                      </a:lnTo>
                      <a:lnTo>
                        <a:pt x="39232" y="15484"/>
                      </a:lnTo>
                      <a:lnTo>
                        <a:pt x="39232" y="15589"/>
                      </a:lnTo>
                      <a:lnTo>
                        <a:pt x="39232" y="15630"/>
                      </a:lnTo>
                      <a:lnTo>
                        <a:pt x="39295" y="15630"/>
                      </a:lnTo>
                      <a:lnTo>
                        <a:pt x="39336" y="15651"/>
                      </a:lnTo>
                      <a:lnTo>
                        <a:pt x="39336" y="15693"/>
                      </a:lnTo>
                      <a:lnTo>
                        <a:pt x="39295" y="15735"/>
                      </a:lnTo>
                      <a:lnTo>
                        <a:pt x="39253" y="15777"/>
                      </a:lnTo>
                      <a:lnTo>
                        <a:pt x="39316" y="15798"/>
                      </a:lnTo>
                      <a:lnTo>
                        <a:pt x="39357" y="15777"/>
                      </a:lnTo>
                      <a:lnTo>
                        <a:pt x="39399" y="15798"/>
                      </a:lnTo>
                      <a:lnTo>
                        <a:pt x="39357" y="15881"/>
                      </a:lnTo>
                      <a:lnTo>
                        <a:pt x="39399" y="15944"/>
                      </a:lnTo>
                      <a:lnTo>
                        <a:pt x="39441" y="15965"/>
                      </a:lnTo>
                      <a:lnTo>
                        <a:pt x="39525" y="15944"/>
                      </a:lnTo>
                      <a:lnTo>
                        <a:pt x="39734" y="15798"/>
                      </a:lnTo>
                      <a:lnTo>
                        <a:pt x="39818" y="15672"/>
                      </a:lnTo>
                      <a:lnTo>
                        <a:pt x="39818" y="15756"/>
                      </a:lnTo>
                      <a:lnTo>
                        <a:pt x="39755" y="15798"/>
                      </a:lnTo>
                      <a:lnTo>
                        <a:pt x="39734" y="15861"/>
                      </a:lnTo>
                      <a:lnTo>
                        <a:pt x="39629" y="15902"/>
                      </a:lnTo>
                      <a:lnTo>
                        <a:pt x="39462" y="16070"/>
                      </a:lnTo>
                      <a:lnTo>
                        <a:pt x="39462" y="16112"/>
                      </a:lnTo>
                      <a:lnTo>
                        <a:pt x="39546" y="16153"/>
                      </a:lnTo>
                      <a:lnTo>
                        <a:pt x="39650" y="16112"/>
                      </a:lnTo>
                      <a:lnTo>
                        <a:pt x="39818" y="16007"/>
                      </a:lnTo>
                      <a:lnTo>
                        <a:pt x="39880" y="16007"/>
                      </a:lnTo>
                      <a:lnTo>
                        <a:pt x="40027" y="15965"/>
                      </a:lnTo>
                      <a:lnTo>
                        <a:pt x="40069" y="15881"/>
                      </a:lnTo>
                      <a:lnTo>
                        <a:pt x="40132" y="15861"/>
                      </a:lnTo>
                      <a:lnTo>
                        <a:pt x="40236" y="15777"/>
                      </a:lnTo>
                      <a:lnTo>
                        <a:pt x="40278" y="15777"/>
                      </a:lnTo>
                      <a:lnTo>
                        <a:pt x="40278" y="15840"/>
                      </a:lnTo>
                      <a:lnTo>
                        <a:pt x="40236" y="15861"/>
                      </a:lnTo>
                      <a:lnTo>
                        <a:pt x="40152" y="15965"/>
                      </a:lnTo>
                      <a:lnTo>
                        <a:pt x="40090" y="16070"/>
                      </a:lnTo>
                      <a:lnTo>
                        <a:pt x="40027" y="16112"/>
                      </a:lnTo>
                      <a:lnTo>
                        <a:pt x="39943" y="16195"/>
                      </a:lnTo>
                      <a:lnTo>
                        <a:pt x="39839" y="16216"/>
                      </a:lnTo>
                      <a:lnTo>
                        <a:pt x="39776" y="16258"/>
                      </a:lnTo>
                      <a:lnTo>
                        <a:pt x="39713" y="16384"/>
                      </a:lnTo>
                      <a:lnTo>
                        <a:pt x="39713" y="16426"/>
                      </a:lnTo>
                      <a:lnTo>
                        <a:pt x="39734" y="16467"/>
                      </a:lnTo>
                      <a:lnTo>
                        <a:pt x="39776" y="16426"/>
                      </a:lnTo>
                      <a:lnTo>
                        <a:pt x="39860" y="16426"/>
                      </a:lnTo>
                      <a:lnTo>
                        <a:pt x="39943" y="16467"/>
                      </a:lnTo>
                      <a:lnTo>
                        <a:pt x="39860" y="16488"/>
                      </a:lnTo>
                      <a:lnTo>
                        <a:pt x="39776" y="16509"/>
                      </a:lnTo>
                      <a:lnTo>
                        <a:pt x="39734" y="16551"/>
                      </a:lnTo>
                      <a:lnTo>
                        <a:pt x="39734" y="16593"/>
                      </a:lnTo>
                      <a:lnTo>
                        <a:pt x="39776" y="16614"/>
                      </a:lnTo>
                      <a:lnTo>
                        <a:pt x="39860" y="16593"/>
                      </a:lnTo>
                      <a:lnTo>
                        <a:pt x="39922" y="16572"/>
                      </a:lnTo>
                      <a:lnTo>
                        <a:pt x="39839" y="16677"/>
                      </a:lnTo>
                      <a:lnTo>
                        <a:pt x="39755" y="16698"/>
                      </a:lnTo>
                      <a:lnTo>
                        <a:pt x="39734" y="16739"/>
                      </a:lnTo>
                      <a:lnTo>
                        <a:pt x="39755" y="16781"/>
                      </a:lnTo>
                      <a:lnTo>
                        <a:pt x="39839" y="16802"/>
                      </a:lnTo>
                      <a:lnTo>
                        <a:pt x="39922" y="16781"/>
                      </a:lnTo>
                      <a:lnTo>
                        <a:pt x="39985" y="16781"/>
                      </a:lnTo>
                      <a:lnTo>
                        <a:pt x="40027" y="16802"/>
                      </a:lnTo>
                      <a:lnTo>
                        <a:pt x="39964" y="16823"/>
                      </a:lnTo>
                      <a:lnTo>
                        <a:pt x="39964" y="16865"/>
                      </a:lnTo>
                      <a:lnTo>
                        <a:pt x="39860" y="16907"/>
                      </a:lnTo>
                      <a:lnTo>
                        <a:pt x="39839" y="16970"/>
                      </a:lnTo>
                      <a:lnTo>
                        <a:pt x="39860" y="17032"/>
                      </a:lnTo>
                      <a:lnTo>
                        <a:pt x="39922" y="17116"/>
                      </a:lnTo>
                      <a:lnTo>
                        <a:pt x="39922" y="17200"/>
                      </a:lnTo>
                      <a:lnTo>
                        <a:pt x="39943" y="17221"/>
                      </a:lnTo>
                      <a:lnTo>
                        <a:pt x="39985" y="17137"/>
                      </a:lnTo>
                      <a:lnTo>
                        <a:pt x="40048" y="17032"/>
                      </a:lnTo>
                      <a:lnTo>
                        <a:pt x="40090" y="16990"/>
                      </a:lnTo>
                      <a:lnTo>
                        <a:pt x="40132" y="16990"/>
                      </a:lnTo>
                      <a:lnTo>
                        <a:pt x="40090" y="17032"/>
                      </a:lnTo>
                      <a:lnTo>
                        <a:pt x="40090" y="17095"/>
                      </a:lnTo>
                      <a:lnTo>
                        <a:pt x="40048" y="17116"/>
                      </a:lnTo>
                      <a:lnTo>
                        <a:pt x="40048" y="17137"/>
                      </a:lnTo>
                      <a:lnTo>
                        <a:pt x="40090" y="17200"/>
                      </a:lnTo>
                      <a:lnTo>
                        <a:pt x="40069" y="17242"/>
                      </a:lnTo>
                      <a:lnTo>
                        <a:pt x="40132" y="17304"/>
                      </a:lnTo>
                      <a:lnTo>
                        <a:pt x="40152" y="17304"/>
                      </a:lnTo>
                      <a:lnTo>
                        <a:pt x="40173" y="17242"/>
                      </a:lnTo>
                      <a:lnTo>
                        <a:pt x="40257" y="17221"/>
                      </a:lnTo>
                      <a:lnTo>
                        <a:pt x="40278" y="17221"/>
                      </a:lnTo>
                      <a:lnTo>
                        <a:pt x="40278" y="17283"/>
                      </a:lnTo>
                      <a:lnTo>
                        <a:pt x="40236" y="17325"/>
                      </a:lnTo>
                      <a:lnTo>
                        <a:pt x="40236" y="17346"/>
                      </a:lnTo>
                      <a:lnTo>
                        <a:pt x="40278" y="17388"/>
                      </a:lnTo>
                      <a:lnTo>
                        <a:pt x="40278" y="17430"/>
                      </a:lnTo>
                      <a:lnTo>
                        <a:pt x="40299" y="17451"/>
                      </a:lnTo>
                      <a:lnTo>
                        <a:pt x="40299" y="17514"/>
                      </a:lnTo>
                      <a:lnTo>
                        <a:pt x="40362" y="17534"/>
                      </a:lnTo>
                      <a:lnTo>
                        <a:pt x="40383" y="17493"/>
                      </a:lnTo>
                      <a:lnTo>
                        <a:pt x="40487" y="17451"/>
                      </a:lnTo>
                      <a:lnTo>
                        <a:pt x="40508" y="17388"/>
                      </a:lnTo>
                      <a:lnTo>
                        <a:pt x="40508" y="17325"/>
                      </a:lnTo>
                      <a:lnTo>
                        <a:pt x="40445" y="17242"/>
                      </a:lnTo>
                      <a:lnTo>
                        <a:pt x="40466" y="17242"/>
                      </a:lnTo>
                      <a:lnTo>
                        <a:pt x="40508" y="17283"/>
                      </a:lnTo>
                      <a:lnTo>
                        <a:pt x="40550" y="17283"/>
                      </a:lnTo>
                      <a:lnTo>
                        <a:pt x="40550" y="17221"/>
                      </a:lnTo>
                      <a:lnTo>
                        <a:pt x="40508" y="17137"/>
                      </a:lnTo>
                      <a:lnTo>
                        <a:pt x="40508" y="17095"/>
                      </a:lnTo>
                      <a:lnTo>
                        <a:pt x="40571" y="17074"/>
                      </a:lnTo>
                      <a:lnTo>
                        <a:pt x="40571" y="16990"/>
                      </a:lnTo>
                      <a:lnTo>
                        <a:pt x="40571" y="16928"/>
                      </a:lnTo>
                      <a:lnTo>
                        <a:pt x="40508" y="16928"/>
                      </a:lnTo>
                      <a:lnTo>
                        <a:pt x="40466" y="16886"/>
                      </a:lnTo>
                      <a:lnTo>
                        <a:pt x="40466" y="16865"/>
                      </a:lnTo>
                      <a:lnTo>
                        <a:pt x="40487" y="16886"/>
                      </a:lnTo>
                      <a:lnTo>
                        <a:pt x="40571" y="16907"/>
                      </a:lnTo>
                      <a:lnTo>
                        <a:pt x="40613" y="16865"/>
                      </a:lnTo>
                      <a:lnTo>
                        <a:pt x="40592" y="16802"/>
                      </a:lnTo>
                      <a:lnTo>
                        <a:pt x="40550" y="16802"/>
                      </a:lnTo>
                      <a:lnTo>
                        <a:pt x="40508" y="16781"/>
                      </a:lnTo>
                      <a:lnTo>
                        <a:pt x="40592" y="16781"/>
                      </a:lnTo>
                      <a:lnTo>
                        <a:pt x="40655" y="16718"/>
                      </a:lnTo>
                      <a:lnTo>
                        <a:pt x="40655" y="16572"/>
                      </a:lnTo>
                      <a:lnTo>
                        <a:pt x="40676" y="16509"/>
                      </a:lnTo>
                      <a:lnTo>
                        <a:pt x="40696" y="16572"/>
                      </a:lnTo>
                      <a:lnTo>
                        <a:pt x="40696" y="16656"/>
                      </a:lnTo>
                      <a:lnTo>
                        <a:pt x="40717" y="16718"/>
                      </a:lnTo>
                      <a:lnTo>
                        <a:pt x="40696" y="16802"/>
                      </a:lnTo>
                      <a:lnTo>
                        <a:pt x="40759" y="16823"/>
                      </a:lnTo>
                      <a:lnTo>
                        <a:pt x="40822" y="16802"/>
                      </a:lnTo>
                      <a:lnTo>
                        <a:pt x="40864" y="16760"/>
                      </a:lnTo>
                      <a:lnTo>
                        <a:pt x="40906" y="16718"/>
                      </a:lnTo>
                      <a:lnTo>
                        <a:pt x="40906" y="16823"/>
                      </a:lnTo>
                      <a:lnTo>
                        <a:pt x="40927" y="16865"/>
                      </a:lnTo>
                      <a:lnTo>
                        <a:pt x="40989" y="16865"/>
                      </a:lnTo>
                      <a:lnTo>
                        <a:pt x="41010" y="16823"/>
                      </a:lnTo>
                      <a:lnTo>
                        <a:pt x="41010" y="16698"/>
                      </a:lnTo>
                      <a:lnTo>
                        <a:pt x="41010" y="16593"/>
                      </a:lnTo>
                      <a:lnTo>
                        <a:pt x="40969" y="16572"/>
                      </a:lnTo>
                      <a:lnTo>
                        <a:pt x="40927" y="16551"/>
                      </a:lnTo>
                      <a:lnTo>
                        <a:pt x="41010" y="16572"/>
                      </a:lnTo>
                      <a:lnTo>
                        <a:pt x="41094" y="16614"/>
                      </a:lnTo>
                      <a:lnTo>
                        <a:pt x="41115" y="16698"/>
                      </a:lnTo>
                      <a:lnTo>
                        <a:pt x="41178" y="16698"/>
                      </a:lnTo>
                      <a:lnTo>
                        <a:pt x="41199" y="16656"/>
                      </a:lnTo>
                      <a:lnTo>
                        <a:pt x="41199" y="16509"/>
                      </a:lnTo>
                      <a:lnTo>
                        <a:pt x="41136" y="16446"/>
                      </a:lnTo>
                      <a:lnTo>
                        <a:pt x="41031" y="16363"/>
                      </a:lnTo>
                      <a:lnTo>
                        <a:pt x="41010" y="16300"/>
                      </a:lnTo>
                      <a:lnTo>
                        <a:pt x="41031" y="16300"/>
                      </a:lnTo>
                      <a:lnTo>
                        <a:pt x="41094" y="16363"/>
                      </a:lnTo>
                      <a:lnTo>
                        <a:pt x="41199" y="16446"/>
                      </a:lnTo>
                      <a:lnTo>
                        <a:pt x="41220" y="16509"/>
                      </a:lnTo>
                      <a:lnTo>
                        <a:pt x="41387" y="16509"/>
                      </a:lnTo>
                      <a:lnTo>
                        <a:pt x="41408" y="16446"/>
                      </a:lnTo>
                      <a:lnTo>
                        <a:pt x="41387" y="16384"/>
                      </a:lnTo>
                      <a:lnTo>
                        <a:pt x="41324" y="16363"/>
                      </a:lnTo>
                      <a:lnTo>
                        <a:pt x="41282" y="16300"/>
                      </a:lnTo>
                      <a:lnTo>
                        <a:pt x="41178" y="16300"/>
                      </a:lnTo>
                      <a:lnTo>
                        <a:pt x="41115" y="16258"/>
                      </a:lnTo>
                      <a:lnTo>
                        <a:pt x="41136" y="16153"/>
                      </a:lnTo>
                      <a:lnTo>
                        <a:pt x="41178" y="16195"/>
                      </a:lnTo>
                      <a:lnTo>
                        <a:pt x="41241" y="16258"/>
                      </a:lnTo>
                      <a:lnTo>
                        <a:pt x="41324" y="16258"/>
                      </a:lnTo>
                      <a:lnTo>
                        <a:pt x="41345" y="16195"/>
                      </a:lnTo>
                      <a:lnTo>
                        <a:pt x="41324" y="16133"/>
                      </a:lnTo>
                      <a:lnTo>
                        <a:pt x="41282" y="16091"/>
                      </a:lnTo>
                      <a:lnTo>
                        <a:pt x="41282" y="16049"/>
                      </a:lnTo>
                      <a:lnTo>
                        <a:pt x="41324" y="16028"/>
                      </a:lnTo>
                      <a:lnTo>
                        <a:pt x="41345" y="16049"/>
                      </a:lnTo>
                      <a:lnTo>
                        <a:pt x="41429" y="16091"/>
                      </a:lnTo>
                      <a:lnTo>
                        <a:pt x="41429" y="16153"/>
                      </a:lnTo>
                      <a:lnTo>
                        <a:pt x="41408" y="16237"/>
                      </a:lnTo>
                      <a:lnTo>
                        <a:pt x="41513" y="16258"/>
                      </a:lnTo>
                      <a:lnTo>
                        <a:pt x="41617" y="16279"/>
                      </a:lnTo>
                      <a:lnTo>
                        <a:pt x="41701" y="16258"/>
                      </a:lnTo>
                      <a:lnTo>
                        <a:pt x="41764" y="16258"/>
                      </a:lnTo>
                      <a:lnTo>
                        <a:pt x="41826" y="16174"/>
                      </a:lnTo>
                      <a:lnTo>
                        <a:pt x="41826" y="16133"/>
                      </a:lnTo>
                      <a:lnTo>
                        <a:pt x="41638" y="16133"/>
                      </a:lnTo>
                      <a:lnTo>
                        <a:pt x="41617" y="16091"/>
                      </a:lnTo>
                      <a:lnTo>
                        <a:pt x="41659" y="16049"/>
                      </a:lnTo>
                      <a:lnTo>
                        <a:pt x="41743" y="16070"/>
                      </a:lnTo>
                      <a:lnTo>
                        <a:pt x="41805" y="16049"/>
                      </a:lnTo>
                      <a:lnTo>
                        <a:pt x="41764" y="15986"/>
                      </a:lnTo>
                      <a:lnTo>
                        <a:pt x="41722" y="15965"/>
                      </a:lnTo>
                      <a:lnTo>
                        <a:pt x="41743" y="15944"/>
                      </a:lnTo>
                      <a:lnTo>
                        <a:pt x="41722" y="15881"/>
                      </a:lnTo>
                      <a:lnTo>
                        <a:pt x="41659" y="15861"/>
                      </a:lnTo>
                      <a:lnTo>
                        <a:pt x="41596" y="15881"/>
                      </a:lnTo>
                      <a:lnTo>
                        <a:pt x="41638" y="15819"/>
                      </a:lnTo>
                      <a:lnTo>
                        <a:pt x="41701" y="15756"/>
                      </a:lnTo>
                      <a:lnTo>
                        <a:pt x="41722" y="15777"/>
                      </a:lnTo>
                      <a:lnTo>
                        <a:pt x="41764" y="15819"/>
                      </a:lnTo>
                      <a:lnTo>
                        <a:pt x="41826" y="15881"/>
                      </a:lnTo>
                      <a:lnTo>
                        <a:pt x="41826" y="15965"/>
                      </a:lnTo>
                      <a:lnTo>
                        <a:pt x="41952" y="15965"/>
                      </a:lnTo>
                      <a:lnTo>
                        <a:pt x="42015" y="15944"/>
                      </a:lnTo>
                      <a:lnTo>
                        <a:pt x="42036" y="15923"/>
                      </a:lnTo>
                      <a:lnTo>
                        <a:pt x="42015" y="15840"/>
                      </a:lnTo>
                      <a:lnTo>
                        <a:pt x="41931" y="15777"/>
                      </a:lnTo>
                      <a:lnTo>
                        <a:pt x="41931" y="15714"/>
                      </a:lnTo>
                      <a:lnTo>
                        <a:pt x="41910" y="15651"/>
                      </a:lnTo>
                      <a:lnTo>
                        <a:pt x="41805" y="15651"/>
                      </a:lnTo>
                      <a:lnTo>
                        <a:pt x="41847" y="15547"/>
                      </a:lnTo>
                      <a:lnTo>
                        <a:pt x="41805" y="15463"/>
                      </a:lnTo>
                      <a:lnTo>
                        <a:pt x="41701" y="15463"/>
                      </a:lnTo>
                      <a:lnTo>
                        <a:pt x="41743" y="15400"/>
                      </a:lnTo>
                      <a:lnTo>
                        <a:pt x="41722" y="15358"/>
                      </a:lnTo>
                      <a:lnTo>
                        <a:pt x="41596" y="15442"/>
                      </a:lnTo>
                      <a:lnTo>
                        <a:pt x="41533" y="15526"/>
                      </a:lnTo>
                      <a:lnTo>
                        <a:pt x="41554" y="15651"/>
                      </a:lnTo>
                      <a:lnTo>
                        <a:pt x="41533" y="15651"/>
                      </a:lnTo>
                      <a:lnTo>
                        <a:pt x="41492" y="15609"/>
                      </a:lnTo>
                      <a:lnTo>
                        <a:pt x="41492" y="15442"/>
                      </a:lnTo>
                      <a:lnTo>
                        <a:pt x="41450" y="15421"/>
                      </a:lnTo>
                      <a:lnTo>
                        <a:pt x="41408" y="15442"/>
                      </a:lnTo>
                      <a:lnTo>
                        <a:pt x="41408" y="15526"/>
                      </a:lnTo>
                      <a:lnTo>
                        <a:pt x="41324" y="15651"/>
                      </a:lnTo>
                      <a:lnTo>
                        <a:pt x="41282" y="15714"/>
                      </a:lnTo>
                      <a:lnTo>
                        <a:pt x="41282" y="15714"/>
                      </a:lnTo>
                      <a:lnTo>
                        <a:pt x="41303" y="15630"/>
                      </a:lnTo>
                      <a:lnTo>
                        <a:pt x="41303" y="15505"/>
                      </a:lnTo>
                      <a:lnTo>
                        <a:pt x="41387" y="15358"/>
                      </a:lnTo>
                      <a:lnTo>
                        <a:pt x="41387" y="15296"/>
                      </a:lnTo>
                      <a:lnTo>
                        <a:pt x="41282" y="15317"/>
                      </a:lnTo>
                      <a:lnTo>
                        <a:pt x="41178" y="15442"/>
                      </a:lnTo>
                      <a:lnTo>
                        <a:pt x="41178" y="15505"/>
                      </a:lnTo>
                      <a:lnTo>
                        <a:pt x="41094" y="15568"/>
                      </a:lnTo>
                      <a:lnTo>
                        <a:pt x="41010" y="15568"/>
                      </a:lnTo>
                      <a:lnTo>
                        <a:pt x="41010" y="15505"/>
                      </a:lnTo>
                      <a:lnTo>
                        <a:pt x="41073" y="15400"/>
                      </a:lnTo>
                      <a:lnTo>
                        <a:pt x="41199" y="15337"/>
                      </a:lnTo>
                      <a:lnTo>
                        <a:pt x="41241" y="15233"/>
                      </a:lnTo>
                      <a:lnTo>
                        <a:pt x="41303" y="15149"/>
                      </a:lnTo>
                      <a:lnTo>
                        <a:pt x="41345" y="15149"/>
                      </a:lnTo>
                      <a:lnTo>
                        <a:pt x="41429" y="15086"/>
                      </a:lnTo>
                      <a:lnTo>
                        <a:pt x="41450" y="15024"/>
                      </a:lnTo>
                      <a:lnTo>
                        <a:pt x="41387" y="15003"/>
                      </a:lnTo>
                      <a:lnTo>
                        <a:pt x="41282" y="15086"/>
                      </a:lnTo>
                      <a:lnTo>
                        <a:pt x="41199" y="15149"/>
                      </a:lnTo>
                      <a:lnTo>
                        <a:pt x="41115" y="15191"/>
                      </a:lnTo>
                      <a:lnTo>
                        <a:pt x="41010" y="15296"/>
                      </a:lnTo>
                      <a:lnTo>
                        <a:pt x="41073" y="15191"/>
                      </a:lnTo>
                      <a:lnTo>
                        <a:pt x="41136" y="15086"/>
                      </a:lnTo>
                      <a:lnTo>
                        <a:pt x="41115" y="15086"/>
                      </a:lnTo>
                      <a:lnTo>
                        <a:pt x="41010" y="15107"/>
                      </a:lnTo>
                      <a:lnTo>
                        <a:pt x="40969" y="15149"/>
                      </a:lnTo>
                      <a:lnTo>
                        <a:pt x="40801" y="15128"/>
                      </a:lnTo>
                      <a:lnTo>
                        <a:pt x="40696" y="15128"/>
                      </a:lnTo>
                      <a:lnTo>
                        <a:pt x="40655" y="15086"/>
                      </a:lnTo>
                      <a:lnTo>
                        <a:pt x="40759" y="15086"/>
                      </a:lnTo>
                      <a:lnTo>
                        <a:pt x="40969" y="15024"/>
                      </a:lnTo>
                      <a:lnTo>
                        <a:pt x="40864" y="14982"/>
                      </a:lnTo>
                      <a:lnTo>
                        <a:pt x="40780" y="14919"/>
                      </a:lnTo>
                      <a:lnTo>
                        <a:pt x="40864" y="14919"/>
                      </a:lnTo>
                      <a:lnTo>
                        <a:pt x="40927" y="14898"/>
                      </a:lnTo>
                      <a:lnTo>
                        <a:pt x="40885" y="14793"/>
                      </a:lnTo>
                      <a:lnTo>
                        <a:pt x="40801" y="14773"/>
                      </a:lnTo>
                      <a:lnTo>
                        <a:pt x="40801" y="14731"/>
                      </a:lnTo>
                      <a:lnTo>
                        <a:pt x="40885" y="14689"/>
                      </a:lnTo>
                      <a:lnTo>
                        <a:pt x="40885" y="14605"/>
                      </a:lnTo>
                      <a:lnTo>
                        <a:pt x="40864" y="14480"/>
                      </a:lnTo>
                      <a:lnTo>
                        <a:pt x="40822" y="14417"/>
                      </a:lnTo>
                      <a:lnTo>
                        <a:pt x="40696" y="14480"/>
                      </a:lnTo>
                      <a:lnTo>
                        <a:pt x="40655" y="14521"/>
                      </a:lnTo>
                      <a:lnTo>
                        <a:pt x="40592" y="14501"/>
                      </a:lnTo>
                      <a:lnTo>
                        <a:pt x="40571" y="14521"/>
                      </a:lnTo>
                      <a:lnTo>
                        <a:pt x="40550" y="14501"/>
                      </a:lnTo>
                      <a:lnTo>
                        <a:pt x="40592" y="14417"/>
                      </a:lnTo>
                      <a:lnTo>
                        <a:pt x="40613" y="14312"/>
                      </a:lnTo>
                      <a:lnTo>
                        <a:pt x="40759" y="14291"/>
                      </a:lnTo>
                      <a:lnTo>
                        <a:pt x="40801" y="14249"/>
                      </a:lnTo>
                      <a:lnTo>
                        <a:pt x="40801" y="14103"/>
                      </a:lnTo>
                      <a:lnTo>
                        <a:pt x="40780" y="14061"/>
                      </a:lnTo>
                      <a:lnTo>
                        <a:pt x="40696" y="14145"/>
                      </a:lnTo>
                      <a:lnTo>
                        <a:pt x="40571" y="14249"/>
                      </a:lnTo>
                      <a:lnTo>
                        <a:pt x="40508" y="14312"/>
                      </a:lnTo>
                      <a:lnTo>
                        <a:pt x="40445" y="14375"/>
                      </a:lnTo>
                      <a:lnTo>
                        <a:pt x="40445" y="14480"/>
                      </a:lnTo>
                      <a:lnTo>
                        <a:pt x="40445" y="14563"/>
                      </a:lnTo>
                      <a:lnTo>
                        <a:pt x="40278" y="14291"/>
                      </a:lnTo>
                      <a:lnTo>
                        <a:pt x="40278" y="14187"/>
                      </a:lnTo>
                      <a:lnTo>
                        <a:pt x="40278" y="14082"/>
                      </a:lnTo>
                      <a:lnTo>
                        <a:pt x="40341" y="13998"/>
                      </a:lnTo>
                      <a:lnTo>
                        <a:pt x="40424" y="13873"/>
                      </a:lnTo>
                      <a:lnTo>
                        <a:pt x="40466" y="13789"/>
                      </a:lnTo>
                      <a:lnTo>
                        <a:pt x="40424" y="13768"/>
                      </a:lnTo>
                      <a:lnTo>
                        <a:pt x="40362" y="13831"/>
                      </a:lnTo>
                      <a:lnTo>
                        <a:pt x="40299" y="13894"/>
                      </a:lnTo>
                      <a:lnTo>
                        <a:pt x="40299" y="13936"/>
                      </a:lnTo>
                      <a:lnTo>
                        <a:pt x="40194" y="13977"/>
                      </a:lnTo>
                      <a:lnTo>
                        <a:pt x="40152" y="14061"/>
                      </a:lnTo>
                      <a:lnTo>
                        <a:pt x="40152" y="14103"/>
                      </a:lnTo>
                      <a:lnTo>
                        <a:pt x="40069" y="14249"/>
                      </a:lnTo>
                      <a:lnTo>
                        <a:pt x="40027" y="14270"/>
                      </a:lnTo>
                      <a:lnTo>
                        <a:pt x="40027" y="14187"/>
                      </a:lnTo>
                      <a:lnTo>
                        <a:pt x="40069" y="14082"/>
                      </a:lnTo>
                      <a:lnTo>
                        <a:pt x="40173" y="13894"/>
                      </a:lnTo>
                      <a:lnTo>
                        <a:pt x="40215" y="13852"/>
                      </a:lnTo>
                      <a:lnTo>
                        <a:pt x="40194" y="13768"/>
                      </a:lnTo>
                      <a:lnTo>
                        <a:pt x="40111" y="13768"/>
                      </a:lnTo>
                      <a:lnTo>
                        <a:pt x="40048" y="13852"/>
                      </a:lnTo>
                      <a:lnTo>
                        <a:pt x="40048" y="13936"/>
                      </a:lnTo>
                      <a:lnTo>
                        <a:pt x="40006" y="13957"/>
                      </a:lnTo>
                      <a:lnTo>
                        <a:pt x="40006" y="13873"/>
                      </a:lnTo>
                      <a:lnTo>
                        <a:pt x="40069" y="13747"/>
                      </a:lnTo>
                      <a:lnTo>
                        <a:pt x="40090" y="13685"/>
                      </a:lnTo>
                      <a:lnTo>
                        <a:pt x="40048" y="13622"/>
                      </a:lnTo>
                      <a:lnTo>
                        <a:pt x="39943" y="13580"/>
                      </a:lnTo>
                      <a:lnTo>
                        <a:pt x="39964" y="13559"/>
                      </a:lnTo>
                      <a:lnTo>
                        <a:pt x="39901" y="13517"/>
                      </a:lnTo>
                      <a:lnTo>
                        <a:pt x="39776" y="13517"/>
                      </a:lnTo>
                      <a:lnTo>
                        <a:pt x="39692" y="13538"/>
                      </a:lnTo>
                      <a:lnTo>
                        <a:pt x="39734" y="13454"/>
                      </a:lnTo>
                      <a:lnTo>
                        <a:pt x="39818" y="13433"/>
                      </a:lnTo>
                      <a:lnTo>
                        <a:pt x="39713" y="13413"/>
                      </a:lnTo>
                      <a:lnTo>
                        <a:pt x="39567" y="13413"/>
                      </a:lnTo>
                      <a:lnTo>
                        <a:pt x="39504" y="13517"/>
                      </a:lnTo>
                      <a:lnTo>
                        <a:pt x="39504" y="13433"/>
                      </a:lnTo>
                      <a:lnTo>
                        <a:pt x="39671" y="13350"/>
                      </a:lnTo>
                      <a:lnTo>
                        <a:pt x="39818" y="13329"/>
                      </a:lnTo>
                      <a:lnTo>
                        <a:pt x="39860" y="13371"/>
                      </a:lnTo>
                      <a:lnTo>
                        <a:pt x="39964" y="13392"/>
                      </a:lnTo>
                      <a:lnTo>
                        <a:pt x="39985" y="13350"/>
                      </a:lnTo>
                      <a:lnTo>
                        <a:pt x="40027" y="13266"/>
                      </a:lnTo>
                      <a:lnTo>
                        <a:pt x="39943" y="13266"/>
                      </a:lnTo>
                      <a:lnTo>
                        <a:pt x="39839" y="13245"/>
                      </a:lnTo>
                      <a:lnTo>
                        <a:pt x="39734" y="13182"/>
                      </a:lnTo>
                      <a:lnTo>
                        <a:pt x="39650" y="13182"/>
                      </a:lnTo>
                      <a:lnTo>
                        <a:pt x="39650" y="13287"/>
                      </a:lnTo>
                      <a:lnTo>
                        <a:pt x="39608" y="13287"/>
                      </a:lnTo>
                      <a:lnTo>
                        <a:pt x="39608" y="13245"/>
                      </a:lnTo>
                      <a:lnTo>
                        <a:pt x="39629" y="13182"/>
                      </a:lnTo>
                      <a:lnTo>
                        <a:pt x="39629" y="13140"/>
                      </a:lnTo>
                      <a:lnTo>
                        <a:pt x="39525" y="13140"/>
                      </a:lnTo>
                      <a:lnTo>
                        <a:pt x="39525" y="13182"/>
                      </a:lnTo>
                      <a:lnTo>
                        <a:pt x="39462" y="13224"/>
                      </a:lnTo>
                      <a:lnTo>
                        <a:pt x="39441" y="13161"/>
                      </a:lnTo>
                      <a:lnTo>
                        <a:pt x="39441" y="13078"/>
                      </a:lnTo>
                      <a:lnTo>
                        <a:pt x="39399" y="13057"/>
                      </a:lnTo>
                      <a:lnTo>
                        <a:pt x="39357" y="13078"/>
                      </a:lnTo>
                      <a:lnTo>
                        <a:pt x="39316" y="13036"/>
                      </a:lnTo>
                      <a:lnTo>
                        <a:pt x="39232" y="12994"/>
                      </a:lnTo>
                      <a:lnTo>
                        <a:pt x="39148" y="12994"/>
                      </a:lnTo>
                      <a:lnTo>
                        <a:pt x="39232" y="12910"/>
                      </a:lnTo>
                      <a:lnTo>
                        <a:pt x="39295" y="12868"/>
                      </a:lnTo>
                      <a:lnTo>
                        <a:pt x="39441" y="12973"/>
                      </a:lnTo>
                      <a:lnTo>
                        <a:pt x="39504" y="12973"/>
                      </a:lnTo>
                      <a:lnTo>
                        <a:pt x="39462" y="12931"/>
                      </a:lnTo>
                      <a:lnTo>
                        <a:pt x="39169" y="12764"/>
                      </a:lnTo>
                      <a:lnTo>
                        <a:pt x="39044" y="12743"/>
                      </a:lnTo>
                      <a:lnTo>
                        <a:pt x="39023" y="12722"/>
                      </a:lnTo>
                      <a:lnTo>
                        <a:pt x="39106" y="12722"/>
                      </a:lnTo>
                      <a:lnTo>
                        <a:pt x="39316" y="12806"/>
                      </a:lnTo>
                      <a:lnTo>
                        <a:pt x="39441" y="12806"/>
                      </a:lnTo>
                      <a:lnTo>
                        <a:pt x="39650" y="12848"/>
                      </a:lnTo>
                      <a:lnTo>
                        <a:pt x="39692" y="12848"/>
                      </a:lnTo>
                      <a:lnTo>
                        <a:pt x="39671" y="12806"/>
                      </a:lnTo>
                      <a:lnTo>
                        <a:pt x="39671" y="12722"/>
                      </a:lnTo>
                      <a:lnTo>
                        <a:pt x="39629" y="12659"/>
                      </a:lnTo>
                      <a:lnTo>
                        <a:pt x="39546" y="12638"/>
                      </a:lnTo>
                      <a:lnTo>
                        <a:pt x="39462" y="12596"/>
                      </a:lnTo>
                      <a:lnTo>
                        <a:pt x="39483" y="12555"/>
                      </a:lnTo>
                      <a:lnTo>
                        <a:pt x="39546" y="12555"/>
                      </a:lnTo>
                      <a:lnTo>
                        <a:pt x="39567" y="12617"/>
                      </a:lnTo>
                      <a:lnTo>
                        <a:pt x="39629" y="12638"/>
                      </a:lnTo>
                      <a:lnTo>
                        <a:pt x="39671" y="12617"/>
                      </a:lnTo>
                      <a:lnTo>
                        <a:pt x="39776" y="12617"/>
                      </a:lnTo>
                      <a:lnTo>
                        <a:pt x="39797" y="12596"/>
                      </a:lnTo>
                      <a:lnTo>
                        <a:pt x="39797" y="12534"/>
                      </a:lnTo>
                      <a:lnTo>
                        <a:pt x="39734" y="12513"/>
                      </a:lnTo>
                      <a:lnTo>
                        <a:pt x="39734" y="12450"/>
                      </a:lnTo>
                      <a:lnTo>
                        <a:pt x="39671" y="12387"/>
                      </a:lnTo>
                      <a:lnTo>
                        <a:pt x="39588" y="12408"/>
                      </a:lnTo>
                      <a:lnTo>
                        <a:pt x="39525" y="12450"/>
                      </a:lnTo>
                      <a:lnTo>
                        <a:pt x="39378" y="12450"/>
                      </a:lnTo>
                      <a:lnTo>
                        <a:pt x="39357" y="12513"/>
                      </a:lnTo>
                      <a:lnTo>
                        <a:pt x="39316" y="12513"/>
                      </a:lnTo>
                      <a:lnTo>
                        <a:pt x="39274" y="12429"/>
                      </a:lnTo>
                      <a:lnTo>
                        <a:pt x="39378" y="12387"/>
                      </a:lnTo>
                      <a:lnTo>
                        <a:pt x="39525" y="12387"/>
                      </a:lnTo>
                      <a:lnTo>
                        <a:pt x="39567" y="12345"/>
                      </a:lnTo>
                      <a:lnTo>
                        <a:pt x="39692" y="12345"/>
                      </a:lnTo>
                      <a:lnTo>
                        <a:pt x="39734" y="12304"/>
                      </a:lnTo>
                      <a:lnTo>
                        <a:pt x="39650" y="12283"/>
                      </a:lnTo>
                      <a:lnTo>
                        <a:pt x="39546" y="12241"/>
                      </a:lnTo>
                      <a:lnTo>
                        <a:pt x="39525" y="12199"/>
                      </a:lnTo>
                      <a:lnTo>
                        <a:pt x="39588" y="12241"/>
                      </a:lnTo>
                      <a:lnTo>
                        <a:pt x="39776" y="12241"/>
                      </a:lnTo>
                      <a:lnTo>
                        <a:pt x="39839" y="12283"/>
                      </a:lnTo>
                      <a:lnTo>
                        <a:pt x="39964" y="12429"/>
                      </a:lnTo>
                      <a:lnTo>
                        <a:pt x="40048" y="12450"/>
                      </a:lnTo>
                      <a:lnTo>
                        <a:pt x="40090" y="12429"/>
                      </a:lnTo>
                      <a:lnTo>
                        <a:pt x="40111" y="12492"/>
                      </a:lnTo>
                      <a:lnTo>
                        <a:pt x="40173" y="12513"/>
                      </a:lnTo>
                      <a:lnTo>
                        <a:pt x="40215" y="12450"/>
                      </a:lnTo>
                      <a:lnTo>
                        <a:pt x="40278" y="12450"/>
                      </a:lnTo>
                      <a:lnTo>
                        <a:pt x="40320" y="12555"/>
                      </a:lnTo>
                      <a:lnTo>
                        <a:pt x="40404" y="12555"/>
                      </a:lnTo>
                      <a:lnTo>
                        <a:pt x="40466" y="12534"/>
                      </a:lnTo>
                      <a:lnTo>
                        <a:pt x="40466" y="12408"/>
                      </a:lnTo>
                      <a:lnTo>
                        <a:pt x="40404" y="12324"/>
                      </a:lnTo>
                      <a:lnTo>
                        <a:pt x="40383" y="12241"/>
                      </a:lnTo>
                      <a:lnTo>
                        <a:pt x="40278" y="12199"/>
                      </a:lnTo>
                      <a:lnTo>
                        <a:pt x="40194" y="12136"/>
                      </a:lnTo>
                      <a:lnTo>
                        <a:pt x="40152" y="12115"/>
                      </a:lnTo>
                      <a:lnTo>
                        <a:pt x="40090" y="12136"/>
                      </a:lnTo>
                      <a:lnTo>
                        <a:pt x="40048" y="12178"/>
                      </a:lnTo>
                      <a:lnTo>
                        <a:pt x="39964" y="12115"/>
                      </a:lnTo>
                      <a:lnTo>
                        <a:pt x="39797" y="11990"/>
                      </a:lnTo>
                      <a:lnTo>
                        <a:pt x="39692" y="11969"/>
                      </a:lnTo>
                      <a:lnTo>
                        <a:pt x="39483" y="11990"/>
                      </a:lnTo>
                      <a:lnTo>
                        <a:pt x="39420" y="11969"/>
                      </a:lnTo>
                      <a:lnTo>
                        <a:pt x="39588" y="11927"/>
                      </a:lnTo>
                      <a:lnTo>
                        <a:pt x="39671" y="11864"/>
                      </a:lnTo>
                      <a:lnTo>
                        <a:pt x="39755" y="11864"/>
                      </a:lnTo>
                      <a:lnTo>
                        <a:pt x="39776" y="11885"/>
                      </a:lnTo>
                      <a:lnTo>
                        <a:pt x="39860" y="11885"/>
                      </a:lnTo>
                      <a:lnTo>
                        <a:pt x="39943" y="11822"/>
                      </a:lnTo>
                      <a:lnTo>
                        <a:pt x="40006" y="11780"/>
                      </a:lnTo>
                      <a:lnTo>
                        <a:pt x="40173" y="11780"/>
                      </a:lnTo>
                      <a:lnTo>
                        <a:pt x="40257" y="11822"/>
                      </a:lnTo>
                      <a:lnTo>
                        <a:pt x="40383" y="11822"/>
                      </a:lnTo>
                      <a:lnTo>
                        <a:pt x="40424" y="11760"/>
                      </a:lnTo>
                      <a:lnTo>
                        <a:pt x="40466" y="11676"/>
                      </a:lnTo>
                      <a:lnTo>
                        <a:pt x="40404" y="11592"/>
                      </a:lnTo>
                      <a:lnTo>
                        <a:pt x="40383" y="11467"/>
                      </a:lnTo>
                      <a:lnTo>
                        <a:pt x="40278" y="11236"/>
                      </a:lnTo>
                      <a:lnTo>
                        <a:pt x="40257" y="11090"/>
                      </a:lnTo>
                      <a:lnTo>
                        <a:pt x="40194" y="11132"/>
                      </a:lnTo>
                      <a:lnTo>
                        <a:pt x="40173" y="11090"/>
                      </a:lnTo>
                      <a:lnTo>
                        <a:pt x="40090" y="11132"/>
                      </a:lnTo>
                      <a:lnTo>
                        <a:pt x="40090" y="11174"/>
                      </a:lnTo>
                      <a:lnTo>
                        <a:pt x="40048" y="11278"/>
                      </a:lnTo>
                      <a:lnTo>
                        <a:pt x="40069" y="11299"/>
                      </a:lnTo>
                      <a:lnTo>
                        <a:pt x="40069" y="11383"/>
                      </a:lnTo>
                      <a:lnTo>
                        <a:pt x="40006" y="11404"/>
                      </a:lnTo>
                      <a:lnTo>
                        <a:pt x="39901" y="11467"/>
                      </a:lnTo>
                      <a:lnTo>
                        <a:pt x="39839" y="11550"/>
                      </a:lnTo>
                      <a:lnTo>
                        <a:pt x="39734" y="11508"/>
                      </a:lnTo>
                      <a:lnTo>
                        <a:pt x="39650" y="11488"/>
                      </a:lnTo>
                      <a:lnTo>
                        <a:pt x="39546" y="11508"/>
                      </a:lnTo>
                      <a:lnTo>
                        <a:pt x="39462" y="11613"/>
                      </a:lnTo>
                      <a:lnTo>
                        <a:pt x="39357" y="11718"/>
                      </a:lnTo>
                      <a:lnTo>
                        <a:pt x="39316" y="11697"/>
                      </a:lnTo>
                      <a:lnTo>
                        <a:pt x="39232" y="11676"/>
                      </a:lnTo>
                      <a:lnTo>
                        <a:pt x="39127" y="11697"/>
                      </a:lnTo>
                      <a:lnTo>
                        <a:pt x="39085" y="11697"/>
                      </a:lnTo>
                      <a:lnTo>
                        <a:pt x="39190" y="11592"/>
                      </a:lnTo>
                      <a:lnTo>
                        <a:pt x="39232" y="11571"/>
                      </a:lnTo>
                      <a:lnTo>
                        <a:pt x="39316" y="11613"/>
                      </a:lnTo>
                      <a:lnTo>
                        <a:pt x="39420" y="11571"/>
                      </a:lnTo>
                      <a:lnTo>
                        <a:pt x="39462" y="11467"/>
                      </a:lnTo>
                      <a:lnTo>
                        <a:pt x="39546" y="11404"/>
                      </a:lnTo>
                      <a:lnTo>
                        <a:pt x="39588" y="11404"/>
                      </a:lnTo>
                      <a:lnTo>
                        <a:pt x="39692" y="11362"/>
                      </a:lnTo>
                      <a:lnTo>
                        <a:pt x="39776" y="11299"/>
                      </a:lnTo>
                      <a:lnTo>
                        <a:pt x="39776" y="11174"/>
                      </a:lnTo>
                      <a:lnTo>
                        <a:pt x="39776" y="11132"/>
                      </a:lnTo>
                      <a:lnTo>
                        <a:pt x="39692" y="11132"/>
                      </a:lnTo>
                      <a:lnTo>
                        <a:pt x="39629" y="11153"/>
                      </a:lnTo>
                      <a:lnTo>
                        <a:pt x="39546" y="11132"/>
                      </a:lnTo>
                      <a:lnTo>
                        <a:pt x="39420" y="11132"/>
                      </a:lnTo>
                      <a:lnTo>
                        <a:pt x="39253" y="11278"/>
                      </a:lnTo>
                      <a:lnTo>
                        <a:pt x="39148" y="11383"/>
                      </a:lnTo>
                      <a:lnTo>
                        <a:pt x="38960" y="11404"/>
                      </a:lnTo>
                      <a:lnTo>
                        <a:pt x="39023" y="11362"/>
                      </a:lnTo>
                      <a:lnTo>
                        <a:pt x="39148" y="11341"/>
                      </a:lnTo>
                      <a:lnTo>
                        <a:pt x="39169" y="11257"/>
                      </a:lnTo>
                      <a:lnTo>
                        <a:pt x="39127" y="11236"/>
                      </a:lnTo>
                      <a:lnTo>
                        <a:pt x="39023" y="11236"/>
                      </a:lnTo>
                      <a:lnTo>
                        <a:pt x="39190" y="11153"/>
                      </a:lnTo>
                      <a:lnTo>
                        <a:pt x="39295" y="11153"/>
                      </a:lnTo>
                      <a:lnTo>
                        <a:pt x="39441" y="11048"/>
                      </a:lnTo>
                      <a:lnTo>
                        <a:pt x="39567" y="11048"/>
                      </a:lnTo>
                      <a:lnTo>
                        <a:pt x="39650" y="11027"/>
                      </a:lnTo>
                      <a:lnTo>
                        <a:pt x="39839" y="11027"/>
                      </a:lnTo>
                      <a:lnTo>
                        <a:pt x="39922" y="10944"/>
                      </a:lnTo>
                      <a:lnTo>
                        <a:pt x="39964" y="10881"/>
                      </a:lnTo>
                      <a:lnTo>
                        <a:pt x="39985" y="10839"/>
                      </a:lnTo>
                      <a:lnTo>
                        <a:pt x="40069" y="10818"/>
                      </a:lnTo>
                      <a:lnTo>
                        <a:pt x="40069" y="10923"/>
                      </a:lnTo>
                      <a:lnTo>
                        <a:pt x="40132" y="10944"/>
                      </a:lnTo>
                      <a:lnTo>
                        <a:pt x="40236" y="10839"/>
                      </a:lnTo>
                      <a:lnTo>
                        <a:pt x="40257" y="10734"/>
                      </a:lnTo>
                      <a:lnTo>
                        <a:pt x="40236" y="10672"/>
                      </a:lnTo>
                      <a:lnTo>
                        <a:pt x="40152" y="10630"/>
                      </a:lnTo>
                      <a:lnTo>
                        <a:pt x="40090" y="10525"/>
                      </a:lnTo>
                      <a:lnTo>
                        <a:pt x="39964" y="10400"/>
                      </a:lnTo>
                      <a:lnTo>
                        <a:pt x="39922" y="10295"/>
                      </a:lnTo>
                      <a:lnTo>
                        <a:pt x="39839" y="10295"/>
                      </a:lnTo>
                      <a:lnTo>
                        <a:pt x="39755" y="10337"/>
                      </a:lnTo>
                      <a:lnTo>
                        <a:pt x="39713" y="10400"/>
                      </a:lnTo>
                      <a:lnTo>
                        <a:pt x="39629" y="10420"/>
                      </a:lnTo>
                      <a:lnTo>
                        <a:pt x="39525" y="10504"/>
                      </a:lnTo>
                      <a:lnTo>
                        <a:pt x="39420" y="10504"/>
                      </a:lnTo>
                      <a:lnTo>
                        <a:pt x="39336" y="10567"/>
                      </a:lnTo>
                      <a:lnTo>
                        <a:pt x="39316" y="10546"/>
                      </a:lnTo>
                      <a:lnTo>
                        <a:pt x="39336" y="10441"/>
                      </a:lnTo>
                      <a:lnTo>
                        <a:pt x="39420" y="10400"/>
                      </a:lnTo>
                      <a:lnTo>
                        <a:pt x="39525" y="10400"/>
                      </a:lnTo>
                      <a:lnTo>
                        <a:pt x="39650" y="10253"/>
                      </a:lnTo>
                      <a:lnTo>
                        <a:pt x="39713" y="10190"/>
                      </a:lnTo>
                      <a:lnTo>
                        <a:pt x="39713" y="10127"/>
                      </a:lnTo>
                      <a:lnTo>
                        <a:pt x="39629" y="10148"/>
                      </a:lnTo>
                      <a:lnTo>
                        <a:pt x="39462" y="10211"/>
                      </a:lnTo>
                      <a:lnTo>
                        <a:pt x="39316" y="10316"/>
                      </a:lnTo>
                      <a:lnTo>
                        <a:pt x="39253" y="10316"/>
                      </a:lnTo>
                      <a:lnTo>
                        <a:pt x="39211" y="10358"/>
                      </a:lnTo>
                      <a:lnTo>
                        <a:pt x="39169" y="10441"/>
                      </a:lnTo>
                      <a:lnTo>
                        <a:pt x="39106" y="10630"/>
                      </a:lnTo>
                      <a:lnTo>
                        <a:pt x="38918" y="10839"/>
                      </a:lnTo>
                      <a:lnTo>
                        <a:pt x="38730" y="10944"/>
                      </a:lnTo>
                      <a:lnTo>
                        <a:pt x="38730" y="10923"/>
                      </a:lnTo>
                      <a:lnTo>
                        <a:pt x="38813" y="10839"/>
                      </a:lnTo>
                      <a:lnTo>
                        <a:pt x="38939" y="10713"/>
                      </a:lnTo>
                      <a:lnTo>
                        <a:pt x="39023" y="10567"/>
                      </a:lnTo>
                      <a:lnTo>
                        <a:pt x="39064" y="10525"/>
                      </a:lnTo>
                      <a:lnTo>
                        <a:pt x="39064" y="10462"/>
                      </a:lnTo>
                      <a:lnTo>
                        <a:pt x="39023" y="10462"/>
                      </a:lnTo>
                      <a:lnTo>
                        <a:pt x="39002" y="10441"/>
                      </a:lnTo>
                      <a:lnTo>
                        <a:pt x="38939" y="10462"/>
                      </a:lnTo>
                      <a:lnTo>
                        <a:pt x="38855" y="10609"/>
                      </a:lnTo>
                      <a:lnTo>
                        <a:pt x="38730" y="10734"/>
                      </a:lnTo>
                      <a:lnTo>
                        <a:pt x="38688" y="10734"/>
                      </a:lnTo>
                      <a:lnTo>
                        <a:pt x="38709" y="10651"/>
                      </a:lnTo>
                      <a:lnTo>
                        <a:pt x="38730" y="10567"/>
                      </a:lnTo>
                      <a:lnTo>
                        <a:pt x="38834" y="10462"/>
                      </a:lnTo>
                      <a:lnTo>
                        <a:pt x="38876" y="10400"/>
                      </a:lnTo>
                      <a:lnTo>
                        <a:pt x="38918" y="10316"/>
                      </a:lnTo>
                      <a:lnTo>
                        <a:pt x="39002" y="10316"/>
                      </a:lnTo>
                      <a:lnTo>
                        <a:pt x="39044" y="10337"/>
                      </a:lnTo>
                      <a:lnTo>
                        <a:pt x="39148" y="10337"/>
                      </a:lnTo>
                      <a:lnTo>
                        <a:pt x="39190" y="10295"/>
                      </a:lnTo>
                      <a:lnTo>
                        <a:pt x="39253" y="10211"/>
                      </a:lnTo>
                      <a:lnTo>
                        <a:pt x="39357" y="10148"/>
                      </a:lnTo>
                      <a:lnTo>
                        <a:pt x="39462" y="10023"/>
                      </a:lnTo>
                      <a:lnTo>
                        <a:pt x="39525" y="9918"/>
                      </a:lnTo>
                      <a:lnTo>
                        <a:pt x="39483" y="9814"/>
                      </a:lnTo>
                      <a:lnTo>
                        <a:pt x="39525" y="9730"/>
                      </a:lnTo>
                      <a:lnTo>
                        <a:pt x="39483" y="9709"/>
                      </a:lnTo>
                      <a:lnTo>
                        <a:pt x="39336" y="9793"/>
                      </a:lnTo>
                      <a:lnTo>
                        <a:pt x="39274" y="9876"/>
                      </a:lnTo>
                      <a:lnTo>
                        <a:pt x="39274" y="9981"/>
                      </a:lnTo>
                      <a:lnTo>
                        <a:pt x="39253" y="10107"/>
                      </a:lnTo>
                      <a:lnTo>
                        <a:pt x="39211" y="10127"/>
                      </a:lnTo>
                      <a:lnTo>
                        <a:pt x="39232" y="10086"/>
                      </a:lnTo>
                      <a:lnTo>
                        <a:pt x="39232" y="10023"/>
                      </a:lnTo>
                      <a:lnTo>
                        <a:pt x="39148" y="9981"/>
                      </a:lnTo>
                      <a:lnTo>
                        <a:pt x="39044" y="9981"/>
                      </a:lnTo>
                      <a:lnTo>
                        <a:pt x="38939" y="10044"/>
                      </a:lnTo>
                      <a:lnTo>
                        <a:pt x="38855" y="10023"/>
                      </a:lnTo>
                      <a:lnTo>
                        <a:pt x="38730" y="10044"/>
                      </a:lnTo>
                      <a:lnTo>
                        <a:pt x="38625" y="10107"/>
                      </a:lnTo>
                      <a:lnTo>
                        <a:pt x="38500" y="10107"/>
                      </a:lnTo>
                      <a:lnTo>
                        <a:pt x="38583" y="10044"/>
                      </a:lnTo>
                      <a:lnTo>
                        <a:pt x="38688" y="10002"/>
                      </a:lnTo>
                      <a:lnTo>
                        <a:pt x="38772" y="9897"/>
                      </a:lnTo>
                      <a:lnTo>
                        <a:pt x="38730" y="9814"/>
                      </a:lnTo>
                      <a:lnTo>
                        <a:pt x="38688" y="9814"/>
                      </a:lnTo>
                      <a:lnTo>
                        <a:pt x="38541" y="9835"/>
                      </a:lnTo>
                      <a:lnTo>
                        <a:pt x="38604" y="9772"/>
                      </a:lnTo>
                      <a:lnTo>
                        <a:pt x="38688" y="9772"/>
                      </a:lnTo>
                      <a:lnTo>
                        <a:pt x="38772" y="9709"/>
                      </a:lnTo>
                      <a:lnTo>
                        <a:pt x="38813" y="9604"/>
                      </a:lnTo>
                      <a:lnTo>
                        <a:pt x="38897" y="9583"/>
                      </a:lnTo>
                      <a:lnTo>
                        <a:pt x="38939" y="9521"/>
                      </a:lnTo>
                      <a:lnTo>
                        <a:pt x="39002" y="9521"/>
                      </a:lnTo>
                      <a:lnTo>
                        <a:pt x="39106" y="9604"/>
                      </a:lnTo>
                      <a:lnTo>
                        <a:pt x="39169" y="9667"/>
                      </a:lnTo>
                      <a:lnTo>
                        <a:pt x="39253" y="9667"/>
                      </a:lnTo>
                      <a:lnTo>
                        <a:pt x="39357" y="9521"/>
                      </a:lnTo>
                      <a:lnTo>
                        <a:pt x="39441" y="9458"/>
                      </a:lnTo>
                      <a:lnTo>
                        <a:pt x="39441" y="9395"/>
                      </a:lnTo>
                      <a:lnTo>
                        <a:pt x="39336" y="9270"/>
                      </a:lnTo>
                      <a:lnTo>
                        <a:pt x="39316" y="9165"/>
                      </a:lnTo>
                      <a:lnTo>
                        <a:pt x="39274" y="9060"/>
                      </a:lnTo>
                      <a:lnTo>
                        <a:pt x="39169" y="8956"/>
                      </a:lnTo>
                      <a:lnTo>
                        <a:pt x="39106" y="8893"/>
                      </a:lnTo>
                      <a:lnTo>
                        <a:pt x="39023" y="8726"/>
                      </a:lnTo>
                      <a:lnTo>
                        <a:pt x="38960" y="8747"/>
                      </a:lnTo>
                      <a:lnTo>
                        <a:pt x="38960" y="8830"/>
                      </a:lnTo>
                      <a:lnTo>
                        <a:pt x="38918" y="8893"/>
                      </a:lnTo>
                      <a:lnTo>
                        <a:pt x="38855" y="8935"/>
                      </a:lnTo>
                      <a:lnTo>
                        <a:pt x="38834" y="8977"/>
                      </a:lnTo>
                      <a:lnTo>
                        <a:pt x="38834" y="9060"/>
                      </a:lnTo>
                      <a:lnTo>
                        <a:pt x="38751" y="9102"/>
                      </a:lnTo>
                      <a:lnTo>
                        <a:pt x="38709" y="9186"/>
                      </a:lnTo>
                      <a:lnTo>
                        <a:pt x="38709" y="9291"/>
                      </a:lnTo>
                      <a:lnTo>
                        <a:pt x="38583" y="9353"/>
                      </a:lnTo>
                      <a:lnTo>
                        <a:pt x="38500" y="9458"/>
                      </a:lnTo>
                      <a:lnTo>
                        <a:pt x="38479" y="9542"/>
                      </a:lnTo>
                      <a:lnTo>
                        <a:pt x="38416" y="9604"/>
                      </a:lnTo>
                      <a:lnTo>
                        <a:pt x="38374" y="9583"/>
                      </a:lnTo>
                      <a:lnTo>
                        <a:pt x="38395" y="9458"/>
                      </a:lnTo>
                      <a:lnTo>
                        <a:pt x="38500" y="9291"/>
                      </a:lnTo>
                      <a:lnTo>
                        <a:pt x="38583" y="9270"/>
                      </a:lnTo>
                      <a:lnTo>
                        <a:pt x="38583" y="9228"/>
                      </a:lnTo>
                      <a:lnTo>
                        <a:pt x="38541" y="9186"/>
                      </a:lnTo>
                      <a:lnTo>
                        <a:pt x="38500" y="9123"/>
                      </a:lnTo>
                      <a:lnTo>
                        <a:pt x="38186" y="9332"/>
                      </a:lnTo>
                      <a:lnTo>
                        <a:pt x="38060" y="9500"/>
                      </a:lnTo>
                      <a:lnTo>
                        <a:pt x="37997" y="9583"/>
                      </a:lnTo>
                      <a:lnTo>
                        <a:pt x="37893" y="9604"/>
                      </a:lnTo>
                      <a:lnTo>
                        <a:pt x="37893" y="9583"/>
                      </a:lnTo>
                      <a:lnTo>
                        <a:pt x="37956" y="9542"/>
                      </a:lnTo>
                      <a:lnTo>
                        <a:pt x="38039" y="9374"/>
                      </a:lnTo>
                      <a:lnTo>
                        <a:pt x="38060" y="9291"/>
                      </a:lnTo>
                      <a:lnTo>
                        <a:pt x="38186" y="9165"/>
                      </a:lnTo>
                      <a:lnTo>
                        <a:pt x="38248" y="9081"/>
                      </a:lnTo>
                      <a:lnTo>
                        <a:pt x="38207" y="9019"/>
                      </a:lnTo>
                      <a:lnTo>
                        <a:pt x="38207" y="8935"/>
                      </a:lnTo>
                      <a:lnTo>
                        <a:pt x="38081" y="9019"/>
                      </a:lnTo>
                      <a:lnTo>
                        <a:pt x="37935" y="9144"/>
                      </a:lnTo>
                      <a:lnTo>
                        <a:pt x="37893" y="9249"/>
                      </a:lnTo>
                      <a:lnTo>
                        <a:pt x="37809" y="9353"/>
                      </a:lnTo>
                      <a:lnTo>
                        <a:pt x="37788" y="9332"/>
                      </a:lnTo>
                      <a:lnTo>
                        <a:pt x="37809" y="9228"/>
                      </a:lnTo>
                      <a:lnTo>
                        <a:pt x="37872" y="9123"/>
                      </a:lnTo>
                      <a:lnTo>
                        <a:pt x="37809" y="9081"/>
                      </a:lnTo>
                      <a:lnTo>
                        <a:pt x="37809" y="9039"/>
                      </a:lnTo>
                      <a:lnTo>
                        <a:pt x="37893" y="9019"/>
                      </a:lnTo>
                      <a:lnTo>
                        <a:pt x="38081" y="8872"/>
                      </a:lnTo>
                      <a:lnTo>
                        <a:pt x="38269" y="8726"/>
                      </a:lnTo>
                      <a:lnTo>
                        <a:pt x="38269" y="8642"/>
                      </a:lnTo>
                      <a:lnTo>
                        <a:pt x="38186" y="8642"/>
                      </a:lnTo>
                      <a:lnTo>
                        <a:pt x="38060" y="8726"/>
                      </a:lnTo>
                      <a:lnTo>
                        <a:pt x="38018" y="8809"/>
                      </a:lnTo>
                      <a:lnTo>
                        <a:pt x="37914" y="8851"/>
                      </a:lnTo>
                      <a:lnTo>
                        <a:pt x="37914" y="8809"/>
                      </a:lnTo>
                      <a:lnTo>
                        <a:pt x="37893" y="8747"/>
                      </a:lnTo>
                      <a:lnTo>
                        <a:pt x="37704" y="8872"/>
                      </a:lnTo>
                      <a:lnTo>
                        <a:pt x="37642" y="8977"/>
                      </a:lnTo>
                      <a:lnTo>
                        <a:pt x="37558" y="9165"/>
                      </a:lnTo>
                      <a:lnTo>
                        <a:pt x="37432" y="9249"/>
                      </a:lnTo>
                      <a:lnTo>
                        <a:pt x="37349" y="9249"/>
                      </a:lnTo>
                      <a:lnTo>
                        <a:pt x="37432" y="9165"/>
                      </a:lnTo>
                      <a:lnTo>
                        <a:pt x="37558" y="9060"/>
                      </a:lnTo>
                      <a:lnTo>
                        <a:pt x="37600" y="8956"/>
                      </a:lnTo>
                      <a:lnTo>
                        <a:pt x="37579" y="8935"/>
                      </a:lnTo>
                      <a:lnTo>
                        <a:pt x="37495" y="8935"/>
                      </a:lnTo>
                      <a:lnTo>
                        <a:pt x="37600" y="8851"/>
                      </a:lnTo>
                      <a:lnTo>
                        <a:pt x="37746" y="8830"/>
                      </a:lnTo>
                      <a:lnTo>
                        <a:pt x="37788" y="8767"/>
                      </a:lnTo>
                      <a:lnTo>
                        <a:pt x="37767" y="8726"/>
                      </a:lnTo>
                      <a:lnTo>
                        <a:pt x="37683" y="8747"/>
                      </a:lnTo>
                      <a:lnTo>
                        <a:pt x="37558" y="8767"/>
                      </a:lnTo>
                      <a:lnTo>
                        <a:pt x="37474" y="8851"/>
                      </a:lnTo>
                      <a:lnTo>
                        <a:pt x="37391" y="8830"/>
                      </a:lnTo>
                      <a:lnTo>
                        <a:pt x="37600" y="8726"/>
                      </a:lnTo>
                      <a:lnTo>
                        <a:pt x="37579" y="8663"/>
                      </a:lnTo>
                      <a:lnTo>
                        <a:pt x="37474" y="8663"/>
                      </a:lnTo>
                      <a:lnTo>
                        <a:pt x="37537" y="8600"/>
                      </a:lnTo>
                      <a:lnTo>
                        <a:pt x="37642" y="8600"/>
                      </a:lnTo>
                      <a:lnTo>
                        <a:pt x="37683" y="8642"/>
                      </a:lnTo>
                      <a:lnTo>
                        <a:pt x="37809" y="8642"/>
                      </a:lnTo>
                      <a:lnTo>
                        <a:pt x="37872" y="8537"/>
                      </a:lnTo>
                      <a:lnTo>
                        <a:pt x="37997" y="8495"/>
                      </a:lnTo>
                      <a:lnTo>
                        <a:pt x="37997" y="8412"/>
                      </a:lnTo>
                      <a:lnTo>
                        <a:pt x="38060" y="8328"/>
                      </a:lnTo>
                      <a:lnTo>
                        <a:pt x="38060" y="8286"/>
                      </a:lnTo>
                      <a:lnTo>
                        <a:pt x="37976" y="8286"/>
                      </a:lnTo>
                      <a:lnTo>
                        <a:pt x="37914" y="8223"/>
                      </a:lnTo>
                      <a:lnTo>
                        <a:pt x="37809" y="8203"/>
                      </a:lnTo>
                      <a:lnTo>
                        <a:pt x="37683" y="8307"/>
                      </a:lnTo>
                      <a:lnTo>
                        <a:pt x="37537" y="8349"/>
                      </a:lnTo>
                      <a:lnTo>
                        <a:pt x="37453" y="8495"/>
                      </a:lnTo>
                      <a:lnTo>
                        <a:pt x="37244" y="8705"/>
                      </a:lnTo>
                      <a:lnTo>
                        <a:pt x="37181" y="8705"/>
                      </a:lnTo>
                      <a:lnTo>
                        <a:pt x="37223" y="8621"/>
                      </a:lnTo>
                      <a:lnTo>
                        <a:pt x="37265" y="8621"/>
                      </a:lnTo>
                      <a:lnTo>
                        <a:pt x="37370" y="8537"/>
                      </a:lnTo>
                      <a:lnTo>
                        <a:pt x="37495" y="8349"/>
                      </a:lnTo>
                      <a:lnTo>
                        <a:pt x="37642" y="8286"/>
                      </a:lnTo>
                      <a:lnTo>
                        <a:pt x="37704" y="8203"/>
                      </a:lnTo>
                      <a:lnTo>
                        <a:pt x="37683" y="8140"/>
                      </a:lnTo>
                      <a:lnTo>
                        <a:pt x="37495" y="8140"/>
                      </a:lnTo>
                      <a:lnTo>
                        <a:pt x="37328" y="8286"/>
                      </a:lnTo>
                      <a:lnTo>
                        <a:pt x="37495" y="8119"/>
                      </a:lnTo>
                      <a:lnTo>
                        <a:pt x="37663" y="8077"/>
                      </a:lnTo>
                      <a:lnTo>
                        <a:pt x="37767" y="8098"/>
                      </a:lnTo>
                      <a:lnTo>
                        <a:pt x="37851" y="8119"/>
                      </a:lnTo>
                      <a:lnTo>
                        <a:pt x="37956" y="8014"/>
                      </a:lnTo>
                      <a:lnTo>
                        <a:pt x="37956" y="7931"/>
                      </a:lnTo>
                      <a:lnTo>
                        <a:pt x="37914" y="7889"/>
                      </a:lnTo>
                      <a:lnTo>
                        <a:pt x="37914" y="7805"/>
                      </a:lnTo>
                      <a:lnTo>
                        <a:pt x="37914" y="7721"/>
                      </a:lnTo>
                      <a:lnTo>
                        <a:pt x="37788" y="7679"/>
                      </a:lnTo>
                      <a:lnTo>
                        <a:pt x="37746" y="7596"/>
                      </a:lnTo>
                      <a:lnTo>
                        <a:pt x="37642" y="7575"/>
                      </a:lnTo>
                      <a:lnTo>
                        <a:pt x="37600" y="7617"/>
                      </a:lnTo>
                      <a:lnTo>
                        <a:pt x="37558" y="7617"/>
                      </a:lnTo>
                      <a:lnTo>
                        <a:pt x="37558" y="7533"/>
                      </a:lnTo>
                      <a:lnTo>
                        <a:pt x="37474" y="7512"/>
                      </a:lnTo>
                      <a:lnTo>
                        <a:pt x="37391" y="7428"/>
                      </a:lnTo>
                      <a:lnTo>
                        <a:pt x="37391" y="7366"/>
                      </a:lnTo>
                      <a:lnTo>
                        <a:pt x="37244" y="7282"/>
                      </a:lnTo>
                      <a:lnTo>
                        <a:pt x="37181" y="7282"/>
                      </a:lnTo>
                      <a:lnTo>
                        <a:pt x="37139" y="7219"/>
                      </a:lnTo>
                      <a:lnTo>
                        <a:pt x="37014" y="7219"/>
                      </a:lnTo>
                      <a:lnTo>
                        <a:pt x="36826" y="7261"/>
                      </a:lnTo>
                      <a:lnTo>
                        <a:pt x="36721" y="7366"/>
                      </a:lnTo>
                      <a:lnTo>
                        <a:pt x="36595" y="7366"/>
                      </a:lnTo>
                      <a:lnTo>
                        <a:pt x="36491" y="7533"/>
                      </a:lnTo>
                      <a:lnTo>
                        <a:pt x="36512" y="7596"/>
                      </a:lnTo>
                      <a:lnTo>
                        <a:pt x="36595" y="7617"/>
                      </a:lnTo>
                      <a:lnTo>
                        <a:pt x="36805" y="7805"/>
                      </a:lnTo>
                      <a:lnTo>
                        <a:pt x="36826" y="7847"/>
                      </a:lnTo>
                      <a:lnTo>
                        <a:pt x="36909" y="7889"/>
                      </a:lnTo>
                      <a:lnTo>
                        <a:pt x="36951" y="7993"/>
                      </a:lnTo>
                      <a:lnTo>
                        <a:pt x="36909" y="7993"/>
                      </a:lnTo>
                      <a:lnTo>
                        <a:pt x="36826" y="7931"/>
                      </a:lnTo>
                      <a:lnTo>
                        <a:pt x="36700" y="7931"/>
                      </a:lnTo>
                      <a:lnTo>
                        <a:pt x="36700" y="7847"/>
                      </a:lnTo>
                      <a:lnTo>
                        <a:pt x="36512" y="7679"/>
                      </a:lnTo>
                      <a:lnTo>
                        <a:pt x="36428" y="7700"/>
                      </a:lnTo>
                      <a:lnTo>
                        <a:pt x="36386" y="7721"/>
                      </a:lnTo>
                      <a:lnTo>
                        <a:pt x="36386" y="7721"/>
                      </a:lnTo>
                      <a:lnTo>
                        <a:pt x="36407" y="7638"/>
                      </a:lnTo>
                      <a:lnTo>
                        <a:pt x="36428" y="7533"/>
                      </a:lnTo>
                      <a:lnTo>
                        <a:pt x="36303" y="7491"/>
                      </a:lnTo>
                      <a:lnTo>
                        <a:pt x="36240" y="7512"/>
                      </a:lnTo>
                      <a:lnTo>
                        <a:pt x="36240" y="7721"/>
                      </a:lnTo>
                      <a:lnTo>
                        <a:pt x="36303" y="7826"/>
                      </a:lnTo>
                      <a:lnTo>
                        <a:pt x="36323" y="7951"/>
                      </a:lnTo>
                      <a:lnTo>
                        <a:pt x="36303" y="8035"/>
                      </a:lnTo>
                      <a:lnTo>
                        <a:pt x="36303" y="7931"/>
                      </a:lnTo>
                      <a:lnTo>
                        <a:pt x="36219" y="7784"/>
                      </a:lnTo>
                      <a:lnTo>
                        <a:pt x="36135" y="7889"/>
                      </a:lnTo>
                      <a:lnTo>
                        <a:pt x="36093" y="7993"/>
                      </a:lnTo>
                      <a:lnTo>
                        <a:pt x="36135" y="8056"/>
                      </a:lnTo>
                      <a:lnTo>
                        <a:pt x="36072" y="8119"/>
                      </a:lnTo>
                      <a:lnTo>
                        <a:pt x="35968" y="8056"/>
                      </a:lnTo>
                      <a:lnTo>
                        <a:pt x="35863" y="8035"/>
                      </a:lnTo>
                      <a:lnTo>
                        <a:pt x="35905" y="7951"/>
                      </a:lnTo>
                      <a:lnTo>
                        <a:pt x="36010" y="7889"/>
                      </a:lnTo>
                      <a:lnTo>
                        <a:pt x="36135" y="7700"/>
                      </a:lnTo>
                      <a:lnTo>
                        <a:pt x="36177" y="7596"/>
                      </a:lnTo>
                      <a:lnTo>
                        <a:pt x="36093" y="7512"/>
                      </a:lnTo>
                      <a:lnTo>
                        <a:pt x="36072" y="7407"/>
                      </a:lnTo>
                      <a:lnTo>
                        <a:pt x="35926" y="7533"/>
                      </a:lnTo>
                      <a:lnTo>
                        <a:pt x="35884" y="7596"/>
                      </a:lnTo>
                      <a:lnTo>
                        <a:pt x="35863" y="7533"/>
                      </a:lnTo>
                      <a:lnTo>
                        <a:pt x="35884" y="7407"/>
                      </a:lnTo>
                      <a:lnTo>
                        <a:pt x="35779" y="7387"/>
                      </a:lnTo>
                      <a:lnTo>
                        <a:pt x="35717" y="7407"/>
                      </a:lnTo>
                      <a:lnTo>
                        <a:pt x="35696" y="7491"/>
                      </a:lnTo>
                      <a:lnTo>
                        <a:pt x="35717" y="7617"/>
                      </a:lnTo>
                      <a:lnTo>
                        <a:pt x="35717" y="7742"/>
                      </a:lnTo>
                      <a:lnTo>
                        <a:pt x="35675" y="7700"/>
                      </a:lnTo>
                      <a:lnTo>
                        <a:pt x="35675" y="7533"/>
                      </a:lnTo>
                      <a:lnTo>
                        <a:pt x="35654" y="7512"/>
                      </a:lnTo>
                      <a:lnTo>
                        <a:pt x="35591" y="7617"/>
                      </a:lnTo>
                      <a:lnTo>
                        <a:pt x="35487" y="7638"/>
                      </a:lnTo>
                      <a:lnTo>
                        <a:pt x="35487" y="7721"/>
                      </a:lnTo>
                      <a:lnTo>
                        <a:pt x="35403" y="7826"/>
                      </a:lnTo>
                      <a:lnTo>
                        <a:pt x="35340" y="7847"/>
                      </a:lnTo>
                      <a:lnTo>
                        <a:pt x="35277" y="7931"/>
                      </a:lnTo>
                      <a:lnTo>
                        <a:pt x="35173" y="7931"/>
                      </a:lnTo>
                      <a:lnTo>
                        <a:pt x="35256" y="7847"/>
                      </a:lnTo>
                      <a:lnTo>
                        <a:pt x="35256" y="7784"/>
                      </a:lnTo>
                      <a:lnTo>
                        <a:pt x="35194" y="7721"/>
                      </a:lnTo>
                      <a:lnTo>
                        <a:pt x="35152" y="7721"/>
                      </a:lnTo>
                      <a:lnTo>
                        <a:pt x="35152" y="7679"/>
                      </a:lnTo>
                      <a:lnTo>
                        <a:pt x="35235" y="7679"/>
                      </a:lnTo>
                      <a:lnTo>
                        <a:pt x="35277" y="7700"/>
                      </a:lnTo>
                      <a:lnTo>
                        <a:pt x="35298" y="7638"/>
                      </a:lnTo>
                      <a:lnTo>
                        <a:pt x="35298" y="7596"/>
                      </a:lnTo>
                      <a:lnTo>
                        <a:pt x="35298" y="7554"/>
                      </a:lnTo>
                      <a:lnTo>
                        <a:pt x="35403" y="7491"/>
                      </a:lnTo>
                      <a:lnTo>
                        <a:pt x="35570" y="7345"/>
                      </a:lnTo>
                      <a:lnTo>
                        <a:pt x="35591" y="7261"/>
                      </a:lnTo>
                      <a:lnTo>
                        <a:pt x="35675" y="7177"/>
                      </a:lnTo>
                      <a:lnTo>
                        <a:pt x="35570" y="7177"/>
                      </a:lnTo>
                      <a:lnTo>
                        <a:pt x="35403" y="7282"/>
                      </a:lnTo>
                      <a:lnTo>
                        <a:pt x="35277" y="7407"/>
                      </a:lnTo>
                      <a:lnTo>
                        <a:pt x="35194" y="7407"/>
                      </a:lnTo>
                      <a:lnTo>
                        <a:pt x="35277" y="7324"/>
                      </a:lnTo>
                      <a:lnTo>
                        <a:pt x="35361" y="7219"/>
                      </a:lnTo>
                      <a:lnTo>
                        <a:pt x="35445" y="7156"/>
                      </a:lnTo>
                      <a:lnTo>
                        <a:pt x="35549" y="7114"/>
                      </a:lnTo>
                      <a:lnTo>
                        <a:pt x="35612" y="7052"/>
                      </a:lnTo>
                      <a:lnTo>
                        <a:pt x="35696" y="7052"/>
                      </a:lnTo>
                      <a:lnTo>
                        <a:pt x="35779" y="6905"/>
                      </a:lnTo>
                      <a:lnTo>
                        <a:pt x="35779" y="6863"/>
                      </a:lnTo>
                      <a:lnTo>
                        <a:pt x="35696" y="6780"/>
                      </a:lnTo>
                      <a:lnTo>
                        <a:pt x="35696" y="6675"/>
                      </a:lnTo>
                      <a:lnTo>
                        <a:pt x="35717" y="6591"/>
                      </a:lnTo>
                      <a:lnTo>
                        <a:pt x="35884" y="6424"/>
                      </a:lnTo>
                      <a:lnTo>
                        <a:pt x="35905" y="6361"/>
                      </a:lnTo>
                      <a:lnTo>
                        <a:pt x="35863" y="6257"/>
                      </a:lnTo>
                      <a:lnTo>
                        <a:pt x="35842" y="6194"/>
                      </a:lnTo>
                      <a:lnTo>
                        <a:pt x="35800" y="6131"/>
                      </a:lnTo>
                      <a:lnTo>
                        <a:pt x="35884" y="6006"/>
                      </a:lnTo>
                      <a:lnTo>
                        <a:pt x="35968" y="5922"/>
                      </a:lnTo>
                      <a:lnTo>
                        <a:pt x="35989" y="5838"/>
                      </a:lnTo>
                      <a:lnTo>
                        <a:pt x="36010" y="5587"/>
                      </a:lnTo>
                      <a:lnTo>
                        <a:pt x="36051" y="5524"/>
                      </a:lnTo>
                      <a:lnTo>
                        <a:pt x="36010" y="5462"/>
                      </a:lnTo>
                      <a:lnTo>
                        <a:pt x="35842" y="5399"/>
                      </a:lnTo>
                      <a:lnTo>
                        <a:pt x="35654" y="5399"/>
                      </a:lnTo>
                      <a:lnTo>
                        <a:pt x="35487" y="5357"/>
                      </a:lnTo>
                      <a:lnTo>
                        <a:pt x="35361" y="5420"/>
                      </a:lnTo>
                      <a:lnTo>
                        <a:pt x="35235" y="5420"/>
                      </a:lnTo>
                      <a:lnTo>
                        <a:pt x="35068" y="5503"/>
                      </a:lnTo>
                      <a:lnTo>
                        <a:pt x="34796" y="5587"/>
                      </a:lnTo>
                      <a:lnTo>
                        <a:pt x="34754" y="5671"/>
                      </a:lnTo>
                      <a:lnTo>
                        <a:pt x="34859" y="5796"/>
                      </a:lnTo>
                      <a:lnTo>
                        <a:pt x="34859" y="5880"/>
                      </a:lnTo>
                      <a:lnTo>
                        <a:pt x="34817" y="5922"/>
                      </a:lnTo>
                      <a:lnTo>
                        <a:pt x="34754" y="5775"/>
                      </a:lnTo>
                      <a:lnTo>
                        <a:pt x="34712" y="5713"/>
                      </a:lnTo>
                      <a:lnTo>
                        <a:pt x="34650" y="5587"/>
                      </a:lnTo>
                      <a:lnTo>
                        <a:pt x="34524" y="5587"/>
                      </a:lnTo>
                      <a:lnTo>
                        <a:pt x="34440" y="5671"/>
                      </a:lnTo>
                      <a:lnTo>
                        <a:pt x="34440" y="5734"/>
                      </a:lnTo>
                      <a:lnTo>
                        <a:pt x="34398" y="5796"/>
                      </a:lnTo>
                      <a:lnTo>
                        <a:pt x="34378" y="5713"/>
                      </a:lnTo>
                      <a:lnTo>
                        <a:pt x="34398" y="5608"/>
                      </a:lnTo>
                      <a:lnTo>
                        <a:pt x="34336" y="5587"/>
                      </a:lnTo>
                      <a:lnTo>
                        <a:pt x="34189" y="5608"/>
                      </a:lnTo>
                      <a:lnTo>
                        <a:pt x="34126" y="5713"/>
                      </a:lnTo>
                      <a:lnTo>
                        <a:pt x="34126" y="5796"/>
                      </a:lnTo>
                      <a:lnTo>
                        <a:pt x="34273" y="5901"/>
                      </a:lnTo>
                      <a:lnTo>
                        <a:pt x="34378" y="6047"/>
                      </a:lnTo>
                      <a:lnTo>
                        <a:pt x="34503" y="6131"/>
                      </a:lnTo>
                      <a:lnTo>
                        <a:pt x="34440" y="6131"/>
                      </a:lnTo>
                      <a:lnTo>
                        <a:pt x="34294" y="6047"/>
                      </a:lnTo>
                      <a:lnTo>
                        <a:pt x="34106" y="5880"/>
                      </a:lnTo>
                      <a:lnTo>
                        <a:pt x="34064" y="5880"/>
                      </a:lnTo>
                      <a:lnTo>
                        <a:pt x="34022" y="5922"/>
                      </a:lnTo>
                      <a:lnTo>
                        <a:pt x="33854" y="5922"/>
                      </a:lnTo>
                      <a:lnTo>
                        <a:pt x="33813" y="5943"/>
                      </a:lnTo>
                      <a:lnTo>
                        <a:pt x="33875" y="6006"/>
                      </a:lnTo>
                      <a:lnTo>
                        <a:pt x="34001" y="6006"/>
                      </a:lnTo>
                      <a:lnTo>
                        <a:pt x="34022" y="6047"/>
                      </a:lnTo>
                      <a:lnTo>
                        <a:pt x="34064" y="6152"/>
                      </a:lnTo>
                      <a:lnTo>
                        <a:pt x="34210" y="6257"/>
                      </a:lnTo>
                      <a:lnTo>
                        <a:pt x="34231" y="6340"/>
                      </a:lnTo>
                      <a:lnTo>
                        <a:pt x="34315" y="6424"/>
                      </a:lnTo>
                      <a:lnTo>
                        <a:pt x="34210" y="6424"/>
                      </a:lnTo>
                      <a:lnTo>
                        <a:pt x="34126" y="6319"/>
                      </a:lnTo>
                      <a:lnTo>
                        <a:pt x="33980" y="6236"/>
                      </a:lnTo>
                      <a:lnTo>
                        <a:pt x="33980" y="6152"/>
                      </a:lnTo>
                      <a:lnTo>
                        <a:pt x="33875" y="6047"/>
                      </a:lnTo>
                      <a:lnTo>
                        <a:pt x="33750" y="6047"/>
                      </a:lnTo>
                      <a:lnTo>
                        <a:pt x="33666" y="6131"/>
                      </a:lnTo>
                      <a:lnTo>
                        <a:pt x="33666" y="6215"/>
                      </a:lnTo>
                      <a:lnTo>
                        <a:pt x="33582" y="6361"/>
                      </a:lnTo>
                      <a:lnTo>
                        <a:pt x="33541" y="6529"/>
                      </a:lnTo>
                      <a:lnTo>
                        <a:pt x="33603" y="6633"/>
                      </a:lnTo>
                      <a:lnTo>
                        <a:pt x="33478" y="6675"/>
                      </a:lnTo>
                      <a:lnTo>
                        <a:pt x="33478" y="6759"/>
                      </a:lnTo>
                      <a:lnTo>
                        <a:pt x="33541" y="6822"/>
                      </a:lnTo>
                      <a:lnTo>
                        <a:pt x="33562" y="6926"/>
                      </a:lnTo>
                      <a:lnTo>
                        <a:pt x="33645" y="6926"/>
                      </a:lnTo>
                      <a:lnTo>
                        <a:pt x="33813" y="6780"/>
                      </a:lnTo>
                      <a:lnTo>
                        <a:pt x="33896" y="6780"/>
                      </a:lnTo>
                      <a:lnTo>
                        <a:pt x="33917" y="6842"/>
                      </a:lnTo>
                      <a:lnTo>
                        <a:pt x="33813" y="6863"/>
                      </a:lnTo>
                      <a:lnTo>
                        <a:pt x="33771" y="6884"/>
                      </a:lnTo>
                      <a:lnTo>
                        <a:pt x="33771" y="6947"/>
                      </a:lnTo>
                      <a:lnTo>
                        <a:pt x="33687" y="6947"/>
                      </a:lnTo>
                      <a:lnTo>
                        <a:pt x="33603" y="7052"/>
                      </a:lnTo>
                      <a:lnTo>
                        <a:pt x="33603" y="7156"/>
                      </a:lnTo>
                      <a:lnTo>
                        <a:pt x="33541" y="7240"/>
                      </a:lnTo>
                      <a:lnTo>
                        <a:pt x="33478" y="7177"/>
                      </a:lnTo>
                      <a:lnTo>
                        <a:pt x="33499" y="7094"/>
                      </a:lnTo>
                      <a:lnTo>
                        <a:pt x="33436" y="6947"/>
                      </a:lnTo>
                      <a:lnTo>
                        <a:pt x="33352" y="6926"/>
                      </a:lnTo>
                      <a:lnTo>
                        <a:pt x="33290" y="7031"/>
                      </a:lnTo>
                      <a:lnTo>
                        <a:pt x="33331" y="7094"/>
                      </a:lnTo>
                      <a:lnTo>
                        <a:pt x="33269" y="7177"/>
                      </a:lnTo>
                      <a:lnTo>
                        <a:pt x="33164" y="7198"/>
                      </a:lnTo>
                      <a:lnTo>
                        <a:pt x="33122" y="7261"/>
                      </a:lnTo>
                      <a:lnTo>
                        <a:pt x="33080" y="7177"/>
                      </a:lnTo>
                      <a:lnTo>
                        <a:pt x="33038" y="7198"/>
                      </a:lnTo>
                      <a:lnTo>
                        <a:pt x="33059" y="7303"/>
                      </a:lnTo>
                      <a:lnTo>
                        <a:pt x="33122" y="7407"/>
                      </a:lnTo>
                      <a:lnTo>
                        <a:pt x="33122" y="7554"/>
                      </a:lnTo>
                      <a:lnTo>
                        <a:pt x="33143" y="7575"/>
                      </a:lnTo>
                      <a:lnTo>
                        <a:pt x="33143" y="7700"/>
                      </a:lnTo>
                      <a:lnTo>
                        <a:pt x="33227" y="7721"/>
                      </a:lnTo>
                      <a:lnTo>
                        <a:pt x="33290" y="7784"/>
                      </a:lnTo>
                      <a:lnTo>
                        <a:pt x="33269" y="7868"/>
                      </a:lnTo>
                      <a:lnTo>
                        <a:pt x="33290" y="7931"/>
                      </a:lnTo>
                      <a:lnTo>
                        <a:pt x="33290" y="8035"/>
                      </a:lnTo>
                      <a:lnTo>
                        <a:pt x="33185" y="8119"/>
                      </a:lnTo>
                      <a:lnTo>
                        <a:pt x="33143" y="8203"/>
                      </a:lnTo>
                      <a:lnTo>
                        <a:pt x="33122" y="8412"/>
                      </a:lnTo>
                      <a:lnTo>
                        <a:pt x="33059" y="8454"/>
                      </a:lnTo>
                      <a:lnTo>
                        <a:pt x="32934" y="8663"/>
                      </a:lnTo>
                      <a:lnTo>
                        <a:pt x="32934" y="8747"/>
                      </a:lnTo>
                      <a:lnTo>
                        <a:pt x="32808" y="8872"/>
                      </a:lnTo>
                      <a:lnTo>
                        <a:pt x="32829" y="8830"/>
                      </a:lnTo>
                      <a:lnTo>
                        <a:pt x="32829" y="8726"/>
                      </a:lnTo>
                      <a:lnTo>
                        <a:pt x="32871" y="8558"/>
                      </a:lnTo>
                      <a:lnTo>
                        <a:pt x="32955" y="8495"/>
                      </a:lnTo>
                      <a:lnTo>
                        <a:pt x="32934" y="8433"/>
                      </a:lnTo>
                      <a:lnTo>
                        <a:pt x="32913" y="8454"/>
                      </a:lnTo>
                      <a:lnTo>
                        <a:pt x="32829" y="8454"/>
                      </a:lnTo>
                      <a:lnTo>
                        <a:pt x="32746" y="8391"/>
                      </a:lnTo>
                      <a:lnTo>
                        <a:pt x="32704" y="8349"/>
                      </a:lnTo>
                      <a:lnTo>
                        <a:pt x="32746" y="8328"/>
                      </a:lnTo>
                      <a:lnTo>
                        <a:pt x="32829" y="8307"/>
                      </a:lnTo>
                      <a:lnTo>
                        <a:pt x="32913" y="8307"/>
                      </a:lnTo>
                      <a:lnTo>
                        <a:pt x="32913" y="8244"/>
                      </a:lnTo>
                      <a:lnTo>
                        <a:pt x="32955" y="8244"/>
                      </a:lnTo>
                      <a:lnTo>
                        <a:pt x="32976" y="8349"/>
                      </a:lnTo>
                      <a:lnTo>
                        <a:pt x="33038" y="8244"/>
                      </a:lnTo>
                      <a:lnTo>
                        <a:pt x="33038" y="8140"/>
                      </a:lnTo>
                      <a:lnTo>
                        <a:pt x="32934" y="8098"/>
                      </a:lnTo>
                      <a:lnTo>
                        <a:pt x="32913" y="8035"/>
                      </a:lnTo>
                      <a:lnTo>
                        <a:pt x="32808" y="7910"/>
                      </a:lnTo>
                      <a:lnTo>
                        <a:pt x="32808" y="7763"/>
                      </a:lnTo>
                      <a:lnTo>
                        <a:pt x="32746" y="7679"/>
                      </a:lnTo>
                      <a:lnTo>
                        <a:pt x="32725" y="7512"/>
                      </a:lnTo>
                      <a:lnTo>
                        <a:pt x="32704" y="7491"/>
                      </a:lnTo>
                      <a:lnTo>
                        <a:pt x="32704" y="7407"/>
                      </a:lnTo>
                      <a:lnTo>
                        <a:pt x="32746" y="7366"/>
                      </a:lnTo>
                      <a:lnTo>
                        <a:pt x="32829" y="7198"/>
                      </a:lnTo>
                      <a:lnTo>
                        <a:pt x="32829" y="7094"/>
                      </a:lnTo>
                      <a:lnTo>
                        <a:pt x="32934" y="6989"/>
                      </a:lnTo>
                      <a:lnTo>
                        <a:pt x="33018" y="6884"/>
                      </a:lnTo>
                      <a:lnTo>
                        <a:pt x="33122" y="6842"/>
                      </a:lnTo>
                      <a:lnTo>
                        <a:pt x="33122" y="6738"/>
                      </a:lnTo>
                      <a:lnTo>
                        <a:pt x="33059" y="6654"/>
                      </a:lnTo>
                      <a:lnTo>
                        <a:pt x="33018" y="6550"/>
                      </a:lnTo>
                      <a:lnTo>
                        <a:pt x="33038" y="6424"/>
                      </a:lnTo>
                      <a:lnTo>
                        <a:pt x="33143" y="6215"/>
                      </a:lnTo>
                      <a:lnTo>
                        <a:pt x="33227" y="6173"/>
                      </a:lnTo>
                      <a:lnTo>
                        <a:pt x="33394" y="6068"/>
                      </a:lnTo>
                      <a:lnTo>
                        <a:pt x="33603" y="5817"/>
                      </a:lnTo>
                      <a:lnTo>
                        <a:pt x="33813" y="5608"/>
                      </a:lnTo>
                      <a:lnTo>
                        <a:pt x="33959" y="5587"/>
                      </a:lnTo>
                      <a:lnTo>
                        <a:pt x="34064" y="5441"/>
                      </a:lnTo>
                      <a:lnTo>
                        <a:pt x="34106" y="5378"/>
                      </a:lnTo>
                      <a:lnTo>
                        <a:pt x="34210" y="5378"/>
                      </a:lnTo>
                      <a:lnTo>
                        <a:pt x="34398" y="5294"/>
                      </a:lnTo>
                      <a:lnTo>
                        <a:pt x="34545" y="5231"/>
                      </a:lnTo>
                      <a:lnTo>
                        <a:pt x="34587" y="5169"/>
                      </a:lnTo>
                      <a:lnTo>
                        <a:pt x="34545" y="5085"/>
                      </a:lnTo>
                      <a:lnTo>
                        <a:pt x="34315" y="4980"/>
                      </a:lnTo>
                      <a:lnTo>
                        <a:pt x="34189" y="4897"/>
                      </a:lnTo>
                      <a:lnTo>
                        <a:pt x="34001" y="4897"/>
                      </a:lnTo>
                      <a:lnTo>
                        <a:pt x="33959" y="4876"/>
                      </a:lnTo>
                      <a:lnTo>
                        <a:pt x="33875" y="4897"/>
                      </a:lnTo>
                      <a:lnTo>
                        <a:pt x="33708" y="4876"/>
                      </a:lnTo>
                      <a:lnTo>
                        <a:pt x="33645" y="4897"/>
                      </a:lnTo>
                      <a:lnTo>
                        <a:pt x="33436" y="4897"/>
                      </a:lnTo>
                      <a:lnTo>
                        <a:pt x="33122" y="5001"/>
                      </a:lnTo>
                      <a:lnTo>
                        <a:pt x="32934" y="5190"/>
                      </a:lnTo>
                      <a:lnTo>
                        <a:pt x="32725" y="5273"/>
                      </a:lnTo>
                      <a:lnTo>
                        <a:pt x="32704" y="5378"/>
                      </a:lnTo>
                      <a:lnTo>
                        <a:pt x="32725" y="5482"/>
                      </a:lnTo>
                      <a:lnTo>
                        <a:pt x="32641" y="5441"/>
                      </a:lnTo>
                      <a:lnTo>
                        <a:pt x="32557" y="5441"/>
                      </a:lnTo>
                      <a:lnTo>
                        <a:pt x="32494" y="5545"/>
                      </a:lnTo>
                      <a:lnTo>
                        <a:pt x="32348" y="5545"/>
                      </a:lnTo>
                      <a:lnTo>
                        <a:pt x="32243" y="5692"/>
                      </a:lnTo>
                      <a:lnTo>
                        <a:pt x="32243" y="5796"/>
                      </a:lnTo>
                      <a:lnTo>
                        <a:pt x="32181" y="5796"/>
                      </a:lnTo>
                      <a:lnTo>
                        <a:pt x="32034" y="6006"/>
                      </a:lnTo>
                      <a:lnTo>
                        <a:pt x="32097" y="6068"/>
                      </a:lnTo>
                      <a:lnTo>
                        <a:pt x="32034" y="6152"/>
                      </a:lnTo>
                      <a:lnTo>
                        <a:pt x="31992" y="6068"/>
                      </a:lnTo>
                      <a:lnTo>
                        <a:pt x="31930" y="6068"/>
                      </a:lnTo>
                      <a:lnTo>
                        <a:pt x="31888" y="6257"/>
                      </a:lnTo>
                      <a:lnTo>
                        <a:pt x="31762" y="6257"/>
                      </a:lnTo>
                      <a:lnTo>
                        <a:pt x="31678" y="6361"/>
                      </a:lnTo>
                      <a:lnTo>
                        <a:pt x="31616" y="6424"/>
                      </a:lnTo>
                      <a:lnTo>
                        <a:pt x="31553" y="6570"/>
                      </a:lnTo>
                      <a:lnTo>
                        <a:pt x="31448" y="6759"/>
                      </a:lnTo>
                      <a:lnTo>
                        <a:pt x="31448" y="6863"/>
                      </a:lnTo>
                      <a:lnTo>
                        <a:pt x="31490" y="6842"/>
                      </a:lnTo>
                      <a:lnTo>
                        <a:pt x="31511" y="6842"/>
                      </a:lnTo>
                      <a:lnTo>
                        <a:pt x="31490" y="6905"/>
                      </a:lnTo>
                      <a:lnTo>
                        <a:pt x="31406" y="6905"/>
                      </a:lnTo>
                      <a:lnTo>
                        <a:pt x="31260" y="6989"/>
                      </a:lnTo>
                      <a:lnTo>
                        <a:pt x="31239" y="7094"/>
                      </a:lnTo>
                      <a:lnTo>
                        <a:pt x="31155" y="7114"/>
                      </a:lnTo>
                      <a:lnTo>
                        <a:pt x="31134" y="7198"/>
                      </a:lnTo>
                      <a:lnTo>
                        <a:pt x="31134" y="7407"/>
                      </a:lnTo>
                      <a:lnTo>
                        <a:pt x="31072" y="7512"/>
                      </a:lnTo>
                      <a:lnTo>
                        <a:pt x="30988" y="7512"/>
                      </a:lnTo>
                      <a:lnTo>
                        <a:pt x="30967" y="7659"/>
                      </a:lnTo>
                      <a:lnTo>
                        <a:pt x="30967" y="7721"/>
                      </a:lnTo>
                      <a:lnTo>
                        <a:pt x="30862" y="7784"/>
                      </a:lnTo>
                      <a:lnTo>
                        <a:pt x="30821" y="7972"/>
                      </a:lnTo>
                      <a:lnTo>
                        <a:pt x="30862" y="8077"/>
                      </a:lnTo>
                      <a:lnTo>
                        <a:pt x="31072" y="8182"/>
                      </a:lnTo>
                      <a:lnTo>
                        <a:pt x="31176" y="8182"/>
                      </a:lnTo>
                      <a:lnTo>
                        <a:pt x="31302" y="8244"/>
                      </a:lnTo>
                      <a:lnTo>
                        <a:pt x="31385" y="8244"/>
                      </a:lnTo>
                      <a:lnTo>
                        <a:pt x="31511" y="8328"/>
                      </a:lnTo>
                      <a:lnTo>
                        <a:pt x="31678" y="8328"/>
                      </a:lnTo>
                      <a:lnTo>
                        <a:pt x="31699" y="8495"/>
                      </a:lnTo>
                      <a:lnTo>
                        <a:pt x="31867" y="8558"/>
                      </a:lnTo>
                      <a:lnTo>
                        <a:pt x="31888" y="8642"/>
                      </a:lnTo>
                      <a:lnTo>
                        <a:pt x="31971" y="8705"/>
                      </a:lnTo>
                      <a:lnTo>
                        <a:pt x="31804" y="8705"/>
                      </a:lnTo>
                      <a:lnTo>
                        <a:pt x="31762" y="8726"/>
                      </a:lnTo>
                      <a:lnTo>
                        <a:pt x="31574" y="8726"/>
                      </a:lnTo>
                      <a:lnTo>
                        <a:pt x="31365" y="8642"/>
                      </a:lnTo>
                      <a:lnTo>
                        <a:pt x="31344" y="8537"/>
                      </a:lnTo>
                      <a:lnTo>
                        <a:pt x="31239" y="8454"/>
                      </a:lnTo>
                      <a:lnTo>
                        <a:pt x="31051" y="8454"/>
                      </a:lnTo>
                      <a:lnTo>
                        <a:pt x="30988" y="8412"/>
                      </a:lnTo>
                      <a:lnTo>
                        <a:pt x="30883" y="8391"/>
                      </a:lnTo>
                      <a:lnTo>
                        <a:pt x="30862" y="8433"/>
                      </a:lnTo>
                      <a:lnTo>
                        <a:pt x="30925" y="8558"/>
                      </a:lnTo>
                      <a:lnTo>
                        <a:pt x="30925" y="8642"/>
                      </a:lnTo>
                      <a:lnTo>
                        <a:pt x="30841" y="8642"/>
                      </a:lnTo>
                      <a:lnTo>
                        <a:pt x="30821" y="8726"/>
                      </a:lnTo>
                      <a:lnTo>
                        <a:pt x="30862" y="8914"/>
                      </a:lnTo>
                      <a:lnTo>
                        <a:pt x="30883" y="9039"/>
                      </a:lnTo>
                      <a:lnTo>
                        <a:pt x="30862" y="9165"/>
                      </a:lnTo>
                      <a:lnTo>
                        <a:pt x="30883" y="9270"/>
                      </a:lnTo>
                      <a:lnTo>
                        <a:pt x="31030" y="9353"/>
                      </a:lnTo>
                      <a:lnTo>
                        <a:pt x="31134" y="9458"/>
                      </a:lnTo>
                      <a:lnTo>
                        <a:pt x="31134" y="9500"/>
                      </a:lnTo>
                      <a:lnTo>
                        <a:pt x="31072" y="9458"/>
                      </a:lnTo>
                      <a:lnTo>
                        <a:pt x="31051" y="9458"/>
                      </a:lnTo>
                      <a:lnTo>
                        <a:pt x="31072" y="9563"/>
                      </a:lnTo>
                      <a:lnTo>
                        <a:pt x="31155" y="9667"/>
                      </a:lnTo>
                      <a:lnTo>
                        <a:pt x="31197" y="9667"/>
                      </a:lnTo>
                      <a:lnTo>
                        <a:pt x="31197" y="9583"/>
                      </a:lnTo>
                      <a:lnTo>
                        <a:pt x="31281" y="9563"/>
                      </a:lnTo>
                      <a:lnTo>
                        <a:pt x="31385" y="9583"/>
                      </a:lnTo>
                      <a:lnTo>
                        <a:pt x="31469" y="9667"/>
                      </a:lnTo>
                      <a:lnTo>
                        <a:pt x="31553" y="9688"/>
                      </a:lnTo>
                      <a:lnTo>
                        <a:pt x="31574" y="9646"/>
                      </a:lnTo>
                      <a:lnTo>
                        <a:pt x="31553" y="9583"/>
                      </a:lnTo>
                      <a:lnTo>
                        <a:pt x="31574" y="9500"/>
                      </a:lnTo>
                      <a:lnTo>
                        <a:pt x="31616" y="9479"/>
                      </a:lnTo>
                      <a:lnTo>
                        <a:pt x="31678" y="9542"/>
                      </a:lnTo>
                      <a:lnTo>
                        <a:pt x="31657" y="9646"/>
                      </a:lnTo>
                      <a:lnTo>
                        <a:pt x="31678" y="9709"/>
                      </a:lnTo>
                      <a:lnTo>
                        <a:pt x="31720" y="9709"/>
                      </a:lnTo>
                      <a:lnTo>
                        <a:pt x="31783" y="9583"/>
                      </a:lnTo>
                      <a:lnTo>
                        <a:pt x="31909" y="9563"/>
                      </a:lnTo>
                      <a:lnTo>
                        <a:pt x="31992" y="9479"/>
                      </a:lnTo>
                      <a:lnTo>
                        <a:pt x="32013" y="9500"/>
                      </a:lnTo>
                      <a:lnTo>
                        <a:pt x="31971" y="9583"/>
                      </a:lnTo>
                      <a:lnTo>
                        <a:pt x="31783" y="9688"/>
                      </a:lnTo>
                      <a:lnTo>
                        <a:pt x="31762" y="9793"/>
                      </a:lnTo>
                      <a:lnTo>
                        <a:pt x="31867" y="9876"/>
                      </a:lnTo>
                      <a:lnTo>
                        <a:pt x="31888" y="10023"/>
                      </a:lnTo>
                      <a:lnTo>
                        <a:pt x="32013" y="10169"/>
                      </a:lnTo>
                      <a:lnTo>
                        <a:pt x="32181" y="10169"/>
                      </a:lnTo>
                      <a:lnTo>
                        <a:pt x="32222" y="10107"/>
                      </a:lnTo>
                      <a:lnTo>
                        <a:pt x="32118" y="10023"/>
                      </a:lnTo>
                      <a:lnTo>
                        <a:pt x="32181" y="10002"/>
                      </a:lnTo>
                      <a:lnTo>
                        <a:pt x="32285" y="10023"/>
                      </a:lnTo>
                      <a:lnTo>
                        <a:pt x="32348" y="10107"/>
                      </a:lnTo>
                      <a:lnTo>
                        <a:pt x="32411" y="10086"/>
                      </a:lnTo>
                      <a:lnTo>
                        <a:pt x="32494" y="10002"/>
                      </a:lnTo>
                      <a:lnTo>
                        <a:pt x="32599" y="9897"/>
                      </a:lnTo>
                      <a:lnTo>
                        <a:pt x="32662" y="9897"/>
                      </a:lnTo>
                      <a:lnTo>
                        <a:pt x="32662" y="9960"/>
                      </a:lnTo>
                      <a:lnTo>
                        <a:pt x="32599" y="9981"/>
                      </a:lnTo>
                      <a:lnTo>
                        <a:pt x="32432" y="10127"/>
                      </a:lnTo>
                      <a:lnTo>
                        <a:pt x="32432" y="10211"/>
                      </a:lnTo>
                      <a:lnTo>
                        <a:pt x="32453" y="10232"/>
                      </a:lnTo>
                      <a:cubicBezTo>
                        <a:pt x="32411" y="10295"/>
                        <a:pt x="32390" y="10379"/>
                        <a:pt x="32348" y="10441"/>
                      </a:cubicBezTo>
                      <a:lnTo>
                        <a:pt x="32306" y="10441"/>
                      </a:lnTo>
                      <a:lnTo>
                        <a:pt x="32222" y="10504"/>
                      </a:lnTo>
                      <a:lnTo>
                        <a:pt x="32139" y="10504"/>
                      </a:lnTo>
                      <a:lnTo>
                        <a:pt x="32097" y="10420"/>
                      </a:lnTo>
                      <a:lnTo>
                        <a:pt x="31992" y="10400"/>
                      </a:lnTo>
                      <a:lnTo>
                        <a:pt x="32013" y="10441"/>
                      </a:lnTo>
                      <a:lnTo>
                        <a:pt x="32097" y="10504"/>
                      </a:lnTo>
                      <a:lnTo>
                        <a:pt x="32076" y="10609"/>
                      </a:lnTo>
                      <a:lnTo>
                        <a:pt x="31971" y="10609"/>
                      </a:lnTo>
                      <a:lnTo>
                        <a:pt x="31971" y="10630"/>
                      </a:lnTo>
                      <a:lnTo>
                        <a:pt x="31992" y="10692"/>
                      </a:lnTo>
                      <a:lnTo>
                        <a:pt x="31909" y="10755"/>
                      </a:lnTo>
                      <a:lnTo>
                        <a:pt x="31909" y="10839"/>
                      </a:lnTo>
                      <a:lnTo>
                        <a:pt x="31971" y="10923"/>
                      </a:lnTo>
                      <a:lnTo>
                        <a:pt x="31888" y="10923"/>
                      </a:lnTo>
                      <a:lnTo>
                        <a:pt x="31888" y="11027"/>
                      </a:lnTo>
                      <a:lnTo>
                        <a:pt x="31804" y="11111"/>
                      </a:lnTo>
                      <a:lnTo>
                        <a:pt x="31804" y="11278"/>
                      </a:lnTo>
                      <a:lnTo>
                        <a:pt x="31867" y="11278"/>
                      </a:lnTo>
                      <a:lnTo>
                        <a:pt x="31909" y="11383"/>
                      </a:lnTo>
                      <a:lnTo>
                        <a:pt x="31950" y="11383"/>
                      </a:lnTo>
                      <a:lnTo>
                        <a:pt x="32013" y="11488"/>
                      </a:lnTo>
                      <a:lnTo>
                        <a:pt x="31950" y="11508"/>
                      </a:lnTo>
                      <a:lnTo>
                        <a:pt x="31888" y="11508"/>
                      </a:lnTo>
                      <a:lnTo>
                        <a:pt x="31825" y="11571"/>
                      </a:lnTo>
                      <a:lnTo>
                        <a:pt x="31783" y="11508"/>
                      </a:lnTo>
                      <a:lnTo>
                        <a:pt x="31637" y="11550"/>
                      </a:lnTo>
                      <a:lnTo>
                        <a:pt x="31595" y="11634"/>
                      </a:lnTo>
                      <a:lnTo>
                        <a:pt x="31699" y="11739"/>
                      </a:lnTo>
                      <a:lnTo>
                        <a:pt x="31741" y="11739"/>
                      </a:lnTo>
                      <a:lnTo>
                        <a:pt x="31741" y="11801"/>
                      </a:lnTo>
                      <a:lnTo>
                        <a:pt x="31637" y="11843"/>
                      </a:lnTo>
                      <a:lnTo>
                        <a:pt x="31595" y="11780"/>
                      </a:lnTo>
                      <a:lnTo>
                        <a:pt x="31511" y="11864"/>
                      </a:lnTo>
                      <a:lnTo>
                        <a:pt x="31427" y="11739"/>
                      </a:lnTo>
                      <a:lnTo>
                        <a:pt x="31323" y="11801"/>
                      </a:lnTo>
                      <a:lnTo>
                        <a:pt x="31218" y="12011"/>
                      </a:lnTo>
                      <a:lnTo>
                        <a:pt x="31113" y="12262"/>
                      </a:lnTo>
                      <a:lnTo>
                        <a:pt x="30988" y="12492"/>
                      </a:lnTo>
                      <a:lnTo>
                        <a:pt x="30779" y="12638"/>
                      </a:lnTo>
                      <a:lnTo>
                        <a:pt x="30737" y="12743"/>
                      </a:lnTo>
                      <a:lnTo>
                        <a:pt x="30674" y="12743"/>
                      </a:lnTo>
                      <a:lnTo>
                        <a:pt x="30569" y="12910"/>
                      </a:lnTo>
                      <a:lnTo>
                        <a:pt x="30465" y="12952"/>
                      </a:lnTo>
                      <a:lnTo>
                        <a:pt x="30444" y="13140"/>
                      </a:lnTo>
                      <a:lnTo>
                        <a:pt x="30360" y="13224"/>
                      </a:lnTo>
                      <a:lnTo>
                        <a:pt x="30339" y="13350"/>
                      </a:lnTo>
                      <a:lnTo>
                        <a:pt x="30277" y="13350"/>
                      </a:lnTo>
                      <a:lnTo>
                        <a:pt x="30235" y="13224"/>
                      </a:lnTo>
                      <a:lnTo>
                        <a:pt x="30151" y="13224"/>
                      </a:lnTo>
                      <a:lnTo>
                        <a:pt x="30067" y="13308"/>
                      </a:lnTo>
                      <a:lnTo>
                        <a:pt x="30109" y="13350"/>
                      </a:lnTo>
                      <a:lnTo>
                        <a:pt x="30130" y="13475"/>
                      </a:lnTo>
                      <a:lnTo>
                        <a:pt x="30046" y="13475"/>
                      </a:lnTo>
                      <a:lnTo>
                        <a:pt x="29963" y="13413"/>
                      </a:lnTo>
                      <a:lnTo>
                        <a:pt x="30005" y="13308"/>
                      </a:lnTo>
                      <a:lnTo>
                        <a:pt x="29921" y="13140"/>
                      </a:lnTo>
                      <a:lnTo>
                        <a:pt x="29837" y="12743"/>
                      </a:lnTo>
                      <a:lnTo>
                        <a:pt x="29837" y="12576"/>
                      </a:lnTo>
                      <a:lnTo>
                        <a:pt x="29816" y="12492"/>
                      </a:lnTo>
                      <a:lnTo>
                        <a:pt x="29858" y="12366"/>
                      </a:lnTo>
                      <a:lnTo>
                        <a:pt x="29942" y="12262"/>
                      </a:lnTo>
                      <a:lnTo>
                        <a:pt x="29921" y="12115"/>
                      </a:lnTo>
                      <a:lnTo>
                        <a:pt x="29963" y="12011"/>
                      </a:lnTo>
                      <a:lnTo>
                        <a:pt x="30046" y="11969"/>
                      </a:lnTo>
                      <a:lnTo>
                        <a:pt x="30130" y="12011"/>
                      </a:lnTo>
                      <a:lnTo>
                        <a:pt x="30214" y="11990"/>
                      </a:lnTo>
                      <a:lnTo>
                        <a:pt x="30277" y="11885"/>
                      </a:lnTo>
                      <a:lnTo>
                        <a:pt x="30256" y="11655"/>
                      </a:lnTo>
                      <a:lnTo>
                        <a:pt x="30318" y="11550"/>
                      </a:lnTo>
                      <a:lnTo>
                        <a:pt x="30318" y="11153"/>
                      </a:lnTo>
                      <a:lnTo>
                        <a:pt x="30214" y="11027"/>
                      </a:lnTo>
                      <a:lnTo>
                        <a:pt x="30172" y="10860"/>
                      </a:lnTo>
                      <a:lnTo>
                        <a:pt x="30109" y="10692"/>
                      </a:lnTo>
                      <a:lnTo>
                        <a:pt x="30067" y="10588"/>
                      </a:lnTo>
                      <a:lnTo>
                        <a:pt x="30025" y="10525"/>
                      </a:lnTo>
                      <a:lnTo>
                        <a:pt x="29963" y="10525"/>
                      </a:lnTo>
                      <a:lnTo>
                        <a:pt x="29921" y="10630"/>
                      </a:lnTo>
                      <a:lnTo>
                        <a:pt x="29795" y="10839"/>
                      </a:lnTo>
                      <a:lnTo>
                        <a:pt x="29628" y="10964"/>
                      </a:lnTo>
                      <a:lnTo>
                        <a:pt x="29607" y="11069"/>
                      </a:lnTo>
                      <a:lnTo>
                        <a:pt x="29607" y="11278"/>
                      </a:lnTo>
                      <a:lnTo>
                        <a:pt x="29544" y="11341"/>
                      </a:lnTo>
                      <a:lnTo>
                        <a:pt x="29481" y="11278"/>
                      </a:lnTo>
                      <a:lnTo>
                        <a:pt x="29398" y="11362"/>
                      </a:lnTo>
                      <a:lnTo>
                        <a:pt x="29419" y="11383"/>
                      </a:lnTo>
                      <a:lnTo>
                        <a:pt x="29398" y="11446"/>
                      </a:lnTo>
                      <a:lnTo>
                        <a:pt x="29230" y="11529"/>
                      </a:lnTo>
                      <a:lnTo>
                        <a:pt x="29189" y="11592"/>
                      </a:lnTo>
                      <a:lnTo>
                        <a:pt x="29084" y="11697"/>
                      </a:lnTo>
                      <a:lnTo>
                        <a:pt x="29000" y="11697"/>
                      </a:lnTo>
                      <a:lnTo>
                        <a:pt x="29000" y="11634"/>
                      </a:lnTo>
                      <a:lnTo>
                        <a:pt x="29084" y="11592"/>
                      </a:lnTo>
                      <a:lnTo>
                        <a:pt x="29084" y="11467"/>
                      </a:lnTo>
                      <a:lnTo>
                        <a:pt x="29042" y="11425"/>
                      </a:lnTo>
                      <a:lnTo>
                        <a:pt x="29147" y="11278"/>
                      </a:lnTo>
                      <a:lnTo>
                        <a:pt x="29168" y="11174"/>
                      </a:lnTo>
                      <a:lnTo>
                        <a:pt x="29168" y="11069"/>
                      </a:lnTo>
                      <a:lnTo>
                        <a:pt x="29251" y="11027"/>
                      </a:lnTo>
                      <a:lnTo>
                        <a:pt x="29251" y="10923"/>
                      </a:lnTo>
                      <a:lnTo>
                        <a:pt x="29209" y="10902"/>
                      </a:lnTo>
                      <a:lnTo>
                        <a:pt x="29251" y="10755"/>
                      </a:lnTo>
                      <a:lnTo>
                        <a:pt x="29147" y="10609"/>
                      </a:lnTo>
                      <a:lnTo>
                        <a:pt x="29147" y="10525"/>
                      </a:lnTo>
                      <a:lnTo>
                        <a:pt x="29084" y="10420"/>
                      </a:lnTo>
                      <a:lnTo>
                        <a:pt x="29084" y="10379"/>
                      </a:lnTo>
                      <a:lnTo>
                        <a:pt x="29147" y="10400"/>
                      </a:lnTo>
                      <a:lnTo>
                        <a:pt x="29189" y="10400"/>
                      </a:lnTo>
                      <a:lnTo>
                        <a:pt x="29209" y="10525"/>
                      </a:lnTo>
                      <a:lnTo>
                        <a:pt x="29272" y="10504"/>
                      </a:lnTo>
                      <a:lnTo>
                        <a:pt x="29377" y="10379"/>
                      </a:lnTo>
                      <a:lnTo>
                        <a:pt x="29481" y="10379"/>
                      </a:lnTo>
                      <a:lnTo>
                        <a:pt x="29565" y="10295"/>
                      </a:lnTo>
                      <a:lnTo>
                        <a:pt x="29481" y="10232"/>
                      </a:lnTo>
                      <a:lnTo>
                        <a:pt x="29377" y="10316"/>
                      </a:lnTo>
                      <a:lnTo>
                        <a:pt x="29293" y="10232"/>
                      </a:lnTo>
                      <a:lnTo>
                        <a:pt x="29189" y="10211"/>
                      </a:lnTo>
                      <a:lnTo>
                        <a:pt x="29189" y="10107"/>
                      </a:lnTo>
                      <a:lnTo>
                        <a:pt x="29230" y="10065"/>
                      </a:lnTo>
                      <a:lnTo>
                        <a:pt x="29209" y="10002"/>
                      </a:lnTo>
                      <a:lnTo>
                        <a:pt x="29126" y="10023"/>
                      </a:lnTo>
                      <a:lnTo>
                        <a:pt x="29105" y="10107"/>
                      </a:lnTo>
                      <a:lnTo>
                        <a:pt x="28958" y="10169"/>
                      </a:lnTo>
                      <a:lnTo>
                        <a:pt x="28854" y="10065"/>
                      </a:lnTo>
                      <a:lnTo>
                        <a:pt x="28854" y="9939"/>
                      </a:lnTo>
                      <a:lnTo>
                        <a:pt x="28770" y="9918"/>
                      </a:lnTo>
                      <a:lnTo>
                        <a:pt x="28665" y="9939"/>
                      </a:lnTo>
                      <a:lnTo>
                        <a:pt x="28603" y="9897"/>
                      </a:lnTo>
                      <a:lnTo>
                        <a:pt x="28644" y="9793"/>
                      </a:lnTo>
                      <a:lnTo>
                        <a:pt x="28707" y="9772"/>
                      </a:lnTo>
                      <a:lnTo>
                        <a:pt x="28749" y="9709"/>
                      </a:lnTo>
                      <a:lnTo>
                        <a:pt x="28812" y="9709"/>
                      </a:lnTo>
                      <a:lnTo>
                        <a:pt x="29126" y="9500"/>
                      </a:lnTo>
                      <a:lnTo>
                        <a:pt x="29168" y="9458"/>
                      </a:lnTo>
                      <a:lnTo>
                        <a:pt x="29042" y="9332"/>
                      </a:lnTo>
                      <a:lnTo>
                        <a:pt x="28875" y="9353"/>
                      </a:lnTo>
                      <a:lnTo>
                        <a:pt x="28875" y="9332"/>
                      </a:lnTo>
                      <a:lnTo>
                        <a:pt x="28979" y="9270"/>
                      </a:lnTo>
                      <a:lnTo>
                        <a:pt x="29042" y="9144"/>
                      </a:lnTo>
                      <a:lnTo>
                        <a:pt x="29168" y="9081"/>
                      </a:lnTo>
                      <a:lnTo>
                        <a:pt x="29147" y="9228"/>
                      </a:lnTo>
                      <a:lnTo>
                        <a:pt x="29189" y="9332"/>
                      </a:lnTo>
                      <a:lnTo>
                        <a:pt x="29293" y="9291"/>
                      </a:lnTo>
                      <a:lnTo>
                        <a:pt x="29377" y="9332"/>
                      </a:lnTo>
                      <a:lnTo>
                        <a:pt x="29461" y="9249"/>
                      </a:lnTo>
                      <a:lnTo>
                        <a:pt x="29461" y="9144"/>
                      </a:lnTo>
                      <a:lnTo>
                        <a:pt x="29377" y="9039"/>
                      </a:lnTo>
                      <a:lnTo>
                        <a:pt x="29293" y="9019"/>
                      </a:lnTo>
                      <a:lnTo>
                        <a:pt x="29293" y="8935"/>
                      </a:lnTo>
                      <a:lnTo>
                        <a:pt x="29314" y="8830"/>
                      </a:lnTo>
                      <a:lnTo>
                        <a:pt x="29293" y="8726"/>
                      </a:lnTo>
                      <a:lnTo>
                        <a:pt x="29314" y="8663"/>
                      </a:lnTo>
                      <a:lnTo>
                        <a:pt x="29314" y="8600"/>
                      </a:lnTo>
                      <a:lnTo>
                        <a:pt x="29209" y="8454"/>
                      </a:lnTo>
                      <a:lnTo>
                        <a:pt x="29272" y="8349"/>
                      </a:lnTo>
                      <a:lnTo>
                        <a:pt x="29209" y="8244"/>
                      </a:lnTo>
                      <a:lnTo>
                        <a:pt x="29272" y="8223"/>
                      </a:lnTo>
                      <a:lnTo>
                        <a:pt x="29272" y="8077"/>
                      </a:lnTo>
                      <a:lnTo>
                        <a:pt x="29356" y="7931"/>
                      </a:lnTo>
                      <a:lnTo>
                        <a:pt x="29356" y="7847"/>
                      </a:lnTo>
                      <a:lnTo>
                        <a:pt x="29419" y="7742"/>
                      </a:lnTo>
                      <a:lnTo>
                        <a:pt x="29419" y="7700"/>
                      </a:lnTo>
                      <a:lnTo>
                        <a:pt x="29356" y="7659"/>
                      </a:lnTo>
                      <a:lnTo>
                        <a:pt x="29377" y="7449"/>
                      </a:lnTo>
                      <a:lnTo>
                        <a:pt x="29356" y="7324"/>
                      </a:lnTo>
                      <a:lnTo>
                        <a:pt x="29251" y="7261"/>
                      </a:lnTo>
                      <a:lnTo>
                        <a:pt x="29272" y="7177"/>
                      </a:lnTo>
                      <a:lnTo>
                        <a:pt x="29251" y="7073"/>
                      </a:lnTo>
                      <a:lnTo>
                        <a:pt x="29293" y="7052"/>
                      </a:lnTo>
                      <a:lnTo>
                        <a:pt x="29335" y="6947"/>
                      </a:lnTo>
                      <a:lnTo>
                        <a:pt x="29272" y="6884"/>
                      </a:lnTo>
                      <a:lnTo>
                        <a:pt x="29230" y="6863"/>
                      </a:lnTo>
                      <a:cubicBezTo>
                        <a:pt x="29272" y="6842"/>
                        <a:pt x="29293" y="6801"/>
                        <a:pt x="29293" y="6759"/>
                      </a:cubicBezTo>
                      <a:cubicBezTo>
                        <a:pt x="29314" y="6696"/>
                        <a:pt x="29335" y="6654"/>
                        <a:pt x="29335" y="6591"/>
                      </a:cubicBezTo>
                      <a:lnTo>
                        <a:pt x="29377" y="6550"/>
                      </a:lnTo>
                      <a:lnTo>
                        <a:pt x="29377" y="6445"/>
                      </a:lnTo>
                      <a:lnTo>
                        <a:pt x="29440" y="6445"/>
                      </a:lnTo>
                      <a:lnTo>
                        <a:pt x="29523" y="6361"/>
                      </a:lnTo>
                      <a:lnTo>
                        <a:pt x="29586" y="6257"/>
                      </a:lnTo>
                      <a:lnTo>
                        <a:pt x="29649" y="6215"/>
                      </a:lnTo>
                      <a:lnTo>
                        <a:pt x="29753" y="6215"/>
                      </a:lnTo>
                      <a:lnTo>
                        <a:pt x="29816" y="6131"/>
                      </a:lnTo>
                      <a:lnTo>
                        <a:pt x="29900" y="6068"/>
                      </a:lnTo>
                      <a:lnTo>
                        <a:pt x="29942" y="5964"/>
                      </a:lnTo>
                      <a:lnTo>
                        <a:pt x="29942" y="5838"/>
                      </a:lnTo>
                      <a:lnTo>
                        <a:pt x="29900" y="5796"/>
                      </a:lnTo>
                      <a:lnTo>
                        <a:pt x="29963" y="5713"/>
                      </a:lnTo>
                      <a:lnTo>
                        <a:pt x="30005" y="5629"/>
                      </a:lnTo>
                      <a:lnTo>
                        <a:pt x="29795" y="5629"/>
                      </a:lnTo>
                      <a:lnTo>
                        <a:pt x="29733" y="5587"/>
                      </a:lnTo>
                      <a:lnTo>
                        <a:pt x="29753" y="5503"/>
                      </a:lnTo>
                      <a:lnTo>
                        <a:pt x="29837" y="5503"/>
                      </a:lnTo>
                      <a:lnTo>
                        <a:pt x="29921" y="5545"/>
                      </a:lnTo>
                      <a:lnTo>
                        <a:pt x="30025" y="5545"/>
                      </a:lnTo>
                      <a:lnTo>
                        <a:pt x="30130" y="5587"/>
                      </a:lnTo>
                      <a:lnTo>
                        <a:pt x="30214" y="5524"/>
                      </a:lnTo>
                      <a:lnTo>
                        <a:pt x="30297" y="5545"/>
                      </a:lnTo>
                      <a:lnTo>
                        <a:pt x="30318" y="5650"/>
                      </a:lnTo>
                      <a:lnTo>
                        <a:pt x="30465" y="5796"/>
                      </a:lnTo>
                      <a:lnTo>
                        <a:pt x="30549" y="5796"/>
                      </a:lnTo>
                      <a:lnTo>
                        <a:pt x="30569" y="5838"/>
                      </a:lnTo>
                      <a:lnTo>
                        <a:pt x="30653" y="5859"/>
                      </a:lnTo>
                      <a:lnTo>
                        <a:pt x="30779" y="5817"/>
                      </a:lnTo>
                      <a:lnTo>
                        <a:pt x="30988" y="5692"/>
                      </a:lnTo>
                      <a:lnTo>
                        <a:pt x="31134" y="5524"/>
                      </a:lnTo>
                      <a:lnTo>
                        <a:pt x="31302" y="5399"/>
                      </a:lnTo>
                      <a:lnTo>
                        <a:pt x="31365" y="5315"/>
                      </a:lnTo>
                      <a:lnTo>
                        <a:pt x="31302" y="5294"/>
                      </a:lnTo>
                      <a:lnTo>
                        <a:pt x="31344" y="5231"/>
                      </a:lnTo>
                      <a:lnTo>
                        <a:pt x="31469" y="5231"/>
                      </a:lnTo>
                      <a:lnTo>
                        <a:pt x="31595" y="5085"/>
                      </a:lnTo>
                      <a:lnTo>
                        <a:pt x="31825" y="4897"/>
                      </a:lnTo>
                      <a:lnTo>
                        <a:pt x="31825" y="4855"/>
                      </a:lnTo>
                      <a:lnTo>
                        <a:pt x="31930" y="4834"/>
                      </a:lnTo>
                      <a:lnTo>
                        <a:pt x="32013" y="4687"/>
                      </a:lnTo>
                      <a:lnTo>
                        <a:pt x="32181" y="4541"/>
                      </a:lnTo>
                      <a:lnTo>
                        <a:pt x="32222" y="4415"/>
                      </a:lnTo>
                      <a:lnTo>
                        <a:pt x="32285" y="4415"/>
                      </a:lnTo>
                      <a:lnTo>
                        <a:pt x="32327" y="4436"/>
                      </a:lnTo>
                      <a:lnTo>
                        <a:pt x="32327" y="4436"/>
                      </a:lnTo>
                      <a:lnTo>
                        <a:pt x="32306" y="4353"/>
                      </a:lnTo>
                      <a:lnTo>
                        <a:pt x="32222" y="4311"/>
                      </a:lnTo>
                      <a:lnTo>
                        <a:pt x="32222" y="4227"/>
                      </a:lnTo>
                      <a:lnTo>
                        <a:pt x="32076" y="4122"/>
                      </a:lnTo>
                      <a:lnTo>
                        <a:pt x="31804" y="4081"/>
                      </a:lnTo>
                      <a:lnTo>
                        <a:pt x="31657" y="4060"/>
                      </a:lnTo>
                      <a:lnTo>
                        <a:pt x="31574" y="4081"/>
                      </a:lnTo>
                      <a:lnTo>
                        <a:pt x="31511" y="4060"/>
                      </a:lnTo>
                      <a:lnTo>
                        <a:pt x="31511" y="3976"/>
                      </a:lnTo>
                      <a:lnTo>
                        <a:pt x="31469" y="3871"/>
                      </a:lnTo>
                      <a:lnTo>
                        <a:pt x="31406" y="3871"/>
                      </a:lnTo>
                      <a:lnTo>
                        <a:pt x="31385" y="3850"/>
                      </a:lnTo>
                      <a:lnTo>
                        <a:pt x="31281" y="3829"/>
                      </a:lnTo>
                      <a:lnTo>
                        <a:pt x="31197" y="3704"/>
                      </a:lnTo>
                      <a:lnTo>
                        <a:pt x="31051" y="3704"/>
                      </a:lnTo>
                      <a:lnTo>
                        <a:pt x="30967" y="3788"/>
                      </a:lnTo>
                      <a:lnTo>
                        <a:pt x="30946" y="3704"/>
                      </a:lnTo>
                      <a:lnTo>
                        <a:pt x="30841" y="3704"/>
                      </a:lnTo>
                      <a:lnTo>
                        <a:pt x="30779" y="3641"/>
                      </a:lnTo>
                      <a:lnTo>
                        <a:pt x="30674" y="3662"/>
                      </a:lnTo>
                      <a:lnTo>
                        <a:pt x="30507" y="3662"/>
                      </a:lnTo>
                      <a:lnTo>
                        <a:pt x="30235" y="3725"/>
                      </a:lnTo>
                      <a:lnTo>
                        <a:pt x="30130" y="3871"/>
                      </a:lnTo>
                      <a:lnTo>
                        <a:pt x="30214" y="3976"/>
                      </a:lnTo>
                      <a:lnTo>
                        <a:pt x="30130" y="4018"/>
                      </a:lnTo>
                      <a:lnTo>
                        <a:pt x="30109" y="4060"/>
                      </a:lnTo>
                      <a:lnTo>
                        <a:pt x="30193" y="4164"/>
                      </a:lnTo>
                      <a:lnTo>
                        <a:pt x="30214" y="4290"/>
                      </a:lnTo>
                      <a:lnTo>
                        <a:pt x="30088" y="4290"/>
                      </a:lnTo>
                      <a:lnTo>
                        <a:pt x="30046" y="4185"/>
                      </a:lnTo>
                      <a:lnTo>
                        <a:pt x="29984" y="4060"/>
                      </a:lnTo>
                      <a:lnTo>
                        <a:pt x="29900" y="4039"/>
                      </a:lnTo>
                      <a:lnTo>
                        <a:pt x="29816" y="4164"/>
                      </a:lnTo>
                      <a:lnTo>
                        <a:pt x="29837" y="4227"/>
                      </a:lnTo>
                      <a:lnTo>
                        <a:pt x="29837" y="4290"/>
                      </a:lnTo>
                      <a:lnTo>
                        <a:pt x="29733" y="4332"/>
                      </a:lnTo>
                      <a:lnTo>
                        <a:pt x="29712" y="4478"/>
                      </a:lnTo>
                      <a:lnTo>
                        <a:pt x="29565" y="4646"/>
                      </a:lnTo>
                      <a:lnTo>
                        <a:pt x="29523" y="4771"/>
                      </a:lnTo>
                      <a:lnTo>
                        <a:pt x="29502" y="4855"/>
                      </a:lnTo>
                      <a:lnTo>
                        <a:pt x="29565" y="4876"/>
                      </a:lnTo>
                      <a:lnTo>
                        <a:pt x="29461" y="4959"/>
                      </a:lnTo>
                      <a:lnTo>
                        <a:pt x="29461" y="5064"/>
                      </a:lnTo>
                      <a:lnTo>
                        <a:pt x="29377" y="5106"/>
                      </a:lnTo>
                      <a:lnTo>
                        <a:pt x="29272" y="5357"/>
                      </a:lnTo>
                      <a:lnTo>
                        <a:pt x="29272" y="5482"/>
                      </a:lnTo>
                      <a:lnTo>
                        <a:pt x="29209" y="5566"/>
                      </a:lnTo>
                      <a:lnTo>
                        <a:pt x="29293" y="5629"/>
                      </a:lnTo>
                      <a:lnTo>
                        <a:pt x="29293" y="5713"/>
                      </a:lnTo>
                      <a:lnTo>
                        <a:pt x="29251" y="5734"/>
                      </a:lnTo>
                      <a:lnTo>
                        <a:pt x="29251" y="5838"/>
                      </a:lnTo>
                      <a:lnTo>
                        <a:pt x="29189" y="6026"/>
                      </a:lnTo>
                      <a:lnTo>
                        <a:pt x="29063" y="6215"/>
                      </a:lnTo>
                      <a:lnTo>
                        <a:pt x="29084" y="6257"/>
                      </a:lnTo>
                      <a:lnTo>
                        <a:pt x="29189" y="6257"/>
                      </a:lnTo>
                      <a:lnTo>
                        <a:pt x="29209" y="6319"/>
                      </a:lnTo>
                      <a:cubicBezTo>
                        <a:pt x="29189" y="6319"/>
                        <a:pt x="29168" y="6340"/>
                        <a:pt x="29168" y="6340"/>
                      </a:cubicBezTo>
                      <a:lnTo>
                        <a:pt x="29105" y="6319"/>
                      </a:lnTo>
                      <a:lnTo>
                        <a:pt x="29042" y="6361"/>
                      </a:lnTo>
                      <a:lnTo>
                        <a:pt x="28958" y="6508"/>
                      </a:lnTo>
                      <a:lnTo>
                        <a:pt x="29042" y="6508"/>
                      </a:lnTo>
                      <a:cubicBezTo>
                        <a:pt x="29000" y="6529"/>
                        <a:pt x="28979" y="6550"/>
                        <a:pt x="28979" y="6612"/>
                      </a:cubicBezTo>
                      <a:lnTo>
                        <a:pt x="28875" y="6570"/>
                      </a:lnTo>
                      <a:lnTo>
                        <a:pt x="28791" y="6633"/>
                      </a:lnTo>
                      <a:lnTo>
                        <a:pt x="28791" y="6738"/>
                      </a:lnTo>
                      <a:lnTo>
                        <a:pt x="28644" y="6842"/>
                      </a:lnTo>
                      <a:lnTo>
                        <a:pt x="28582" y="6884"/>
                      </a:lnTo>
                      <a:cubicBezTo>
                        <a:pt x="28665" y="6612"/>
                        <a:pt x="28728" y="6257"/>
                        <a:pt x="28749" y="5943"/>
                      </a:cubicBezTo>
                      <a:lnTo>
                        <a:pt x="28937" y="5838"/>
                      </a:lnTo>
                      <a:lnTo>
                        <a:pt x="28937" y="5734"/>
                      </a:lnTo>
                      <a:lnTo>
                        <a:pt x="29000" y="5566"/>
                      </a:lnTo>
                      <a:lnTo>
                        <a:pt x="29000" y="5399"/>
                      </a:lnTo>
                      <a:lnTo>
                        <a:pt x="29063" y="5315"/>
                      </a:lnTo>
                      <a:lnTo>
                        <a:pt x="28979" y="5315"/>
                      </a:lnTo>
                      <a:lnTo>
                        <a:pt x="28937" y="5378"/>
                      </a:lnTo>
                      <a:lnTo>
                        <a:pt x="28791" y="5420"/>
                      </a:lnTo>
                      <a:lnTo>
                        <a:pt x="28728" y="5545"/>
                      </a:lnTo>
                      <a:lnTo>
                        <a:pt x="28686" y="5503"/>
                      </a:lnTo>
                      <a:lnTo>
                        <a:pt x="28686" y="5399"/>
                      </a:lnTo>
                      <a:lnTo>
                        <a:pt x="28770" y="5357"/>
                      </a:lnTo>
                      <a:lnTo>
                        <a:pt x="28770" y="5231"/>
                      </a:lnTo>
                      <a:lnTo>
                        <a:pt x="28749" y="5169"/>
                      </a:lnTo>
                      <a:lnTo>
                        <a:pt x="28665" y="5127"/>
                      </a:lnTo>
                      <a:lnTo>
                        <a:pt x="28749" y="5127"/>
                      </a:lnTo>
                      <a:lnTo>
                        <a:pt x="28791" y="5106"/>
                      </a:lnTo>
                      <a:lnTo>
                        <a:pt x="28770" y="4980"/>
                      </a:lnTo>
                      <a:lnTo>
                        <a:pt x="28582" y="4876"/>
                      </a:lnTo>
                      <a:lnTo>
                        <a:pt x="28540" y="4897"/>
                      </a:lnTo>
                      <a:lnTo>
                        <a:pt x="28352" y="4918"/>
                      </a:lnTo>
                      <a:lnTo>
                        <a:pt x="28331" y="4980"/>
                      </a:lnTo>
                      <a:lnTo>
                        <a:pt x="28247" y="4980"/>
                      </a:lnTo>
                      <a:lnTo>
                        <a:pt x="28247" y="4897"/>
                      </a:lnTo>
                      <a:lnTo>
                        <a:pt x="28331" y="4771"/>
                      </a:lnTo>
                      <a:lnTo>
                        <a:pt x="28414" y="4771"/>
                      </a:lnTo>
                      <a:lnTo>
                        <a:pt x="28540" y="4666"/>
                      </a:lnTo>
                      <a:lnTo>
                        <a:pt x="28749" y="4604"/>
                      </a:lnTo>
                      <a:lnTo>
                        <a:pt x="28791" y="4562"/>
                      </a:lnTo>
                      <a:lnTo>
                        <a:pt x="28937" y="4541"/>
                      </a:lnTo>
                      <a:lnTo>
                        <a:pt x="29000" y="4541"/>
                      </a:lnTo>
                      <a:lnTo>
                        <a:pt x="29063" y="4583"/>
                      </a:lnTo>
                      <a:lnTo>
                        <a:pt x="29105" y="4562"/>
                      </a:lnTo>
                      <a:lnTo>
                        <a:pt x="29147" y="4394"/>
                      </a:lnTo>
                      <a:lnTo>
                        <a:pt x="29189" y="4332"/>
                      </a:lnTo>
                      <a:lnTo>
                        <a:pt x="29063" y="4248"/>
                      </a:lnTo>
                      <a:lnTo>
                        <a:pt x="29042" y="4185"/>
                      </a:lnTo>
                      <a:lnTo>
                        <a:pt x="29105" y="4164"/>
                      </a:lnTo>
                      <a:lnTo>
                        <a:pt x="29168" y="4122"/>
                      </a:lnTo>
                      <a:lnTo>
                        <a:pt x="29189" y="4164"/>
                      </a:lnTo>
                      <a:lnTo>
                        <a:pt x="29272" y="4185"/>
                      </a:lnTo>
                      <a:lnTo>
                        <a:pt x="29419" y="4122"/>
                      </a:lnTo>
                      <a:lnTo>
                        <a:pt x="29481" y="4039"/>
                      </a:lnTo>
                      <a:lnTo>
                        <a:pt x="29461" y="3955"/>
                      </a:lnTo>
                      <a:lnTo>
                        <a:pt x="29481" y="3913"/>
                      </a:lnTo>
                      <a:lnTo>
                        <a:pt x="29461" y="3829"/>
                      </a:lnTo>
                      <a:lnTo>
                        <a:pt x="29377" y="3850"/>
                      </a:lnTo>
                      <a:lnTo>
                        <a:pt x="29293" y="3746"/>
                      </a:lnTo>
                      <a:lnTo>
                        <a:pt x="29042" y="3746"/>
                      </a:lnTo>
                      <a:lnTo>
                        <a:pt x="28958" y="3725"/>
                      </a:lnTo>
                      <a:lnTo>
                        <a:pt x="28896" y="3767"/>
                      </a:lnTo>
                      <a:lnTo>
                        <a:pt x="28770" y="3767"/>
                      </a:lnTo>
                      <a:lnTo>
                        <a:pt x="28665" y="3725"/>
                      </a:lnTo>
                      <a:lnTo>
                        <a:pt x="28582" y="3746"/>
                      </a:lnTo>
                      <a:lnTo>
                        <a:pt x="28519" y="3641"/>
                      </a:lnTo>
                      <a:lnTo>
                        <a:pt x="28435" y="3599"/>
                      </a:lnTo>
                      <a:lnTo>
                        <a:pt x="28435" y="3516"/>
                      </a:lnTo>
                      <a:lnTo>
                        <a:pt x="28477" y="3453"/>
                      </a:lnTo>
                      <a:lnTo>
                        <a:pt x="28456" y="3411"/>
                      </a:lnTo>
                      <a:lnTo>
                        <a:pt x="28310" y="3390"/>
                      </a:lnTo>
                      <a:lnTo>
                        <a:pt x="28226" y="3432"/>
                      </a:lnTo>
                      <a:lnTo>
                        <a:pt x="28163" y="3495"/>
                      </a:lnTo>
                      <a:lnTo>
                        <a:pt x="28226" y="3537"/>
                      </a:lnTo>
                      <a:lnTo>
                        <a:pt x="28331" y="3537"/>
                      </a:lnTo>
                      <a:lnTo>
                        <a:pt x="28268" y="3641"/>
                      </a:lnTo>
                      <a:lnTo>
                        <a:pt x="28142" y="3620"/>
                      </a:lnTo>
                      <a:lnTo>
                        <a:pt x="28059" y="3495"/>
                      </a:lnTo>
                      <a:lnTo>
                        <a:pt x="28017" y="3516"/>
                      </a:lnTo>
                      <a:lnTo>
                        <a:pt x="27954" y="3495"/>
                      </a:lnTo>
                      <a:lnTo>
                        <a:pt x="27849" y="3537"/>
                      </a:lnTo>
                      <a:lnTo>
                        <a:pt x="27828" y="3641"/>
                      </a:lnTo>
                      <a:lnTo>
                        <a:pt x="27787" y="3662"/>
                      </a:lnTo>
                      <a:lnTo>
                        <a:pt x="27808" y="3767"/>
                      </a:lnTo>
                      <a:lnTo>
                        <a:pt x="27808" y="3871"/>
                      </a:lnTo>
                      <a:lnTo>
                        <a:pt x="27891" y="3934"/>
                      </a:lnTo>
                      <a:lnTo>
                        <a:pt x="27891" y="4060"/>
                      </a:lnTo>
                      <a:lnTo>
                        <a:pt x="27828" y="4122"/>
                      </a:lnTo>
                      <a:lnTo>
                        <a:pt x="27808" y="4248"/>
                      </a:lnTo>
                      <a:lnTo>
                        <a:pt x="27787" y="4248"/>
                      </a:lnTo>
                      <a:lnTo>
                        <a:pt x="27745" y="4018"/>
                      </a:lnTo>
                      <a:lnTo>
                        <a:pt x="27703" y="3913"/>
                      </a:lnTo>
                      <a:lnTo>
                        <a:pt x="27619" y="3850"/>
                      </a:lnTo>
                      <a:lnTo>
                        <a:pt x="27598" y="3934"/>
                      </a:lnTo>
                      <a:lnTo>
                        <a:pt x="27515" y="3934"/>
                      </a:lnTo>
                      <a:lnTo>
                        <a:pt x="27431" y="4018"/>
                      </a:lnTo>
                      <a:lnTo>
                        <a:pt x="27431" y="4143"/>
                      </a:lnTo>
                      <a:lnTo>
                        <a:pt x="27515" y="4248"/>
                      </a:lnTo>
                      <a:lnTo>
                        <a:pt x="27515" y="4332"/>
                      </a:lnTo>
                      <a:lnTo>
                        <a:pt x="27619" y="4457"/>
                      </a:lnTo>
                      <a:lnTo>
                        <a:pt x="27745" y="4457"/>
                      </a:lnTo>
                      <a:lnTo>
                        <a:pt x="27808" y="4353"/>
                      </a:lnTo>
                      <a:lnTo>
                        <a:pt x="27828" y="4353"/>
                      </a:lnTo>
                      <a:lnTo>
                        <a:pt x="27849" y="4457"/>
                      </a:lnTo>
                      <a:lnTo>
                        <a:pt x="27933" y="4583"/>
                      </a:lnTo>
                      <a:lnTo>
                        <a:pt x="27933" y="4666"/>
                      </a:lnTo>
                      <a:lnTo>
                        <a:pt x="27849" y="4666"/>
                      </a:lnTo>
                      <a:lnTo>
                        <a:pt x="27808" y="4562"/>
                      </a:lnTo>
                      <a:lnTo>
                        <a:pt x="27724" y="4541"/>
                      </a:lnTo>
                      <a:lnTo>
                        <a:pt x="27619" y="4562"/>
                      </a:lnTo>
                      <a:lnTo>
                        <a:pt x="27577" y="4604"/>
                      </a:lnTo>
                      <a:lnTo>
                        <a:pt x="27619" y="4708"/>
                      </a:lnTo>
                      <a:lnTo>
                        <a:pt x="27598" y="4792"/>
                      </a:lnTo>
                      <a:lnTo>
                        <a:pt x="27515" y="4876"/>
                      </a:lnTo>
                      <a:lnTo>
                        <a:pt x="27536" y="4959"/>
                      </a:lnTo>
                      <a:lnTo>
                        <a:pt x="27473" y="5085"/>
                      </a:lnTo>
                      <a:lnTo>
                        <a:pt x="27410" y="5127"/>
                      </a:lnTo>
                      <a:lnTo>
                        <a:pt x="27431" y="5231"/>
                      </a:lnTo>
                      <a:lnTo>
                        <a:pt x="27389" y="5294"/>
                      </a:lnTo>
                      <a:lnTo>
                        <a:pt x="27284" y="5273"/>
                      </a:lnTo>
                      <a:lnTo>
                        <a:pt x="27201" y="5169"/>
                      </a:lnTo>
                      <a:lnTo>
                        <a:pt x="27201" y="5064"/>
                      </a:lnTo>
                      <a:lnTo>
                        <a:pt x="27075" y="4897"/>
                      </a:lnTo>
                      <a:lnTo>
                        <a:pt x="27075" y="4792"/>
                      </a:lnTo>
                      <a:lnTo>
                        <a:pt x="27054" y="4708"/>
                      </a:lnTo>
                      <a:lnTo>
                        <a:pt x="26950" y="4687"/>
                      </a:lnTo>
                      <a:lnTo>
                        <a:pt x="26950" y="4646"/>
                      </a:lnTo>
                      <a:lnTo>
                        <a:pt x="26992" y="4604"/>
                      </a:lnTo>
                      <a:lnTo>
                        <a:pt x="27033" y="4562"/>
                      </a:lnTo>
                      <a:lnTo>
                        <a:pt x="26992" y="4478"/>
                      </a:lnTo>
                      <a:lnTo>
                        <a:pt x="26887" y="4457"/>
                      </a:lnTo>
                      <a:lnTo>
                        <a:pt x="26740" y="4499"/>
                      </a:lnTo>
                      <a:lnTo>
                        <a:pt x="26699" y="4457"/>
                      </a:lnTo>
                      <a:lnTo>
                        <a:pt x="26657" y="4478"/>
                      </a:lnTo>
                      <a:lnTo>
                        <a:pt x="26594" y="4562"/>
                      </a:lnTo>
                      <a:lnTo>
                        <a:pt x="26489" y="4604"/>
                      </a:lnTo>
                      <a:lnTo>
                        <a:pt x="26364" y="4792"/>
                      </a:lnTo>
                      <a:lnTo>
                        <a:pt x="26427" y="4876"/>
                      </a:lnTo>
                      <a:lnTo>
                        <a:pt x="26427" y="5064"/>
                      </a:lnTo>
                      <a:lnTo>
                        <a:pt x="26385" y="5127"/>
                      </a:lnTo>
                      <a:lnTo>
                        <a:pt x="26448" y="5210"/>
                      </a:lnTo>
                      <a:lnTo>
                        <a:pt x="26427" y="5378"/>
                      </a:lnTo>
                      <a:lnTo>
                        <a:pt x="26322" y="5420"/>
                      </a:lnTo>
                      <a:lnTo>
                        <a:pt x="26322" y="5545"/>
                      </a:lnTo>
                      <a:lnTo>
                        <a:pt x="26364" y="5608"/>
                      </a:lnTo>
                      <a:lnTo>
                        <a:pt x="26448" y="5587"/>
                      </a:lnTo>
                      <a:lnTo>
                        <a:pt x="26489" y="5629"/>
                      </a:lnTo>
                      <a:lnTo>
                        <a:pt x="26573" y="5587"/>
                      </a:lnTo>
                      <a:lnTo>
                        <a:pt x="26636" y="5608"/>
                      </a:lnTo>
                      <a:lnTo>
                        <a:pt x="26636" y="5734"/>
                      </a:lnTo>
                      <a:lnTo>
                        <a:pt x="26657" y="5796"/>
                      </a:lnTo>
                      <a:lnTo>
                        <a:pt x="26699" y="5796"/>
                      </a:lnTo>
                      <a:lnTo>
                        <a:pt x="26782" y="5922"/>
                      </a:lnTo>
                      <a:lnTo>
                        <a:pt x="26782" y="6110"/>
                      </a:lnTo>
                      <a:lnTo>
                        <a:pt x="26887" y="6236"/>
                      </a:lnTo>
                      <a:lnTo>
                        <a:pt x="26887" y="6319"/>
                      </a:lnTo>
                      <a:lnTo>
                        <a:pt x="26929" y="6424"/>
                      </a:lnTo>
                      <a:lnTo>
                        <a:pt x="27012" y="6466"/>
                      </a:lnTo>
                      <a:lnTo>
                        <a:pt x="26992" y="6550"/>
                      </a:lnTo>
                      <a:lnTo>
                        <a:pt x="27012" y="6696"/>
                      </a:lnTo>
                      <a:lnTo>
                        <a:pt x="26929" y="6842"/>
                      </a:lnTo>
                      <a:lnTo>
                        <a:pt x="27012" y="6905"/>
                      </a:lnTo>
                      <a:lnTo>
                        <a:pt x="27033" y="7052"/>
                      </a:lnTo>
                      <a:lnTo>
                        <a:pt x="27012" y="7156"/>
                      </a:lnTo>
                      <a:lnTo>
                        <a:pt x="27033" y="7198"/>
                      </a:lnTo>
                      <a:lnTo>
                        <a:pt x="27117" y="7156"/>
                      </a:lnTo>
                      <a:lnTo>
                        <a:pt x="27180" y="7198"/>
                      </a:lnTo>
                      <a:lnTo>
                        <a:pt x="27180" y="7324"/>
                      </a:lnTo>
                      <a:lnTo>
                        <a:pt x="27264" y="7387"/>
                      </a:lnTo>
                      <a:lnTo>
                        <a:pt x="27410" y="7324"/>
                      </a:lnTo>
                      <a:lnTo>
                        <a:pt x="27452" y="7198"/>
                      </a:lnTo>
                      <a:lnTo>
                        <a:pt x="27598" y="7114"/>
                      </a:lnTo>
                      <a:lnTo>
                        <a:pt x="27619" y="7010"/>
                      </a:lnTo>
                      <a:lnTo>
                        <a:pt x="27556" y="6968"/>
                      </a:lnTo>
                      <a:lnTo>
                        <a:pt x="27494" y="6759"/>
                      </a:lnTo>
                      <a:lnTo>
                        <a:pt x="27515" y="6654"/>
                      </a:lnTo>
                      <a:lnTo>
                        <a:pt x="27703" y="6466"/>
                      </a:lnTo>
                      <a:lnTo>
                        <a:pt x="27703" y="6550"/>
                      </a:lnTo>
                      <a:lnTo>
                        <a:pt x="27598" y="6675"/>
                      </a:lnTo>
                      <a:lnTo>
                        <a:pt x="27640" y="6905"/>
                      </a:lnTo>
                      <a:lnTo>
                        <a:pt x="27724" y="6947"/>
                      </a:lnTo>
                      <a:lnTo>
                        <a:pt x="27828" y="6884"/>
                      </a:lnTo>
                      <a:lnTo>
                        <a:pt x="27954" y="6968"/>
                      </a:lnTo>
                      <a:lnTo>
                        <a:pt x="28121" y="6905"/>
                      </a:lnTo>
                      <a:lnTo>
                        <a:pt x="28121" y="6842"/>
                      </a:lnTo>
                      <a:lnTo>
                        <a:pt x="28247" y="6780"/>
                      </a:lnTo>
                      <a:lnTo>
                        <a:pt x="28352" y="6780"/>
                      </a:lnTo>
                      <a:lnTo>
                        <a:pt x="28435" y="6738"/>
                      </a:lnTo>
                      <a:lnTo>
                        <a:pt x="28477" y="6780"/>
                      </a:lnTo>
                      <a:lnTo>
                        <a:pt x="28498" y="6759"/>
                      </a:lnTo>
                      <a:lnTo>
                        <a:pt x="28498" y="6759"/>
                      </a:lnTo>
                      <a:cubicBezTo>
                        <a:pt x="28477" y="6863"/>
                        <a:pt x="28456" y="6989"/>
                        <a:pt x="28456" y="7094"/>
                      </a:cubicBezTo>
                      <a:lnTo>
                        <a:pt x="28435" y="7114"/>
                      </a:lnTo>
                      <a:lnTo>
                        <a:pt x="28456" y="7156"/>
                      </a:lnTo>
                      <a:lnTo>
                        <a:pt x="28456" y="7219"/>
                      </a:lnTo>
                      <a:cubicBezTo>
                        <a:pt x="28456" y="7283"/>
                        <a:pt x="28503" y="7308"/>
                        <a:pt x="28554" y="7308"/>
                      </a:cubicBezTo>
                      <a:cubicBezTo>
                        <a:pt x="28586" y="7308"/>
                        <a:pt x="28620" y="7298"/>
                        <a:pt x="28644" y="7282"/>
                      </a:cubicBezTo>
                      <a:lnTo>
                        <a:pt x="28707" y="7282"/>
                      </a:lnTo>
                      <a:lnTo>
                        <a:pt x="28707" y="7324"/>
                      </a:lnTo>
                      <a:lnTo>
                        <a:pt x="28582" y="7533"/>
                      </a:lnTo>
                      <a:lnTo>
                        <a:pt x="28561" y="7617"/>
                      </a:lnTo>
                      <a:lnTo>
                        <a:pt x="28456" y="7679"/>
                      </a:lnTo>
                      <a:lnTo>
                        <a:pt x="28477" y="7596"/>
                      </a:lnTo>
                      <a:lnTo>
                        <a:pt x="28435" y="7533"/>
                      </a:lnTo>
                      <a:lnTo>
                        <a:pt x="28477" y="7407"/>
                      </a:lnTo>
                      <a:lnTo>
                        <a:pt x="28393" y="7324"/>
                      </a:lnTo>
                      <a:lnTo>
                        <a:pt x="28268" y="7387"/>
                      </a:lnTo>
                      <a:lnTo>
                        <a:pt x="28184" y="7512"/>
                      </a:lnTo>
                      <a:lnTo>
                        <a:pt x="28121" y="7512"/>
                      </a:lnTo>
                      <a:lnTo>
                        <a:pt x="28038" y="7679"/>
                      </a:lnTo>
                      <a:lnTo>
                        <a:pt x="27954" y="7700"/>
                      </a:lnTo>
                      <a:lnTo>
                        <a:pt x="27870" y="7910"/>
                      </a:lnTo>
                      <a:lnTo>
                        <a:pt x="27724" y="8056"/>
                      </a:lnTo>
                      <a:lnTo>
                        <a:pt x="27703" y="8203"/>
                      </a:lnTo>
                      <a:lnTo>
                        <a:pt x="27745" y="8328"/>
                      </a:lnTo>
                      <a:lnTo>
                        <a:pt x="27745" y="8412"/>
                      </a:lnTo>
                      <a:lnTo>
                        <a:pt x="27808" y="8433"/>
                      </a:lnTo>
                      <a:lnTo>
                        <a:pt x="27870" y="8370"/>
                      </a:lnTo>
                      <a:lnTo>
                        <a:pt x="27933" y="8370"/>
                      </a:lnTo>
                      <a:lnTo>
                        <a:pt x="27933" y="8454"/>
                      </a:lnTo>
                      <a:lnTo>
                        <a:pt x="27828" y="8537"/>
                      </a:lnTo>
                      <a:lnTo>
                        <a:pt x="27828" y="8579"/>
                      </a:lnTo>
                      <a:lnTo>
                        <a:pt x="27724" y="8579"/>
                      </a:lnTo>
                      <a:lnTo>
                        <a:pt x="27619" y="8642"/>
                      </a:lnTo>
                      <a:lnTo>
                        <a:pt x="27431" y="8830"/>
                      </a:lnTo>
                      <a:lnTo>
                        <a:pt x="27347" y="8935"/>
                      </a:lnTo>
                      <a:lnTo>
                        <a:pt x="27326" y="9207"/>
                      </a:lnTo>
                      <a:lnTo>
                        <a:pt x="27389" y="9311"/>
                      </a:lnTo>
                      <a:lnTo>
                        <a:pt x="27389" y="9395"/>
                      </a:lnTo>
                      <a:lnTo>
                        <a:pt x="27326" y="9500"/>
                      </a:lnTo>
                      <a:lnTo>
                        <a:pt x="27347" y="9563"/>
                      </a:lnTo>
                      <a:lnTo>
                        <a:pt x="27389" y="9625"/>
                      </a:lnTo>
                      <a:lnTo>
                        <a:pt x="27452" y="9625"/>
                      </a:lnTo>
                      <a:lnTo>
                        <a:pt x="27515" y="9667"/>
                      </a:lnTo>
                      <a:lnTo>
                        <a:pt x="27536" y="9793"/>
                      </a:lnTo>
                      <a:lnTo>
                        <a:pt x="27640" y="9835"/>
                      </a:lnTo>
                      <a:lnTo>
                        <a:pt x="27703" y="9939"/>
                      </a:lnTo>
                      <a:lnTo>
                        <a:pt x="27745" y="9939"/>
                      </a:lnTo>
                      <a:lnTo>
                        <a:pt x="27828" y="9814"/>
                      </a:lnTo>
                      <a:lnTo>
                        <a:pt x="27808" y="9939"/>
                      </a:lnTo>
                      <a:lnTo>
                        <a:pt x="27849" y="10107"/>
                      </a:lnTo>
                      <a:lnTo>
                        <a:pt x="28017" y="10127"/>
                      </a:lnTo>
                      <a:lnTo>
                        <a:pt x="28080" y="10190"/>
                      </a:lnTo>
                      <a:lnTo>
                        <a:pt x="28184" y="10190"/>
                      </a:lnTo>
                      <a:lnTo>
                        <a:pt x="28331" y="10211"/>
                      </a:lnTo>
                      <a:lnTo>
                        <a:pt x="28331" y="10295"/>
                      </a:lnTo>
                      <a:lnTo>
                        <a:pt x="28226" y="10504"/>
                      </a:lnTo>
                      <a:lnTo>
                        <a:pt x="28121" y="10546"/>
                      </a:lnTo>
                      <a:lnTo>
                        <a:pt x="28080" y="10525"/>
                      </a:lnTo>
                      <a:lnTo>
                        <a:pt x="28121" y="10420"/>
                      </a:lnTo>
                      <a:lnTo>
                        <a:pt x="28226" y="10379"/>
                      </a:lnTo>
                      <a:lnTo>
                        <a:pt x="28080" y="10337"/>
                      </a:lnTo>
                      <a:lnTo>
                        <a:pt x="27954" y="10379"/>
                      </a:lnTo>
                      <a:lnTo>
                        <a:pt x="27849" y="10504"/>
                      </a:lnTo>
                      <a:lnTo>
                        <a:pt x="27912" y="10546"/>
                      </a:lnTo>
                      <a:lnTo>
                        <a:pt x="27912" y="10630"/>
                      </a:lnTo>
                      <a:lnTo>
                        <a:pt x="27745" y="10713"/>
                      </a:lnTo>
                      <a:lnTo>
                        <a:pt x="27661" y="10797"/>
                      </a:lnTo>
                      <a:lnTo>
                        <a:pt x="27598" y="10797"/>
                      </a:lnTo>
                      <a:lnTo>
                        <a:pt x="27515" y="10944"/>
                      </a:lnTo>
                      <a:lnTo>
                        <a:pt x="27536" y="11006"/>
                      </a:lnTo>
                      <a:lnTo>
                        <a:pt x="27619" y="11006"/>
                      </a:lnTo>
                      <a:lnTo>
                        <a:pt x="27661" y="11048"/>
                      </a:lnTo>
                      <a:lnTo>
                        <a:pt x="27766" y="11027"/>
                      </a:lnTo>
                      <a:lnTo>
                        <a:pt x="27828" y="10923"/>
                      </a:lnTo>
                      <a:lnTo>
                        <a:pt x="27808" y="10860"/>
                      </a:lnTo>
                      <a:lnTo>
                        <a:pt x="27870" y="10839"/>
                      </a:lnTo>
                      <a:lnTo>
                        <a:pt x="27954" y="10797"/>
                      </a:lnTo>
                      <a:lnTo>
                        <a:pt x="28017" y="10839"/>
                      </a:lnTo>
                      <a:lnTo>
                        <a:pt x="27975" y="10944"/>
                      </a:lnTo>
                      <a:lnTo>
                        <a:pt x="27912" y="11069"/>
                      </a:lnTo>
                      <a:lnTo>
                        <a:pt x="27870" y="11236"/>
                      </a:lnTo>
                      <a:lnTo>
                        <a:pt x="27870" y="11320"/>
                      </a:lnTo>
                      <a:lnTo>
                        <a:pt x="27808" y="11383"/>
                      </a:lnTo>
                      <a:lnTo>
                        <a:pt x="27640" y="11425"/>
                      </a:lnTo>
                      <a:lnTo>
                        <a:pt x="27536" y="11529"/>
                      </a:lnTo>
                      <a:lnTo>
                        <a:pt x="27452" y="11550"/>
                      </a:lnTo>
                      <a:lnTo>
                        <a:pt x="27452" y="11592"/>
                      </a:lnTo>
                      <a:lnTo>
                        <a:pt x="27410" y="11697"/>
                      </a:lnTo>
                      <a:lnTo>
                        <a:pt x="27138" y="11801"/>
                      </a:lnTo>
                      <a:lnTo>
                        <a:pt x="27075" y="11906"/>
                      </a:lnTo>
                      <a:lnTo>
                        <a:pt x="26971" y="11948"/>
                      </a:lnTo>
                      <a:lnTo>
                        <a:pt x="26929" y="11885"/>
                      </a:lnTo>
                      <a:lnTo>
                        <a:pt x="26887" y="11885"/>
                      </a:lnTo>
                      <a:lnTo>
                        <a:pt x="26866" y="11843"/>
                      </a:lnTo>
                      <a:lnTo>
                        <a:pt x="26803" y="11906"/>
                      </a:lnTo>
                      <a:lnTo>
                        <a:pt x="26720" y="11948"/>
                      </a:lnTo>
                      <a:lnTo>
                        <a:pt x="26720" y="11948"/>
                      </a:lnTo>
                      <a:lnTo>
                        <a:pt x="26761" y="11885"/>
                      </a:lnTo>
                      <a:lnTo>
                        <a:pt x="26720" y="11843"/>
                      </a:lnTo>
                      <a:lnTo>
                        <a:pt x="26615" y="11948"/>
                      </a:lnTo>
                      <a:lnTo>
                        <a:pt x="26573" y="12094"/>
                      </a:lnTo>
                      <a:lnTo>
                        <a:pt x="26468" y="12262"/>
                      </a:lnTo>
                      <a:lnTo>
                        <a:pt x="26448" y="12304"/>
                      </a:lnTo>
                      <a:lnTo>
                        <a:pt x="26489" y="12387"/>
                      </a:lnTo>
                      <a:lnTo>
                        <a:pt x="26489" y="12471"/>
                      </a:lnTo>
                      <a:lnTo>
                        <a:pt x="26406" y="12617"/>
                      </a:lnTo>
                      <a:lnTo>
                        <a:pt x="26406" y="12701"/>
                      </a:lnTo>
                      <a:lnTo>
                        <a:pt x="26468" y="12785"/>
                      </a:lnTo>
                      <a:lnTo>
                        <a:pt x="26385" y="12827"/>
                      </a:lnTo>
                      <a:lnTo>
                        <a:pt x="26343" y="12952"/>
                      </a:lnTo>
                      <a:lnTo>
                        <a:pt x="26364" y="12952"/>
                      </a:lnTo>
                      <a:lnTo>
                        <a:pt x="26448" y="12931"/>
                      </a:lnTo>
                      <a:lnTo>
                        <a:pt x="26489" y="12848"/>
                      </a:lnTo>
                      <a:lnTo>
                        <a:pt x="26594" y="12889"/>
                      </a:lnTo>
                      <a:lnTo>
                        <a:pt x="26699" y="12806"/>
                      </a:lnTo>
                      <a:lnTo>
                        <a:pt x="26615" y="12910"/>
                      </a:lnTo>
                      <a:lnTo>
                        <a:pt x="26510" y="12910"/>
                      </a:lnTo>
                      <a:lnTo>
                        <a:pt x="26406" y="13015"/>
                      </a:lnTo>
                      <a:lnTo>
                        <a:pt x="26259" y="13057"/>
                      </a:lnTo>
                      <a:lnTo>
                        <a:pt x="26259" y="13203"/>
                      </a:lnTo>
                      <a:lnTo>
                        <a:pt x="26176" y="13266"/>
                      </a:lnTo>
                      <a:lnTo>
                        <a:pt x="26071" y="13203"/>
                      </a:lnTo>
                      <a:lnTo>
                        <a:pt x="25945" y="13203"/>
                      </a:lnTo>
                      <a:lnTo>
                        <a:pt x="25862" y="13120"/>
                      </a:lnTo>
                      <a:lnTo>
                        <a:pt x="25778" y="13161"/>
                      </a:lnTo>
                      <a:lnTo>
                        <a:pt x="25820" y="13350"/>
                      </a:lnTo>
                      <a:lnTo>
                        <a:pt x="25631" y="13245"/>
                      </a:lnTo>
                      <a:lnTo>
                        <a:pt x="25694" y="12994"/>
                      </a:lnTo>
                      <a:lnTo>
                        <a:pt x="25631" y="12827"/>
                      </a:lnTo>
                      <a:lnTo>
                        <a:pt x="25548" y="12722"/>
                      </a:lnTo>
                      <a:lnTo>
                        <a:pt x="25590" y="12555"/>
                      </a:lnTo>
                      <a:lnTo>
                        <a:pt x="25631" y="12555"/>
                      </a:lnTo>
                      <a:lnTo>
                        <a:pt x="25673" y="12722"/>
                      </a:lnTo>
                      <a:lnTo>
                        <a:pt x="25820" y="12638"/>
                      </a:lnTo>
                      <a:lnTo>
                        <a:pt x="25862" y="12743"/>
                      </a:lnTo>
                      <a:lnTo>
                        <a:pt x="25987" y="12806"/>
                      </a:lnTo>
                      <a:lnTo>
                        <a:pt x="26071" y="12722"/>
                      </a:lnTo>
                      <a:lnTo>
                        <a:pt x="26071" y="12638"/>
                      </a:lnTo>
                      <a:lnTo>
                        <a:pt x="26134" y="12492"/>
                      </a:lnTo>
                      <a:lnTo>
                        <a:pt x="26029" y="12513"/>
                      </a:lnTo>
                      <a:lnTo>
                        <a:pt x="25945" y="12492"/>
                      </a:lnTo>
                      <a:lnTo>
                        <a:pt x="26029" y="12429"/>
                      </a:lnTo>
                      <a:lnTo>
                        <a:pt x="26092" y="12304"/>
                      </a:lnTo>
                      <a:lnTo>
                        <a:pt x="26029" y="12304"/>
                      </a:lnTo>
                      <a:lnTo>
                        <a:pt x="25945" y="12387"/>
                      </a:lnTo>
                      <a:lnTo>
                        <a:pt x="25778" y="12429"/>
                      </a:lnTo>
                      <a:lnTo>
                        <a:pt x="25778" y="12345"/>
                      </a:lnTo>
                      <a:lnTo>
                        <a:pt x="25924" y="12283"/>
                      </a:lnTo>
                      <a:lnTo>
                        <a:pt x="25924" y="12178"/>
                      </a:lnTo>
                      <a:lnTo>
                        <a:pt x="25841" y="12178"/>
                      </a:lnTo>
                      <a:lnTo>
                        <a:pt x="25736" y="12220"/>
                      </a:lnTo>
                      <a:lnTo>
                        <a:pt x="25736" y="12136"/>
                      </a:lnTo>
                      <a:lnTo>
                        <a:pt x="25778" y="11969"/>
                      </a:lnTo>
                      <a:lnTo>
                        <a:pt x="25862" y="11864"/>
                      </a:lnTo>
                      <a:lnTo>
                        <a:pt x="25883" y="11969"/>
                      </a:lnTo>
                      <a:lnTo>
                        <a:pt x="25945" y="11906"/>
                      </a:lnTo>
                      <a:lnTo>
                        <a:pt x="25945" y="11822"/>
                      </a:lnTo>
                      <a:lnTo>
                        <a:pt x="26092" y="11676"/>
                      </a:lnTo>
                      <a:lnTo>
                        <a:pt x="26092" y="11592"/>
                      </a:lnTo>
                      <a:lnTo>
                        <a:pt x="26280" y="11488"/>
                      </a:lnTo>
                      <a:lnTo>
                        <a:pt x="26280" y="11362"/>
                      </a:lnTo>
                      <a:lnTo>
                        <a:pt x="26364" y="11299"/>
                      </a:lnTo>
                      <a:lnTo>
                        <a:pt x="26448" y="11278"/>
                      </a:lnTo>
                      <a:lnTo>
                        <a:pt x="26448" y="11236"/>
                      </a:lnTo>
                      <a:lnTo>
                        <a:pt x="26343" y="11236"/>
                      </a:lnTo>
                      <a:lnTo>
                        <a:pt x="26196" y="11257"/>
                      </a:lnTo>
                      <a:lnTo>
                        <a:pt x="26155" y="11425"/>
                      </a:lnTo>
                      <a:lnTo>
                        <a:pt x="26029" y="11488"/>
                      </a:lnTo>
                      <a:lnTo>
                        <a:pt x="25945" y="11467"/>
                      </a:lnTo>
                      <a:lnTo>
                        <a:pt x="25966" y="11425"/>
                      </a:lnTo>
                      <a:lnTo>
                        <a:pt x="26113" y="11362"/>
                      </a:lnTo>
                      <a:lnTo>
                        <a:pt x="26134" y="11257"/>
                      </a:lnTo>
                      <a:lnTo>
                        <a:pt x="26050" y="11216"/>
                      </a:lnTo>
                      <a:lnTo>
                        <a:pt x="25966" y="11236"/>
                      </a:lnTo>
                      <a:lnTo>
                        <a:pt x="25883" y="11153"/>
                      </a:lnTo>
                      <a:lnTo>
                        <a:pt x="25924" y="11069"/>
                      </a:lnTo>
                      <a:lnTo>
                        <a:pt x="25945" y="10944"/>
                      </a:lnTo>
                      <a:lnTo>
                        <a:pt x="25862" y="10860"/>
                      </a:lnTo>
                      <a:lnTo>
                        <a:pt x="25820" y="10902"/>
                      </a:lnTo>
                      <a:lnTo>
                        <a:pt x="25778" y="10964"/>
                      </a:lnTo>
                      <a:lnTo>
                        <a:pt x="25778" y="10902"/>
                      </a:lnTo>
                      <a:lnTo>
                        <a:pt x="25820" y="10818"/>
                      </a:lnTo>
                      <a:lnTo>
                        <a:pt x="25757" y="10713"/>
                      </a:lnTo>
                      <a:lnTo>
                        <a:pt x="25652" y="10713"/>
                      </a:lnTo>
                      <a:lnTo>
                        <a:pt x="25631" y="10902"/>
                      </a:lnTo>
                      <a:lnTo>
                        <a:pt x="25527" y="10964"/>
                      </a:lnTo>
                      <a:lnTo>
                        <a:pt x="25506" y="11027"/>
                      </a:lnTo>
                      <a:lnTo>
                        <a:pt x="25443" y="10985"/>
                      </a:lnTo>
                      <a:lnTo>
                        <a:pt x="25443" y="10923"/>
                      </a:lnTo>
                      <a:lnTo>
                        <a:pt x="25401" y="10839"/>
                      </a:lnTo>
                      <a:lnTo>
                        <a:pt x="25318" y="10839"/>
                      </a:lnTo>
                      <a:lnTo>
                        <a:pt x="25297" y="10923"/>
                      </a:lnTo>
                      <a:lnTo>
                        <a:pt x="25318" y="10964"/>
                      </a:lnTo>
                      <a:lnTo>
                        <a:pt x="25297" y="11027"/>
                      </a:lnTo>
                      <a:lnTo>
                        <a:pt x="25339" y="11132"/>
                      </a:lnTo>
                      <a:lnTo>
                        <a:pt x="25339" y="11195"/>
                      </a:lnTo>
                      <a:lnTo>
                        <a:pt x="25297" y="11257"/>
                      </a:lnTo>
                      <a:lnTo>
                        <a:pt x="25234" y="11195"/>
                      </a:lnTo>
                      <a:lnTo>
                        <a:pt x="25234" y="11132"/>
                      </a:lnTo>
                      <a:lnTo>
                        <a:pt x="25192" y="11132"/>
                      </a:lnTo>
                      <a:lnTo>
                        <a:pt x="25171" y="11195"/>
                      </a:lnTo>
                      <a:lnTo>
                        <a:pt x="25213" y="11446"/>
                      </a:lnTo>
                      <a:lnTo>
                        <a:pt x="25234" y="11592"/>
                      </a:lnTo>
                      <a:lnTo>
                        <a:pt x="25401" y="11676"/>
                      </a:lnTo>
                      <a:lnTo>
                        <a:pt x="25443" y="11760"/>
                      </a:lnTo>
                      <a:lnTo>
                        <a:pt x="25443" y="11990"/>
                      </a:lnTo>
                      <a:lnTo>
                        <a:pt x="25422" y="11864"/>
                      </a:lnTo>
                      <a:lnTo>
                        <a:pt x="25339" y="11801"/>
                      </a:lnTo>
                      <a:lnTo>
                        <a:pt x="25192" y="11613"/>
                      </a:lnTo>
                      <a:lnTo>
                        <a:pt x="25171" y="11467"/>
                      </a:lnTo>
                      <a:lnTo>
                        <a:pt x="25108" y="11278"/>
                      </a:lnTo>
                      <a:lnTo>
                        <a:pt x="25025" y="11278"/>
                      </a:lnTo>
                      <a:lnTo>
                        <a:pt x="24983" y="11341"/>
                      </a:lnTo>
                      <a:lnTo>
                        <a:pt x="25004" y="11488"/>
                      </a:lnTo>
                      <a:lnTo>
                        <a:pt x="25087" y="11592"/>
                      </a:lnTo>
                      <a:lnTo>
                        <a:pt x="25108" y="11718"/>
                      </a:lnTo>
                      <a:lnTo>
                        <a:pt x="25067" y="11760"/>
                      </a:lnTo>
                      <a:lnTo>
                        <a:pt x="24983" y="11655"/>
                      </a:lnTo>
                      <a:lnTo>
                        <a:pt x="24774" y="11697"/>
                      </a:lnTo>
                      <a:lnTo>
                        <a:pt x="24711" y="11760"/>
                      </a:lnTo>
                      <a:lnTo>
                        <a:pt x="24648" y="11676"/>
                      </a:lnTo>
                      <a:lnTo>
                        <a:pt x="24564" y="11655"/>
                      </a:lnTo>
                      <a:lnTo>
                        <a:pt x="24376" y="11488"/>
                      </a:lnTo>
                      <a:lnTo>
                        <a:pt x="24146" y="11488"/>
                      </a:lnTo>
                      <a:lnTo>
                        <a:pt x="24125" y="11404"/>
                      </a:lnTo>
                      <a:lnTo>
                        <a:pt x="24083" y="11404"/>
                      </a:lnTo>
                      <a:lnTo>
                        <a:pt x="23937" y="11488"/>
                      </a:lnTo>
                      <a:lnTo>
                        <a:pt x="23874" y="11571"/>
                      </a:lnTo>
                      <a:lnTo>
                        <a:pt x="23707" y="11571"/>
                      </a:lnTo>
                      <a:lnTo>
                        <a:pt x="23560" y="11655"/>
                      </a:lnTo>
                      <a:lnTo>
                        <a:pt x="23435" y="11550"/>
                      </a:lnTo>
                      <a:lnTo>
                        <a:pt x="23414" y="11550"/>
                      </a:lnTo>
                      <a:lnTo>
                        <a:pt x="23393" y="11446"/>
                      </a:lnTo>
                      <a:lnTo>
                        <a:pt x="23330" y="11404"/>
                      </a:lnTo>
                      <a:lnTo>
                        <a:pt x="23204" y="11488"/>
                      </a:lnTo>
                      <a:lnTo>
                        <a:pt x="23204" y="11404"/>
                      </a:lnTo>
                      <a:lnTo>
                        <a:pt x="23037" y="11257"/>
                      </a:lnTo>
                      <a:lnTo>
                        <a:pt x="23016" y="11174"/>
                      </a:lnTo>
                      <a:lnTo>
                        <a:pt x="22974" y="11153"/>
                      </a:lnTo>
                      <a:lnTo>
                        <a:pt x="22974" y="11069"/>
                      </a:lnTo>
                      <a:lnTo>
                        <a:pt x="22995" y="11027"/>
                      </a:lnTo>
                      <a:lnTo>
                        <a:pt x="22932" y="10944"/>
                      </a:lnTo>
                      <a:lnTo>
                        <a:pt x="22890" y="10964"/>
                      </a:lnTo>
                      <a:lnTo>
                        <a:pt x="22870" y="10944"/>
                      </a:lnTo>
                      <a:lnTo>
                        <a:pt x="22870" y="10860"/>
                      </a:lnTo>
                      <a:lnTo>
                        <a:pt x="22807" y="10839"/>
                      </a:lnTo>
                      <a:lnTo>
                        <a:pt x="22702" y="10881"/>
                      </a:lnTo>
                      <a:lnTo>
                        <a:pt x="22577" y="10881"/>
                      </a:lnTo>
                      <a:lnTo>
                        <a:pt x="22493" y="10818"/>
                      </a:lnTo>
                      <a:lnTo>
                        <a:pt x="22451" y="10818"/>
                      </a:lnTo>
                      <a:lnTo>
                        <a:pt x="22409" y="10755"/>
                      </a:lnTo>
                      <a:lnTo>
                        <a:pt x="22305" y="10713"/>
                      </a:lnTo>
                      <a:lnTo>
                        <a:pt x="22200" y="10713"/>
                      </a:lnTo>
                      <a:lnTo>
                        <a:pt x="22263" y="10630"/>
                      </a:lnTo>
                      <a:lnTo>
                        <a:pt x="22263" y="10546"/>
                      </a:lnTo>
                      <a:lnTo>
                        <a:pt x="22346" y="10462"/>
                      </a:lnTo>
                      <a:lnTo>
                        <a:pt x="22346" y="10420"/>
                      </a:lnTo>
                      <a:lnTo>
                        <a:pt x="22263" y="10400"/>
                      </a:lnTo>
                      <a:lnTo>
                        <a:pt x="22179" y="10400"/>
                      </a:lnTo>
                      <a:lnTo>
                        <a:pt x="22158" y="10148"/>
                      </a:lnTo>
                      <a:lnTo>
                        <a:pt x="22095" y="10127"/>
                      </a:lnTo>
                      <a:lnTo>
                        <a:pt x="22095" y="10086"/>
                      </a:lnTo>
                      <a:lnTo>
                        <a:pt x="22179" y="10023"/>
                      </a:lnTo>
                      <a:lnTo>
                        <a:pt x="22200" y="9981"/>
                      </a:lnTo>
                      <a:lnTo>
                        <a:pt x="22158" y="9939"/>
                      </a:lnTo>
                      <a:lnTo>
                        <a:pt x="22179" y="9876"/>
                      </a:lnTo>
                      <a:lnTo>
                        <a:pt x="22179" y="9772"/>
                      </a:lnTo>
                      <a:cubicBezTo>
                        <a:pt x="22284" y="9709"/>
                        <a:pt x="22388" y="9688"/>
                        <a:pt x="22493" y="9604"/>
                      </a:cubicBezTo>
                      <a:lnTo>
                        <a:pt x="22514" y="9625"/>
                      </a:lnTo>
                      <a:lnTo>
                        <a:pt x="22598" y="9604"/>
                      </a:lnTo>
                      <a:lnTo>
                        <a:pt x="22681" y="9500"/>
                      </a:lnTo>
                      <a:lnTo>
                        <a:pt x="22702" y="9500"/>
                      </a:lnTo>
                      <a:lnTo>
                        <a:pt x="22702" y="9604"/>
                      </a:lnTo>
                      <a:lnTo>
                        <a:pt x="22765" y="9709"/>
                      </a:lnTo>
                      <a:lnTo>
                        <a:pt x="22828" y="9730"/>
                      </a:lnTo>
                      <a:lnTo>
                        <a:pt x="22911" y="9688"/>
                      </a:lnTo>
                      <a:lnTo>
                        <a:pt x="22995" y="9709"/>
                      </a:lnTo>
                      <a:lnTo>
                        <a:pt x="23037" y="9793"/>
                      </a:lnTo>
                      <a:lnTo>
                        <a:pt x="23121" y="9793"/>
                      </a:lnTo>
                      <a:lnTo>
                        <a:pt x="23183" y="9835"/>
                      </a:lnTo>
                      <a:lnTo>
                        <a:pt x="23225" y="9835"/>
                      </a:lnTo>
                      <a:lnTo>
                        <a:pt x="23225" y="9730"/>
                      </a:lnTo>
                      <a:lnTo>
                        <a:pt x="23288" y="9730"/>
                      </a:lnTo>
                      <a:lnTo>
                        <a:pt x="23351" y="9709"/>
                      </a:lnTo>
                      <a:lnTo>
                        <a:pt x="23414" y="9730"/>
                      </a:lnTo>
                      <a:lnTo>
                        <a:pt x="23414" y="9814"/>
                      </a:lnTo>
                      <a:lnTo>
                        <a:pt x="23455" y="9835"/>
                      </a:lnTo>
                      <a:lnTo>
                        <a:pt x="23539" y="9814"/>
                      </a:lnTo>
                      <a:lnTo>
                        <a:pt x="23602" y="9730"/>
                      </a:lnTo>
                      <a:lnTo>
                        <a:pt x="23644" y="9772"/>
                      </a:lnTo>
                      <a:lnTo>
                        <a:pt x="23665" y="9835"/>
                      </a:lnTo>
                      <a:lnTo>
                        <a:pt x="23727" y="9835"/>
                      </a:lnTo>
                      <a:lnTo>
                        <a:pt x="23748" y="9793"/>
                      </a:lnTo>
                      <a:lnTo>
                        <a:pt x="23769" y="9793"/>
                      </a:lnTo>
                      <a:lnTo>
                        <a:pt x="23832" y="9709"/>
                      </a:lnTo>
                      <a:lnTo>
                        <a:pt x="23916" y="9709"/>
                      </a:lnTo>
                      <a:lnTo>
                        <a:pt x="23937" y="9772"/>
                      </a:lnTo>
                      <a:lnTo>
                        <a:pt x="23979" y="9793"/>
                      </a:lnTo>
                      <a:lnTo>
                        <a:pt x="24041" y="9772"/>
                      </a:lnTo>
                      <a:lnTo>
                        <a:pt x="24041" y="9709"/>
                      </a:lnTo>
                      <a:lnTo>
                        <a:pt x="24020" y="9667"/>
                      </a:lnTo>
                      <a:lnTo>
                        <a:pt x="24083" y="9583"/>
                      </a:lnTo>
                      <a:lnTo>
                        <a:pt x="24083" y="9521"/>
                      </a:lnTo>
                      <a:lnTo>
                        <a:pt x="24146" y="9458"/>
                      </a:lnTo>
                      <a:lnTo>
                        <a:pt x="24146" y="9374"/>
                      </a:lnTo>
                      <a:lnTo>
                        <a:pt x="24062" y="9374"/>
                      </a:lnTo>
                      <a:lnTo>
                        <a:pt x="24041" y="9291"/>
                      </a:lnTo>
                      <a:lnTo>
                        <a:pt x="24062" y="9186"/>
                      </a:lnTo>
                      <a:lnTo>
                        <a:pt x="24146" y="9165"/>
                      </a:lnTo>
                      <a:lnTo>
                        <a:pt x="24146" y="9060"/>
                      </a:lnTo>
                      <a:lnTo>
                        <a:pt x="24041" y="8998"/>
                      </a:lnTo>
                      <a:lnTo>
                        <a:pt x="23958" y="9039"/>
                      </a:lnTo>
                      <a:lnTo>
                        <a:pt x="23958" y="9102"/>
                      </a:lnTo>
                      <a:lnTo>
                        <a:pt x="23916" y="9165"/>
                      </a:lnTo>
                      <a:lnTo>
                        <a:pt x="23832" y="9102"/>
                      </a:lnTo>
                      <a:lnTo>
                        <a:pt x="23707" y="9102"/>
                      </a:lnTo>
                      <a:lnTo>
                        <a:pt x="23560" y="9249"/>
                      </a:lnTo>
                      <a:lnTo>
                        <a:pt x="23455" y="9311"/>
                      </a:lnTo>
                      <a:lnTo>
                        <a:pt x="23455" y="9270"/>
                      </a:lnTo>
                      <a:lnTo>
                        <a:pt x="23602" y="9186"/>
                      </a:lnTo>
                      <a:lnTo>
                        <a:pt x="23644" y="9102"/>
                      </a:lnTo>
                      <a:lnTo>
                        <a:pt x="23644" y="8977"/>
                      </a:lnTo>
                      <a:lnTo>
                        <a:pt x="23602" y="9060"/>
                      </a:lnTo>
                      <a:lnTo>
                        <a:pt x="23539" y="9039"/>
                      </a:lnTo>
                      <a:lnTo>
                        <a:pt x="23539" y="8935"/>
                      </a:lnTo>
                      <a:lnTo>
                        <a:pt x="23644" y="8851"/>
                      </a:lnTo>
                      <a:lnTo>
                        <a:pt x="23560" y="8726"/>
                      </a:lnTo>
                      <a:lnTo>
                        <a:pt x="23644" y="8642"/>
                      </a:lnTo>
                      <a:lnTo>
                        <a:pt x="23727" y="8642"/>
                      </a:lnTo>
                      <a:lnTo>
                        <a:pt x="23707" y="8684"/>
                      </a:lnTo>
                      <a:lnTo>
                        <a:pt x="23748" y="8851"/>
                      </a:lnTo>
                      <a:lnTo>
                        <a:pt x="23832" y="8935"/>
                      </a:lnTo>
                      <a:lnTo>
                        <a:pt x="23874" y="8893"/>
                      </a:lnTo>
                      <a:lnTo>
                        <a:pt x="23979" y="8893"/>
                      </a:lnTo>
                      <a:lnTo>
                        <a:pt x="24041" y="8767"/>
                      </a:lnTo>
                      <a:lnTo>
                        <a:pt x="23979" y="8726"/>
                      </a:lnTo>
                      <a:lnTo>
                        <a:pt x="23979" y="8663"/>
                      </a:lnTo>
                      <a:lnTo>
                        <a:pt x="24062" y="8663"/>
                      </a:lnTo>
                      <a:lnTo>
                        <a:pt x="24083" y="8726"/>
                      </a:lnTo>
                      <a:lnTo>
                        <a:pt x="24146" y="8684"/>
                      </a:lnTo>
                      <a:lnTo>
                        <a:pt x="24251" y="8621"/>
                      </a:lnTo>
                      <a:lnTo>
                        <a:pt x="24271" y="8475"/>
                      </a:lnTo>
                      <a:lnTo>
                        <a:pt x="24292" y="8579"/>
                      </a:lnTo>
                      <a:lnTo>
                        <a:pt x="24355" y="8579"/>
                      </a:lnTo>
                      <a:lnTo>
                        <a:pt x="24460" y="8516"/>
                      </a:lnTo>
                      <a:lnTo>
                        <a:pt x="24376" y="8684"/>
                      </a:lnTo>
                      <a:lnTo>
                        <a:pt x="24376" y="8851"/>
                      </a:lnTo>
                      <a:lnTo>
                        <a:pt x="24439" y="8830"/>
                      </a:lnTo>
                      <a:lnTo>
                        <a:pt x="24481" y="8851"/>
                      </a:lnTo>
                      <a:lnTo>
                        <a:pt x="24439" y="8935"/>
                      </a:lnTo>
                      <a:lnTo>
                        <a:pt x="24502" y="8935"/>
                      </a:lnTo>
                      <a:lnTo>
                        <a:pt x="24564" y="8788"/>
                      </a:lnTo>
                      <a:lnTo>
                        <a:pt x="24606" y="8747"/>
                      </a:lnTo>
                      <a:lnTo>
                        <a:pt x="24690" y="8579"/>
                      </a:lnTo>
                      <a:lnTo>
                        <a:pt x="24774" y="8558"/>
                      </a:lnTo>
                      <a:lnTo>
                        <a:pt x="24753" y="8684"/>
                      </a:lnTo>
                      <a:lnTo>
                        <a:pt x="24648" y="8788"/>
                      </a:lnTo>
                      <a:lnTo>
                        <a:pt x="24669" y="8977"/>
                      </a:lnTo>
                      <a:lnTo>
                        <a:pt x="24753" y="8977"/>
                      </a:lnTo>
                      <a:lnTo>
                        <a:pt x="24815" y="9039"/>
                      </a:lnTo>
                      <a:lnTo>
                        <a:pt x="24878" y="8956"/>
                      </a:lnTo>
                      <a:lnTo>
                        <a:pt x="25004" y="8851"/>
                      </a:lnTo>
                      <a:lnTo>
                        <a:pt x="25067" y="8684"/>
                      </a:lnTo>
                      <a:lnTo>
                        <a:pt x="25108" y="8558"/>
                      </a:lnTo>
                      <a:lnTo>
                        <a:pt x="25087" y="8433"/>
                      </a:lnTo>
                      <a:lnTo>
                        <a:pt x="25129" y="8370"/>
                      </a:lnTo>
                      <a:lnTo>
                        <a:pt x="25108" y="8328"/>
                      </a:lnTo>
                      <a:lnTo>
                        <a:pt x="25025" y="8328"/>
                      </a:lnTo>
                      <a:lnTo>
                        <a:pt x="24983" y="8307"/>
                      </a:lnTo>
                      <a:lnTo>
                        <a:pt x="24899" y="8349"/>
                      </a:lnTo>
                      <a:lnTo>
                        <a:pt x="24899" y="8223"/>
                      </a:lnTo>
                      <a:lnTo>
                        <a:pt x="24941" y="8203"/>
                      </a:lnTo>
                      <a:lnTo>
                        <a:pt x="24920" y="8140"/>
                      </a:lnTo>
                      <a:lnTo>
                        <a:pt x="24815" y="8140"/>
                      </a:lnTo>
                      <a:lnTo>
                        <a:pt x="24795" y="8098"/>
                      </a:lnTo>
                      <a:lnTo>
                        <a:pt x="24690" y="8014"/>
                      </a:lnTo>
                      <a:lnTo>
                        <a:pt x="24690" y="7931"/>
                      </a:lnTo>
                      <a:lnTo>
                        <a:pt x="24606" y="7742"/>
                      </a:lnTo>
                      <a:lnTo>
                        <a:pt x="24585" y="7617"/>
                      </a:lnTo>
                      <a:lnTo>
                        <a:pt x="24627" y="7491"/>
                      </a:lnTo>
                      <a:lnTo>
                        <a:pt x="24585" y="7324"/>
                      </a:lnTo>
                      <a:lnTo>
                        <a:pt x="24502" y="7470"/>
                      </a:lnTo>
                      <a:lnTo>
                        <a:pt x="24502" y="7575"/>
                      </a:lnTo>
                      <a:lnTo>
                        <a:pt x="24418" y="7428"/>
                      </a:lnTo>
                      <a:lnTo>
                        <a:pt x="24292" y="7366"/>
                      </a:lnTo>
                      <a:lnTo>
                        <a:pt x="24271" y="7114"/>
                      </a:lnTo>
                      <a:lnTo>
                        <a:pt x="24188" y="7073"/>
                      </a:lnTo>
                      <a:lnTo>
                        <a:pt x="24167" y="6884"/>
                      </a:lnTo>
                      <a:lnTo>
                        <a:pt x="24083" y="6780"/>
                      </a:lnTo>
                      <a:lnTo>
                        <a:pt x="24083" y="6675"/>
                      </a:lnTo>
                      <a:lnTo>
                        <a:pt x="24041" y="6591"/>
                      </a:lnTo>
                      <a:lnTo>
                        <a:pt x="24041" y="6529"/>
                      </a:lnTo>
                      <a:lnTo>
                        <a:pt x="24146" y="6529"/>
                      </a:lnTo>
                      <a:lnTo>
                        <a:pt x="24167" y="6382"/>
                      </a:lnTo>
                      <a:lnTo>
                        <a:pt x="24251" y="6382"/>
                      </a:lnTo>
                      <a:lnTo>
                        <a:pt x="24271" y="6424"/>
                      </a:lnTo>
                      <a:lnTo>
                        <a:pt x="24355" y="6361"/>
                      </a:lnTo>
                      <a:lnTo>
                        <a:pt x="24355" y="6257"/>
                      </a:lnTo>
                      <a:lnTo>
                        <a:pt x="24460" y="6026"/>
                      </a:lnTo>
                      <a:lnTo>
                        <a:pt x="24460" y="5922"/>
                      </a:lnTo>
                      <a:lnTo>
                        <a:pt x="24481" y="5880"/>
                      </a:lnTo>
                      <a:lnTo>
                        <a:pt x="24397" y="5692"/>
                      </a:lnTo>
                      <a:lnTo>
                        <a:pt x="24460" y="5566"/>
                      </a:lnTo>
                      <a:lnTo>
                        <a:pt x="24523" y="5566"/>
                      </a:lnTo>
                      <a:lnTo>
                        <a:pt x="24523" y="5399"/>
                      </a:lnTo>
                      <a:lnTo>
                        <a:pt x="24627" y="5252"/>
                      </a:lnTo>
                      <a:lnTo>
                        <a:pt x="24627" y="5148"/>
                      </a:lnTo>
                      <a:lnTo>
                        <a:pt x="24690" y="5064"/>
                      </a:lnTo>
                      <a:lnTo>
                        <a:pt x="24690" y="4855"/>
                      </a:lnTo>
                      <a:lnTo>
                        <a:pt x="24774" y="4834"/>
                      </a:lnTo>
                      <a:lnTo>
                        <a:pt x="24774" y="4729"/>
                      </a:lnTo>
                      <a:lnTo>
                        <a:pt x="24899" y="4583"/>
                      </a:lnTo>
                      <a:lnTo>
                        <a:pt x="24899" y="4478"/>
                      </a:lnTo>
                      <a:cubicBezTo>
                        <a:pt x="24918" y="4516"/>
                        <a:pt x="24966" y="4536"/>
                        <a:pt x="25020" y="4536"/>
                      </a:cubicBezTo>
                      <a:cubicBezTo>
                        <a:pt x="25085" y="4536"/>
                        <a:pt x="25158" y="4505"/>
                        <a:pt x="25192" y="4436"/>
                      </a:cubicBezTo>
                      <a:lnTo>
                        <a:pt x="25255" y="4122"/>
                      </a:lnTo>
                      <a:lnTo>
                        <a:pt x="25359" y="4122"/>
                      </a:lnTo>
                      <a:lnTo>
                        <a:pt x="25506" y="3955"/>
                      </a:lnTo>
                      <a:lnTo>
                        <a:pt x="25652" y="3892"/>
                      </a:lnTo>
                      <a:lnTo>
                        <a:pt x="25820" y="3725"/>
                      </a:lnTo>
                      <a:lnTo>
                        <a:pt x="25862" y="3725"/>
                      </a:lnTo>
                      <a:lnTo>
                        <a:pt x="25987" y="3599"/>
                      </a:lnTo>
                      <a:lnTo>
                        <a:pt x="25987" y="3516"/>
                      </a:lnTo>
                      <a:lnTo>
                        <a:pt x="26050" y="3474"/>
                      </a:lnTo>
                      <a:lnTo>
                        <a:pt x="26050" y="3390"/>
                      </a:lnTo>
                      <a:lnTo>
                        <a:pt x="25966" y="3285"/>
                      </a:lnTo>
                      <a:lnTo>
                        <a:pt x="25987" y="3223"/>
                      </a:lnTo>
                      <a:lnTo>
                        <a:pt x="25987" y="3160"/>
                      </a:lnTo>
                      <a:lnTo>
                        <a:pt x="25883" y="2993"/>
                      </a:lnTo>
                      <a:lnTo>
                        <a:pt x="25820" y="2993"/>
                      </a:lnTo>
                      <a:lnTo>
                        <a:pt x="25736" y="3013"/>
                      </a:lnTo>
                      <a:lnTo>
                        <a:pt x="25631" y="2972"/>
                      </a:lnTo>
                      <a:lnTo>
                        <a:pt x="25548" y="2993"/>
                      </a:lnTo>
                      <a:lnTo>
                        <a:pt x="25443" y="2909"/>
                      </a:lnTo>
                      <a:lnTo>
                        <a:pt x="25359" y="2909"/>
                      </a:lnTo>
                      <a:lnTo>
                        <a:pt x="25297" y="2846"/>
                      </a:lnTo>
                      <a:lnTo>
                        <a:pt x="25129" y="2867"/>
                      </a:lnTo>
                      <a:lnTo>
                        <a:pt x="25025" y="2972"/>
                      </a:lnTo>
                      <a:lnTo>
                        <a:pt x="24941" y="2993"/>
                      </a:lnTo>
                      <a:lnTo>
                        <a:pt x="24774" y="3118"/>
                      </a:lnTo>
                      <a:lnTo>
                        <a:pt x="24774" y="3181"/>
                      </a:lnTo>
                      <a:lnTo>
                        <a:pt x="24878" y="3265"/>
                      </a:lnTo>
                      <a:lnTo>
                        <a:pt x="24941" y="3390"/>
                      </a:lnTo>
                      <a:lnTo>
                        <a:pt x="24941" y="3516"/>
                      </a:lnTo>
                      <a:lnTo>
                        <a:pt x="24983" y="3641"/>
                      </a:lnTo>
                      <a:lnTo>
                        <a:pt x="24941" y="3704"/>
                      </a:lnTo>
                      <a:lnTo>
                        <a:pt x="24941" y="3809"/>
                      </a:lnTo>
                      <a:lnTo>
                        <a:pt x="25025" y="3913"/>
                      </a:lnTo>
                      <a:lnTo>
                        <a:pt x="25025" y="3934"/>
                      </a:lnTo>
                      <a:lnTo>
                        <a:pt x="25004" y="3955"/>
                      </a:lnTo>
                      <a:cubicBezTo>
                        <a:pt x="24983" y="4018"/>
                        <a:pt x="24941" y="4081"/>
                        <a:pt x="24920" y="4143"/>
                      </a:cubicBezTo>
                      <a:lnTo>
                        <a:pt x="24899" y="4081"/>
                      </a:lnTo>
                      <a:lnTo>
                        <a:pt x="24920" y="4018"/>
                      </a:lnTo>
                      <a:lnTo>
                        <a:pt x="24920" y="3934"/>
                      </a:lnTo>
                      <a:lnTo>
                        <a:pt x="24815" y="3871"/>
                      </a:lnTo>
                      <a:lnTo>
                        <a:pt x="24774" y="3725"/>
                      </a:lnTo>
                      <a:lnTo>
                        <a:pt x="24795" y="3662"/>
                      </a:lnTo>
                      <a:lnTo>
                        <a:pt x="24711" y="3495"/>
                      </a:lnTo>
                      <a:lnTo>
                        <a:pt x="24606" y="3474"/>
                      </a:lnTo>
                      <a:lnTo>
                        <a:pt x="24564" y="3411"/>
                      </a:lnTo>
                      <a:lnTo>
                        <a:pt x="24502" y="3411"/>
                      </a:lnTo>
                      <a:lnTo>
                        <a:pt x="24481" y="3578"/>
                      </a:lnTo>
                      <a:lnTo>
                        <a:pt x="24418" y="3578"/>
                      </a:lnTo>
                      <a:lnTo>
                        <a:pt x="24292" y="3369"/>
                      </a:lnTo>
                      <a:lnTo>
                        <a:pt x="24209" y="3369"/>
                      </a:lnTo>
                      <a:lnTo>
                        <a:pt x="24146" y="3285"/>
                      </a:lnTo>
                      <a:lnTo>
                        <a:pt x="24062" y="3327"/>
                      </a:lnTo>
                      <a:lnTo>
                        <a:pt x="24083" y="3495"/>
                      </a:lnTo>
                      <a:lnTo>
                        <a:pt x="24041" y="3516"/>
                      </a:lnTo>
                      <a:lnTo>
                        <a:pt x="23958" y="3495"/>
                      </a:lnTo>
                      <a:lnTo>
                        <a:pt x="23895" y="3620"/>
                      </a:lnTo>
                      <a:lnTo>
                        <a:pt x="23895" y="3704"/>
                      </a:lnTo>
                      <a:lnTo>
                        <a:pt x="23832" y="3746"/>
                      </a:lnTo>
                      <a:lnTo>
                        <a:pt x="23748" y="4039"/>
                      </a:lnTo>
                      <a:lnTo>
                        <a:pt x="23748" y="4143"/>
                      </a:lnTo>
                      <a:lnTo>
                        <a:pt x="23686" y="4227"/>
                      </a:lnTo>
                      <a:lnTo>
                        <a:pt x="23686" y="4353"/>
                      </a:lnTo>
                      <a:lnTo>
                        <a:pt x="23665" y="4374"/>
                      </a:lnTo>
                      <a:lnTo>
                        <a:pt x="23665" y="4478"/>
                      </a:lnTo>
                      <a:lnTo>
                        <a:pt x="23581" y="4541"/>
                      </a:lnTo>
                      <a:lnTo>
                        <a:pt x="23581" y="4771"/>
                      </a:lnTo>
                      <a:lnTo>
                        <a:pt x="23518" y="4813"/>
                      </a:lnTo>
                      <a:lnTo>
                        <a:pt x="23455" y="4792"/>
                      </a:lnTo>
                      <a:lnTo>
                        <a:pt x="23372" y="4980"/>
                      </a:lnTo>
                      <a:lnTo>
                        <a:pt x="23414" y="5064"/>
                      </a:lnTo>
                      <a:lnTo>
                        <a:pt x="23372" y="5169"/>
                      </a:lnTo>
                      <a:lnTo>
                        <a:pt x="23372" y="5273"/>
                      </a:lnTo>
                      <a:lnTo>
                        <a:pt x="23309" y="5378"/>
                      </a:lnTo>
                      <a:lnTo>
                        <a:pt x="23351" y="5462"/>
                      </a:lnTo>
                      <a:lnTo>
                        <a:pt x="23330" y="5524"/>
                      </a:lnTo>
                      <a:lnTo>
                        <a:pt x="23204" y="5524"/>
                      </a:lnTo>
                      <a:lnTo>
                        <a:pt x="23246" y="5587"/>
                      </a:lnTo>
                      <a:lnTo>
                        <a:pt x="23351" y="5629"/>
                      </a:lnTo>
                      <a:lnTo>
                        <a:pt x="23351" y="5734"/>
                      </a:lnTo>
                      <a:lnTo>
                        <a:pt x="23267" y="5713"/>
                      </a:lnTo>
                      <a:lnTo>
                        <a:pt x="23204" y="5734"/>
                      </a:lnTo>
                      <a:lnTo>
                        <a:pt x="23121" y="5796"/>
                      </a:lnTo>
                      <a:lnTo>
                        <a:pt x="23037" y="5754"/>
                      </a:lnTo>
                      <a:lnTo>
                        <a:pt x="22995" y="5817"/>
                      </a:lnTo>
                      <a:lnTo>
                        <a:pt x="22995" y="5922"/>
                      </a:lnTo>
                      <a:lnTo>
                        <a:pt x="22932" y="5964"/>
                      </a:lnTo>
                      <a:lnTo>
                        <a:pt x="22849" y="5922"/>
                      </a:lnTo>
                      <a:lnTo>
                        <a:pt x="22849" y="5817"/>
                      </a:lnTo>
                      <a:lnTo>
                        <a:pt x="22890" y="5734"/>
                      </a:lnTo>
                      <a:lnTo>
                        <a:pt x="22828" y="5650"/>
                      </a:lnTo>
                      <a:lnTo>
                        <a:pt x="22828" y="5482"/>
                      </a:lnTo>
                      <a:lnTo>
                        <a:pt x="22911" y="5294"/>
                      </a:lnTo>
                      <a:lnTo>
                        <a:pt x="22932" y="5169"/>
                      </a:lnTo>
                      <a:lnTo>
                        <a:pt x="23016" y="5085"/>
                      </a:lnTo>
                      <a:lnTo>
                        <a:pt x="23016" y="4980"/>
                      </a:lnTo>
                      <a:lnTo>
                        <a:pt x="23037" y="4876"/>
                      </a:lnTo>
                      <a:lnTo>
                        <a:pt x="23100" y="4646"/>
                      </a:lnTo>
                      <a:lnTo>
                        <a:pt x="23225" y="4562"/>
                      </a:lnTo>
                      <a:lnTo>
                        <a:pt x="23225" y="4436"/>
                      </a:lnTo>
                      <a:lnTo>
                        <a:pt x="23100" y="4436"/>
                      </a:lnTo>
                      <a:lnTo>
                        <a:pt x="23100" y="4353"/>
                      </a:lnTo>
                      <a:lnTo>
                        <a:pt x="23163" y="4269"/>
                      </a:lnTo>
                      <a:lnTo>
                        <a:pt x="23163" y="4039"/>
                      </a:lnTo>
                      <a:lnTo>
                        <a:pt x="23121" y="3976"/>
                      </a:lnTo>
                      <a:lnTo>
                        <a:pt x="23058" y="3850"/>
                      </a:lnTo>
                      <a:lnTo>
                        <a:pt x="23100" y="3809"/>
                      </a:lnTo>
                      <a:lnTo>
                        <a:pt x="23100" y="3662"/>
                      </a:lnTo>
                      <a:lnTo>
                        <a:pt x="23016" y="3662"/>
                      </a:lnTo>
                      <a:lnTo>
                        <a:pt x="22911" y="3537"/>
                      </a:lnTo>
                      <a:lnTo>
                        <a:pt x="22744" y="3599"/>
                      </a:lnTo>
                      <a:lnTo>
                        <a:pt x="22723" y="3725"/>
                      </a:lnTo>
                      <a:lnTo>
                        <a:pt x="22828" y="3809"/>
                      </a:lnTo>
                      <a:lnTo>
                        <a:pt x="22828" y="3913"/>
                      </a:lnTo>
                      <a:lnTo>
                        <a:pt x="22890" y="3976"/>
                      </a:lnTo>
                      <a:lnTo>
                        <a:pt x="22890" y="4060"/>
                      </a:lnTo>
                      <a:lnTo>
                        <a:pt x="22807" y="4060"/>
                      </a:lnTo>
                      <a:lnTo>
                        <a:pt x="22786" y="3955"/>
                      </a:lnTo>
                      <a:lnTo>
                        <a:pt x="22702" y="3955"/>
                      </a:lnTo>
                      <a:lnTo>
                        <a:pt x="22639" y="4081"/>
                      </a:lnTo>
                      <a:lnTo>
                        <a:pt x="22702" y="4122"/>
                      </a:lnTo>
                      <a:lnTo>
                        <a:pt x="22723" y="4227"/>
                      </a:lnTo>
                      <a:lnTo>
                        <a:pt x="22786" y="4353"/>
                      </a:lnTo>
                      <a:lnTo>
                        <a:pt x="22723" y="4394"/>
                      </a:lnTo>
                      <a:lnTo>
                        <a:pt x="22702" y="4353"/>
                      </a:lnTo>
                      <a:lnTo>
                        <a:pt x="22639" y="4290"/>
                      </a:lnTo>
                      <a:lnTo>
                        <a:pt x="22618" y="4436"/>
                      </a:lnTo>
                      <a:lnTo>
                        <a:pt x="22514" y="4353"/>
                      </a:lnTo>
                      <a:lnTo>
                        <a:pt x="22514" y="4248"/>
                      </a:lnTo>
                      <a:lnTo>
                        <a:pt x="22430" y="4248"/>
                      </a:lnTo>
                      <a:lnTo>
                        <a:pt x="22388" y="4353"/>
                      </a:lnTo>
                      <a:lnTo>
                        <a:pt x="22326" y="4332"/>
                      </a:lnTo>
                      <a:lnTo>
                        <a:pt x="22326" y="4185"/>
                      </a:lnTo>
                      <a:lnTo>
                        <a:pt x="22409" y="4122"/>
                      </a:lnTo>
                      <a:lnTo>
                        <a:pt x="22388" y="4081"/>
                      </a:lnTo>
                      <a:lnTo>
                        <a:pt x="22221" y="4143"/>
                      </a:lnTo>
                      <a:lnTo>
                        <a:pt x="22095" y="4269"/>
                      </a:lnTo>
                      <a:lnTo>
                        <a:pt x="22012" y="4143"/>
                      </a:lnTo>
                      <a:lnTo>
                        <a:pt x="21949" y="4143"/>
                      </a:lnTo>
                      <a:lnTo>
                        <a:pt x="21865" y="4227"/>
                      </a:lnTo>
                      <a:lnTo>
                        <a:pt x="21740" y="4227"/>
                      </a:lnTo>
                      <a:lnTo>
                        <a:pt x="21698" y="4164"/>
                      </a:lnTo>
                      <a:lnTo>
                        <a:pt x="21572" y="4185"/>
                      </a:lnTo>
                      <a:lnTo>
                        <a:pt x="21530" y="4143"/>
                      </a:lnTo>
                      <a:lnTo>
                        <a:pt x="21635" y="4060"/>
                      </a:lnTo>
                      <a:lnTo>
                        <a:pt x="21782" y="4039"/>
                      </a:lnTo>
                      <a:lnTo>
                        <a:pt x="21865" y="4060"/>
                      </a:lnTo>
                      <a:lnTo>
                        <a:pt x="21991" y="4039"/>
                      </a:lnTo>
                      <a:lnTo>
                        <a:pt x="21991" y="3955"/>
                      </a:lnTo>
                      <a:lnTo>
                        <a:pt x="22074" y="3934"/>
                      </a:lnTo>
                      <a:lnTo>
                        <a:pt x="22158" y="3955"/>
                      </a:lnTo>
                      <a:lnTo>
                        <a:pt x="22263" y="3850"/>
                      </a:lnTo>
                      <a:lnTo>
                        <a:pt x="22263" y="3746"/>
                      </a:lnTo>
                      <a:lnTo>
                        <a:pt x="22284" y="3662"/>
                      </a:lnTo>
                      <a:lnTo>
                        <a:pt x="22200" y="3599"/>
                      </a:lnTo>
                      <a:lnTo>
                        <a:pt x="22095" y="3411"/>
                      </a:lnTo>
                      <a:lnTo>
                        <a:pt x="21970" y="3348"/>
                      </a:lnTo>
                      <a:lnTo>
                        <a:pt x="21949" y="3285"/>
                      </a:lnTo>
                      <a:lnTo>
                        <a:pt x="21761" y="3118"/>
                      </a:lnTo>
                      <a:lnTo>
                        <a:pt x="21740" y="3076"/>
                      </a:lnTo>
                      <a:lnTo>
                        <a:pt x="21635" y="3076"/>
                      </a:lnTo>
                      <a:lnTo>
                        <a:pt x="21489" y="3139"/>
                      </a:lnTo>
                      <a:lnTo>
                        <a:pt x="21426" y="3139"/>
                      </a:lnTo>
                      <a:lnTo>
                        <a:pt x="21238" y="3327"/>
                      </a:lnTo>
                      <a:lnTo>
                        <a:pt x="21279" y="3390"/>
                      </a:lnTo>
                      <a:lnTo>
                        <a:pt x="21279" y="3453"/>
                      </a:lnTo>
                      <a:lnTo>
                        <a:pt x="21217" y="3495"/>
                      </a:lnTo>
                      <a:lnTo>
                        <a:pt x="21133" y="3516"/>
                      </a:lnTo>
                      <a:lnTo>
                        <a:pt x="21133" y="3453"/>
                      </a:lnTo>
                      <a:lnTo>
                        <a:pt x="21049" y="3495"/>
                      </a:lnTo>
                      <a:lnTo>
                        <a:pt x="20966" y="3432"/>
                      </a:lnTo>
                      <a:lnTo>
                        <a:pt x="20861" y="3432"/>
                      </a:lnTo>
                      <a:lnTo>
                        <a:pt x="20819" y="3495"/>
                      </a:lnTo>
                      <a:lnTo>
                        <a:pt x="20714" y="3495"/>
                      </a:lnTo>
                      <a:lnTo>
                        <a:pt x="20652" y="3432"/>
                      </a:lnTo>
                      <a:lnTo>
                        <a:pt x="20714" y="3390"/>
                      </a:lnTo>
                      <a:lnTo>
                        <a:pt x="20861" y="3348"/>
                      </a:lnTo>
                      <a:lnTo>
                        <a:pt x="20924" y="3244"/>
                      </a:lnTo>
                      <a:lnTo>
                        <a:pt x="21028" y="3223"/>
                      </a:lnTo>
                      <a:lnTo>
                        <a:pt x="21112" y="3244"/>
                      </a:lnTo>
                      <a:lnTo>
                        <a:pt x="21175" y="3139"/>
                      </a:lnTo>
                      <a:lnTo>
                        <a:pt x="21175" y="3013"/>
                      </a:lnTo>
                      <a:lnTo>
                        <a:pt x="21238" y="2972"/>
                      </a:lnTo>
                      <a:lnTo>
                        <a:pt x="21321" y="2972"/>
                      </a:lnTo>
                      <a:lnTo>
                        <a:pt x="21384" y="2804"/>
                      </a:lnTo>
                      <a:lnTo>
                        <a:pt x="21384" y="2616"/>
                      </a:lnTo>
                      <a:lnTo>
                        <a:pt x="21426" y="2553"/>
                      </a:lnTo>
                      <a:lnTo>
                        <a:pt x="21384" y="2449"/>
                      </a:lnTo>
                      <a:lnTo>
                        <a:pt x="21279" y="2449"/>
                      </a:lnTo>
                      <a:lnTo>
                        <a:pt x="21112" y="2490"/>
                      </a:lnTo>
                      <a:lnTo>
                        <a:pt x="20903" y="2553"/>
                      </a:lnTo>
                      <a:lnTo>
                        <a:pt x="20694" y="2616"/>
                      </a:lnTo>
                      <a:lnTo>
                        <a:pt x="20547" y="2658"/>
                      </a:lnTo>
                      <a:cubicBezTo>
                        <a:pt x="20652" y="2616"/>
                        <a:pt x="20798" y="2574"/>
                        <a:pt x="20903" y="2511"/>
                      </a:cubicBezTo>
                      <a:cubicBezTo>
                        <a:pt x="20945" y="2511"/>
                        <a:pt x="21028" y="2490"/>
                        <a:pt x="21070" y="2490"/>
                      </a:cubicBezTo>
                      <a:cubicBezTo>
                        <a:pt x="21217" y="2469"/>
                        <a:pt x="21238" y="2344"/>
                        <a:pt x="21175" y="2239"/>
                      </a:cubicBezTo>
                      <a:lnTo>
                        <a:pt x="21238" y="2177"/>
                      </a:lnTo>
                      <a:lnTo>
                        <a:pt x="21217" y="2072"/>
                      </a:lnTo>
                      <a:lnTo>
                        <a:pt x="21217" y="1967"/>
                      </a:lnTo>
                      <a:lnTo>
                        <a:pt x="21154" y="1884"/>
                      </a:lnTo>
                      <a:lnTo>
                        <a:pt x="21217" y="1842"/>
                      </a:lnTo>
                      <a:lnTo>
                        <a:pt x="21217" y="1674"/>
                      </a:lnTo>
                      <a:lnTo>
                        <a:pt x="21133" y="1507"/>
                      </a:lnTo>
                      <a:lnTo>
                        <a:pt x="21175" y="1402"/>
                      </a:lnTo>
                      <a:lnTo>
                        <a:pt x="21154" y="1109"/>
                      </a:lnTo>
                      <a:lnTo>
                        <a:pt x="20945" y="879"/>
                      </a:lnTo>
                      <a:lnTo>
                        <a:pt x="20924" y="775"/>
                      </a:lnTo>
                      <a:lnTo>
                        <a:pt x="20840" y="733"/>
                      </a:lnTo>
                      <a:lnTo>
                        <a:pt x="20694" y="796"/>
                      </a:lnTo>
                      <a:lnTo>
                        <a:pt x="20526" y="775"/>
                      </a:lnTo>
                      <a:lnTo>
                        <a:pt x="20442" y="837"/>
                      </a:lnTo>
                      <a:lnTo>
                        <a:pt x="20442" y="984"/>
                      </a:lnTo>
                      <a:lnTo>
                        <a:pt x="20212" y="1109"/>
                      </a:lnTo>
                      <a:lnTo>
                        <a:pt x="20212" y="1047"/>
                      </a:lnTo>
                      <a:lnTo>
                        <a:pt x="20380" y="900"/>
                      </a:lnTo>
                      <a:lnTo>
                        <a:pt x="20422" y="754"/>
                      </a:lnTo>
                      <a:lnTo>
                        <a:pt x="20317" y="670"/>
                      </a:lnTo>
                      <a:lnTo>
                        <a:pt x="20212" y="712"/>
                      </a:lnTo>
                      <a:lnTo>
                        <a:pt x="20129" y="733"/>
                      </a:lnTo>
                      <a:lnTo>
                        <a:pt x="20212" y="670"/>
                      </a:lnTo>
                      <a:lnTo>
                        <a:pt x="20191" y="586"/>
                      </a:lnTo>
                      <a:lnTo>
                        <a:pt x="19898" y="419"/>
                      </a:lnTo>
                      <a:lnTo>
                        <a:pt x="19815" y="293"/>
                      </a:lnTo>
                      <a:lnTo>
                        <a:pt x="19752" y="252"/>
                      </a:lnTo>
                      <a:lnTo>
                        <a:pt x="19773" y="105"/>
                      </a:lnTo>
                      <a:lnTo>
                        <a:pt x="194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A6CBC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56" name="Google Shape;2156;p10"/>
              <p:cNvSpPr/>
              <p:nvPr/>
            </p:nvSpPr>
            <p:spPr>
              <a:xfrm>
                <a:off x="3216902" y="3020658"/>
                <a:ext cx="15456" cy="5959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524" extrusionOk="0">
                    <a:moveTo>
                      <a:pt x="503" y="0"/>
                    </a:moveTo>
                    <a:lnTo>
                      <a:pt x="293" y="42"/>
                    </a:lnTo>
                    <a:lnTo>
                      <a:pt x="168" y="21"/>
                    </a:lnTo>
                    <a:lnTo>
                      <a:pt x="63" y="42"/>
                    </a:lnTo>
                    <a:lnTo>
                      <a:pt x="1" y="147"/>
                    </a:lnTo>
                    <a:lnTo>
                      <a:pt x="105" y="230"/>
                    </a:lnTo>
                    <a:lnTo>
                      <a:pt x="189" y="209"/>
                    </a:lnTo>
                    <a:lnTo>
                      <a:pt x="252" y="230"/>
                    </a:lnTo>
                    <a:lnTo>
                      <a:pt x="314" y="377"/>
                    </a:lnTo>
                    <a:lnTo>
                      <a:pt x="398" y="439"/>
                    </a:lnTo>
                    <a:lnTo>
                      <a:pt x="524" y="439"/>
                    </a:lnTo>
                    <a:lnTo>
                      <a:pt x="607" y="523"/>
                    </a:lnTo>
                    <a:lnTo>
                      <a:pt x="775" y="523"/>
                    </a:lnTo>
                    <a:lnTo>
                      <a:pt x="775" y="377"/>
                    </a:lnTo>
                    <a:lnTo>
                      <a:pt x="879" y="377"/>
                    </a:lnTo>
                    <a:lnTo>
                      <a:pt x="900" y="439"/>
                    </a:lnTo>
                    <a:lnTo>
                      <a:pt x="984" y="439"/>
                    </a:lnTo>
                    <a:lnTo>
                      <a:pt x="1005" y="335"/>
                    </a:lnTo>
                    <a:lnTo>
                      <a:pt x="1089" y="377"/>
                    </a:lnTo>
                    <a:lnTo>
                      <a:pt x="1298" y="377"/>
                    </a:lnTo>
                    <a:lnTo>
                      <a:pt x="1298" y="335"/>
                    </a:lnTo>
                    <a:lnTo>
                      <a:pt x="1193" y="230"/>
                    </a:lnTo>
                    <a:lnTo>
                      <a:pt x="1047" y="209"/>
                    </a:lnTo>
                    <a:lnTo>
                      <a:pt x="942" y="2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10"/>
              <p:cNvSpPr/>
              <p:nvPr/>
            </p:nvSpPr>
            <p:spPr>
              <a:xfrm>
                <a:off x="3243063" y="3010423"/>
                <a:ext cx="19695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173" extrusionOk="0">
                    <a:moveTo>
                      <a:pt x="1089" y="0"/>
                    </a:moveTo>
                    <a:lnTo>
                      <a:pt x="1005" y="63"/>
                    </a:lnTo>
                    <a:lnTo>
                      <a:pt x="900" y="21"/>
                    </a:lnTo>
                    <a:lnTo>
                      <a:pt x="691" y="21"/>
                    </a:lnTo>
                    <a:lnTo>
                      <a:pt x="649" y="84"/>
                    </a:lnTo>
                    <a:lnTo>
                      <a:pt x="754" y="168"/>
                    </a:lnTo>
                    <a:lnTo>
                      <a:pt x="1068" y="272"/>
                    </a:lnTo>
                    <a:lnTo>
                      <a:pt x="1047" y="314"/>
                    </a:lnTo>
                    <a:lnTo>
                      <a:pt x="1109" y="398"/>
                    </a:lnTo>
                    <a:lnTo>
                      <a:pt x="1047" y="544"/>
                    </a:lnTo>
                    <a:lnTo>
                      <a:pt x="1109" y="649"/>
                    </a:lnTo>
                    <a:lnTo>
                      <a:pt x="1214" y="691"/>
                    </a:lnTo>
                    <a:lnTo>
                      <a:pt x="1340" y="795"/>
                    </a:lnTo>
                    <a:lnTo>
                      <a:pt x="1319" y="858"/>
                    </a:lnTo>
                    <a:lnTo>
                      <a:pt x="1068" y="858"/>
                    </a:lnTo>
                    <a:lnTo>
                      <a:pt x="1026" y="900"/>
                    </a:lnTo>
                    <a:lnTo>
                      <a:pt x="921" y="858"/>
                    </a:lnTo>
                    <a:lnTo>
                      <a:pt x="796" y="858"/>
                    </a:lnTo>
                    <a:lnTo>
                      <a:pt x="649" y="816"/>
                    </a:lnTo>
                    <a:lnTo>
                      <a:pt x="524" y="858"/>
                    </a:lnTo>
                    <a:lnTo>
                      <a:pt x="524" y="816"/>
                    </a:lnTo>
                    <a:lnTo>
                      <a:pt x="482" y="795"/>
                    </a:lnTo>
                    <a:lnTo>
                      <a:pt x="293" y="837"/>
                    </a:lnTo>
                    <a:lnTo>
                      <a:pt x="189" y="733"/>
                    </a:lnTo>
                    <a:lnTo>
                      <a:pt x="63" y="795"/>
                    </a:lnTo>
                    <a:lnTo>
                      <a:pt x="0" y="858"/>
                    </a:lnTo>
                    <a:lnTo>
                      <a:pt x="63" y="963"/>
                    </a:lnTo>
                    <a:lnTo>
                      <a:pt x="189" y="1005"/>
                    </a:lnTo>
                    <a:lnTo>
                      <a:pt x="314" y="1151"/>
                    </a:lnTo>
                    <a:lnTo>
                      <a:pt x="377" y="1172"/>
                    </a:lnTo>
                    <a:lnTo>
                      <a:pt x="377" y="1067"/>
                    </a:lnTo>
                    <a:lnTo>
                      <a:pt x="419" y="1026"/>
                    </a:lnTo>
                    <a:lnTo>
                      <a:pt x="691" y="1026"/>
                    </a:lnTo>
                    <a:lnTo>
                      <a:pt x="796" y="1067"/>
                    </a:lnTo>
                    <a:lnTo>
                      <a:pt x="1109" y="1067"/>
                    </a:lnTo>
                    <a:lnTo>
                      <a:pt x="1151" y="1047"/>
                    </a:lnTo>
                    <a:lnTo>
                      <a:pt x="1256" y="1109"/>
                    </a:lnTo>
                    <a:lnTo>
                      <a:pt x="1340" y="1109"/>
                    </a:lnTo>
                    <a:lnTo>
                      <a:pt x="1340" y="1047"/>
                    </a:lnTo>
                    <a:lnTo>
                      <a:pt x="1570" y="921"/>
                    </a:lnTo>
                    <a:lnTo>
                      <a:pt x="1570" y="837"/>
                    </a:lnTo>
                    <a:lnTo>
                      <a:pt x="1570" y="733"/>
                    </a:lnTo>
                    <a:lnTo>
                      <a:pt x="1528" y="607"/>
                    </a:lnTo>
                    <a:lnTo>
                      <a:pt x="1549" y="544"/>
                    </a:lnTo>
                    <a:lnTo>
                      <a:pt x="1633" y="502"/>
                    </a:lnTo>
                    <a:lnTo>
                      <a:pt x="1653" y="377"/>
                    </a:lnTo>
                    <a:lnTo>
                      <a:pt x="1612" y="293"/>
                    </a:lnTo>
                    <a:lnTo>
                      <a:pt x="1653" y="189"/>
                    </a:lnTo>
                    <a:lnTo>
                      <a:pt x="1633" y="126"/>
                    </a:lnTo>
                    <a:lnTo>
                      <a:pt x="1528" y="105"/>
                    </a:lnTo>
                    <a:lnTo>
                      <a:pt x="1423" y="126"/>
                    </a:lnTo>
                    <a:lnTo>
                      <a:pt x="1319" y="21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10"/>
              <p:cNvSpPr/>
              <p:nvPr/>
            </p:nvSpPr>
            <p:spPr>
              <a:xfrm>
                <a:off x="3173297" y="2986859"/>
                <a:ext cx="73267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2198" extrusionOk="0">
                    <a:moveTo>
                      <a:pt x="1570" y="1"/>
                    </a:moveTo>
                    <a:lnTo>
                      <a:pt x="1445" y="106"/>
                    </a:lnTo>
                    <a:lnTo>
                      <a:pt x="1131" y="106"/>
                    </a:lnTo>
                    <a:lnTo>
                      <a:pt x="901" y="168"/>
                    </a:lnTo>
                    <a:lnTo>
                      <a:pt x="817" y="252"/>
                    </a:lnTo>
                    <a:lnTo>
                      <a:pt x="566" y="315"/>
                    </a:lnTo>
                    <a:lnTo>
                      <a:pt x="482" y="419"/>
                    </a:lnTo>
                    <a:lnTo>
                      <a:pt x="377" y="482"/>
                    </a:lnTo>
                    <a:lnTo>
                      <a:pt x="357" y="608"/>
                    </a:lnTo>
                    <a:lnTo>
                      <a:pt x="419" y="712"/>
                    </a:lnTo>
                    <a:lnTo>
                      <a:pt x="398" y="775"/>
                    </a:lnTo>
                    <a:lnTo>
                      <a:pt x="294" y="712"/>
                    </a:lnTo>
                    <a:lnTo>
                      <a:pt x="85" y="817"/>
                    </a:lnTo>
                    <a:lnTo>
                      <a:pt x="1" y="796"/>
                    </a:lnTo>
                    <a:lnTo>
                      <a:pt x="1" y="880"/>
                    </a:lnTo>
                    <a:lnTo>
                      <a:pt x="105" y="922"/>
                    </a:lnTo>
                    <a:lnTo>
                      <a:pt x="252" y="796"/>
                    </a:lnTo>
                    <a:lnTo>
                      <a:pt x="273" y="817"/>
                    </a:lnTo>
                    <a:lnTo>
                      <a:pt x="273" y="922"/>
                    </a:lnTo>
                    <a:lnTo>
                      <a:pt x="419" y="817"/>
                    </a:lnTo>
                    <a:lnTo>
                      <a:pt x="524" y="817"/>
                    </a:lnTo>
                    <a:lnTo>
                      <a:pt x="629" y="629"/>
                    </a:lnTo>
                    <a:lnTo>
                      <a:pt x="796" y="670"/>
                    </a:lnTo>
                    <a:lnTo>
                      <a:pt x="838" y="608"/>
                    </a:lnTo>
                    <a:lnTo>
                      <a:pt x="922" y="691"/>
                    </a:lnTo>
                    <a:lnTo>
                      <a:pt x="1026" y="670"/>
                    </a:lnTo>
                    <a:lnTo>
                      <a:pt x="1214" y="461"/>
                    </a:lnTo>
                    <a:lnTo>
                      <a:pt x="1319" y="419"/>
                    </a:lnTo>
                    <a:lnTo>
                      <a:pt x="1361" y="357"/>
                    </a:lnTo>
                    <a:lnTo>
                      <a:pt x="1528" y="378"/>
                    </a:lnTo>
                    <a:lnTo>
                      <a:pt x="1654" y="378"/>
                    </a:lnTo>
                    <a:lnTo>
                      <a:pt x="1884" y="398"/>
                    </a:lnTo>
                    <a:lnTo>
                      <a:pt x="1968" y="461"/>
                    </a:lnTo>
                    <a:lnTo>
                      <a:pt x="1884" y="503"/>
                    </a:lnTo>
                    <a:lnTo>
                      <a:pt x="1758" y="503"/>
                    </a:lnTo>
                    <a:lnTo>
                      <a:pt x="1675" y="566"/>
                    </a:lnTo>
                    <a:lnTo>
                      <a:pt x="1758" y="629"/>
                    </a:lnTo>
                    <a:lnTo>
                      <a:pt x="2093" y="691"/>
                    </a:lnTo>
                    <a:lnTo>
                      <a:pt x="2177" y="670"/>
                    </a:lnTo>
                    <a:lnTo>
                      <a:pt x="2282" y="670"/>
                    </a:lnTo>
                    <a:lnTo>
                      <a:pt x="2386" y="733"/>
                    </a:lnTo>
                    <a:lnTo>
                      <a:pt x="2554" y="775"/>
                    </a:lnTo>
                    <a:lnTo>
                      <a:pt x="2616" y="775"/>
                    </a:lnTo>
                    <a:lnTo>
                      <a:pt x="2658" y="691"/>
                    </a:lnTo>
                    <a:lnTo>
                      <a:pt x="2721" y="775"/>
                    </a:lnTo>
                    <a:lnTo>
                      <a:pt x="2763" y="817"/>
                    </a:lnTo>
                    <a:lnTo>
                      <a:pt x="2930" y="942"/>
                    </a:lnTo>
                    <a:lnTo>
                      <a:pt x="3077" y="984"/>
                    </a:lnTo>
                    <a:lnTo>
                      <a:pt x="3139" y="942"/>
                    </a:lnTo>
                    <a:lnTo>
                      <a:pt x="3244" y="1026"/>
                    </a:lnTo>
                    <a:lnTo>
                      <a:pt x="3349" y="1005"/>
                    </a:lnTo>
                    <a:lnTo>
                      <a:pt x="3432" y="1047"/>
                    </a:lnTo>
                    <a:lnTo>
                      <a:pt x="3600" y="1005"/>
                    </a:lnTo>
                    <a:lnTo>
                      <a:pt x="3663" y="1026"/>
                    </a:lnTo>
                    <a:lnTo>
                      <a:pt x="3746" y="1361"/>
                    </a:lnTo>
                    <a:lnTo>
                      <a:pt x="3955" y="1570"/>
                    </a:lnTo>
                    <a:lnTo>
                      <a:pt x="4039" y="1612"/>
                    </a:lnTo>
                    <a:lnTo>
                      <a:pt x="4081" y="1549"/>
                    </a:lnTo>
                    <a:lnTo>
                      <a:pt x="4227" y="1633"/>
                    </a:lnTo>
                    <a:lnTo>
                      <a:pt x="4437" y="1633"/>
                    </a:lnTo>
                    <a:lnTo>
                      <a:pt x="4458" y="1675"/>
                    </a:lnTo>
                    <a:lnTo>
                      <a:pt x="4541" y="1738"/>
                    </a:lnTo>
                    <a:lnTo>
                      <a:pt x="4541" y="1842"/>
                    </a:lnTo>
                    <a:lnTo>
                      <a:pt x="4374" y="1863"/>
                    </a:lnTo>
                    <a:lnTo>
                      <a:pt x="4186" y="2051"/>
                    </a:lnTo>
                    <a:lnTo>
                      <a:pt x="4186" y="2156"/>
                    </a:lnTo>
                    <a:lnTo>
                      <a:pt x="4374" y="2177"/>
                    </a:lnTo>
                    <a:lnTo>
                      <a:pt x="4541" y="2135"/>
                    </a:lnTo>
                    <a:lnTo>
                      <a:pt x="4604" y="2156"/>
                    </a:lnTo>
                    <a:lnTo>
                      <a:pt x="4897" y="2093"/>
                    </a:lnTo>
                    <a:lnTo>
                      <a:pt x="5064" y="2093"/>
                    </a:lnTo>
                    <a:lnTo>
                      <a:pt x="5274" y="2198"/>
                    </a:lnTo>
                    <a:lnTo>
                      <a:pt x="5546" y="2135"/>
                    </a:lnTo>
                    <a:lnTo>
                      <a:pt x="5587" y="2072"/>
                    </a:lnTo>
                    <a:lnTo>
                      <a:pt x="5650" y="2072"/>
                    </a:lnTo>
                    <a:lnTo>
                      <a:pt x="5734" y="2030"/>
                    </a:lnTo>
                    <a:lnTo>
                      <a:pt x="5943" y="2051"/>
                    </a:lnTo>
                    <a:lnTo>
                      <a:pt x="6069" y="1989"/>
                    </a:lnTo>
                    <a:lnTo>
                      <a:pt x="6152" y="1884"/>
                    </a:lnTo>
                    <a:lnTo>
                      <a:pt x="6111" y="1842"/>
                    </a:lnTo>
                    <a:lnTo>
                      <a:pt x="6006" y="1821"/>
                    </a:lnTo>
                    <a:lnTo>
                      <a:pt x="5922" y="1654"/>
                    </a:lnTo>
                    <a:lnTo>
                      <a:pt x="5692" y="1549"/>
                    </a:lnTo>
                    <a:lnTo>
                      <a:pt x="5378" y="1549"/>
                    </a:lnTo>
                    <a:lnTo>
                      <a:pt x="5295" y="1528"/>
                    </a:lnTo>
                    <a:lnTo>
                      <a:pt x="5336" y="1466"/>
                    </a:lnTo>
                    <a:lnTo>
                      <a:pt x="5399" y="1319"/>
                    </a:lnTo>
                    <a:lnTo>
                      <a:pt x="5315" y="1298"/>
                    </a:lnTo>
                    <a:lnTo>
                      <a:pt x="5232" y="1340"/>
                    </a:lnTo>
                    <a:lnTo>
                      <a:pt x="5127" y="1340"/>
                    </a:lnTo>
                    <a:lnTo>
                      <a:pt x="4918" y="1194"/>
                    </a:lnTo>
                    <a:lnTo>
                      <a:pt x="4855" y="1235"/>
                    </a:lnTo>
                    <a:lnTo>
                      <a:pt x="4771" y="1152"/>
                    </a:lnTo>
                    <a:lnTo>
                      <a:pt x="4604" y="1026"/>
                    </a:lnTo>
                    <a:lnTo>
                      <a:pt x="4541" y="1131"/>
                    </a:lnTo>
                    <a:lnTo>
                      <a:pt x="4479" y="1089"/>
                    </a:lnTo>
                    <a:lnTo>
                      <a:pt x="4499" y="1005"/>
                    </a:lnTo>
                    <a:lnTo>
                      <a:pt x="4437" y="984"/>
                    </a:lnTo>
                    <a:lnTo>
                      <a:pt x="4395" y="1047"/>
                    </a:lnTo>
                    <a:lnTo>
                      <a:pt x="4332" y="984"/>
                    </a:lnTo>
                    <a:lnTo>
                      <a:pt x="4123" y="922"/>
                    </a:lnTo>
                    <a:lnTo>
                      <a:pt x="3955" y="796"/>
                    </a:lnTo>
                    <a:lnTo>
                      <a:pt x="3830" y="712"/>
                    </a:lnTo>
                    <a:lnTo>
                      <a:pt x="3704" y="587"/>
                    </a:lnTo>
                    <a:lnTo>
                      <a:pt x="3349" y="587"/>
                    </a:lnTo>
                    <a:lnTo>
                      <a:pt x="3244" y="524"/>
                    </a:lnTo>
                    <a:lnTo>
                      <a:pt x="3202" y="398"/>
                    </a:lnTo>
                    <a:lnTo>
                      <a:pt x="3077" y="252"/>
                    </a:lnTo>
                    <a:lnTo>
                      <a:pt x="2972" y="273"/>
                    </a:lnTo>
                    <a:lnTo>
                      <a:pt x="2909" y="210"/>
                    </a:lnTo>
                    <a:lnTo>
                      <a:pt x="2491" y="147"/>
                    </a:lnTo>
                    <a:lnTo>
                      <a:pt x="2365" y="210"/>
                    </a:lnTo>
                    <a:lnTo>
                      <a:pt x="2177" y="168"/>
                    </a:lnTo>
                    <a:lnTo>
                      <a:pt x="2072" y="43"/>
                    </a:lnTo>
                    <a:lnTo>
                      <a:pt x="18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10"/>
              <p:cNvSpPr/>
              <p:nvPr/>
            </p:nvSpPr>
            <p:spPr>
              <a:xfrm>
                <a:off x="3371128" y="3527019"/>
                <a:ext cx="18695" cy="10247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901" extrusionOk="0">
                    <a:moveTo>
                      <a:pt x="1025" y="0"/>
                    </a:moveTo>
                    <a:lnTo>
                      <a:pt x="984" y="84"/>
                    </a:lnTo>
                    <a:lnTo>
                      <a:pt x="921" y="105"/>
                    </a:lnTo>
                    <a:lnTo>
                      <a:pt x="942" y="189"/>
                    </a:lnTo>
                    <a:lnTo>
                      <a:pt x="921" y="252"/>
                    </a:lnTo>
                    <a:lnTo>
                      <a:pt x="691" y="314"/>
                    </a:lnTo>
                    <a:lnTo>
                      <a:pt x="733" y="273"/>
                    </a:lnTo>
                    <a:lnTo>
                      <a:pt x="774" y="126"/>
                    </a:lnTo>
                    <a:lnTo>
                      <a:pt x="733" y="63"/>
                    </a:lnTo>
                    <a:lnTo>
                      <a:pt x="649" y="84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461" y="84"/>
                    </a:lnTo>
                    <a:lnTo>
                      <a:pt x="377" y="84"/>
                    </a:lnTo>
                    <a:lnTo>
                      <a:pt x="377" y="252"/>
                    </a:lnTo>
                    <a:lnTo>
                      <a:pt x="272" y="210"/>
                    </a:lnTo>
                    <a:lnTo>
                      <a:pt x="168" y="105"/>
                    </a:lnTo>
                    <a:lnTo>
                      <a:pt x="105" y="168"/>
                    </a:lnTo>
                    <a:lnTo>
                      <a:pt x="230" y="356"/>
                    </a:lnTo>
                    <a:lnTo>
                      <a:pt x="377" y="377"/>
                    </a:lnTo>
                    <a:lnTo>
                      <a:pt x="377" y="419"/>
                    </a:lnTo>
                    <a:lnTo>
                      <a:pt x="230" y="419"/>
                    </a:lnTo>
                    <a:lnTo>
                      <a:pt x="168" y="482"/>
                    </a:lnTo>
                    <a:lnTo>
                      <a:pt x="189" y="565"/>
                    </a:lnTo>
                    <a:lnTo>
                      <a:pt x="84" y="670"/>
                    </a:lnTo>
                    <a:lnTo>
                      <a:pt x="0" y="670"/>
                    </a:lnTo>
                    <a:lnTo>
                      <a:pt x="0" y="712"/>
                    </a:lnTo>
                    <a:lnTo>
                      <a:pt x="126" y="796"/>
                    </a:lnTo>
                    <a:lnTo>
                      <a:pt x="189" y="712"/>
                    </a:lnTo>
                    <a:lnTo>
                      <a:pt x="293" y="796"/>
                    </a:lnTo>
                    <a:lnTo>
                      <a:pt x="377" y="691"/>
                    </a:lnTo>
                    <a:lnTo>
                      <a:pt x="230" y="628"/>
                    </a:lnTo>
                    <a:lnTo>
                      <a:pt x="335" y="586"/>
                    </a:lnTo>
                    <a:lnTo>
                      <a:pt x="523" y="607"/>
                    </a:lnTo>
                    <a:lnTo>
                      <a:pt x="649" y="565"/>
                    </a:lnTo>
                    <a:lnTo>
                      <a:pt x="649" y="461"/>
                    </a:lnTo>
                    <a:cubicBezTo>
                      <a:pt x="649" y="461"/>
                      <a:pt x="667" y="470"/>
                      <a:pt x="680" y="470"/>
                    </a:cubicBezTo>
                    <a:cubicBezTo>
                      <a:pt x="686" y="470"/>
                      <a:pt x="691" y="468"/>
                      <a:pt x="691" y="461"/>
                    </a:cubicBezTo>
                    <a:cubicBezTo>
                      <a:pt x="795" y="398"/>
                      <a:pt x="900" y="377"/>
                      <a:pt x="1005" y="314"/>
                    </a:cubicBezTo>
                    <a:lnTo>
                      <a:pt x="1046" y="398"/>
                    </a:lnTo>
                    <a:lnTo>
                      <a:pt x="1025" y="461"/>
                    </a:lnTo>
                    <a:lnTo>
                      <a:pt x="942" y="419"/>
                    </a:lnTo>
                    <a:lnTo>
                      <a:pt x="858" y="461"/>
                    </a:lnTo>
                    <a:lnTo>
                      <a:pt x="691" y="712"/>
                    </a:lnTo>
                    <a:lnTo>
                      <a:pt x="753" y="733"/>
                    </a:lnTo>
                    <a:lnTo>
                      <a:pt x="837" y="879"/>
                    </a:lnTo>
                    <a:lnTo>
                      <a:pt x="921" y="900"/>
                    </a:lnTo>
                    <a:lnTo>
                      <a:pt x="921" y="837"/>
                    </a:lnTo>
                    <a:lnTo>
                      <a:pt x="837" y="733"/>
                    </a:lnTo>
                    <a:lnTo>
                      <a:pt x="858" y="712"/>
                    </a:lnTo>
                    <a:lnTo>
                      <a:pt x="963" y="775"/>
                    </a:lnTo>
                    <a:lnTo>
                      <a:pt x="1025" y="733"/>
                    </a:lnTo>
                    <a:lnTo>
                      <a:pt x="963" y="691"/>
                    </a:lnTo>
                    <a:lnTo>
                      <a:pt x="963" y="607"/>
                    </a:lnTo>
                    <a:lnTo>
                      <a:pt x="1067" y="628"/>
                    </a:lnTo>
                    <a:lnTo>
                      <a:pt x="1172" y="607"/>
                    </a:lnTo>
                    <a:lnTo>
                      <a:pt x="1172" y="586"/>
                    </a:lnTo>
                    <a:lnTo>
                      <a:pt x="1088" y="586"/>
                    </a:lnTo>
                    <a:lnTo>
                      <a:pt x="1046" y="524"/>
                    </a:lnTo>
                    <a:lnTo>
                      <a:pt x="1088" y="503"/>
                    </a:lnTo>
                    <a:lnTo>
                      <a:pt x="1193" y="524"/>
                    </a:lnTo>
                    <a:lnTo>
                      <a:pt x="1339" y="503"/>
                    </a:lnTo>
                    <a:lnTo>
                      <a:pt x="1444" y="419"/>
                    </a:lnTo>
                    <a:lnTo>
                      <a:pt x="1549" y="398"/>
                    </a:lnTo>
                    <a:lnTo>
                      <a:pt x="1507" y="314"/>
                    </a:lnTo>
                    <a:lnTo>
                      <a:pt x="1465" y="293"/>
                    </a:lnTo>
                    <a:lnTo>
                      <a:pt x="1444" y="273"/>
                    </a:lnTo>
                    <a:lnTo>
                      <a:pt x="1486" y="210"/>
                    </a:lnTo>
                    <a:lnTo>
                      <a:pt x="1569" y="189"/>
                    </a:lnTo>
                    <a:lnTo>
                      <a:pt x="1528" y="126"/>
                    </a:lnTo>
                    <a:lnTo>
                      <a:pt x="1381" y="105"/>
                    </a:lnTo>
                    <a:lnTo>
                      <a:pt x="1318" y="126"/>
                    </a:lnTo>
                    <a:lnTo>
                      <a:pt x="1339" y="189"/>
                    </a:lnTo>
                    <a:lnTo>
                      <a:pt x="1256" y="210"/>
                    </a:lnTo>
                    <a:lnTo>
                      <a:pt x="1172" y="105"/>
                    </a:lnTo>
                    <a:lnTo>
                      <a:pt x="1172" y="42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10"/>
              <p:cNvSpPr/>
              <p:nvPr/>
            </p:nvSpPr>
            <p:spPr>
              <a:xfrm>
                <a:off x="3183264" y="3080853"/>
                <a:ext cx="3814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1466" extrusionOk="0">
                    <a:moveTo>
                      <a:pt x="2072" y="1"/>
                    </a:moveTo>
                    <a:lnTo>
                      <a:pt x="2030" y="43"/>
                    </a:lnTo>
                    <a:lnTo>
                      <a:pt x="1863" y="147"/>
                    </a:lnTo>
                    <a:lnTo>
                      <a:pt x="1675" y="189"/>
                    </a:lnTo>
                    <a:lnTo>
                      <a:pt x="1319" y="377"/>
                    </a:lnTo>
                    <a:lnTo>
                      <a:pt x="1214" y="461"/>
                    </a:lnTo>
                    <a:lnTo>
                      <a:pt x="1131" y="482"/>
                    </a:lnTo>
                    <a:lnTo>
                      <a:pt x="921" y="482"/>
                    </a:lnTo>
                    <a:lnTo>
                      <a:pt x="733" y="315"/>
                    </a:lnTo>
                    <a:lnTo>
                      <a:pt x="608" y="273"/>
                    </a:lnTo>
                    <a:lnTo>
                      <a:pt x="566" y="294"/>
                    </a:lnTo>
                    <a:lnTo>
                      <a:pt x="629" y="356"/>
                    </a:lnTo>
                    <a:lnTo>
                      <a:pt x="629" y="398"/>
                    </a:lnTo>
                    <a:lnTo>
                      <a:pt x="566" y="419"/>
                    </a:lnTo>
                    <a:lnTo>
                      <a:pt x="461" y="377"/>
                    </a:lnTo>
                    <a:lnTo>
                      <a:pt x="419" y="315"/>
                    </a:lnTo>
                    <a:lnTo>
                      <a:pt x="461" y="294"/>
                    </a:lnTo>
                    <a:lnTo>
                      <a:pt x="482" y="294"/>
                    </a:lnTo>
                    <a:lnTo>
                      <a:pt x="461" y="252"/>
                    </a:lnTo>
                    <a:lnTo>
                      <a:pt x="398" y="252"/>
                    </a:lnTo>
                    <a:lnTo>
                      <a:pt x="315" y="210"/>
                    </a:lnTo>
                    <a:lnTo>
                      <a:pt x="273" y="168"/>
                    </a:lnTo>
                    <a:lnTo>
                      <a:pt x="252" y="84"/>
                    </a:lnTo>
                    <a:lnTo>
                      <a:pt x="147" y="84"/>
                    </a:lnTo>
                    <a:lnTo>
                      <a:pt x="85" y="147"/>
                    </a:lnTo>
                    <a:lnTo>
                      <a:pt x="85" y="252"/>
                    </a:lnTo>
                    <a:lnTo>
                      <a:pt x="43" y="315"/>
                    </a:lnTo>
                    <a:lnTo>
                      <a:pt x="1" y="398"/>
                    </a:lnTo>
                    <a:lnTo>
                      <a:pt x="85" y="419"/>
                    </a:lnTo>
                    <a:lnTo>
                      <a:pt x="147" y="524"/>
                    </a:lnTo>
                    <a:lnTo>
                      <a:pt x="64" y="587"/>
                    </a:lnTo>
                    <a:lnTo>
                      <a:pt x="43" y="691"/>
                    </a:lnTo>
                    <a:lnTo>
                      <a:pt x="43" y="733"/>
                    </a:lnTo>
                    <a:lnTo>
                      <a:pt x="64" y="796"/>
                    </a:lnTo>
                    <a:lnTo>
                      <a:pt x="168" y="796"/>
                    </a:lnTo>
                    <a:lnTo>
                      <a:pt x="252" y="817"/>
                    </a:lnTo>
                    <a:lnTo>
                      <a:pt x="357" y="796"/>
                    </a:lnTo>
                    <a:lnTo>
                      <a:pt x="398" y="733"/>
                    </a:lnTo>
                    <a:lnTo>
                      <a:pt x="461" y="796"/>
                    </a:lnTo>
                    <a:lnTo>
                      <a:pt x="461" y="838"/>
                    </a:lnTo>
                    <a:lnTo>
                      <a:pt x="524" y="880"/>
                    </a:lnTo>
                    <a:lnTo>
                      <a:pt x="733" y="900"/>
                    </a:lnTo>
                    <a:lnTo>
                      <a:pt x="775" y="1026"/>
                    </a:lnTo>
                    <a:lnTo>
                      <a:pt x="817" y="1193"/>
                    </a:lnTo>
                    <a:lnTo>
                      <a:pt x="921" y="1235"/>
                    </a:lnTo>
                    <a:lnTo>
                      <a:pt x="1026" y="1235"/>
                    </a:lnTo>
                    <a:lnTo>
                      <a:pt x="1047" y="1152"/>
                    </a:lnTo>
                    <a:lnTo>
                      <a:pt x="1005" y="1131"/>
                    </a:lnTo>
                    <a:lnTo>
                      <a:pt x="1047" y="1047"/>
                    </a:lnTo>
                    <a:lnTo>
                      <a:pt x="1131" y="1089"/>
                    </a:lnTo>
                    <a:lnTo>
                      <a:pt x="1152" y="1131"/>
                    </a:lnTo>
                    <a:lnTo>
                      <a:pt x="1131" y="1193"/>
                    </a:lnTo>
                    <a:lnTo>
                      <a:pt x="1152" y="1319"/>
                    </a:lnTo>
                    <a:lnTo>
                      <a:pt x="1152" y="1403"/>
                    </a:lnTo>
                    <a:lnTo>
                      <a:pt x="1193" y="1444"/>
                    </a:lnTo>
                    <a:lnTo>
                      <a:pt x="1340" y="1465"/>
                    </a:lnTo>
                    <a:lnTo>
                      <a:pt x="1424" y="1361"/>
                    </a:lnTo>
                    <a:lnTo>
                      <a:pt x="1507" y="1298"/>
                    </a:lnTo>
                    <a:lnTo>
                      <a:pt x="1612" y="1319"/>
                    </a:lnTo>
                    <a:lnTo>
                      <a:pt x="1654" y="1298"/>
                    </a:lnTo>
                    <a:lnTo>
                      <a:pt x="1654" y="1152"/>
                    </a:lnTo>
                    <a:lnTo>
                      <a:pt x="1570" y="1089"/>
                    </a:lnTo>
                    <a:lnTo>
                      <a:pt x="1465" y="1026"/>
                    </a:lnTo>
                    <a:lnTo>
                      <a:pt x="1445" y="921"/>
                    </a:lnTo>
                    <a:lnTo>
                      <a:pt x="1445" y="880"/>
                    </a:lnTo>
                    <a:lnTo>
                      <a:pt x="1549" y="817"/>
                    </a:lnTo>
                    <a:lnTo>
                      <a:pt x="1737" y="775"/>
                    </a:lnTo>
                    <a:lnTo>
                      <a:pt x="1884" y="628"/>
                    </a:lnTo>
                    <a:lnTo>
                      <a:pt x="1884" y="587"/>
                    </a:lnTo>
                    <a:lnTo>
                      <a:pt x="1863" y="566"/>
                    </a:lnTo>
                    <a:lnTo>
                      <a:pt x="1863" y="419"/>
                    </a:lnTo>
                    <a:lnTo>
                      <a:pt x="2051" y="356"/>
                    </a:lnTo>
                    <a:lnTo>
                      <a:pt x="2177" y="315"/>
                    </a:lnTo>
                    <a:lnTo>
                      <a:pt x="2261" y="377"/>
                    </a:lnTo>
                    <a:lnTo>
                      <a:pt x="2365" y="482"/>
                    </a:lnTo>
                    <a:lnTo>
                      <a:pt x="2449" y="482"/>
                    </a:lnTo>
                    <a:lnTo>
                      <a:pt x="2553" y="608"/>
                    </a:lnTo>
                    <a:lnTo>
                      <a:pt x="2574" y="712"/>
                    </a:lnTo>
                    <a:lnTo>
                      <a:pt x="2616" y="775"/>
                    </a:lnTo>
                    <a:lnTo>
                      <a:pt x="2679" y="733"/>
                    </a:lnTo>
                    <a:lnTo>
                      <a:pt x="2763" y="670"/>
                    </a:lnTo>
                    <a:lnTo>
                      <a:pt x="2805" y="670"/>
                    </a:lnTo>
                    <a:lnTo>
                      <a:pt x="2826" y="733"/>
                    </a:lnTo>
                    <a:lnTo>
                      <a:pt x="2784" y="796"/>
                    </a:lnTo>
                    <a:lnTo>
                      <a:pt x="2721" y="796"/>
                    </a:lnTo>
                    <a:lnTo>
                      <a:pt x="2616" y="942"/>
                    </a:lnTo>
                    <a:lnTo>
                      <a:pt x="2595" y="984"/>
                    </a:lnTo>
                    <a:lnTo>
                      <a:pt x="2616" y="1131"/>
                    </a:lnTo>
                    <a:lnTo>
                      <a:pt x="2763" y="1319"/>
                    </a:lnTo>
                    <a:lnTo>
                      <a:pt x="2888" y="1424"/>
                    </a:lnTo>
                    <a:lnTo>
                      <a:pt x="2972" y="1235"/>
                    </a:lnTo>
                    <a:lnTo>
                      <a:pt x="3014" y="1235"/>
                    </a:lnTo>
                    <a:lnTo>
                      <a:pt x="3098" y="1193"/>
                    </a:lnTo>
                    <a:lnTo>
                      <a:pt x="3118" y="1047"/>
                    </a:lnTo>
                    <a:lnTo>
                      <a:pt x="3202" y="900"/>
                    </a:lnTo>
                    <a:lnTo>
                      <a:pt x="3139" y="733"/>
                    </a:lnTo>
                    <a:lnTo>
                      <a:pt x="3139" y="691"/>
                    </a:lnTo>
                    <a:lnTo>
                      <a:pt x="3181" y="587"/>
                    </a:lnTo>
                    <a:lnTo>
                      <a:pt x="3118" y="524"/>
                    </a:lnTo>
                    <a:lnTo>
                      <a:pt x="3035" y="482"/>
                    </a:lnTo>
                    <a:lnTo>
                      <a:pt x="3014" y="419"/>
                    </a:lnTo>
                    <a:lnTo>
                      <a:pt x="2909" y="294"/>
                    </a:lnTo>
                    <a:lnTo>
                      <a:pt x="2679" y="168"/>
                    </a:lnTo>
                    <a:lnTo>
                      <a:pt x="2512" y="147"/>
                    </a:lnTo>
                    <a:lnTo>
                      <a:pt x="2281" y="147"/>
                    </a:lnTo>
                    <a:lnTo>
                      <a:pt x="2198" y="105"/>
                    </a:lnTo>
                    <a:lnTo>
                      <a:pt x="2156" y="63"/>
                    </a:lnTo>
                    <a:lnTo>
                      <a:pt x="20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10"/>
              <p:cNvSpPr/>
              <p:nvPr/>
            </p:nvSpPr>
            <p:spPr>
              <a:xfrm>
                <a:off x="3163092" y="3070629"/>
                <a:ext cx="23172" cy="20709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821" extrusionOk="0">
                    <a:moveTo>
                      <a:pt x="293" y="0"/>
                    </a:moveTo>
                    <a:lnTo>
                      <a:pt x="105" y="21"/>
                    </a:lnTo>
                    <a:lnTo>
                      <a:pt x="105" y="42"/>
                    </a:lnTo>
                    <a:lnTo>
                      <a:pt x="63" y="63"/>
                    </a:lnTo>
                    <a:lnTo>
                      <a:pt x="84" y="63"/>
                    </a:lnTo>
                    <a:lnTo>
                      <a:pt x="63" y="209"/>
                    </a:lnTo>
                    <a:lnTo>
                      <a:pt x="0" y="230"/>
                    </a:lnTo>
                    <a:lnTo>
                      <a:pt x="63" y="251"/>
                    </a:lnTo>
                    <a:lnTo>
                      <a:pt x="126" y="272"/>
                    </a:lnTo>
                    <a:lnTo>
                      <a:pt x="167" y="377"/>
                    </a:lnTo>
                    <a:lnTo>
                      <a:pt x="63" y="460"/>
                    </a:lnTo>
                    <a:lnTo>
                      <a:pt x="0" y="586"/>
                    </a:lnTo>
                    <a:lnTo>
                      <a:pt x="21" y="690"/>
                    </a:lnTo>
                    <a:lnTo>
                      <a:pt x="188" y="837"/>
                    </a:lnTo>
                    <a:lnTo>
                      <a:pt x="335" y="837"/>
                    </a:lnTo>
                    <a:lnTo>
                      <a:pt x="418" y="879"/>
                    </a:lnTo>
                    <a:lnTo>
                      <a:pt x="481" y="983"/>
                    </a:lnTo>
                    <a:lnTo>
                      <a:pt x="523" y="983"/>
                    </a:lnTo>
                    <a:lnTo>
                      <a:pt x="607" y="879"/>
                    </a:lnTo>
                    <a:lnTo>
                      <a:pt x="586" y="774"/>
                    </a:lnTo>
                    <a:lnTo>
                      <a:pt x="418" y="670"/>
                    </a:lnTo>
                    <a:lnTo>
                      <a:pt x="377" y="586"/>
                    </a:lnTo>
                    <a:lnTo>
                      <a:pt x="418" y="565"/>
                    </a:lnTo>
                    <a:lnTo>
                      <a:pt x="523" y="649"/>
                    </a:lnTo>
                    <a:lnTo>
                      <a:pt x="628" y="690"/>
                    </a:lnTo>
                    <a:lnTo>
                      <a:pt x="649" y="774"/>
                    </a:lnTo>
                    <a:lnTo>
                      <a:pt x="753" y="858"/>
                    </a:lnTo>
                    <a:lnTo>
                      <a:pt x="795" y="983"/>
                    </a:lnTo>
                    <a:lnTo>
                      <a:pt x="921" y="1067"/>
                    </a:lnTo>
                    <a:lnTo>
                      <a:pt x="1025" y="1151"/>
                    </a:lnTo>
                    <a:lnTo>
                      <a:pt x="1109" y="1193"/>
                    </a:lnTo>
                    <a:lnTo>
                      <a:pt x="1234" y="1318"/>
                    </a:lnTo>
                    <a:lnTo>
                      <a:pt x="1255" y="1402"/>
                    </a:lnTo>
                    <a:lnTo>
                      <a:pt x="1172" y="1486"/>
                    </a:lnTo>
                    <a:lnTo>
                      <a:pt x="1172" y="1569"/>
                    </a:lnTo>
                    <a:lnTo>
                      <a:pt x="1234" y="1632"/>
                    </a:lnTo>
                    <a:lnTo>
                      <a:pt x="1360" y="1695"/>
                    </a:lnTo>
                    <a:lnTo>
                      <a:pt x="1444" y="1737"/>
                    </a:lnTo>
                    <a:lnTo>
                      <a:pt x="1486" y="1716"/>
                    </a:lnTo>
                    <a:lnTo>
                      <a:pt x="1527" y="1632"/>
                    </a:lnTo>
                    <a:lnTo>
                      <a:pt x="1465" y="1569"/>
                    </a:lnTo>
                    <a:lnTo>
                      <a:pt x="1360" y="1507"/>
                    </a:lnTo>
                    <a:lnTo>
                      <a:pt x="1360" y="1486"/>
                    </a:lnTo>
                    <a:lnTo>
                      <a:pt x="1381" y="1465"/>
                    </a:lnTo>
                    <a:lnTo>
                      <a:pt x="1465" y="1507"/>
                    </a:lnTo>
                    <a:lnTo>
                      <a:pt x="1548" y="1632"/>
                    </a:lnTo>
                    <a:lnTo>
                      <a:pt x="1548" y="1737"/>
                    </a:lnTo>
                    <a:lnTo>
                      <a:pt x="1590" y="1737"/>
                    </a:lnTo>
                    <a:lnTo>
                      <a:pt x="1632" y="1779"/>
                    </a:lnTo>
                    <a:lnTo>
                      <a:pt x="1674" y="1820"/>
                    </a:lnTo>
                    <a:lnTo>
                      <a:pt x="1737" y="1820"/>
                    </a:lnTo>
                    <a:lnTo>
                      <a:pt x="1758" y="1779"/>
                    </a:lnTo>
                    <a:lnTo>
                      <a:pt x="1758" y="1695"/>
                    </a:lnTo>
                    <a:lnTo>
                      <a:pt x="1737" y="1632"/>
                    </a:lnTo>
                    <a:lnTo>
                      <a:pt x="1737" y="1590"/>
                    </a:lnTo>
                    <a:lnTo>
                      <a:pt x="1758" y="1486"/>
                    </a:lnTo>
                    <a:lnTo>
                      <a:pt x="1841" y="1423"/>
                    </a:lnTo>
                    <a:lnTo>
                      <a:pt x="1779" y="1318"/>
                    </a:lnTo>
                    <a:lnTo>
                      <a:pt x="1695" y="1297"/>
                    </a:lnTo>
                    <a:lnTo>
                      <a:pt x="1737" y="1214"/>
                    </a:lnTo>
                    <a:lnTo>
                      <a:pt x="1779" y="1151"/>
                    </a:lnTo>
                    <a:lnTo>
                      <a:pt x="1779" y="1046"/>
                    </a:lnTo>
                    <a:lnTo>
                      <a:pt x="1841" y="983"/>
                    </a:lnTo>
                    <a:lnTo>
                      <a:pt x="1946" y="983"/>
                    </a:lnTo>
                    <a:lnTo>
                      <a:pt x="1946" y="962"/>
                    </a:lnTo>
                    <a:lnTo>
                      <a:pt x="1862" y="900"/>
                    </a:lnTo>
                    <a:lnTo>
                      <a:pt x="1758" y="879"/>
                    </a:lnTo>
                    <a:lnTo>
                      <a:pt x="1695" y="795"/>
                    </a:lnTo>
                    <a:lnTo>
                      <a:pt x="1653" y="732"/>
                    </a:lnTo>
                    <a:lnTo>
                      <a:pt x="1548" y="586"/>
                    </a:lnTo>
                    <a:lnTo>
                      <a:pt x="1465" y="481"/>
                    </a:lnTo>
                    <a:lnTo>
                      <a:pt x="1465" y="356"/>
                    </a:lnTo>
                    <a:lnTo>
                      <a:pt x="1423" y="251"/>
                    </a:lnTo>
                    <a:lnTo>
                      <a:pt x="1360" y="272"/>
                    </a:lnTo>
                    <a:lnTo>
                      <a:pt x="1339" y="335"/>
                    </a:lnTo>
                    <a:lnTo>
                      <a:pt x="1234" y="335"/>
                    </a:lnTo>
                    <a:lnTo>
                      <a:pt x="1255" y="272"/>
                    </a:lnTo>
                    <a:lnTo>
                      <a:pt x="1172" y="272"/>
                    </a:lnTo>
                    <a:lnTo>
                      <a:pt x="1130" y="314"/>
                    </a:lnTo>
                    <a:lnTo>
                      <a:pt x="1025" y="209"/>
                    </a:lnTo>
                    <a:lnTo>
                      <a:pt x="1025" y="146"/>
                    </a:lnTo>
                    <a:lnTo>
                      <a:pt x="942" y="126"/>
                    </a:lnTo>
                    <a:lnTo>
                      <a:pt x="858" y="42"/>
                    </a:lnTo>
                    <a:lnTo>
                      <a:pt x="711" y="42"/>
                    </a:lnTo>
                    <a:lnTo>
                      <a:pt x="607" y="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10"/>
              <p:cNvSpPr/>
              <p:nvPr/>
            </p:nvSpPr>
            <p:spPr>
              <a:xfrm>
                <a:off x="3150875" y="3043494"/>
                <a:ext cx="32150" cy="30467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2679" extrusionOk="0">
                    <a:moveTo>
                      <a:pt x="2470" y="1"/>
                    </a:moveTo>
                    <a:lnTo>
                      <a:pt x="2407" y="22"/>
                    </a:lnTo>
                    <a:lnTo>
                      <a:pt x="2386" y="105"/>
                    </a:lnTo>
                    <a:lnTo>
                      <a:pt x="2302" y="126"/>
                    </a:lnTo>
                    <a:lnTo>
                      <a:pt x="2198" y="210"/>
                    </a:lnTo>
                    <a:lnTo>
                      <a:pt x="2093" y="210"/>
                    </a:lnTo>
                    <a:lnTo>
                      <a:pt x="2072" y="294"/>
                    </a:lnTo>
                    <a:lnTo>
                      <a:pt x="1988" y="252"/>
                    </a:lnTo>
                    <a:lnTo>
                      <a:pt x="1884" y="294"/>
                    </a:lnTo>
                    <a:lnTo>
                      <a:pt x="1863" y="231"/>
                    </a:lnTo>
                    <a:lnTo>
                      <a:pt x="1779" y="189"/>
                    </a:lnTo>
                    <a:lnTo>
                      <a:pt x="1737" y="189"/>
                    </a:lnTo>
                    <a:lnTo>
                      <a:pt x="1696" y="294"/>
                    </a:lnTo>
                    <a:lnTo>
                      <a:pt x="1591" y="294"/>
                    </a:lnTo>
                    <a:lnTo>
                      <a:pt x="1528" y="419"/>
                    </a:lnTo>
                    <a:lnTo>
                      <a:pt x="1528" y="461"/>
                    </a:lnTo>
                    <a:lnTo>
                      <a:pt x="1465" y="503"/>
                    </a:lnTo>
                    <a:lnTo>
                      <a:pt x="1361" y="587"/>
                    </a:lnTo>
                    <a:lnTo>
                      <a:pt x="1235" y="649"/>
                    </a:lnTo>
                    <a:lnTo>
                      <a:pt x="1214" y="691"/>
                    </a:lnTo>
                    <a:lnTo>
                      <a:pt x="1131" y="670"/>
                    </a:lnTo>
                    <a:lnTo>
                      <a:pt x="1068" y="691"/>
                    </a:lnTo>
                    <a:lnTo>
                      <a:pt x="1005" y="649"/>
                    </a:lnTo>
                    <a:lnTo>
                      <a:pt x="859" y="628"/>
                    </a:lnTo>
                    <a:lnTo>
                      <a:pt x="691" y="733"/>
                    </a:lnTo>
                    <a:lnTo>
                      <a:pt x="503" y="754"/>
                    </a:lnTo>
                    <a:lnTo>
                      <a:pt x="503" y="859"/>
                    </a:lnTo>
                    <a:lnTo>
                      <a:pt x="503" y="942"/>
                    </a:lnTo>
                    <a:lnTo>
                      <a:pt x="482" y="1089"/>
                    </a:lnTo>
                    <a:lnTo>
                      <a:pt x="419" y="1172"/>
                    </a:lnTo>
                    <a:lnTo>
                      <a:pt x="294" y="1172"/>
                    </a:lnTo>
                    <a:lnTo>
                      <a:pt x="189" y="1193"/>
                    </a:lnTo>
                    <a:lnTo>
                      <a:pt x="189" y="1256"/>
                    </a:lnTo>
                    <a:lnTo>
                      <a:pt x="126" y="1256"/>
                    </a:lnTo>
                    <a:lnTo>
                      <a:pt x="22" y="1214"/>
                    </a:lnTo>
                    <a:lnTo>
                      <a:pt x="1" y="1256"/>
                    </a:lnTo>
                    <a:lnTo>
                      <a:pt x="210" y="1507"/>
                    </a:lnTo>
                    <a:lnTo>
                      <a:pt x="315" y="1591"/>
                    </a:lnTo>
                    <a:lnTo>
                      <a:pt x="315" y="1675"/>
                    </a:lnTo>
                    <a:lnTo>
                      <a:pt x="482" y="1821"/>
                    </a:lnTo>
                    <a:lnTo>
                      <a:pt x="628" y="2030"/>
                    </a:lnTo>
                    <a:lnTo>
                      <a:pt x="900" y="2323"/>
                    </a:lnTo>
                    <a:lnTo>
                      <a:pt x="963" y="2323"/>
                    </a:lnTo>
                    <a:lnTo>
                      <a:pt x="1026" y="2344"/>
                    </a:lnTo>
                    <a:lnTo>
                      <a:pt x="1068" y="2323"/>
                    </a:lnTo>
                    <a:lnTo>
                      <a:pt x="1068" y="2407"/>
                    </a:lnTo>
                    <a:lnTo>
                      <a:pt x="1131" y="2407"/>
                    </a:lnTo>
                    <a:lnTo>
                      <a:pt x="1319" y="2386"/>
                    </a:lnTo>
                    <a:lnTo>
                      <a:pt x="1633" y="2449"/>
                    </a:lnTo>
                    <a:lnTo>
                      <a:pt x="1737" y="2428"/>
                    </a:lnTo>
                    <a:lnTo>
                      <a:pt x="1884" y="2428"/>
                    </a:lnTo>
                    <a:lnTo>
                      <a:pt x="1947" y="2512"/>
                    </a:lnTo>
                    <a:lnTo>
                      <a:pt x="2009" y="2532"/>
                    </a:lnTo>
                    <a:lnTo>
                      <a:pt x="2009" y="2595"/>
                    </a:lnTo>
                    <a:lnTo>
                      <a:pt x="2156" y="2679"/>
                    </a:lnTo>
                    <a:lnTo>
                      <a:pt x="2198" y="2658"/>
                    </a:lnTo>
                    <a:lnTo>
                      <a:pt x="2260" y="2658"/>
                    </a:lnTo>
                    <a:lnTo>
                      <a:pt x="2302" y="2637"/>
                    </a:lnTo>
                    <a:lnTo>
                      <a:pt x="2281" y="2553"/>
                    </a:lnTo>
                    <a:lnTo>
                      <a:pt x="2219" y="2470"/>
                    </a:lnTo>
                    <a:lnTo>
                      <a:pt x="2198" y="2344"/>
                    </a:lnTo>
                    <a:lnTo>
                      <a:pt x="2281" y="2219"/>
                    </a:lnTo>
                    <a:lnTo>
                      <a:pt x="2302" y="2135"/>
                    </a:lnTo>
                    <a:lnTo>
                      <a:pt x="2302" y="2009"/>
                    </a:lnTo>
                    <a:lnTo>
                      <a:pt x="2281" y="2093"/>
                    </a:lnTo>
                    <a:lnTo>
                      <a:pt x="2260" y="2135"/>
                    </a:lnTo>
                    <a:lnTo>
                      <a:pt x="2198" y="2156"/>
                    </a:lnTo>
                    <a:lnTo>
                      <a:pt x="2198" y="2093"/>
                    </a:lnTo>
                    <a:lnTo>
                      <a:pt x="2219" y="2009"/>
                    </a:lnTo>
                    <a:lnTo>
                      <a:pt x="2281" y="1884"/>
                    </a:lnTo>
                    <a:lnTo>
                      <a:pt x="2260" y="1800"/>
                    </a:lnTo>
                    <a:lnTo>
                      <a:pt x="2260" y="1716"/>
                    </a:lnTo>
                    <a:lnTo>
                      <a:pt x="2344" y="1528"/>
                    </a:lnTo>
                    <a:lnTo>
                      <a:pt x="2386" y="1528"/>
                    </a:lnTo>
                    <a:lnTo>
                      <a:pt x="2365" y="1591"/>
                    </a:lnTo>
                    <a:lnTo>
                      <a:pt x="2365" y="1675"/>
                    </a:lnTo>
                    <a:lnTo>
                      <a:pt x="2365" y="1800"/>
                    </a:lnTo>
                    <a:lnTo>
                      <a:pt x="2386" y="1800"/>
                    </a:lnTo>
                    <a:lnTo>
                      <a:pt x="2428" y="1716"/>
                    </a:lnTo>
                    <a:lnTo>
                      <a:pt x="2470" y="1486"/>
                    </a:lnTo>
                    <a:lnTo>
                      <a:pt x="2470" y="1214"/>
                    </a:lnTo>
                    <a:lnTo>
                      <a:pt x="2491" y="1172"/>
                    </a:lnTo>
                    <a:lnTo>
                      <a:pt x="2428" y="1089"/>
                    </a:lnTo>
                    <a:lnTo>
                      <a:pt x="2407" y="1068"/>
                    </a:lnTo>
                    <a:lnTo>
                      <a:pt x="2407" y="1005"/>
                    </a:lnTo>
                    <a:lnTo>
                      <a:pt x="2470" y="963"/>
                    </a:lnTo>
                    <a:lnTo>
                      <a:pt x="2491" y="963"/>
                    </a:lnTo>
                    <a:lnTo>
                      <a:pt x="2512" y="984"/>
                    </a:lnTo>
                    <a:lnTo>
                      <a:pt x="2533" y="838"/>
                    </a:lnTo>
                    <a:lnTo>
                      <a:pt x="2637" y="691"/>
                    </a:lnTo>
                    <a:lnTo>
                      <a:pt x="2700" y="628"/>
                    </a:lnTo>
                    <a:lnTo>
                      <a:pt x="2700" y="566"/>
                    </a:lnTo>
                    <a:lnTo>
                      <a:pt x="2637" y="524"/>
                    </a:lnTo>
                    <a:lnTo>
                      <a:pt x="2637" y="461"/>
                    </a:lnTo>
                    <a:lnTo>
                      <a:pt x="2679" y="377"/>
                    </a:lnTo>
                    <a:lnTo>
                      <a:pt x="2637" y="273"/>
                    </a:lnTo>
                    <a:lnTo>
                      <a:pt x="2637" y="126"/>
                    </a:lnTo>
                    <a:lnTo>
                      <a:pt x="2679" y="63"/>
                    </a:lnTo>
                    <a:lnTo>
                      <a:pt x="2700" y="43"/>
                    </a:lnTo>
                    <a:lnTo>
                      <a:pt x="2533" y="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10"/>
              <p:cNvSpPr/>
              <p:nvPr/>
            </p:nvSpPr>
            <p:spPr>
              <a:xfrm>
                <a:off x="3140409" y="3037308"/>
                <a:ext cx="43617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842" extrusionOk="0">
                    <a:moveTo>
                      <a:pt x="1926" y="1"/>
                    </a:moveTo>
                    <a:lnTo>
                      <a:pt x="1905" y="43"/>
                    </a:lnTo>
                    <a:lnTo>
                      <a:pt x="1968" y="105"/>
                    </a:lnTo>
                    <a:lnTo>
                      <a:pt x="1863" y="126"/>
                    </a:lnTo>
                    <a:lnTo>
                      <a:pt x="1800" y="168"/>
                    </a:lnTo>
                    <a:lnTo>
                      <a:pt x="1696" y="147"/>
                    </a:lnTo>
                    <a:lnTo>
                      <a:pt x="1507" y="168"/>
                    </a:lnTo>
                    <a:lnTo>
                      <a:pt x="943" y="168"/>
                    </a:lnTo>
                    <a:lnTo>
                      <a:pt x="775" y="252"/>
                    </a:lnTo>
                    <a:lnTo>
                      <a:pt x="712" y="210"/>
                    </a:lnTo>
                    <a:lnTo>
                      <a:pt x="712" y="252"/>
                    </a:lnTo>
                    <a:lnTo>
                      <a:pt x="629" y="315"/>
                    </a:lnTo>
                    <a:lnTo>
                      <a:pt x="566" y="419"/>
                    </a:lnTo>
                    <a:lnTo>
                      <a:pt x="419" y="482"/>
                    </a:lnTo>
                    <a:lnTo>
                      <a:pt x="336" y="482"/>
                    </a:lnTo>
                    <a:lnTo>
                      <a:pt x="189" y="649"/>
                    </a:lnTo>
                    <a:lnTo>
                      <a:pt x="106" y="754"/>
                    </a:lnTo>
                    <a:lnTo>
                      <a:pt x="126" y="838"/>
                    </a:lnTo>
                    <a:lnTo>
                      <a:pt x="43" y="984"/>
                    </a:lnTo>
                    <a:lnTo>
                      <a:pt x="1" y="1047"/>
                    </a:lnTo>
                    <a:lnTo>
                      <a:pt x="43" y="1005"/>
                    </a:lnTo>
                    <a:lnTo>
                      <a:pt x="126" y="1047"/>
                    </a:lnTo>
                    <a:lnTo>
                      <a:pt x="147" y="1068"/>
                    </a:lnTo>
                    <a:lnTo>
                      <a:pt x="210" y="1089"/>
                    </a:lnTo>
                    <a:lnTo>
                      <a:pt x="252" y="1151"/>
                    </a:lnTo>
                    <a:lnTo>
                      <a:pt x="399" y="1110"/>
                    </a:lnTo>
                    <a:lnTo>
                      <a:pt x="503" y="1151"/>
                    </a:lnTo>
                    <a:lnTo>
                      <a:pt x="566" y="1256"/>
                    </a:lnTo>
                    <a:lnTo>
                      <a:pt x="608" y="1298"/>
                    </a:lnTo>
                    <a:lnTo>
                      <a:pt x="650" y="1361"/>
                    </a:lnTo>
                    <a:lnTo>
                      <a:pt x="671" y="1298"/>
                    </a:lnTo>
                    <a:lnTo>
                      <a:pt x="712" y="1256"/>
                    </a:lnTo>
                    <a:lnTo>
                      <a:pt x="817" y="1214"/>
                    </a:lnTo>
                    <a:lnTo>
                      <a:pt x="859" y="1256"/>
                    </a:lnTo>
                    <a:lnTo>
                      <a:pt x="943" y="1277"/>
                    </a:lnTo>
                    <a:lnTo>
                      <a:pt x="943" y="1382"/>
                    </a:lnTo>
                    <a:lnTo>
                      <a:pt x="922" y="1486"/>
                    </a:lnTo>
                    <a:lnTo>
                      <a:pt x="922" y="1507"/>
                    </a:lnTo>
                    <a:lnTo>
                      <a:pt x="880" y="1612"/>
                    </a:lnTo>
                    <a:lnTo>
                      <a:pt x="922" y="1675"/>
                    </a:lnTo>
                    <a:lnTo>
                      <a:pt x="963" y="1696"/>
                    </a:lnTo>
                    <a:lnTo>
                      <a:pt x="984" y="1716"/>
                    </a:lnTo>
                    <a:lnTo>
                      <a:pt x="1047" y="1716"/>
                    </a:lnTo>
                    <a:lnTo>
                      <a:pt x="1068" y="1696"/>
                    </a:lnTo>
                    <a:lnTo>
                      <a:pt x="1131" y="1716"/>
                    </a:lnTo>
                    <a:lnTo>
                      <a:pt x="1131" y="1800"/>
                    </a:lnTo>
                    <a:lnTo>
                      <a:pt x="1152" y="1842"/>
                    </a:lnTo>
                    <a:lnTo>
                      <a:pt x="1256" y="1821"/>
                    </a:lnTo>
                    <a:lnTo>
                      <a:pt x="1382" y="1821"/>
                    </a:lnTo>
                    <a:lnTo>
                      <a:pt x="1445" y="1737"/>
                    </a:lnTo>
                    <a:lnTo>
                      <a:pt x="1445" y="1591"/>
                    </a:lnTo>
                    <a:lnTo>
                      <a:pt x="1445" y="1507"/>
                    </a:lnTo>
                    <a:lnTo>
                      <a:pt x="1445" y="1403"/>
                    </a:lnTo>
                    <a:lnTo>
                      <a:pt x="1612" y="1382"/>
                    </a:lnTo>
                    <a:lnTo>
                      <a:pt x="1800" y="1277"/>
                    </a:lnTo>
                    <a:lnTo>
                      <a:pt x="1926" y="1298"/>
                    </a:lnTo>
                    <a:lnTo>
                      <a:pt x="2010" y="1361"/>
                    </a:lnTo>
                    <a:lnTo>
                      <a:pt x="2072" y="1361"/>
                    </a:lnTo>
                    <a:lnTo>
                      <a:pt x="2135" y="1382"/>
                    </a:lnTo>
                    <a:lnTo>
                      <a:pt x="2177" y="1298"/>
                    </a:lnTo>
                    <a:lnTo>
                      <a:pt x="2303" y="1277"/>
                    </a:lnTo>
                    <a:lnTo>
                      <a:pt x="2407" y="1151"/>
                    </a:lnTo>
                    <a:lnTo>
                      <a:pt x="2449" y="1110"/>
                    </a:lnTo>
                    <a:lnTo>
                      <a:pt x="2491" y="1068"/>
                    </a:lnTo>
                    <a:lnTo>
                      <a:pt x="2554" y="900"/>
                    </a:lnTo>
                    <a:lnTo>
                      <a:pt x="2658" y="900"/>
                    </a:lnTo>
                    <a:lnTo>
                      <a:pt x="2700" y="796"/>
                    </a:lnTo>
                    <a:lnTo>
                      <a:pt x="2742" y="796"/>
                    </a:lnTo>
                    <a:lnTo>
                      <a:pt x="2826" y="879"/>
                    </a:lnTo>
                    <a:lnTo>
                      <a:pt x="2847" y="900"/>
                    </a:lnTo>
                    <a:lnTo>
                      <a:pt x="2951" y="900"/>
                    </a:lnTo>
                    <a:lnTo>
                      <a:pt x="3035" y="942"/>
                    </a:lnTo>
                    <a:lnTo>
                      <a:pt x="3056" y="859"/>
                    </a:lnTo>
                    <a:lnTo>
                      <a:pt x="3139" y="859"/>
                    </a:lnTo>
                    <a:lnTo>
                      <a:pt x="3244" y="775"/>
                    </a:lnTo>
                    <a:lnTo>
                      <a:pt x="3328" y="754"/>
                    </a:lnTo>
                    <a:lnTo>
                      <a:pt x="3349" y="670"/>
                    </a:lnTo>
                    <a:lnTo>
                      <a:pt x="3391" y="649"/>
                    </a:lnTo>
                    <a:lnTo>
                      <a:pt x="3453" y="649"/>
                    </a:lnTo>
                    <a:lnTo>
                      <a:pt x="3474" y="670"/>
                    </a:lnTo>
                    <a:lnTo>
                      <a:pt x="3642" y="670"/>
                    </a:lnTo>
                    <a:lnTo>
                      <a:pt x="3663" y="628"/>
                    </a:lnTo>
                    <a:lnTo>
                      <a:pt x="3642" y="566"/>
                    </a:lnTo>
                    <a:lnTo>
                      <a:pt x="3495" y="461"/>
                    </a:lnTo>
                    <a:lnTo>
                      <a:pt x="3370" y="419"/>
                    </a:lnTo>
                    <a:lnTo>
                      <a:pt x="3370" y="419"/>
                    </a:lnTo>
                    <a:lnTo>
                      <a:pt x="3432" y="524"/>
                    </a:lnTo>
                    <a:lnTo>
                      <a:pt x="3286" y="524"/>
                    </a:lnTo>
                    <a:lnTo>
                      <a:pt x="3139" y="482"/>
                    </a:lnTo>
                    <a:lnTo>
                      <a:pt x="3077" y="461"/>
                    </a:lnTo>
                    <a:lnTo>
                      <a:pt x="2972" y="440"/>
                    </a:lnTo>
                    <a:lnTo>
                      <a:pt x="2867" y="440"/>
                    </a:lnTo>
                    <a:lnTo>
                      <a:pt x="2909" y="377"/>
                    </a:lnTo>
                    <a:lnTo>
                      <a:pt x="2972" y="377"/>
                    </a:lnTo>
                    <a:lnTo>
                      <a:pt x="2972" y="315"/>
                    </a:lnTo>
                    <a:lnTo>
                      <a:pt x="3035" y="315"/>
                    </a:lnTo>
                    <a:lnTo>
                      <a:pt x="3119" y="335"/>
                    </a:lnTo>
                    <a:lnTo>
                      <a:pt x="3265" y="377"/>
                    </a:lnTo>
                    <a:lnTo>
                      <a:pt x="3286" y="356"/>
                    </a:lnTo>
                    <a:lnTo>
                      <a:pt x="3181" y="273"/>
                    </a:lnTo>
                    <a:lnTo>
                      <a:pt x="3035" y="210"/>
                    </a:lnTo>
                    <a:lnTo>
                      <a:pt x="2951" y="168"/>
                    </a:lnTo>
                    <a:lnTo>
                      <a:pt x="2847" y="210"/>
                    </a:lnTo>
                    <a:lnTo>
                      <a:pt x="2805" y="168"/>
                    </a:lnTo>
                    <a:lnTo>
                      <a:pt x="2763" y="252"/>
                    </a:lnTo>
                    <a:lnTo>
                      <a:pt x="2700" y="210"/>
                    </a:lnTo>
                    <a:lnTo>
                      <a:pt x="2428" y="168"/>
                    </a:lnTo>
                    <a:lnTo>
                      <a:pt x="2198" y="147"/>
                    </a:lnTo>
                    <a:lnTo>
                      <a:pt x="2072" y="43"/>
                    </a:ln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10"/>
              <p:cNvSpPr/>
              <p:nvPr/>
            </p:nvSpPr>
            <p:spPr>
              <a:xfrm>
                <a:off x="3134431" y="3048737"/>
                <a:ext cx="17206" cy="951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837" extrusionOk="0">
                    <a:moveTo>
                      <a:pt x="545" y="0"/>
                    </a:moveTo>
                    <a:lnTo>
                      <a:pt x="503" y="42"/>
                    </a:lnTo>
                    <a:lnTo>
                      <a:pt x="398" y="105"/>
                    </a:lnTo>
                    <a:lnTo>
                      <a:pt x="398" y="167"/>
                    </a:lnTo>
                    <a:lnTo>
                      <a:pt x="294" y="188"/>
                    </a:lnTo>
                    <a:lnTo>
                      <a:pt x="168" y="251"/>
                    </a:lnTo>
                    <a:lnTo>
                      <a:pt x="64" y="356"/>
                    </a:lnTo>
                    <a:lnTo>
                      <a:pt x="64" y="398"/>
                    </a:lnTo>
                    <a:lnTo>
                      <a:pt x="1" y="481"/>
                    </a:lnTo>
                    <a:lnTo>
                      <a:pt x="168" y="481"/>
                    </a:lnTo>
                    <a:lnTo>
                      <a:pt x="273" y="586"/>
                    </a:lnTo>
                    <a:lnTo>
                      <a:pt x="398" y="607"/>
                    </a:lnTo>
                    <a:lnTo>
                      <a:pt x="440" y="607"/>
                    </a:lnTo>
                    <a:lnTo>
                      <a:pt x="649" y="691"/>
                    </a:lnTo>
                    <a:lnTo>
                      <a:pt x="838" y="795"/>
                    </a:lnTo>
                    <a:lnTo>
                      <a:pt x="859" y="732"/>
                    </a:lnTo>
                    <a:lnTo>
                      <a:pt x="796" y="691"/>
                    </a:lnTo>
                    <a:lnTo>
                      <a:pt x="817" y="670"/>
                    </a:lnTo>
                    <a:lnTo>
                      <a:pt x="921" y="670"/>
                    </a:lnTo>
                    <a:lnTo>
                      <a:pt x="1005" y="795"/>
                    </a:lnTo>
                    <a:lnTo>
                      <a:pt x="1068" y="837"/>
                    </a:lnTo>
                    <a:lnTo>
                      <a:pt x="1340" y="837"/>
                    </a:lnTo>
                    <a:lnTo>
                      <a:pt x="1424" y="732"/>
                    </a:lnTo>
                    <a:lnTo>
                      <a:pt x="1382" y="691"/>
                    </a:lnTo>
                    <a:lnTo>
                      <a:pt x="1424" y="670"/>
                    </a:lnTo>
                    <a:lnTo>
                      <a:pt x="1382" y="607"/>
                    </a:lnTo>
                    <a:lnTo>
                      <a:pt x="1424" y="502"/>
                    </a:lnTo>
                    <a:lnTo>
                      <a:pt x="1424" y="481"/>
                    </a:lnTo>
                    <a:lnTo>
                      <a:pt x="1445" y="377"/>
                    </a:lnTo>
                    <a:lnTo>
                      <a:pt x="1445" y="272"/>
                    </a:lnTo>
                    <a:lnTo>
                      <a:pt x="1361" y="251"/>
                    </a:lnTo>
                    <a:lnTo>
                      <a:pt x="1319" y="209"/>
                    </a:lnTo>
                    <a:lnTo>
                      <a:pt x="1214" y="251"/>
                    </a:lnTo>
                    <a:lnTo>
                      <a:pt x="1173" y="293"/>
                    </a:lnTo>
                    <a:lnTo>
                      <a:pt x="1152" y="356"/>
                    </a:lnTo>
                    <a:lnTo>
                      <a:pt x="1110" y="293"/>
                    </a:lnTo>
                    <a:lnTo>
                      <a:pt x="1068" y="251"/>
                    </a:lnTo>
                    <a:lnTo>
                      <a:pt x="1005" y="146"/>
                    </a:lnTo>
                    <a:lnTo>
                      <a:pt x="901" y="105"/>
                    </a:lnTo>
                    <a:lnTo>
                      <a:pt x="754" y="146"/>
                    </a:lnTo>
                    <a:lnTo>
                      <a:pt x="712" y="84"/>
                    </a:lnTo>
                    <a:lnTo>
                      <a:pt x="649" y="63"/>
                    </a:lnTo>
                    <a:lnTo>
                      <a:pt x="628" y="42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10"/>
              <p:cNvSpPr/>
              <p:nvPr/>
            </p:nvSpPr>
            <p:spPr>
              <a:xfrm>
                <a:off x="3142159" y="3021841"/>
                <a:ext cx="7978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466" extrusionOk="0">
                    <a:moveTo>
                      <a:pt x="398" y="1"/>
                    </a:moveTo>
                    <a:lnTo>
                      <a:pt x="377" y="43"/>
                    </a:lnTo>
                    <a:lnTo>
                      <a:pt x="356" y="147"/>
                    </a:lnTo>
                    <a:lnTo>
                      <a:pt x="272" y="231"/>
                    </a:lnTo>
                    <a:lnTo>
                      <a:pt x="272" y="252"/>
                    </a:lnTo>
                    <a:lnTo>
                      <a:pt x="210" y="273"/>
                    </a:lnTo>
                    <a:lnTo>
                      <a:pt x="189" y="315"/>
                    </a:lnTo>
                    <a:lnTo>
                      <a:pt x="168" y="273"/>
                    </a:lnTo>
                    <a:lnTo>
                      <a:pt x="168" y="231"/>
                    </a:lnTo>
                    <a:lnTo>
                      <a:pt x="84" y="231"/>
                    </a:lnTo>
                    <a:lnTo>
                      <a:pt x="42" y="273"/>
                    </a:lnTo>
                    <a:lnTo>
                      <a:pt x="0" y="356"/>
                    </a:lnTo>
                    <a:lnTo>
                      <a:pt x="0" y="1423"/>
                    </a:lnTo>
                    <a:lnTo>
                      <a:pt x="84" y="1423"/>
                    </a:lnTo>
                    <a:lnTo>
                      <a:pt x="105" y="1465"/>
                    </a:lnTo>
                    <a:lnTo>
                      <a:pt x="168" y="1465"/>
                    </a:lnTo>
                    <a:lnTo>
                      <a:pt x="210" y="1361"/>
                    </a:lnTo>
                    <a:lnTo>
                      <a:pt x="314" y="1256"/>
                    </a:lnTo>
                    <a:lnTo>
                      <a:pt x="398" y="1298"/>
                    </a:lnTo>
                    <a:lnTo>
                      <a:pt x="565" y="1068"/>
                    </a:lnTo>
                    <a:lnTo>
                      <a:pt x="607" y="900"/>
                    </a:lnTo>
                    <a:lnTo>
                      <a:pt x="607" y="733"/>
                    </a:lnTo>
                    <a:lnTo>
                      <a:pt x="565" y="670"/>
                    </a:lnTo>
                    <a:lnTo>
                      <a:pt x="586" y="482"/>
                    </a:lnTo>
                    <a:lnTo>
                      <a:pt x="628" y="377"/>
                    </a:lnTo>
                    <a:lnTo>
                      <a:pt x="670" y="105"/>
                    </a:lnTo>
                    <a:lnTo>
                      <a:pt x="670" y="43"/>
                    </a:lnTo>
                    <a:lnTo>
                      <a:pt x="670" y="1"/>
                    </a:lnTo>
                    <a:lnTo>
                      <a:pt x="586" y="1"/>
                    </a:lnTo>
                    <a:lnTo>
                      <a:pt x="524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10"/>
              <p:cNvSpPr/>
              <p:nvPr/>
            </p:nvSpPr>
            <p:spPr>
              <a:xfrm>
                <a:off x="3120487" y="3025651"/>
                <a:ext cx="28411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512" extrusionOk="0">
                    <a:moveTo>
                      <a:pt x="837" y="0"/>
                    </a:moveTo>
                    <a:lnTo>
                      <a:pt x="816" y="314"/>
                    </a:lnTo>
                    <a:lnTo>
                      <a:pt x="565" y="335"/>
                    </a:lnTo>
                    <a:lnTo>
                      <a:pt x="649" y="419"/>
                    </a:lnTo>
                    <a:lnTo>
                      <a:pt x="670" y="461"/>
                    </a:lnTo>
                    <a:lnTo>
                      <a:pt x="774" y="565"/>
                    </a:lnTo>
                    <a:lnTo>
                      <a:pt x="858" y="649"/>
                    </a:lnTo>
                    <a:lnTo>
                      <a:pt x="942" y="649"/>
                    </a:lnTo>
                    <a:lnTo>
                      <a:pt x="963" y="712"/>
                    </a:lnTo>
                    <a:lnTo>
                      <a:pt x="983" y="816"/>
                    </a:lnTo>
                    <a:lnTo>
                      <a:pt x="1025" y="837"/>
                    </a:lnTo>
                    <a:lnTo>
                      <a:pt x="1130" y="858"/>
                    </a:lnTo>
                    <a:lnTo>
                      <a:pt x="1193" y="879"/>
                    </a:lnTo>
                    <a:lnTo>
                      <a:pt x="1193" y="963"/>
                    </a:lnTo>
                    <a:lnTo>
                      <a:pt x="1130" y="1026"/>
                    </a:lnTo>
                    <a:lnTo>
                      <a:pt x="398" y="1026"/>
                    </a:lnTo>
                    <a:lnTo>
                      <a:pt x="42" y="1570"/>
                    </a:lnTo>
                    <a:lnTo>
                      <a:pt x="42" y="1674"/>
                    </a:lnTo>
                    <a:lnTo>
                      <a:pt x="84" y="1695"/>
                    </a:lnTo>
                    <a:lnTo>
                      <a:pt x="42" y="1758"/>
                    </a:lnTo>
                    <a:lnTo>
                      <a:pt x="84" y="1800"/>
                    </a:lnTo>
                    <a:lnTo>
                      <a:pt x="105" y="1821"/>
                    </a:lnTo>
                    <a:lnTo>
                      <a:pt x="105" y="1863"/>
                    </a:lnTo>
                    <a:lnTo>
                      <a:pt x="42" y="1904"/>
                    </a:lnTo>
                    <a:lnTo>
                      <a:pt x="21" y="1967"/>
                    </a:lnTo>
                    <a:lnTo>
                      <a:pt x="0" y="1988"/>
                    </a:lnTo>
                    <a:lnTo>
                      <a:pt x="105" y="2093"/>
                    </a:lnTo>
                    <a:lnTo>
                      <a:pt x="147" y="2218"/>
                    </a:lnTo>
                    <a:lnTo>
                      <a:pt x="251" y="2218"/>
                    </a:lnTo>
                    <a:lnTo>
                      <a:pt x="335" y="2323"/>
                    </a:lnTo>
                    <a:lnTo>
                      <a:pt x="628" y="2428"/>
                    </a:lnTo>
                    <a:lnTo>
                      <a:pt x="942" y="2428"/>
                    </a:lnTo>
                    <a:lnTo>
                      <a:pt x="1172" y="2511"/>
                    </a:lnTo>
                    <a:lnTo>
                      <a:pt x="1235" y="2428"/>
                    </a:lnTo>
                    <a:lnTo>
                      <a:pt x="1235" y="2386"/>
                    </a:lnTo>
                    <a:lnTo>
                      <a:pt x="1339" y="2281"/>
                    </a:lnTo>
                    <a:lnTo>
                      <a:pt x="1465" y="2218"/>
                    </a:lnTo>
                    <a:lnTo>
                      <a:pt x="1569" y="2197"/>
                    </a:lnTo>
                    <a:lnTo>
                      <a:pt x="1569" y="2135"/>
                    </a:lnTo>
                    <a:lnTo>
                      <a:pt x="1716" y="2009"/>
                    </a:lnTo>
                    <a:lnTo>
                      <a:pt x="1799" y="1863"/>
                    </a:lnTo>
                    <a:lnTo>
                      <a:pt x="1779" y="1779"/>
                    </a:lnTo>
                    <a:lnTo>
                      <a:pt x="1862" y="1674"/>
                    </a:lnTo>
                    <a:lnTo>
                      <a:pt x="2009" y="1507"/>
                    </a:lnTo>
                    <a:lnTo>
                      <a:pt x="2092" y="1507"/>
                    </a:lnTo>
                    <a:lnTo>
                      <a:pt x="2239" y="1444"/>
                    </a:lnTo>
                    <a:lnTo>
                      <a:pt x="2302" y="1340"/>
                    </a:lnTo>
                    <a:lnTo>
                      <a:pt x="2385" y="1277"/>
                    </a:lnTo>
                    <a:lnTo>
                      <a:pt x="2385" y="1235"/>
                    </a:lnTo>
                    <a:lnTo>
                      <a:pt x="2344" y="1172"/>
                    </a:lnTo>
                    <a:lnTo>
                      <a:pt x="2239" y="1172"/>
                    </a:lnTo>
                    <a:lnTo>
                      <a:pt x="2218" y="1256"/>
                    </a:lnTo>
                    <a:lnTo>
                      <a:pt x="2113" y="1172"/>
                    </a:lnTo>
                    <a:lnTo>
                      <a:pt x="2030" y="1172"/>
                    </a:lnTo>
                    <a:lnTo>
                      <a:pt x="1988" y="1130"/>
                    </a:lnTo>
                    <a:lnTo>
                      <a:pt x="1925" y="1130"/>
                    </a:lnTo>
                    <a:lnTo>
                      <a:pt x="1904" y="1088"/>
                    </a:lnTo>
                    <a:lnTo>
                      <a:pt x="1820" y="1088"/>
                    </a:lnTo>
                    <a:lnTo>
                      <a:pt x="1820" y="21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10"/>
              <p:cNvSpPr/>
              <p:nvPr/>
            </p:nvSpPr>
            <p:spPr>
              <a:xfrm>
                <a:off x="2965761" y="2909287"/>
                <a:ext cx="196343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16489" h="12221" extrusionOk="0">
                    <a:moveTo>
                      <a:pt x="1381" y="1"/>
                    </a:moveTo>
                    <a:lnTo>
                      <a:pt x="1" y="22"/>
                    </a:lnTo>
                    <a:lnTo>
                      <a:pt x="21" y="168"/>
                    </a:lnTo>
                    <a:lnTo>
                      <a:pt x="105" y="482"/>
                    </a:lnTo>
                    <a:lnTo>
                      <a:pt x="168" y="587"/>
                    </a:lnTo>
                    <a:lnTo>
                      <a:pt x="231" y="691"/>
                    </a:lnTo>
                    <a:lnTo>
                      <a:pt x="168" y="712"/>
                    </a:lnTo>
                    <a:lnTo>
                      <a:pt x="168" y="796"/>
                    </a:lnTo>
                    <a:lnTo>
                      <a:pt x="189" y="901"/>
                    </a:lnTo>
                    <a:lnTo>
                      <a:pt x="356" y="1110"/>
                    </a:lnTo>
                    <a:lnTo>
                      <a:pt x="356" y="1152"/>
                    </a:lnTo>
                    <a:lnTo>
                      <a:pt x="314" y="1173"/>
                    </a:lnTo>
                    <a:lnTo>
                      <a:pt x="335" y="1256"/>
                    </a:lnTo>
                    <a:lnTo>
                      <a:pt x="461" y="1361"/>
                    </a:lnTo>
                    <a:lnTo>
                      <a:pt x="482" y="1486"/>
                    </a:lnTo>
                    <a:lnTo>
                      <a:pt x="440" y="1549"/>
                    </a:lnTo>
                    <a:lnTo>
                      <a:pt x="440" y="1654"/>
                    </a:lnTo>
                    <a:lnTo>
                      <a:pt x="524" y="1696"/>
                    </a:lnTo>
                    <a:lnTo>
                      <a:pt x="545" y="1779"/>
                    </a:lnTo>
                    <a:lnTo>
                      <a:pt x="545" y="1968"/>
                    </a:lnTo>
                    <a:lnTo>
                      <a:pt x="586" y="2114"/>
                    </a:lnTo>
                    <a:lnTo>
                      <a:pt x="691" y="2219"/>
                    </a:lnTo>
                    <a:lnTo>
                      <a:pt x="754" y="2219"/>
                    </a:lnTo>
                    <a:lnTo>
                      <a:pt x="942" y="2386"/>
                    </a:lnTo>
                    <a:lnTo>
                      <a:pt x="1005" y="2512"/>
                    </a:lnTo>
                    <a:lnTo>
                      <a:pt x="1047" y="2595"/>
                    </a:lnTo>
                    <a:lnTo>
                      <a:pt x="1172" y="2721"/>
                    </a:lnTo>
                    <a:lnTo>
                      <a:pt x="1214" y="2909"/>
                    </a:lnTo>
                    <a:lnTo>
                      <a:pt x="1277" y="2930"/>
                    </a:lnTo>
                    <a:lnTo>
                      <a:pt x="1361" y="3056"/>
                    </a:lnTo>
                    <a:lnTo>
                      <a:pt x="1298" y="3139"/>
                    </a:lnTo>
                    <a:lnTo>
                      <a:pt x="1277" y="3202"/>
                    </a:lnTo>
                    <a:lnTo>
                      <a:pt x="1319" y="3265"/>
                    </a:lnTo>
                    <a:lnTo>
                      <a:pt x="1298" y="3349"/>
                    </a:lnTo>
                    <a:lnTo>
                      <a:pt x="1214" y="3328"/>
                    </a:lnTo>
                    <a:lnTo>
                      <a:pt x="1172" y="3411"/>
                    </a:lnTo>
                    <a:lnTo>
                      <a:pt x="1193" y="3432"/>
                    </a:lnTo>
                    <a:lnTo>
                      <a:pt x="1277" y="3432"/>
                    </a:lnTo>
                    <a:lnTo>
                      <a:pt x="1277" y="3516"/>
                    </a:lnTo>
                    <a:lnTo>
                      <a:pt x="1214" y="3558"/>
                    </a:lnTo>
                    <a:lnTo>
                      <a:pt x="1151" y="3516"/>
                    </a:lnTo>
                    <a:lnTo>
                      <a:pt x="1005" y="3516"/>
                    </a:lnTo>
                    <a:lnTo>
                      <a:pt x="900" y="3453"/>
                    </a:lnTo>
                    <a:lnTo>
                      <a:pt x="775" y="3474"/>
                    </a:lnTo>
                    <a:lnTo>
                      <a:pt x="712" y="3516"/>
                    </a:lnTo>
                    <a:lnTo>
                      <a:pt x="858" y="3662"/>
                    </a:lnTo>
                    <a:lnTo>
                      <a:pt x="963" y="3725"/>
                    </a:lnTo>
                    <a:lnTo>
                      <a:pt x="963" y="3830"/>
                    </a:lnTo>
                    <a:lnTo>
                      <a:pt x="1005" y="3934"/>
                    </a:lnTo>
                    <a:lnTo>
                      <a:pt x="1109" y="3955"/>
                    </a:lnTo>
                    <a:lnTo>
                      <a:pt x="1235" y="4039"/>
                    </a:lnTo>
                    <a:lnTo>
                      <a:pt x="1235" y="4081"/>
                    </a:lnTo>
                    <a:lnTo>
                      <a:pt x="1319" y="4081"/>
                    </a:lnTo>
                    <a:lnTo>
                      <a:pt x="1402" y="4102"/>
                    </a:lnTo>
                    <a:lnTo>
                      <a:pt x="1381" y="4144"/>
                    </a:lnTo>
                    <a:lnTo>
                      <a:pt x="1423" y="4206"/>
                    </a:lnTo>
                    <a:lnTo>
                      <a:pt x="1507" y="4186"/>
                    </a:lnTo>
                    <a:lnTo>
                      <a:pt x="1591" y="4186"/>
                    </a:lnTo>
                    <a:lnTo>
                      <a:pt x="1674" y="4081"/>
                    </a:lnTo>
                    <a:lnTo>
                      <a:pt x="1716" y="4081"/>
                    </a:lnTo>
                    <a:lnTo>
                      <a:pt x="1695" y="4186"/>
                    </a:lnTo>
                    <a:lnTo>
                      <a:pt x="1716" y="4374"/>
                    </a:lnTo>
                    <a:lnTo>
                      <a:pt x="1905" y="4562"/>
                    </a:lnTo>
                    <a:lnTo>
                      <a:pt x="2009" y="4583"/>
                    </a:lnTo>
                    <a:lnTo>
                      <a:pt x="2051" y="4583"/>
                    </a:lnTo>
                    <a:lnTo>
                      <a:pt x="2114" y="4667"/>
                    </a:lnTo>
                    <a:lnTo>
                      <a:pt x="2197" y="4897"/>
                    </a:lnTo>
                    <a:lnTo>
                      <a:pt x="2197" y="5127"/>
                    </a:lnTo>
                    <a:lnTo>
                      <a:pt x="2156" y="5315"/>
                    </a:lnTo>
                    <a:lnTo>
                      <a:pt x="2051" y="5462"/>
                    </a:lnTo>
                    <a:lnTo>
                      <a:pt x="2093" y="5546"/>
                    </a:lnTo>
                    <a:lnTo>
                      <a:pt x="2197" y="5650"/>
                    </a:lnTo>
                    <a:lnTo>
                      <a:pt x="2239" y="5629"/>
                    </a:lnTo>
                    <a:lnTo>
                      <a:pt x="2260" y="5713"/>
                    </a:lnTo>
                    <a:lnTo>
                      <a:pt x="2407" y="5734"/>
                    </a:lnTo>
                    <a:lnTo>
                      <a:pt x="2449" y="5859"/>
                    </a:lnTo>
                    <a:lnTo>
                      <a:pt x="2679" y="6131"/>
                    </a:lnTo>
                    <a:lnTo>
                      <a:pt x="2762" y="6152"/>
                    </a:lnTo>
                    <a:lnTo>
                      <a:pt x="2804" y="6236"/>
                    </a:lnTo>
                    <a:lnTo>
                      <a:pt x="2888" y="6341"/>
                    </a:lnTo>
                    <a:lnTo>
                      <a:pt x="3034" y="6362"/>
                    </a:lnTo>
                    <a:lnTo>
                      <a:pt x="3076" y="6445"/>
                    </a:lnTo>
                    <a:lnTo>
                      <a:pt x="3076" y="6571"/>
                    </a:lnTo>
                    <a:lnTo>
                      <a:pt x="3160" y="6655"/>
                    </a:lnTo>
                    <a:lnTo>
                      <a:pt x="3160" y="6717"/>
                    </a:lnTo>
                    <a:lnTo>
                      <a:pt x="3202" y="6822"/>
                    </a:lnTo>
                    <a:lnTo>
                      <a:pt x="3286" y="6864"/>
                    </a:lnTo>
                    <a:lnTo>
                      <a:pt x="3474" y="6780"/>
                    </a:lnTo>
                    <a:lnTo>
                      <a:pt x="3578" y="6613"/>
                    </a:lnTo>
                    <a:lnTo>
                      <a:pt x="3578" y="6487"/>
                    </a:lnTo>
                    <a:lnTo>
                      <a:pt x="3495" y="6445"/>
                    </a:lnTo>
                    <a:lnTo>
                      <a:pt x="3474" y="6341"/>
                    </a:lnTo>
                    <a:lnTo>
                      <a:pt x="3411" y="6278"/>
                    </a:lnTo>
                    <a:lnTo>
                      <a:pt x="3390" y="6173"/>
                    </a:lnTo>
                    <a:lnTo>
                      <a:pt x="3286" y="6131"/>
                    </a:lnTo>
                    <a:lnTo>
                      <a:pt x="3265" y="6048"/>
                    </a:lnTo>
                    <a:lnTo>
                      <a:pt x="3202" y="5964"/>
                    </a:lnTo>
                    <a:lnTo>
                      <a:pt x="3139" y="5943"/>
                    </a:lnTo>
                    <a:lnTo>
                      <a:pt x="3097" y="5964"/>
                    </a:lnTo>
                    <a:lnTo>
                      <a:pt x="3097" y="6048"/>
                    </a:lnTo>
                    <a:lnTo>
                      <a:pt x="3055" y="6069"/>
                    </a:lnTo>
                    <a:lnTo>
                      <a:pt x="3055" y="5985"/>
                    </a:lnTo>
                    <a:lnTo>
                      <a:pt x="2972" y="5943"/>
                    </a:lnTo>
                    <a:lnTo>
                      <a:pt x="2867" y="5818"/>
                    </a:lnTo>
                    <a:lnTo>
                      <a:pt x="2846" y="5734"/>
                    </a:lnTo>
                    <a:lnTo>
                      <a:pt x="2888" y="5629"/>
                    </a:lnTo>
                    <a:lnTo>
                      <a:pt x="2888" y="5504"/>
                    </a:lnTo>
                    <a:lnTo>
                      <a:pt x="2804" y="5399"/>
                    </a:lnTo>
                    <a:lnTo>
                      <a:pt x="2846" y="5294"/>
                    </a:lnTo>
                    <a:lnTo>
                      <a:pt x="2846" y="5232"/>
                    </a:lnTo>
                    <a:lnTo>
                      <a:pt x="2783" y="5148"/>
                    </a:lnTo>
                    <a:lnTo>
                      <a:pt x="2783" y="5085"/>
                    </a:lnTo>
                    <a:lnTo>
                      <a:pt x="2721" y="5002"/>
                    </a:lnTo>
                    <a:lnTo>
                      <a:pt x="2721" y="4897"/>
                    </a:lnTo>
                    <a:lnTo>
                      <a:pt x="2679" y="4834"/>
                    </a:lnTo>
                    <a:lnTo>
                      <a:pt x="2679" y="4688"/>
                    </a:lnTo>
                    <a:lnTo>
                      <a:pt x="2721" y="4604"/>
                    </a:lnTo>
                    <a:lnTo>
                      <a:pt x="2658" y="4395"/>
                    </a:lnTo>
                    <a:lnTo>
                      <a:pt x="2616" y="4290"/>
                    </a:lnTo>
                    <a:lnTo>
                      <a:pt x="2553" y="4206"/>
                    </a:lnTo>
                    <a:lnTo>
                      <a:pt x="2532" y="4186"/>
                    </a:lnTo>
                    <a:lnTo>
                      <a:pt x="2532" y="4248"/>
                    </a:lnTo>
                    <a:lnTo>
                      <a:pt x="2532" y="4290"/>
                    </a:lnTo>
                    <a:lnTo>
                      <a:pt x="2469" y="4353"/>
                    </a:lnTo>
                    <a:lnTo>
                      <a:pt x="2365" y="4186"/>
                    </a:lnTo>
                    <a:lnTo>
                      <a:pt x="2365" y="4102"/>
                    </a:lnTo>
                    <a:lnTo>
                      <a:pt x="2407" y="4039"/>
                    </a:lnTo>
                    <a:lnTo>
                      <a:pt x="2365" y="3976"/>
                    </a:lnTo>
                    <a:lnTo>
                      <a:pt x="2323" y="3955"/>
                    </a:lnTo>
                    <a:lnTo>
                      <a:pt x="2281" y="3746"/>
                    </a:lnTo>
                    <a:lnTo>
                      <a:pt x="2197" y="3579"/>
                    </a:lnTo>
                    <a:lnTo>
                      <a:pt x="2135" y="3558"/>
                    </a:lnTo>
                    <a:lnTo>
                      <a:pt x="2030" y="3453"/>
                    </a:lnTo>
                    <a:lnTo>
                      <a:pt x="2030" y="3328"/>
                    </a:lnTo>
                    <a:lnTo>
                      <a:pt x="2051" y="3202"/>
                    </a:lnTo>
                    <a:lnTo>
                      <a:pt x="1946" y="3056"/>
                    </a:lnTo>
                    <a:lnTo>
                      <a:pt x="1884" y="3035"/>
                    </a:lnTo>
                    <a:lnTo>
                      <a:pt x="1821" y="2993"/>
                    </a:lnTo>
                    <a:lnTo>
                      <a:pt x="1821" y="2846"/>
                    </a:lnTo>
                    <a:lnTo>
                      <a:pt x="1737" y="2784"/>
                    </a:lnTo>
                    <a:lnTo>
                      <a:pt x="1633" y="2742"/>
                    </a:lnTo>
                    <a:lnTo>
                      <a:pt x="1612" y="2637"/>
                    </a:lnTo>
                    <a:lnTo>
                      <a:pt x="1633" y="2574"/>
                    </a:lnTo>
                    <a:lnTo>
                      <a:pt x="1612" y="2407"/>
                    </a:lnTo>
                    <a:lnTo>
                      <a:pt x="1465" y="2302"/>
                    </a:lnTo>
                    <a:lnTo>
                      <a:pt x="1402" y="2219"/>
                    </a:lnTo>
                    <a:lnTo>
                      <a:pt x="1319" y="2198"/>
                    </a:lnTo>
                    <a:lnTo>
                      <a:pt x="1319" y="2093"/>
                    </a:lnTo>
                    <a:lnTo>
                      <a:pt x="1235" y="1947"/>
                    </a:lnTo>
                    <a:lnTo>
                      <a:pt x="1193" y="1863"/>
                    </a:lnTo>
                    <a:lnTo>
                      <a:pt x="1235" y="1779"/>
                    </a:lnTo>
                    <a:lnTo>
                      <a:pt x="1214" y="1361"/>
                    </a:lnTo>
                    <a:lnTo>
                      <a:pt x="1193" y="1131"/>
                    </a:lnTo>
                    <a:lnTo>
                      <a:pt x="1235" y="1005"/>
                    </a:lnTo>
                    <a:lnTo>
                      <a:pt x="1298" y="796"/>
                    </a:lnTo>
                    <a:lnTo>
                      <a:pt x="1277" y="691"/>
                    </a:lnTo>
                    <a:lnTo>
                      <a:pt x="1235" y="545"/>
                    </a:lnTo>
                    <a:lnTo>
                      <a:pt x="1319" y="691"/>
                    </a:lnTo>
                    <a:lnTo>
                      <a:pt x="1486" y="754"/>
                    </a:lnTo>
                    <a:lnTo>
                      <a:pt x="1570" y="921"/>
                    </a:lnTo>
                    <a:lnTo>
                      <a:pt x="1633" y="963"/>
                    </a:lnTo>
                    <a:lnTo>
                      <a:pt x="1737" y="963"/>
                    </a:lnTo>
                    <a:lnTo>
                      <a:pt x="1800" y="921"/>
                    </a:lnTo>
                    <a:lnTo>
                      <a:pt x="1884" y="1026"/>
                    </a:lnTo>
                    <a:lnTo>
                      <a:pt x="1925" y="1068"/>
                    </a:lnTo>
                    <a:lnTo>
                      <a:pt x="2030" y="1068"/>
                    </a:lnTo>
                    <a:lnTo>
                      <a:pt x="2156" y="1152"/>
                    </a:lnTo>
                    <a:lnTo>
                      <a:pt x="2156" y="1214"/>
                    </a:lnTo>
                    <a:lnTo>
                      <a:pt x="2093" y="1319"/>
                    </a:lnTo>
                    <a:lnTo>
                      <a:pt x="2093" y="1382"/>
                    </a:lnTo>
                    <a:lnTo>
                      <a:pt x="2135" y="1549"/>
                    </a:lnTo>
                    <a:lnTo>
                      <a:pt x="2156" y="1737"/>
                    </a:lnTo>
                    <a:lnTo>
                      <a:pt x="2218" y="1842"/>
                    </a:lnTo>
                    <a:lnTo>
                      <a:pt x="2239" y="1968"/>
                    </a:lnTo>
                    <a:lnTo>
                      <a:pt x="2218" y="2051"/>
                    </a:lnTo>
                    <a:lnTo>
                      <a:pt x="2239" y="2156"/>
                    </a:lnTo>
                    <a:lnTo>
                      <a:pt x="2407" y="2323"/>
                    </a:lnTo>
                    <a:lnTo>
                      <a:pt x="2365" y="2386"/>
                    </a:lnTo>
                    <a:lnTo>
                      <a:pt x="2344" y="2470"/>
                    </a:lnTo>
                    <a:lnTo>
                      <a:pt x="2407" y="2533"/>
                    </a:lnTo>
                    <a:lnTo>
                      <a:pt x="2428" y="2533"/>
                    </a:lnTo>
                    <a:lnTo>
                      <a:pt x="2469" y="2595"/>
                    </a:lnTo>
                    <a:lnTo>
                      <a:pt x="2532" y="2784"/>
                    </a:lnTo>
                    <a:lnTo>
                      <a:pt x="2616" y="2805"/>
                    </a:lnTo>
                    <a:lnTo>
                      <a:pt x="2658" y="2909"/>
                    </a:lnTo>
                    <a:lnTo>
                      <a:pt x="2658" y="3035"/>
                    </a:lnTo>
                    <a:lnTo>
                      <a:pt x="2721" y="3097"/>
                    </a:lnTo>
                    <a:lnTo>
                      <a:pt x="2783" y="3118"/>
                    </a:lnTo>
                    <a:lnTo>
                      <a:pt x="2846" y="3244"/>
                    </a:lnTo>
                    <a:lnTo>
                      <a:pt x="2867" y="3349"/>
                    </a:lnTo>
                    <a:lnTo>
                      <a:pt x="2951" y="3411"/>
                    </a:lnTo>
                    <a:lnTo>
                      <a:pt x="2972" y="3453"/>
                    </a:lnTo>
                    <a:lnTo>
                      <a:pt x="3055" y="3453"/>
                    </a:lnTo>
                    <a:lnTo>
                      <a:pt x="3097" y="3516"/>
                    </a:lnTo>
                    <a:lnTo>
                      <a:pt x="3181" y="3453"/>
                    </a:lnTo>
                    <a:lnTo>
                      <a:pt x="3244" y="3516"/>
                    </a:lnTo>
                    <a:lnTo>
                      <a:pt x="3244" y="3642"/>
                    </a:lnTo>
                    <a:lnTo>
                      <a:pt x="3181" y="3725"/>
                    </a:lnTo>
                    <a:lnTo>
                      <a:pt x="3202" y="3872"/>
                    </a:lnTo>
                    <a:lnTo>
                      <a:pt x="3390" y="4060"/>
                    </a:lnTo>
                    <a:lnTo>
                      <a:pt x="3474" y="4039"/>
                    </a:lnTo>
                    <a:lnTo>
                      <a:pt x="3558" y="4060"/>
                    </a:lnTo>
                    <a:lnTo>
                      <a:pt x="3516" y="4165"/>
                    </a:lnTo>
                    <a:lnTo>
                      <a:pt x="3578" y="4269"/>
                    </a:lnTo>
                    <a:lnTo>
                      <a:pt x="3683" y="4290"/>
                    </a:lnTo>
                    <a:lnTo>
                      <a:pt x="3767" y="4290"/>
                    </a:lnTo>
                    <a:lnTo>
                      <a:pt x="3850" y="4395"/>
                    </a:lnTo>
                    <a:lnTo>
                      <a:pt x="3892" y="4499"/>
                    </a:lnTo>
                    <a:lnTo>
                      <a:pt x="3976" y="4520"/>
                    </a:lnTo>
                    <a:lnTo>
                      <a:pt x="3997" y="4499"/>
                    </a:lnTo>
                    <a:lnTo>
                      <a:pt x="4018" y="4520"/>
                    </a:lnTo>
                    <a:lnTo>
                      <a:pt x="4039" y="4604"/>
                    </a:lnTo>
                    <a:lnTo>
                      <a:pt x="3997" y="4667"/>
                    </a:lnTo>
                    <a:lnTo>
                      <a:pt x="3934" y="4604"/>
                    </a:lnTo>
                    <a:lnTo>
                      <a:pt x="3850" y="4625"/>
                    </a:lnTo>
                    <a:lnTo>
                      <a:pt x="3767" y="4730"/>
                    </a:lnTo>
                    <a:lnTo>
                      <a:pt x="3704" y="4897"/>
                    </a:lnTo>
                    <a:lnTo>
                      <a:pt x="3725" y="5002"/>
                    </a:lnTo>
                    <a:lnTo>
                      <a:pt x="3809" y="5085"/>
                    </a:lnTo>
                    <a:lnTo>
                      <a:pt x="3913" y="5085"/>
                    </a:lnTo>
                    <a:lnTo>
                      <a:pt x="3997" y="5148"/>
                    </a:lnTo>
                    <a:lnTo>
                      <a:pt x="4206" y="5315"/>
                    </a:lnTo>
                    <a:lnTo>
                      <a:pt x="4353" y="5357"/>
                    </a:lnTo>
                    <a:lnTo>
                      <a:pt x="4415" y="5357"/>
                    </a:lnTo>
                    <a:lnTo>
                      <a:pt x="4436" y="5420"/>
                    </a:lnTo>
                    <a:lnTo>
                      <a:pt x="4499" y="5525"/>
                    </a:lnTo>
                    <a:lnTo>
                      <a:pt x="4541" y="5608"/>
                    </a:lnTo>
                    <a:lnTo>
                      <a:pt x="4499" y="5713"/>
                    </a:lnTo>
                    <a:lnTo>
                      <a:pt x="4415" y="5734"/>
                    </a:lnTo>
                    <a:lnTo>
                      <a:pt x="4436" y="5776"/>
                    </a:lnTo>
                    <a:lnTo>
                      <a:pt x="4520" y="5838"/>
                    </a:lnTo>
                    <a:lnTo>
                      <a:pt x="4708" y="5880"/>
                    </a:lnTo>
                    <a:lnTo>
                      <a:pt x="4708" y="5964"/>
                    </a:lnTo>
                    <a:lnTo>
                      <a:pt x="4750" y="5985"/>
                    </a:lnTo>
                    <a:lnTo>
                      <a:pt x="4897" y="6131"/>
                    </a:lnTo>
                    <a:lnTo>
                      <a:pt x="5085" y="6362"/>
                    </a:lnTo>
                    <a:lnTo>
                      <a:pt x="5231" y="6592"/>
                    </a:lnTo>
                    <a:lnTo>
                      <a:pt x="5399" y="6801"/>
                    </a:lnTo>
                    <a:lnTo>
                      <a:pt x="5399" y="6906"/>
                    </a:lnTo>
                    <a:lnTo>
                      <a:pt x="5608" y="7178"/>
                    </a:lnTo>
                    <a:lnTo>
                      <a:pt x="5650" y="7282"/>
                    </a:lnTo>
                    <a:lnTo>
                      <a:pt x="5587" y="7408"/>
                    </a:lnTo>
                    <a:lnTo>
                      <a:pt x="5650" y="7491"/>
                    </a:lnTo>
                    <a:lnTo>
                      <a:pt x="5692" y="7638"/>
                    </a:lnTo>
                    <a:lnTo>
                      <a:pt x="5817" y="7952"/>
                    </a:lnTo>
                    <a:lnTo>
                      <a:pt x="5817" y="8077"/>
                    </a:lnTo>
                    <a:lnTo>
                      <a:pt x="5775" y="8182"/>
                    </a:lnTo>
                    <a:lnTo>
                      <a:pt x="5650" y="8287"/>
                    </a:lnTo>
                    <a:lnTo>
                      <a:pt x="5608" y="8370"/>
                    </a:lnTo>
                    <a:lnTo>
                      <a:pt x="5671" y="8370"/>
                    </a:lnTo>
                    <a:lnTo>
                      <a:pt x="5754" y="8454"/>
                    </a:lnTo>
                    <a:lnTo>
                      <a:pt x="5692" y="8496"/>
                    </a:lnTo>
                    <a:lnTo>
                      <a:pt x="5566" y="8496"/>
                    </a:lnTo>
                    <a:lnTo>
                      <a:pt x="5482" y="8538"/>
                    </a:lnTo>
                    <a:lnTo>
                      <a:pt x="5482" y="8579"/>
                    </a:lnTo>
                    <a:lnTo>
                      <a:pt x="5566" y="8789"/>
                    </a:lnTo>
                    <a:lnTo>
                      <a:pt x="5650" y="8872"/>
                    </a:lnTo>
                    <a:lnTo>
                      <a:pt x="5650" y="8956"/>
                    </a:lnTo>
                    <a:lnTo>
                      <a:pt x="5754" y="9103"/>
                    </a:lnTo>
                    <a:lnTo>
                      <a:pt x="5796" y="9228"/>
                    </a:lnTo>
                    <a:lnTo>
                      <a:pt x="5859" y="9291"/>
                    </a:lnTo>
                    <a:lnTo>
                      <a:pt x="5922" y="9291"/>
                    </a:lnTo>
                    <a:lnTo>
                      <a:pt x="5943" y="9333"/>
                    </a:lnTo>
                    <a:lnTo>
                      <a:pt x="6131" y="9395"/>
                    </a:lnTo>
                    <a:lnTo>
                      <a:pt x="6278" y="9375"/>
                    </a:lnTo>
                    <a:lnTo>
                      <a:pt x="6340" y="9375"/>
                    </a:lnTo>
                    <a:lnTo>
                      <a:pt x="6299" y="9437"/>
                    </a:lnTo>
                    <a:lnTo>
                      <a:pt x="6299" y="9500"/>
                    </a:lnTo>
                    <a:lnTo>
                      <a:pt x="6424" y="9542"/>
                    </a:lnTo>
                    <a:lnTo>
                      <a:pt x="6591" y="9688"/>
                    </a:lnTo>
                    <a:lnTo>
                      <a:pt x="6696" y="9835"/>
                    </a:lnTo>
                    <a:lnTo>
                      <a:pt x="6759" y="9960"/>
                    </a:lnTo>
                    <a:lnTo>
                      <a:pt x="6863" y="10023"/>
                    </a:lnTo>
                    <a:lnTo>
                      <a:pt x="6926" y="10002"/>
                    </a:lnTo>
                    <a:lnTo>
                      <a:pt x="7031" y="10044"/>
                    </a:lnTo>
                    <a:lnTo>
                      <a:pt x="7115" y="10044"/>
                    </a:lnTo>
                    <a:lnTo>
                      <a:pt x="7345" y="10149"/>
                    </a:lnTo>
                    <a:lnTo>
                      <a:pt x="7428" y="10149"/>
                    </a:lnTo>
                    <a:lnTo>
                      <a:pt x="7449" y="10107"/>
                    </a:lnTo>
                    <a:lnTo>
                      <a:pt x="7512" y="10107"/>
                    </a:lnTo>
                    <a:lnTo>
                      <a:pt x="7575" y="10170"/>
                    </a:lnTo>
                    <a:lnTo>
                      <a:pt x="7847" y="10442"/>
                    </a:lnTo>
                    <a:lnTo>
                      <a:pt x="7910" y="10442"/>
                    </a:lnTo>
                    <a:lnTo>
                      <a:pt x="8098" y="10630"/>
                    </a:lnTo>
                    <a:lnTo>
                      <a:pt x="8328" y="10735"/>
                    </a:lnTo>
                    <a:lnTo>
                      <a:pt x="8621" y="10756"/>
                    </a:lnTo>
                    <a:lnTo>
                      <a:pt x="8747" y="10839"/>
                    </a:lnTo>
                    <a:lnTo>
                      <a:pt x="8830" y="10965"/>
                    </a:lnTo>
                    <a:lnTo>
                      <a:pt x="8998" y="10965"/>
                    </a:lnTo>
                    <a:lnTo>
                      <a:pt x="9144" y="11048"/>
                    </a:lnTo>
                    <a:lnTo>
                      <a:pt x="9228" y="10986"/>
                    </a:lnTo>
                    <a:lnTo>
                      <a:pt x="9249" y="11007"/>
                    </a:lnTo>
                    <a:lnTo>
                      <a:pt x="9332" y="11153"/>
                    </a:lnTo>
                    <a:lnTo>
                      <a:pt x="9479" y="11216"/>
                    </a:lnTo>
                    <a:lnTo>
                      <a:pt x="9625" y="11216"/>
                    </a:lnTo>
                    <a:lnTo>
                      <a:pt x="9730" y="11279"/>
                    </a:lnTo>
                    <a:lnTo>
                      <a:pt x="9960" y="11362"/>
                    </a:lnTo>
                    <a:lnTo>
                      <a:pt x="10148" y="11362"/>
                    </a:lnTo>
                    <a:lnTo>
                      <a:pt x="10295" y="11467"/>
                    </a:lnTo>
                    <a:lnTo>
                      <a:pt x="10588" y="11572"/>
                    </a:lnTo>
                    <a:lnTo>
                      <a:pt x="10692" y="11530"/>
                    </a:lnTo>
                    <a:lnTo>
                      <a:pt x="11006" y="11404"/>
                    </a:lnTo>
                    <a:lnTo>
                      <a:pt x="11111" y="11404"/>
                    </a:lnTo>
                    <a:lnTo>
                      <a:pt x="11299" y="11300"/>
                    </a:lnTo>
                    <a:lnTo>
                      <a:pt x="11404" y="11279"/>
                    </a:lnTo>
                    <a:lnTo>
                      <a:pt x="11613" y="11279"/>
                    </a:lnTo>
                    <a:lnTo>
                      <a:pt x="11613" y="11258"/>
                    </a:lnTo>
                    <a:lnTo>
                      <a:pt x="11467" y="11216"/>
                    </a:lnTo>
                    <a:lnTo>
                      <a:pt x="11404" y="11216"/>
                    </a:lnTo>
                    <a:lnTo>
                      <a:pt x="11404" y="11174"/>
                    </a:lnTo>
                    <a:lnTo>
                      <a:pt x="11529" y="11090"/>
                    </a:lnTo>
                    <a:lnTo>
                      <a:pt x="11550" y="11111"/>
                    </a:lnTo>
                    <a:lnTo>
                      <a:pt x="11550" y="11195"/>
                    </a:lnTo>
                    <a:lnTo>
                      <a:pt x="11634" y="11153"/>
                    </a:lnTo>
                    <a:lnTo>
                      <a:pt x="11718" y="11153"/>
                    </a:lnTo>
                    <a:lnTo>
                      <a:pt x="11718" y="11195"/>
                    </a:lnTo>
                    <a:lnTo>
                      <a:pt x="11655" y="11195"/>
                    </a:lnTo>
                    <a:lnTo>
                      <a:pt x="11634" y="11216"/>
                    </a:lnTo>
                    <a:lnTo>
                      <a:pt x="11655" y="11258"/>
                    </a:lnTo>
                    <a:lnTo>
                      <a:pt x="11760" y="11258"/>
                    </a:lnTo>
                    <a:lnTo>
                      <a:pt x="11864" y="11279"/>
                    </a:lnTo>
                    <a:lnTo>
                      <a:pt x="12032" y="11404"/>
                    </a:lnTo>
                    <a:lnTo>
                      <a:pt x="12094" y="11467"/>
                    </a:lnTo>
                    <a:lnTo>
                      <a:pt x="12094" y="11425"/>
                    </a:lnTo>
                    <a:lnTo>
                      <a:pt x="11969" y="11300"/>
                    </a:lnTo>
                    <a:lnTo>
                      <a:pt x="11780" y="11216"/>
                    </a:lnTo>
                    <a:lnTo>
                      <a:pt x="11780" y="11174"/>
                    </a:lnTo>
                    <a:lnTo>
                      <a:pt x="11822" y="11174"/>
                    </a:lnTo>
                    <a:lnTo>
                      <a:pt x="11843" y="11195"/>
                    </a:lnTo>
                    <a:lnTo>
                      <a:pt x="11948" y="11216"/>
                    </a:lnTo>
                    <a:lnTo>
                      <a:pt x="12053" y="11300"/>
                    </a:lnTo>
                    <a:lnTo>
                      <a:pt x="12157" y="11425"/>
                    </a:lnTo>
                    <a:lnTo>
                      <a:pt x="12157" y="11488"/>
                    </a:lnTo>
                    <a:lnTo>
                      <a:pt x="12199" y="11530"/>
                    </a:lnTo>
                    <a:lnTo>
                      <a:pt x="12597" y="11885"/>
                    </a:lnTo>
                    <a:lnTo>
                      <a:pt x="12722" y="11906"/>
                    </a:lnTo>
                    <a:lnTo>
                      <a:pt x="12764" y="11990"/>
                    </a:lnTo>
                    <a:lnTo>
                      <a:pt x="12910" y="12116"/>
                    </a:lnTo>
                    <a:lnTo>
                      <a:pt x="12994" y="12220"/>
                    </a:lnTo>
                    <a:lnTo>
                      <a:pt x="13015" y="12199"/>
                    </a:lnTo>
                    <a:lnTo>
                      <a:pt x="13036" y="12136"/>
                    </a:lnTo>
                    <a:lnTo>
                      <a:pt x="13099" y="12095"/>
                    </a:lnTo>
                    <a:lnTo>
                      <a:pt x="13099" y="12053"/>
                    </a:lnTo>
                    <a:lnTo>
                      <a:pt x="13078" y="12032"/>
                    </a:lnTo>
                    <a:lnTo>
                      <a:pt x="13036" y="11990"/>
                    </a:lnTo>
                    <a:lnTo>
                      <a:pt x="13078" y="11927"/>
                    </a:lnTo>
                    <a:lnTo>
                      <a:pt x="13036" y="11906"/>
                    </a:lnTo>
                    <a:lnTo>
                      <a:pt x="13036" y="11802"/>
                    </a:lnTo>
                    <a:lnTo>
                      <a:pt x="13392" y="11258"/>
                    </a:lnTo>
                    <a:lnTo>
                      <a:pt x="14124" y="11258"/>
                    </a:lnTo>
                    <a:lnTo>
                      <a:pt x="14187" y="11195"/>
                    </a:lnTo>
                    <a:lnTo>
                      <a:pt x="14187" y="11111"/>
                    </a:lnTo>
                    <a:lnTo>
                      <a:pt x="14124" y="11090"/>
                    </a:lnTo>
                    <a:lnTo>
                      <a:pt x="14019" y="11069"/>
                    </a:lnTo>
                    <a:lnTo>
                      <a:pt x="13977" y="11048"/>
                    </a:lnTo>
                    <a:lnTo>
                      <a:pt x="13957" y="10944"/>
                    </a:lnTo>
                    <a:lnTo>
                      <a:pt x="13936" y="10881"/>
                    </a:lnTo>
                    <a:lnTo>
                      <a:pt x="13852" y="10881"/>
                    </a:lnTo>
                    <a:lnTo>
                      <a:pt x="13768" y="10797"/>
                    </a:lnTo>
                    <a:lnTo>
                      <a:pt x="13664" y="10693"/>
                    </a:lnTo>
                    <a:lnTo>
                      <a:pt x="13643" y="10651"/>
                    </a:lnTo>
                    <a:lnTo>
                      <a:pt x="13559" y="10567"/>
                    </a:lnTo>
                    <a:lnTo>
                      <a:pt x="13810" y="10546"/>
                    </a:lnTo>
                    <a:lnTo>
                      <a:pt x="13831" y="10232"/>
                    </a:lnTo>
                    <a:lnTo>
                      <a:pt x="14814" y="10253"/>
                    </a:lnTo>
                    <a:lnTo>
                      <a:pt x="14856" y="10170"/>
                    </a:lnTo>
                    <a:lnTo>
                      <a:pt x="14898" y="10128"/>
                    </a:lnTo>
                    <a:lnTo>
                      <a:pt x="14982" y="10128"/>
                    </a:lnTo>
                    <a:lnTo>
                      <a:pt x="14982" y="10170"/>
                    </a:lnTo>
                    <a:lnTo>
                      <a:pt x="15003" y="10212"/>
                    </a:lnTo>
                    <a:lnTo>
                      <a:pt x="15024" y="10170"/>
                    </a:lnTo>
                    <a:lnTo>
                      <a:pt x="15086" y="10149"/>
                    </a:lnTo>
                    <a:lnTo>
                      <a:pt x="15086" y="10128"/>
                    </a:lnTo>
                    <a:lnTo>
                      <a:pt x="15170" y="10044"/>
                    </a:lnTo>
                    <a:lnTo>
                      <a:pt x="15191" y="9940"/>
                    </a:lnTo>
                    <a:lnTo>
                      <a:pt x="15212" y="9898"/>
                    </a:lnTo>
                    <a:lnTo>
                      <a:pt x="15317" y="9898"/>
                    </a:lnTo>
                    <a:lnTo>
                      <a:pt x="15421" y="9793"/>
                    </a:lnTo>
                    <a:lnTo>
                      <a:pt x="15526" y="9647"/>
                    </a:lnTo>
                    <a:lnTo>
                      <a:pt x="15610" y="9626"/>
                    </a:lnTo>
                    <a:lnTo>
                      <a:pt x="15610" y="9626"/>
                    </a:lnTo>
                    <a:lnTo>
                      <a:pt x="15589" y="9730"/>
                    </a:lnTo>
                    <a:lnTo>
                      <a:pt x="15526" y="9793"/>
                    </a:lnTo>
                    <a:lnTo>
                      <a:pt x="15547" y="9835"/>
                    </a:lnTo>
                    <a:lnTo>
                      <a:pt x="15651" y="9919"/>
                    </a:lnTo>
                    <a:lnTo>
                      <a:pt x="15714" y="10023"/>
                    </a:lnTo>
                    <a:lnTo>
                      <a:pt x="15735" y="10002"/>
                    </a:lnTo>
                    <a:lnTo>
                      <a:pt x="15840" y="9814"/>
                    </a:lnTo>
                    <a:lnTo>
                      <a:pt x="15944" y="9437"/>
                    </a:lnTo>
                    <a:lnTo>
                      <a:pt x="16007" y="9333"/>
                    </a:lnTo>
                    <a:lnTo>
                      <a:pt x="15944" y="9375"/>
                    </a:lnTo>
                    <a:lnTo>
                      <a:pt x="15902" y="9416"/>
                    </a:lnTo>
                    <a:lnTo>
                      <a:pt x="15840" y="9395"/>
                    </a:lnTo>
                    <a:lnTo>
                      <a:pt x="15840" y="9333"/>
                    </a:lnTo>
                    <a:lnTo>
                      <a:pt x="15965" y="9207"/>
                    </a:lnTo>
                    <a:lnTo>
                      <a:pt x="16007" y="9123"/>
                    </a:lnTo>
                    <a:lnTo>
                      <a:pt x="15902" y="9123"/>
                    </a:lnTo>
                    <a:lnTo>
                      <a:pt x="15819" y="9061"/>
                    </a:lnTo>
                    <a:lnTo>
                      <a:pt x="15840" y="9019"/>
                    </a:lnTo>
                    <a:lnTo>
                      <a:pt x="15965" y="8956"/>
                    </a:lnTo>
                    <a:lnTo>
                      <a:pt x="15965" y="8789"/>
                    </a:lnTo>
                    <a:lnTo>
                      <a:pt x="16028" y="8705"/>
                    </a:lnTo>
                    <a:lnTo>
                      <a:pt x="16279" y="8475"/>
                    </a:lnTo>
                    <a:lnTo>
                      <a:pt x="16426" y="8266"/>
                    </a:lnTo>
                    <a:lnTo>
                      <a:pt x="16488" y="8119"/>
                    </a:lnTo>
                    <a:lnTo>
                      <a:pt x="16488" y="8015"/>
                    </a:lnTo>
                    <a:lnTo>
                      <a:pt x="16321" y="7763"/>
                    </a:lnTo>
                    <a:lnTo>
                      <a:pt x="16216" y="7805"/>
                    </a:lnTo>
                    <a:lnTo>
                      <a:pt x="16237" y="7847"/>
                    </a:lnTo>
                    <a:lnTo>
                      <a:pt x="16174" y="7868"/>
                    </a:lnTo>
                    <a:lnTo>
                      <a:pt x="15923" y="7826"/>
                    </a:lnTo>
                    <a:lnTo>
                      <a:pt x="15693" y="7826"/>
                    </a:lnTo>
                    <a:lnTo>
                      <a:pt x="15693" y="7868"/>
                    </a:lnTo>
                    <a:lnTo>
                      <a:pt x="15547" y="7952"/>
                    </a:lnTo>
                    <a:lnTo>
                      <a:pt x="15505" y="7910"/>
                    </a:lnTo>
                    <a:lnTo>
                      <a:pt x="15379" y="7931"/>
                    </a:lnTo>
                    <a:lnTo>
                      <a:pt x="15275" y="8035"/>
                    </a:lnTo>
                    <a:lnTo>
                      <a:pt x="14793" y="8035"/>
                    </a:lnTo>
                    <a:lnTo>
                      <a:pt x="14396" y="8119"/>
                    </a:lnTo>
                    <a:lnTo>
                      <a:pt x="14396" y="8182"/>
                    </a:lnTo>
                    <a:lnTo>
                      <a:pt x="14501" y="8224"/>
                    </a:lnTo>
                    <a:lnTo>
                      <a:pt x="14291" y="8454"/>
                    </a:lnTo>
                    <a:lnTo>
                      <a:pt x="14270" y="8810"/>
                    </a:lnTo>
                    <a:lnTo>
                      <a:pt x="14291" y="8851"/>
                    </a:lnTo>
                    <a:lnTo>
                      <a:pt x="14082" y="9082"/>
                    </a:lnTo>
                    <a:lnTo>
                      <a:pt x="14082" y="9270"/>
                    </a:lnTo>
                    <a:lnTo>
                      <a:pt x="13957" y="9395"/>
                    </a:lnTo>
                    <a:lnTo>
                      <a:pt x="13873" y="9416"/>
                    </a:lnTo>
                    <a:lnTo>
                      <a:pt x="13622" y="9542"/>
                    </a:lnTo>
                    <a:lnTo>
                      <a:pt x="13643" y="9584"/>
                    </a:lnTo>
                    <a:lnTo>
                      <a:pt x="13747" y="9500"/>
                    </a:lnTo>
                    <a:lnTo>
                      <a:pt x="13726" y="9605"/>
                    </a:lnTo>
                    <a:lnTo>
                      <a:pt x="13726" y="9793"/>
                    </a:lnTo>
                    <a:lnTo>
                      <a:pt x="13622" y="9919"/>
                    </a:lnTo>
                    <a:lnTo>
                      <a:pt x="13538" y="9919"/>
                    </a:lnTo>
                    <a:lnTo>
                      <a:pt x="13517" y="9960"/>
                    </a:lnTo>
                    <a:lnTo>
                      <a:pt x="13454" y="9919"/>
                    </a:lnTo>
                    <a:lnTo>
                      <a:pt x="13329" y="9835"/>
                    </a:lnTo>
                    <a:lnTo>
                      <a:pt x="13350" y="9793"/>
                    </a:lnTo>
                    <a:lnTo>
                      <a:pt x="13454" y="9730"/>
                    </a:lnTo>
                    <a:lnTo>
                      <a:pt x="13308" y="9688"/>
                    </a:lnTo>
                    <a:lnTo>
                      <a:pt x="13245" y="9730"/>
                    </a:lnTo>
                    <a:lnTo>
                      <a:pt x="13120" y="9709"/>
                    </a:lnTo>
                    <a:lnTo>
                      <a:pt x="12973" y="9709"/>
                    </a:lnTo>
                    <a:lnTo>
                      <a:pt x="12869" y="9793"/>
                    </a:lnTo>
                    <a:lnTo>
                      <a:pt x="12722" y="9814"/>
                    </a:lnTo>
                    <a:lnTo>
                      <a:pt x="12513" y="9814"/>
                    </a:lnTo>
                    <a:lnTo>
                      <a:pt x="12492" y="9856"/>
                    </a:lnTo>
                    <a:lnTo>
                      <a:pt x="12262" y="10002"/>
                    </a:lnTo>
                    <a:lnTo>
                      <a:pt x="12178" y="10002"/>
                    </a:lnTo>
                    <a:lnTo>
                      <a:pt x="12157" y="9940"/>
                    </a:lnTo>
                    <a:lnTo>
                      <a:pt x="11948" y="10002"/>
                    </a:lnTo>
                    <a:lnTo>
                      <a:pt x="11822" y="10044"/>
                    </a:lnTo>
                    <a:lnTo>
                      <a:pt x="11760" y="9919"/>
                    </a:lnTo>
                    <a:lnTo>
                      <a:pt x="11634" y="9730"/>
                    </a:lnTo>
                    <a:lnTo>
                      <a:pt x="11467" y="9647"/>
                    </a:lnTo>
                    <a:lnTo>
                      <a:pt x="11425" y="9605"/>
                    </a:lnTo>
                    <a:lnTo>
                      <a:pt x="11257" y="9605"/>
                    </a:lnTo>
                    <a:lnTo>
                      <a:pt x="11216" y="9626"/>
                    </a:lnTo>
                    <a:lnTo>
                      <a:pt x="11132" y="9521"/>
                    </a:lnTo>
                    <a:lnTo>
                      <a:pt x="10902" y="9270"/>
                    </a:lnTo>
                    <a:lnTo>
                      <a:pt x="10881" y="9165"/>
                    </a:lnTo>
                    <a:lnTo>
                      <a:pt x="10881" y="9082"/>
                    </a:lnTo>
                    <a:lnTo>
                      <a:pt x="10776" y="8914"/>
                    </a:lnTo>
                    <a:lnTo>
                      <a:pt x="10713" y="8789"/>
                    </a:lnTo>
                    <a:lnTo>
                      <a:pt x="10400" y="8454"/>
                    </a:lnTo>
                    <a:lnTo>
                      <a:pt x="10379" y="8328"/>
                    </a:lnTo>
                    <a:lnTo>
                      <a:pt x="10316" y="8245"/>
                    </a:lnTo>
                    <a:lnTo>
                      <a:pt x="10358" y="8161"/>
                    </a:lnTo>
                    <a:lnTo>
                      <a:pt x="10316" y="8077"/>
                    </a:lnTo>
                    <a:lnTo>
                      <a:pt x="10253" y="7847"/>
                    </a:lnTo>
                    <a:lnTo>
                      <a:pt x="10169" y="7763"/>
                    </a:lnTo>
                    <a:lnTo>
                      <a:pt x="10190" y="7638"/>
                    </a:lnTo>
                    <a:lnTo>
                      <a:pt x="10316" y="7805"/>
                    </a:lnTo>
                    <a:lnTo>
                      <a:pt x="10316" y="8015"/>
                    </a:lnTo>
                    <a:lnTo>
                      <a:pt x="10379" y="7973"/>
                    </a:lnTo>
                    <a:lnTo>
                      <a:pt x="10379" y="7805"/>
                    </a:lnTo>
                    <a:lnTo>
                      <a:pt x="10211" y="7554"/>
                    </a:lnTo>
                    <a:lnTo>
                      <a:pt x="10253" y="7429"/>
                    </a:lnTo>
                    <a:lnTo>
                      <a:pt x="10190" y="7219"/>
                    </a:lnTo>
                    <a:lnTo>
                      <a:pt x="10169" y="7115"/>
                    </a:lnTo>
                    <a:lnTo>
                      <a:pt x="10253" y="7010"/>
                    </a:lnTo>
                    <a:lnTo>
                      <a:pt x="10295" y="6717"/>
                    </a:lnTo>
                    <a:lnTo>
                      <a:pt x="10253" y="6571"/>
                    </a:lnTo>
                    <a:lnTo>
                      <a:pt x="10316" y="6278"/>
                    </a:lnTo>
                    <a:lnTo>
                      <a:pt x="10316" y="6173"/>
                    </a:lnTo>
                    <a:lnTo>
                      <a:pt x="10358" y="6090"/>
                    </a:lnTo>
                    <a:lnTo>
                      <a:pt x="10316" y="6048"/>
                    </a:lnTo>
                    <a:lnTo>
                      <a:pt x="10316" y="5922"/>
                    </a:lnTo>
                    <a:lnTo>
                      <a:pt x="10379" y="5859"/>
                    </a:lnTo>
                    <a:lnTo>
                      <a:pt x="10400" y="5713"/>
                    </a:lnTo>
                    <a:lnTo>
                      <a:pt x="10420" y="5650"/>
                    </a:lnTo>
                    <a:lnTo>
                      <a:pt x="10358" y="5608"/>
                    </a:lnTo>
                    <a:lnTo>
                      <a:pt x="10420" y="5504"/>
                    </a:lnTo>
                    <a:lnTo>
                      <a:pt x="10420" y="5336"/>
                    </a:lnTo>
                    <a:lnTo>
                      <a:pt x="10525" y="5336"/>
                    </a:lnTo>
                    <a:lnTo>
                      <a:pt x="10504" y="5441"/>
                    </a:lnTo>
                    <a:lnTo>
                      <a:pt x="10504" y="5525"/>
                    </a:lnTo>
                    <a:lnTo>
                      <a:pt x="10567" y="5504"/>
                    </a:lnTo>
                    <a:lnTo>
                      <a:pt x="10588" y="5399"/>
                    </a:lnTo>
                    <a:lnTo>
                      <a:pt x="10672" y="5294"/>
                    </a:lnTo>
                    <a:lnTo>
                      <a:pt x="10692" y="5148"/>
                    </a:lnTo>
                    <a:lnTo>
                      <a:pt x="10734" y="5106"/>
                    </a:lnTo>
                    <a:lnTo>
                      <a:pt x="10776" y="4939"/>
                    </a:lnTo>
                    <a:lnTo>
                      <a:pt x="10776" y="4897"/>
                    </a:lnTo>
                    <a:lnTo>
                      <a:pt x="10692" y="4939"/>
                    </a:lnTo>
                    <a:lnTo>
                      <a:pt x="10672" y="5127"/>
                    </a:lnTo>
                    <a:lnTo>
                      <a:pt x="10567" y="5190"/>
                    </a:lnTo>
                    <a:lnTo>
                      <a:pt x="10588" y="5106"/>
                    </a:lnTo>
                    <a:lnTo>
                      <a:pt x="10525" y="5085"/>
                    </a:lnTo>
                    <a:lnTo>
                      <a:pt x="10504" y="5002"/>
                    </a:lnTo>
                    <a:lnTo>
                      <a:pt x="10400" y="5002"/>
                    </a:lnTo>
                    <a:lnTo>
                      <a:pt x="10295" y="4918"/>
                    </a:lnTo>
                    <a:lnTo>
                      <a:pt x="10107" y="4876"/>
                    </a:lnTo>
                    <a:lnTo>
                      <a:pt x="10002" y="4771"/>
                    </a:lnTo>
                    <a:lnTo>
                      <a:pt x="9939" y="4730"/>
                    </a:lnTo>
                    <a:lnTo>
                      <a:pt x="9856" y="4730"/>
                    </a:lnTo>
                    <a:lnTo>
                      <a:pt x="9793" y="4709"/>
                    </a:lnTo>
                    <a:lnTo>
                      <a:pt x="9772" y="4709"/>
                    </a:lnTo>
                    <a:lnTo>
                      <a:pt x="9730" y="4667"/>
                    </a:lnTo>
                    <a:lnTo>
                      <a:pt x="9751" y="4499"/>
                    </a:lnTo>
                    <a:lnTo>
                      <a:pt x="9625" y="4165"/>
                    </a:lnTo>
                    <a:lnTo>
                      <a:pt x="9625" y="4144"/>
                    </a:lnTo>
                    <a:lnTo>
                      <a:pt x="9625" y="4081"/>
                    </a:lnTo>
                    <a:lnTo>
                      <a:pt x="9625" y="3976"/>
                    </a:lnTo>
                    <a:lnTo>
                      <a:pt x="9646" y="3872"/>
                    </a:lnTo>
                    <a:lnTo>
                      <a:pt x="9542" y="3788"/>
                    </a:lnTo>
                    <a:lnTo>
                      <a:pt x="9479" y="3683"/>
                    </a:lnTo>
                    <a:lnTo>
                      <a:pt x="9458" y="3579"/>
                    </a:lnTo>
                    <a:lnTo>
                      <a:pt x="9374" y="3537"/>
                    </a:lnTo>
                    <a:lnTo>
                      <a:pt x="9353" y="3453"/>
                    </a:lnTo>
                    <a:lnTo>
                      <a:pt x="9312" y="3432"/>
                    </a:lnTo>
                    <a:lnTo>
                      <a:pt x="9228" y="3223"/>
                    </a:lnTo>
                    <a:lnTo>
                      <a:pt x="9207" y="3139"/>
                    </a:lnTo>
                    <a:lnTo>
                      <a:pt x="9123" y="3118"/>
                    </a:lnTo>
                    <a:lnTo>
                      <a:pt x="9123" y="2951"/>
                    </a:lnTo>
                    <a:lnTo>
                      <a:pt x="9123" y="2888"/>
                    </a:lnTo>
                    <a:lnTo>
                      <a:pt x="9060" y="2825"/>
                    </a:lnTo>
                    <a:lnTo>
                      <a:pt x="9040" y="2721"/>
                    </a:lnTo>
                    <a:lnTo>
                      <a:pt x="8935" y="2574"/>
                    </a:lnTo>
                    <a:lnTo>
                      <a:pt x="8830" y="2491"/>
                    </a:lnTo>
                    <a:lnTo>
                      <a:pt x="8788" y="2386"/>
                    </a:lnTo>
                    <a:lnTo>
                      <a:pt x="8705" y="2365"/>
                    </a:lnTo>
                    <a:lnTo>
                      <a:pt x="8621" y="2365"/>
                    </a:lnTo>
                    <a:lnTo>
                      <a:pt x="8600" y="2323"/>
                    </a:lnTo>
                    <a:lnTo>
                      <a:pt x="8579" y="2302"/>
                    </a:lnTo>
                    <a:lnTo>
                      <a:pt x="8475" y="2323"/>
                    </a:lnTo>
                    <a:lnTo>
                      <a:pt x="8370" y="2302"/>
                    </a:lnTo>
                    <a:lnTo>
                      <a:pt x="8265" y="2302"/>
                    </a:lnTo>
                    <a:lnTo>
                      <a:pt x="8223" y="2386"/>
                    </a:lnTo>
                    <a:lnTo>
                      <a:pt x="8182" y="2386"/>
                    </a:lnTo>
                    <a:lnTo>
                      <a:pt x="8161" y="2365"/>
                    </a:lnTo>
                    <a:lnTo>
                      <a:pt x="8119" y="2365"/>
                    </a:lnTo>
                    <a:lnTo>
                      <a:pt x="8035" y="2386"/>
                    </a:lnTo>
                    <a:lnTo>
                      <a:pt x="7993" y="2428"/>
                    </a:lnTo>
                    <a:lnTo>
                      <a:pt x="7910" y="2595"/>
                    </a:lnTo>
                    <a:lnTo>
                      <a:pt x="7868" y="2679"/>
                    </a:lnTo>
                    <a:lnTo>
                      <a:pt x="7868" y="2700"/>
                    </a:lnTo>
                    <a:lnTo>
                      <a:pt x="7868" y="2742"/>
                    </a:lnTo>
                    <a:lnTo>
                      <a:pt x="7805" y="2742"/>
                    </a:lnTo>
                    <a:lnTo>
                      <a:pt x="7700" y="2825"/>
                    </a:lnTo>
                    <a:lnTo>
                      <a:pt x="7700" y="2846"/>
                    </a:lnTo>
                    <a:lnTo>
                      <a:pt x="7659" y="2888"/>
                    </a:lnTo>
                    <a:lnTo>
                      <a:pt x="7596" y="2888"/>
                    </a:lnTo>
                    <a:lnTo>
                      <a:pt x="7575" y="2825"/>
                    </a:lnTo>
                    <a:lnTo>
                      <a:pt x="7449" y="2784"/>
                    </a:lnTo>
                    <a:lnTo>
                      <a:pt x="7366" y="2742"/>
                    </a:lnTo>
                    <a:lnTo>
                      <a:pt x="7345" y="2700"/>
                    </a:lnTo>
                    <a:lnTo>
                      <a:pt x="7219" y="2637"/>
                    </a:lnTo>
                    <a:lnTo>
                      <a:pt x="7156" y="2637"/>
                    </a:lnTo>
                    <a:lnTo>
                      <a:pt x="7115" y="2595"/>
                    </a:lnTo>
                    <a:lnTo>
                      <a:pt x="7115" y="2574"/>
                    </a:lnTo>
                    <a:lnTo>
                      <a:pt x="7073" y="2512"/>
                    </a:lnTo>
                    <a:lnTo>
                      <a:pt x="7031" y="2491"/>
                    </a:lnTo>
                    <a:lnTo>
                      <a:pt x="6989" y="2491"/>
                    </a:lnTo>
                    <a:lnTo>
                      <a:pt x="6947" y="2470"/>
                    </a:lnTo>
                    <a:lnTo>
                      <a:pt x="6926" y="2470"/>
                    </a:lnTo>
                    <a:lnTo>
                      <a:pt x="6926" y="2428"/>
                    </a:lnTo>
                    <a:lnTo>
                      <a:pt x="6905" y="2323"/>
                    </a:lnTo>
                    <a:lnTo>
                      <a:pt x="6822" y="2261"/>
                    </a:lnTo>
                    <a:lnTo>
                      <a:pt x="6717" y="2114"/>
                    </a:lnTo>
                    <a:lnTo>
                      <a:pt x="6717" y="2093"/>
                    </a:lnTo>
                    <a:lnTo>
                      <a:pt x="6801" y="2072"/>
                    </a:lnTo>
                    <a:lnTo>
                      <a:pt x="6822" y="2051"/>
                    </a:lnTo>
                    <a:lnTo>
                      <a:pt x="6822" y="1968"/>
                    </a:lnTo>
                    <a:lnTo>
                      <a:pt x="6738" y="1884"/>
                    </a:lnTo>
                    <a:lnTo>
                      <a:pt x="6717" y="1863"/>
                    </a:lnTo>
                    <a:lnTo>
                      <a:pt x="6696" y="1842"/>
                    </a:lnTo>
                    <a:lnTo>
                      <a:pt x="6654" y="1800"/>
                    </a:lnTo>
                    <a:lnTo>
                      <a:pt x="6633" y="1675"/>
                    </a:lnTo>
                    <a:lnTo>
                      <a:pt x="6591" y="1591"/>
                    </a:lnTo>
                    <a:lnTo>
                      <a:pt x="6508" y="1549"/>
                    </a:lnTo>
                    <a:lnTo>
                      <a:pt x="6424" y="1528"/>
                    </a:lnTo>
                    <a:lnTo>
                      <a:pt x="6466" y="1465"/>
                    </a:lnTo>
                    <a:lnTo>
                      <a:pt x="6466" y="1424"/>
                    </a:lnTo>
                    <a:lnTo>
                      <a:pt x="6403" y="1340"/>
                    </a:lnTo>
                    <a:lnTo>
                      <a:pt x="6299" y="1319"/>
                    </a:lnTo>
                    <a:lnTo>
                      <a:pt x="6319" y="1256"/>
                    </a:lnTo>
                    <a:lnTo>
                      <a:pt x="6278" y="1173"/>
                    </a:lnTo>
                    <a:lnTo>
                      <a:pt x="6215" y="1173"/>
                    </a:lnTo>
                    <a:lnTo>
                      <a:pt x="6194" y="1131"/>
                    </a:lnTo>
                    <a:lnTo>
                      <a:pt x="6131" y="1068"/>
                    </a:lnTo>
                    <a:lnTo>
                      <a:pt x="6068" y="942"/>
                    </a:lnTo>
                    <a:lnTo>
                      <a:pt x="5943" y="859"/>
                    </a:lnTo>
                    <a:lnTo>
                      <a:pt x="5022" y="838"/>
                    </a:lnTo>
                    <a:lnTo>
                      <a:pt x="4980" y="1047"/>
                    </a:lnTo>
                    <a:lnTo>
                      <a:pt x="3327" y="1005"/>
                    </a:lnTo>
                    <a:lnTo>
                      <a:pt x="1402" y="105"/>
                    </a:lnTo>
                    <a:lnTo>
                      <a:pt x="1402" y="64"/>
                    </a:ln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10"/>
              <p:cNvSpPr/>
              <p:nvPr/>
            </p:nvSpPr>
            <p:spPr>
              <a:xfrm>
                <a:off x="3378594" y="3107749"/>
                <a:ext cx="19445" cy="26657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2344" extrusionOk="0">
                    <a:moveTo>
                      <a:pt x="336" y="0"/>
                    </a:moveTo>
                    <a:lnTo>
                      <a:pt x="231" y="84"/>
                    </a:lnTo>
                    <a:lnTo>
                      <a:pt x="126" y="147"/>
                    </a:lnTo>
                    <a:lnTo>
                      <a:pt x="85" y="209"/>
                    </a:lnTo>
                    <a:lnTo>
                      <a:pt x="1" y="314"/>
                    </a:lnTo>
                    <a:lnTo>
                      <a:pt x="1" y="460"/>
                    </a:lnTo>
                    <a:lnTo>
                      <a:pt x="64" y="607"/>
                    </a:lnTo>
                    <a:lnTo>
                      <a:pt x="22" y="732"/>
                    </a:lnTo>
                    <a:lnTo>
                      <a:pt x="22" y="816"/>
                    </a:lnTo>
                    <a:lnTo>
                      <a:pt x="126" y="879"/>
                    </a:lnTo>
                    <a:lnTo>
                      <a:pt x="189" y="963"/>
                    </a:lnTo>
                    <a:lnTo>
                      <a:pt x="231" y="1067"/>
                    </a:lnTo>
                    <a:lnTo>
                      <a:pt x="273" y="1193"/>
                    </a:lnTo>
                    <a:lnTo>
                      <a:pt x="294" y="1256"/>
                    </a:lnTo>
                    <a:lnTo>
                      <a:pt x="273" y="1360"/>
                    </a:lnTo>
                    <a:lnTo>
                      <a:pt x="189" y="1444"/>
                    </a:lnTo>
                    <a:lnTo>
                      <a:pt x="189" y="1590"/>
                    </a:lnTo>
                    <a:lnTo>
                      <a:pt x="231" y="1653"/>
                    </a:lnTo>
                    <a:lnTo>
                      <a:pt x="189" y="1779"/>
                    </a:lnTo>
                    <a:lnTo>
                      <a:pt x="64" y="1883"/>
                    </a:lnTo>
                    <a:lnTo>
                      <a:pt x="1" y="1883"/>
                    </a:lnTo>
                    <a:lnTo>
                      <a:pt x="22" y="1925"/>
                    </a:lnTo>
                    <a:lnTo>
                      <a:pt x="85" y="2009"/>
                    </a:lnTo>
                    <a:lnTo>
                      <a:pt x="106" y="2030"/>
                    </a:lnTo>
                    <a:lnTo>
                      <a:pt x="106" y="2113"/>
                    </a:lnTo>
                    <a:lnTo>
                      <a:pt x="189" y="2197"/>
                    </a:lnTo>
                    <a:lnTo>
                      <a:pt x="294" y="2218"/>
                    </a:lnTo>
                    <a:lnTo>
                      <a:pt x="336" y="2134"/>
                    </a:lnTo>
                    <a:lnTo>
                      <a:pt x="419" y="2113"/>
                    </a:lnTo>
                    <a:lnTo>
                      <a:pt x="503" y="2113"/>
                    </a:lnTo>
                    <a:lnTo>
                      <a:pt x="503" y="2176"/>
                    </a:lnTo>
                    <a:lnTo>
                      <a:pt x="545" y="2197"/>
                    </a:lnTo>
                    <a:lnTo>
                      <a:pt x="545" y="2323"/>
                    </a:lnTo>
                    <a:lnTo>
                      <a:pt x="608" y="2344"/>
                    </a:lnTo>
                    <a:lnTo>
                      <a:pt x="712" y="2281"/>
                    </a:lnTo>
                    <a:lnTo>
                      <a:pt x="733" y="2197"/>
                    </a:lnTo>
                    <a:lnTo>
                      <a:pt x="817" y="2134"/>
                    </a:lnTo>
                    <a:lnTo>
                      <a:pt x="880" y="2113"/>
                    </a:lnTo>
                    <a:lnTo>
                      <a:pt x="963" y="1988"/>
                    </a:lnTo>
                    <a:lnTo>
                      <a:pt x="1068" y="1820"/>
                    </a:lnTo>
                    <a:lnTo>
                      <a:pt x="1173" y="1590"/>
                    </a:lnTo>
                    <a:lnTo>
                      <a:pt x="1173" y="1486"/>
                    </a:lnTo>
                    <a:lnTo>
                      <a:pt x="1340" y="1297"/>
                    </a:lnTo>
                    <a:lnTo>
                      <a:pt x="1466" y="1130"/>
                    </a:lnTo>
                    <a:lnTo>
                      <a:pt x="1528" y="1046"/>
                    </a:lnTo>
                    <a:lnTo>
                      <a:pt x="1633" y="921"/>
                    </a:lnTo>
                    <a:lnTo>
                      <a:pt x="1591" y="774"/>
                    </a:lnTo>
                    <a:lnTo>
                      <a:pt x="1487" y="649"/>
                    </a:lnTo>
                    <a:lnTo>
                      <a:pt x="1466" y="711"/>
                    </a:lnTo>
                    <a:lnTo>
                      <a:pt x="1382" y="649"/>
                    </a:lnTo>
                    <a:lnTo>
                      <a:pt x="1361" y="544"/>
                    </a:lnTo>
                    <a:lnTo>
                      <a:pt x="1173" y="335"/>
                    </a:lnTo>
                    <a:lnTo>
                      <a:pt x="1131" y="335"/>
                    </a:lnTo>
                    <a:lnTo>
                      <a:pt x="963" y="209"/>
                    </a:lnTo>
                    <a:lnTo>
                      <a:pt x="650" y="105"/>
                    </a:lnTo>
                    <a:lnTo>
                      <a:pt x="524" y="21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10"/>
              <p:cNvSpPr/>
              <p:nvPr/>
            </p:nvSpPr>
            <p:spPr>
              <a:xfrm>
                <a:off x="3354434" y="3105122"/>
                <a:ext cx="27661" cy="28807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533" extrusionOk="0">
                    <a:moveTo>
                      <a:pt x="1632" y="1"/>
                    </a:moveTo>
                    <a:lnTo>
                      <a:pt x="1528" y="43"/>
                    </a:lnTo>
                    <a:lnTo>
                      <a:pt x="1339" y="22"/>
                    </a:lnTo>
                    <a:lnTo>
                      <a:pt x="1151" y="64"/>
                    </a:lnTo>
                    <a:lnTo>
                      <a:pt x="963" y="22"/>
                    </a:lnTo>
                    <a:lnTo>
                      <a:pt x="691" y="22"/>
                    </a:lnTo>
                    <a:lnTo>
                      <a:pt x="544" y="64"/>
                    </a:lnTo>
                    <a:lnTo>
                      <a:pt x="544" y="210"/>
                    </a:lnTo>
                    <a:lnTo>
                      <a:pt x="482" y="336"/>
                    </a:lnTo>
                    <a:lnTo>
                      <a:pt x="523" y="419"/>
                    </a:lnTo>
                    <a:lnTo>
                      <a:pt x="440" y="524"/>
                    </a:lnTo>
                    <a:lnTo>
                      <a:pt x="335" y="566"/>
                    </a:lnTo>
                    <a:lnTo>
                      <a:pt x="168" y="566"/>
                    </a:lnTo>
                    <a:lnTo>
                      <a:pt x="105" y="691"/>
                    </a:lnTo>
                    <a:lnTo>
                      <a:pt x="105" y="838"/>
                    </a:lnTo>
                    <a:lnTo>
                      <a:pt x="0" y="1068"/>
                    </a:lnTo>
                    <a:lnTo>
                      <a:pt x="21" y="1152"/>
                    </a:lnTo>
                    <a:lnTo>
                      <a:pt x="126" y="1194"/>
                    </a:lnTo>
                    <a:lnTo>
                      <a:pt x="168" y="1277"/>
                    </a:lnTo>
                    <a:lnTo>
                      <a:pt x="210" y="1319"/>
                    </a:lnTo>
                    <a:lnTo>
                      <a:pt x="272" y="1424"/>
                    </a:lnTo>
                    <a:lnTo>
                      <a:pt x="272" y="1507"/>
                    </a:lnTo>
                    <a:lnTo>
                      <a:pt x="335" y="1570"/>
                    </a:lnTo>
                    <a:lnTo>
                      <a:pt x="419" y="1570"/>
                    </a:lnTo>
                    <a:lnTo>
                      <a:pt x="461" y="1591"/>
                    </a:lnTo>
                    <a:lnTo>
                      <a:pt x="482" y="1696"/>
                    </a:lnTo>
                    <a:lnTo>
                      <a:pt x="523" y="1842"/>
                    </a:lnTo>
                    <a:lnTo>
                      <a:pt x="523" y="1989"/>
                    </a:lnTo>
                    <a:lnTo>
                      <a:pt x="586" y="2010"/>
                    </a:lnTo>
                    <a:lnTo>
                      <a:pt x="670" y="2135"/>
                    </a:lnTo>
                    <a:lnTo>
                      <a:pt x="691" y="2219"/>
                    </a:lnTo>
                    <a:lnTo>
                      <a:pt x="795" y="2261"/>
                    </a:lnTo>
                    <a:lnTo>
                      <a:pt x="795" y="2323"/>
                    </a:lnTo>
                    <a:lnTo>
                      <a:pt x="858" y="2407"/>
                    </a:lnTo>
                    <a:lnTo>
                      <a:pt x="942" y="2449"/>
                    </a:lnTo>
                    <a:lnTo>
                      <a:pt x="984" y="2449"/>
                    </a:lnTo>
                    <a:lnTo>
                      <a:pt x="1005" y="2470"/>
                    </a:lnTo>
                    <a:lnTo>
                      <a:pt x="1172" y="2533"/>
                    </a:lnTo>
                    <a:lnTo>
                      <a:pt x="1256" y="2533"/>
                    </a:lnTo>
                    <a:lnTo>
                      <a:pt x="1277" y="2470"/>
                    </a:lnTo>
                    <a:lnTo>
                      <a:pt x="1214" y="2344"/>
                    </a:lnTo>
                    <a:lnTo>
                      <a:pt x="1193" y="2303"/>
                    </a:lnTo>
                    <a:lnTo>
                      <a:pt x="1088" y="2198"/>
                    </a:lnTo>
                    <a:lnTo>
                      <a:pt x="1109" y="2093"/>
                    </a:lnTo>
                    <a:lnTo>
                      <a:pt x="1214" y="2010"/>
                    </a:lnTo>
                    <a:lnTo>
                      <a:pt x="1339" y="2031"/>
                    </a:lnTo>
                    <a:lnTo>
                      <a:pt x="1591" y="2031"/>
                    </a:lnTo>
                    <a:lnTo>
                      <a:pt x="1695" y="1989"/>
                    </a:lnTo>
                    <a:lnTo>
                      <a:pt x="1842" y="1989"/>
                    </a:lnTo>
                    <a:lnTo>
                      <a:pt x="1946" y="2093"/>
                    </a:lnTo>
                    <a:lnTo>
                      <a:pt x="2030" y="2114"/>
                    </a:lnTo>
                    <a:lnTo>
                      <a:pt x="2093" y="2114"/>
                    </a:lnTo>
                    <a:lnTo>
                      <a:pt x="2218" y="2010"/>
                    </a:lnTo>
                    <a:lnTo>
                      <a:pt x="2260" y="1884"/>
                    </a:lnTo>
                    <a:lnTo>
                      <a:pt x="2218" y="1821"/>
                    </a:lnTo>
                    <a:lnTo>
                      <a:pt x="2218" y="1675"/>
                    </a:lnTo>
                    <a:lnTo>
                      <a:pt x="2302" y="1591"/>
                    </a:lnTo>
                    <a:lnTo>
                      <a:pt x="2323" y="1487"/>
                    </a:lnTo>
                    <a:lnTo>
                      <a:pt x="2302" y="1424"/>
                    </a:lnTo>
                    <a:lnTo>
                      <a:pt x="2260" y="1298"/>
                    </a:lnTo>
                    <a:lnTo>
                      <a:pt x="2218" y="1194"/>
                    </a:lnTo>
                    <a:lnTo>
                      <a:pt x="2155" y="1110"/>
                    </a:lnTo>
                    <a:lnTo>
                      <a:pt x="2051" y="1047"/>
                    </a:lnTo>
                    <a:lnTo>
                      <a:pt x="2051" y="963"/>
                    </a:lnTo>
                    <a:lnTo>
                      <a:pt x="2093" y="838"/>
                    </a:lnTo>
                    <a:lnTo>
                      <a:pt x="2030" y="691"/>
                    </a:lnTo>
                    <a:lnTo>
                      <a:pt x="2030" y="545"/>
                    </a:lnTo>
                    <a:lnTo>
                      <a:pt x="2114" y="440"/>
                    </a:lnTo>
                    <a:lnTo>
                      <a:pt x="2155" y="378"/>
                    </a:lnTo>
                    <a:lnTo>
                      <a:pt x="2260" y="231"/>
                    </a:lnTo>
                    <a:lnTo>
                      <a:pt x="2260" y="147"/>
                    </a:lnTo>
                    <a:lnTo>
                      <a:pt x="2135" y="106"/>
                    </a:lnTo>
                    <a:lnTo>
                      <a:pt x="1946" y="6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10"/>
              <p:cNvSpPr/>
              <p:nvPr/>
            </p:nvSpPr>
            <p:spPr>
              <a:xfrm>
                <a:off x="3331012" y="3088711"/>
                <a:ext cx="34639" cy="4974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4374" extrusionOk="0">
                    <a:moveTo>
                      <a:pt x="879" y="0"/>
                    </a:moveTo>
                    <a:lnTo>
                      <a:pt x="858" y="84"/>
                    </a:lnTo>
                    <a:lnTo>
                      <a:pt x="712" y="251"/>
                    </a:lnTo>
                    <a:lnTo>
                      <a:pt x="565" y="356"/>
                    </a:lnTo>
                    <a:lnTo>
                      <a:pt x="503" y="335"/>
                    </a:lnTo>
                    <a:lnTo>
                      <a:pt x="335" y="544"/>
                    </a:lnTo>
                    <a:lnTo>
                      <a:pt x="356" y="628"/>
                    </a:lnTo>
                    <a:lnTo>
                      <a:pt x="419" y="733"/>
                    </a:lnTo>
                    <a:lnTo>
                      <a:pt x="565" y="753"/>
                    </a:lnTo>
                    <a:lnTo>
                      <a:pt x="649" y="837"/>
                    </a:lnTo>
                    <a:lnTo>
                      <a:pt x="649" y="963"/>
                    </a:lnTo>
                    <a:lnTo>
                      <a:pt x="461" y="1046"/>
                    </a:lnTo>
                    <a:lnTo>
                      <a:pt x="398" y="1025"/>
                    </a:lnTo>
                    <a:lnTo>
                      <a:pt x="293" y="1046"/>
                    </a:lnTo>
                    <a:lnTo>
                      <a:pt x="210" y="1025"/>
                    </a:lnTo>
                    <a:lnTo>
                      <a:pt x="126" y="1088"/>
                    </a:lnTo>
                    <a:lnTo>
                      <a:pt x="105" y="1277"/>
                    </a:lnTo>
                    <a:lnTo>
                      <a:pt x="1" y="1381"/>
                    </a:lnTo>
                    <a:lnTo>
                      <a:pt x="42" y="1507"/>
                    </a:lnTo>
                    <a:lnTo>
                      <a:pt x="189" y="1716"/>
                    </a:lnTo>
                    <a:lnTo>
                      <a:pt x="419" y="1904"/>
                    </a:lnTo>
                    <a:lnTo>
                      <a:pt x="419" y="1925"/>
                    </a:lnTo>
                    <a:lnTo>
                      <a:pt x="461" y="1925"/>
                    </a:lnTo>
                    <a:lnTo>
                      <a:pt x="524" y="1988"/>
                    </a:lnTo>
                    <a:lnTo>
                      <a:pt x="565" y="1925"/>
                    </a:lnTo>
                    <a:lnTo>
                      <a:pt x="712" y="1967"/>
                    </a:lnTo>
                    <a:lnTo>
                      <a:pt x="817" y="2072"/>
                    </a:lnTo>
                    <a:lnTo>
                      <a:pt x="817" y="2218"/>
                    </a:lnTo>
                    <a:lnTo>
                      <a:pt x="733" y="2344"/>
                    </a:lnTo>
                    <a:lnTo>
                      <a:pt x="670" y="2406"/>
                    </a:lnTo>
                    <a:lnTo>
                      <a:pt x="775" y="2448"/>
                    </a:lnTo>
                    <a:lnTo>
                      <a:pt x="879" y="2448"/>
                    </a:lnTo>
                    <a:lnTo>
                      <a:pt x="942" y="2532"/>
                    </a:lnTo>
                    <a:lnTo>
                      <a:pt x="984" y="2616"/>
                    </a:lnTo>
                    <a:lnTo>
                      <a:pt x="1089" y="2616"/>
                    </a:lnTo>
                    <a:lnTo>
                      <a:pt x="1089" y="2657"/>
                    </a:lnTo>
                    <a:lnTo>
                      <a:pt x="984" y="2804"/>
                    </a:lnTo>
                    <a:lnTo>
                      <a:pt x="963" y="2950"/>
                    </a:lnTo>
                    <a:lnTo>
                      <a:pt x="837" y="3160"/>
                    </a:lnTo>
                    <a:lnTo>
                      <a:pt x="858" y="3264"/>
                    </a:lnTo>
                    <a:lnTo>
                      <a:pt x="817" y="3369"/>
                    </a:lnTo>
                    <a:lnTo>
                      <a:pt x="817" y="3474"/>
                    </a:lnTo>
                    <a:lnTo>
                      <a:pt x="837" y="3536"/>
                    </a:lnTo>
                    <a:lnTo>
                      <a:pt x="817" y="3599"/>
                    </a:lnTo>
                    <a:lnTo>
                      <a:pt x="817" y="3704"/>
                    </a:lnTo>
                    <a:lnTo>
                      <a:pt x="921" y="3808"/>
                    </a:lnTo>
                    <a:lnTo>
                      <a:pt x="1047" y="3955"/>
                    </a:lnTo>
                    <a:lnTo>
                      <a:pt x="1047" y="4018"/>
                    </a:lnTo>
                    <a:lnTo>
                      <a:pt x="1130" y="4122"/>
                    </a:lnTo>
                    <a:lnTo>
                      <a:pt x="1361" y="4331"/>
                    </a:lnTo>
                    <a:lnTo>
                      <a:pt x="1444" y="4373"/>
                    </a:lnTo>
                    <a:lnTo>
                      <a:pt x="1507" y="4290"/>
                    </a:lnTo>
                    <a:lnTo>
                      <a:pt x="1591" y="4269"/>
                    </a:lnTo>
                    <a:lnTo>
                      <a:pt x="1612" y="4290"/>
                    </a:lnTo>
                    <a:lnTo>
                      <a:pt x="1758" y="4290"/>
                    </a:lnTo>
                    <a:lnTo>
                      <a:pt x="1821" y="4185"/>
                    </a:lnTo>
                    <a:lnTo>
                      <a:pt x="1863" y="4122"/>
                    </a:lnTo>
                    <a:lnTo>
                      <a:pt x="1967" y="4101"/>
                    </a:lnTo>
                    <a:lnTo>
                      <a:pt x="2198" y="4101"/>
                    </a:lnTo>
                    <a:lnTo>
                      <a:pt x="2260" y="3913"/>
                    </a:lnTo>
                    <a:lnTo>
                      <a:pt x="2386" y="3871"/>
                    </a:lnTo>
                    <a:lnTo>
                      <a:pt x="2553" y="3871"/>
                    </a:lnTo>
                    <a:lnTo>
                      <a:pt x="2616" y="3913"/>
                    </a:lnTo>
                    <a:lnTo>
                      <a:pt x="2721" y="3892"/>
                    </a:lnTo>
                    <a:lnTo>
                      <a:pt x="2909" y="3892"/>
                    </a:lnTo>
                    <a:lnTo>
                      <a:pt x="2825" y="3850"/>
                    </a:lnTo>
                    <a:lnTo>
                      <a:pt x="2762" y="3766"/>
                    </a:lnTo>
                    <a:lnTo>
                      <a:pt x="2762" y="3704"/>
                    </a:lnTo>
                    <a:lnTo>
                      <a:pt x="2658" y="3662"/>
                    </a:lnTo>
                    <a:lnTo>
                      <a:pt x="2637" y="3578"/>
                    </a:lnTo>
                    <a:lnTo>
                      <a:pt x="2553" y="3453"/>
                    </a:lnTo>
                    <a:lnTo>
                      <a:pt x="2490" y="3432"/>
                    </a:lnTo>
                    <a:lnTo>
                      <a:pt x="2490" y="3285"/>
                    </a:lnTo>
                    <a:lnTo>
                      <a:pt x="2449" y="3139"/>
                    </a:lnTo>
                    <a:lnTo>
                      <a:pt x="2428" y="3034"/>
                    </a:lnTo>
                    <a:lnTo>
                      <a:pt x="2386" y="3013"/>
                    </a:lnTo>
                    <a:lnTo>
                      <a:pt x="2302" y="3013"/>
                    </a:lnTo>
                    <a:lnTo>
                      <a:pt x="2239" y="2950"/>
                    </a:lnTo>
                    <a:lnTo>
                      <a:pt x="2239" y="2867"/>
                    </a:lnTo>
                    <a:lnTo>
                      <a:pt x="2177" y="2762"/>
                    </a:lnTo>
                    <a:lnTo>
                      <a:pt x="2135" y="2720"/>
                    </a:lnTo>
                    <a:lnTo>
                      <a:pt x="2093" y="2637"/>
                    </a:lnTo>
                    <a:lnTo>
                      <a:pt x="1988" y="2595"/>
                    </a:lnTo>
                    <a:lnTo>
                      <a:pt x="1967" y="2511"/>
                    </a:lnTo>
                    <a:lnTo>
                      <a:pt x="2072" y="2281"/>
                    </a:lnTo>
                    <a:lnTo>
                      <a:pt x="2072" y="2134"/>
                    </a:lnTo>
                    <a:lnTo>
                      <a:pt x="2135" y="2009"/>
                    </a:lnTo>
                    <a:lnTo>
                      <a:pt x="2302" y="2009"/>
                    </a:lnTo>
                    <a:lnTo>
                      <a:pt x="2407" y="1967"/>
                    </a:lnTo>
                    <a:lnTo>
                      <a:pt x="2490" y="1862"/>
                    </a:lnTo>
                    <a:lnTo>
                      <a:pt x="2449" y="1779"/>
                    </a:lnTo>
                    <a:lnTo>
                      <a:pt x="2511" y="1653"/>
                    </a:lnTo>
                    <a:lnTo>
                      <a:pt x="2449" y="1549"/>
                    </a:lnTo>
                    <a:lnTo>
                      <a:pt x="2449" y="1381"/>
                    </a:lnTo>
                    <a:lnTo>
                      <a:pt x="2428" y="1297"/>
                    </a:lnTo>
                    <a:lnTo>
                      <a:pt x="2218" y="1256"/>
                    </a:lnTo>
                    <a:lnTo>
                      <a:pt x="2009" y="1046"/>
                    </a:lnTo>
                    <a:lnTo>
                      <a:pt x="1905" y="963"/>
                    </a:lnTo>
                    <a:lnTo>
                      <a:pt x="1863" y="984"/>
                    </a:lnTo>
                    <a:lnTo>
                      <a:pt x="1716" y="1046"/>
                    </a:lnTo>
                    <a:lnTo>
                      <a:pt x="1653" y="1130"/>
                    </a:lnTo>
                    <a:lnTo>
                      <a:pt x="1612" y="1235"/>
                    </a:lnTo>
                    <a:lnTo>
                      <a:pt x="1591" y="1088"/>
                    </a:lnTo>
                    <a:lnTo>
                      <a:pt x="1612" y="921"/>
                    </a:lnTo>
                    <a:lnTo>
                      <a:pt x="1674" y="816"/>
                    </a:lnTo>
                    <a:lnTo>
                      <a:pt x="1612" y="628"/>
                    </a:lnTo>
                    <a:lnTo>
                      <a:pt x="1507" y="565"/>
                    </a:lnTo>
                    <a:lnTo>
                      <a:pt x="1298" y="419"/>
                    </a:lnTo>
                    <a:lnTo>
                      <a:pt x="1151" y="251"/>
                    </a:lnTo>
                    <a:lnTo>
                      <a:pt x="1130" y="147"/>
                    </a:lnTo>
                    <a:lnTo>
                      <a:pt x="1026" y="42"/>
                    </a:lnTo>
                    <a:lnTo>
                      <a:pt x="921" y="21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10"/>
              <p:cNvSpPr/>
              <p:nvPr/>
            </p:nvSpPr>
            <p:spPr>
              <a:xfrm>
                <a:off x="3250041" y="3063487"/>
                <a:ext cx="91450" cy="78538"/>
              </a:xfrm>
              <a:custGeom>
                <a:avLst/>
                <a:gdLst/>
                <a:ahLst/>
                <a:cxnLst/>
                <a:rect l="l" t="t" r="r" b="b"/>
                <a:pathLst>
                  <a:path w="7680" h="6906" extrusionOk="0">
                    <a:moveTo>
                      <a:pt x="1988" y="0"/>
                    </a:moveTo>
                    <a:lnTo>
                      <a:pt x="1821" y="63"/>
                    </a:lnTo>
                    <a:lnTo>
                      <a:pt x="1674" y="251"/>
                    </a:lnTo>
                    <a:lnTo>
                      <a:pt x="1695" y="377"/>
                    </a:lnTo>
                    <a:lnTo>
                      <a:pt x="1758" y="440"/>
                    </a:lnTo>
                    <a:lnTo>
                      <a:pt x="1863" y="356"/>
                    </a:lnTo>
                    <a:lnTo>
                      <a:pt x="1967" y="377"/>
                    </a:lnTo>
                    <a:lnTo>
                      <a:pt x="2072" y="461"/>
                    </a:lnTo>
                    <a:lnTo>
                      <a:pt x="2030" y="544"/>
                    </a:lnTo>
                    <a:lnTo>
                      <a:pt x="1925" y="565"/>
                    </a:lnTo>
                    <a:lnTo>
                      <a:pt x="1821" y="523"/>
                    </a:lnTo>
                    <a:lnTo>
                      <a:pt x="1779" y="482"/>
                    </a:lnTo>
                    <a:lnTo>
                      <a:pt x="1758" y="523"/>
                    </a:lnTo>
                    <a:lnTo>
                      <a:pt x="1758" y="565"/>
                    </a:lnTo>
                    <a:lnTo>
                      <a:pt x="1611" y="649"/>
                    </a:lnTo>
                    <a:lnTo>
                      <a:pt x="1360" y="670"/>
                    </a:lnTo>
                    <a:lnTo>
                      <a:pt x="1088" y="774"/>
                    </a:lnTo>
                    <a:lnTo>
                      <a:pt x="1026" y="879"/>
                    </a:lnTo>
                    <a:lnTo>
                      <a:pt x="1026" y="984"/>
                    </a:lnTo>
                    <a:lnTo>
                      <a:pt x="1088" y="1088"/>
                    </a:lnTo>
                    <a:lnTo>
                      <a:pt x="1088" y="1318"/>
                    </a:lnTo>
                    <a:lnTo>
                      <a:pt x="1130" y="1486"/>
                    </a:lnTo>
                    <a:lnTo>
                      <a:pt x="1151" y="1611"/>
                    </a:lnTo>
                    <a:lnTo>
                      <a:pt x="1067" y="1800"/>
                    </a:lnTo>
                    <a:lnTo>
                      <a:pt x="879" y="1925"/>
                    </a:lnTo>
                    <a:lnTo>
                      <a:pt x="775" y="1904"/>
                    </a:lnTo>
                    <a:lnTo>
                      <a:pt x="775" y="1737"/>
                    </a:lnTo>
                    <a:lnTo>
                      <a:pt x="649" y="1611"/>
                    </a:lnTo>
                    <a:lnTo>
                      <a:pt x="628" y="1486"/>
                    </a:lnTo>
                    <a:lnTo>
                      <a:pt x="733" y="1402"/>
                    </a:lnTo>
                    <a:lnTo>
                      <a:pt x="754" y="1318"/>
                    </a:lnTo>
                    <a:lnTo>
                      <a:pt x="963" y="1109"/>
                    </a:lnTo>
                    <a:lnTo>
                      <a:pt x="963" y="942"/>
                    </a:lnTo>
                    <a:lnTo>
                      <a:pt x="879" y="795"/>
                    </a:lnTo>
                    <a:lnTo>
                      <a:pt x="921" y="754"/>
                    </a:lnTo>
                    <a:lnTo>
                      <a:pt x="879" y="670"/>
                    </a:lnTo>
                    <a:lnTo>
                      <a:pt x="816" y="628"/>
                    </a:lnTo>
                    <a:lnTo>
                      <a:pt x="754" y="523"/>
                    </a:lnTo>
                    <a:lnTo>
                      <a:pt x="775" y="440"/>
                    </a:lnTo>
                    <a:lnTo>
                      <a:pt x="921" y="377"/>
                    </a:lnTo>
                    <a:lnTo>
                      <a:pt x="1067" y="356"/>
                    </a:lnTo>
                    <a:lnTo>
                      <a:pt x="1172" y="210"/>
                    </a:lnTo>
                    <a:lnTo>
                      <a:pt x="1130" y="210"/>
                    </a:lnTo>
                    <a:lnTo>
                      <a:pt x="1088" y="230"/>
                    </a:lnTo>
                    <a:lnTo>
                      <a:pt x="775" y="356"/>
                    </a:lnTo>
                    <a:lnTo>
                      <a:pt x="628" y="628"/>
                    </a:lnTo>
                    <a:lnTo>
                      <a:pt x="565" y="670"/>
                    </a:lnTo>
                    <a:lnTo>
                      <a:pt x="461" y="691"/>
                    </a:lnTo>
                    <a:lnTo>
                      <a:pt x="356" y="837"/>
                    </a:lnTo>
                    <a:lnTo>
                      <a:pt x="293" y="900"/>
                    </a:lnTo>
                    <a:lnTo>
                      <a:pt x="105" y="1172"/>
                    </a:lnTo>
                    <a:lnTo>
                      <a:pt x="84" y="1298"/>
                    </a:lnTo>
                    <a:lnTo>
                      <a:pt x="105" y="1402"/>
                    </a:lnTo>
                    <a:lnTo>
                      <a:pt x="84" y="1590"/>
                    </a:lnTo>
                    <a:lnTo>
                      <a:pt x="0" y="1779"/>
                    </a:lnTo>
                    <a:lnTo>
                      <a:pt x="0" y="1821"/>
                    </a:lnTo>
                    <a:lnTo>
                      <a:pt x="147" y="1821"/>
                    </a:lnTo>
                    <a:lnTo>
                      <a:pt x="398" y="2239"/>
                    </a:lnTo>
                    <a:lnTo>
                      <a:pt x="503" y="2407"/>
                    </a:lnTo>
                    <a:lnTo>
                      <a:pt x="523" y="2511"/>
                    </a:lnTo>
                    <a:lnTo>
                      <a:pt x="461" y="2637"/>
                    </a:lnTo>
                    <a:lnTo>
                      <a:pt x="461" y="2720"/>
                    </a:lnTo>
                    <a:lnTo>
                      <a:pt x="440" y="2762"/>
                    </a:lnTo>
                    <a:lnTo>
                      <a:pt x="440" y="2867"/>
                    </a:lnTo>
                    <a:lnTo>
                      <a:pt x="565" y="2971"/>
                    </a:lnTo>
                    <a:lnTo>
                      <a:pt x="733" y="3034"/>
                    </a:lnTo>
                    <a:lnTo>
                      <a:pt x="837" y="3055"/>
                    </a:lnTo>
                    <a:lnTo>
                      <a:pt x="963" y="3097"/>
                    </a:lnTo>
                    <a:lnTo>
                      <a:pt x="1047" y="3055"/>
                    </a:lnTo>
                    <a:lnTo>
                      <a:pt x="1193" y="3055"/>
                    </a:lnTo>
                    <a:lnTo>
                      <a:pt x="1339" y="3097"/>
                    </a:lnTo>
                    <a:lnTo>
                      <a:pt x="1381" y="3076"/>
                    </a:lnTo>
                    <a:lnTo>
                      <a:pt x="1549" y="3055"/>
                    </a:lnTo>
                    <a:lnTo>
                      <a:pt x="1716" y="3076"/>
                    </a:lnTo>
                    <a:lnTo>
                      <a:pt x="1821" y="3139"/>
                    </a:lnTo>
                    <a:lnTo>
                      <a:pt x="2281" y="3557"/>
                    </a:lnTo>
                    <a:lnTo>
                      <a:pt x="2427" y="3515"/>
                    </a:lnTo>
                    <a:lnTo>
                      <a:pt x="2448" y="3557"/>
                    </a:lnTo>
                    <a:lnTo>
                      <a:pt x="2511" y="3515"/>
                    </a:lnTo>
                    <a:lnTo>
                      <a:pt x="2637" y="3578"/>
                    </a:lnTo>
                    <a:lnTo>
                      <a:pt x="2699" y="3599"/>
                    </a:lnTo>
                    <a:lnTo>
                      <a:pt x="2825" y="3557"/>
                    </a:lnTo>
                    <a:lnTo>
                      <a:pt x="2930" y="3557"/>
                    </a:lnTo>
                    <a:lnTo>
                      <a:pt x="3076" y="3578"/>
                    </a:lnTo>
                    <a:lnTo>
                      <a:pt x="3118" y="3515"/>
                    </a:lnTo>
                    <a:lnTo>
                      <a:pt x="3223" y="3515"/>
                    </a:lnTo>
                    <a:lnTo>
                      <a:pt x="3285" y="3578"/>
                    </a:lnTo>
                    <a:lnTo>
                      <a:pt x="3348" y="3808"/>
                    </a:lnTo>
                    <a:lnTo>
                      <a:pt x="3285" y="3892"/>
                    </a:lnTo>
                    <a:lnTo>
                      <a:pt x="3285" y="3997"/>
                    </a:lnTo>
                    <a:lnTo>
                      <a:pt x="3264" y="4080"/>
                    </a:lnTo>
                    <a:lnTo>
                      <a:pt x="3118" y="4101"/>
                    </a:lnTo>
                    <a:lnTo>
                      <a:pt x="3055" y="4185"/>
                    </a:lnTo>
                    <a:lnTo>
                      <a:pt x="3076" y="4394"/>
                    </a:lnTo>
                    <a:lnTo>
                      <a:pt x="3118" y="4457"/>
                    </a:lnTo>
                    <a:lnTo>
                      <a:pt x="3055" y="4624"/>
                    </a:lnTo>
                    <a:lnTo>
                      <a:pt x="3055" y="4813"/>
                    </a:lnTo>
                    <a:lnTo>
                      <a:pt x="3139" y="4875"/>
                    </a:lnTo>
                    <a:lnTo>
                      <a:pt x="3139" y="4959"/>
                    </a:lnTo>
                    <a:lnTo>
                      <a:pt x="3244" y="5252"/>
                    </a:lnTo>
                    <a:lnTo>
                      <a:pt x="3055" y="5587"/>
                    </a:lnTo>
                    <a:lnTo>
                      <a:pt x="3076" y="5692"/>
                    </a:lnTo>
                    <a:lnTo>
                      <a:pt x="3139" y="5692"/>
                    </a:lnTo>
                    <a:lnTo>
                      <a:pt x="3223" y="5671"/>
                    </a:lnTo>
                    <a:lnTo>
                      <a:pt x="3223" y="5692"/>
                    </a:lnTo>
                    <a:lnTo>
                      <a:pt x="3244" y="5775"/>
                    </a:lnTo>
                    <a:lnTo>
                      <a:pt x="3327" y="5817"/>
                    </a:lnTo>
                    <a:lnTo>
                      <a:pt x="3369" y="5922"/>
                    </a:lnTo>
                    <a:lnTo>
                      <a:pt x="3348" y="5984"/>
                    </a:lnTo>
                    <a:lnTo>
                      <a:pt x="3390" y="6131"/>
                    </a:lnTo>
                    <a:lnTo>
                      <a:pt x="3536" y="6424"/>
                    </a:lnTo>
                    <a:lnTo>
                      <a:pt x="3536" y="6528"/>
                    </a:lnTo>
                    <a:lnTo>
                      <a:pt x="3746" y="6696"/>
                    </a:lnTo>
                    <a:lnTo>
                      <a:pt x="3976" y="6863"/>
                    </a:lnTo>
                    <a:lnTo>
                      <a:pt x="4101" y="6905"/>
                    </a:lnTo>
                    <a:lnTo>
                      <a:pt x="4332" y="6863"/>
                    </a:lnTo>
                    <a:lnTo>
                      <a:pt x="4478" y="6717"/>
                    </a:lnTo>
                    <a:lnTo>
                      <a:pt x="4687" y="6591"/>
                    </a:lnTo>
                    <a:lnTo>
                      <a:pt x="4750" y="6487"/>
                    </a:lnTo>
                    <a:lnTo>
                      <a:pt x="5064" y="6319"/>
                    </a:lnTo>
                    <a:lnTo>
                      <a:pt x="5127" y="6173"/>
                    </a:lnTo>
                    <a:lnTo>
                      <a:pt x="5168" y="6110"/>
                    </a:lnTo>
                    <a:lnTo>
                      <a:pt x="5210" y="6068"/>
                    </a:lnTo>
                    <a:lnTo>
                      <a:pt x="5482" y="6005"/>
                    </a:lnTo>
                    <a:lnTo>
                      <a:pt x="5629" y="5964"/>
                    </a:lnTo>
                    <a:lnTo>
                      <a:pt x="5587" y="5817"/>
                    </a:lnTo>
                    <a:lnTo>
                      <a:pt x="5440" y="5796"/>
                    </a:lnTo>
                    <a:lnTo>
                      <a:pt x="5252" y="5817"/>
                    </a:lnTo>
                    <a:lnTo>
                      <a:pt x="4959" y="5712"/>
                    </a:lnTo>
                    <a:lnTo>
                      <a:pt x="5022" y="5545"/>
                    </a:lnTo>
                    <a:lnTo>
                      <a:pt x="5001" y="5482"/>
                    </a:lnTo>
                    <a:lnTo>
                      <a:pt x="4938" y="5440"/>
                    </a:lnTo>
                    <a:lnTo>
                      <a:pt x="5127" y="5168"/>
                    </a:lnTo>
                    <a:lnTo>
                      <a:pt x="5064" y="5064"/>
                    </a:lnTo>
                    <a:lnTo>
                      <a:pt x="4938" y="4938"/>
                    </a:lnTo>
                    <a:lnTo>
                      <a:pt x="4834" y="4917"/>
                    </a:lnTo>
                    <a:lnTo>
                      <a:pt x="4750" y="4750"/>
                    </a:lnTo>
                    <a:lnTo>
                      <a:pt x="4917" y="4813"/>
                    </a:lnTo>
                    <a:lnTo>
                      <a:pt x="5106" y="4834"/>
                    </a:lnTo>
                    <a:lnTo>
                      <a:pt x="5273" y="4938"/>
                    </a:lnTo>
                    <a:lnTo>
                      <a:pt x="5461" y="4938"/>
                    </a:lnTo>
                    <a:lnTo>
                      <a:pt x="5733" y="4875"/>
                    </a:lnTo>
                    <a:lnTo>
                      <a:pt x="5796" y="4938"/>
                    </a:lnTo>
                    <a:lnTo>
                      <a:pt x="5985" y="4875"/>
                    </a:lnTo>
                    <a:lnTo>
                      <a:pt x="6173" y="4708"/>
                    </a:lnTo>
                    <a:lnTo>
                      <a:pt x="6319" y="4708"/>
                    </a:lnTo>
                    <a:lnTo>
                      <a:pt x="6424" y="4729"/>
                    </a:lnTo>
                    <a:lnTo>
                      <a:pt x="6675" y="4624"/>
                    </a:lnTo>
                    <a:lnTo>
                      <a:pt x="6884" y="4624"/>
                    </a:lnTo>
                    <a:lnTo>
                      <a:pt x="7156" y="4394"/>
                    </a:lnTo>
                    <a:lnTo>
                      <a:pt x="7219" y="4248"/>
                    </a:lnTo>
                    <a:lnTo>
                      <a:pt x="7219" y="4143"/>
                    </a:lnTo>
                    <a:lnTo>
                      <a:pt x="7219" y="4122"/>
                    </a:lnTo>
                    <a:lnTo>
                      <a:pt x="6989" y="3934"/>
                    </a:lnTo>
                    <a:lnTo>
                      <a:pt x="6842" y="3725"/>
                    </a:lnTo>
                    <a:lnTo>
                      <a:pt x="6801" y="3599"/>
                    </a:lnTo>
                    <a:lnTo>
                      <a:pt x="6905" y="3495"/>
                    </a:lnTo>
                    <a:lnTo>
                      <a:pt x="6926" y="3306"/>
                    </a:lnTo>
                    <a:lnTo>
                      <a:pt x="7010" y="3243"/>
                    </a:lnTo>
                    <a:lnTo>
                      <a:pt x="7093" y="3264"/>
                    </a:lnTo>
                    <a:lnTo>
                      <a:pt x="7198" y="3243"/>
                    </a:lnTo>
                    <a:lnTo>
                      <a:pt x="7261" y="3264"/>
                    </a:lnTo>
                    <a:lnTo>
                      <a:pt x="7449" y="3181"/>
                    </a:lnTo>
                    <a:lnTo>
                      <a:pt x="7449" y="3055"/>
                    </a:lnTo>
                    <a:lnTo>
                      <a:pt x="7365" y="2971"/>
                    </a:lnTo>
                    <a:lnTo>
                      <a:pt x="7219" y="2951"/>
                    </a:lnTo>
                    <a:lnTo>
                      <a:pt x="7156" y="2846"/>
                    </a:lnTo>
                    <a:lnTo>
                      <a:pt x="7135" y="2762"/>
                    </a:lnTo>
                    <a:lnTo>
                      <a:pt x="7303" y="2553"/>
                    </a:lnTo>
                    <a:lnTo>
                      <a:pt x="7365" y="2574"/>
                    </a:lnTo>
                    <a:lnTo>
                      <a:pt x="7512" y="2469"/>
                    </a:lnTo>
                    <a:lnTo>
                      <a:pt x="7658" y="2302"/>
                    </a:lnTo>
                    <a:lnTo>
                      <a:pt x="7679" y="2218"/>
                    </a:lnTo>
                    <a:lnTo>
                      <a:pt x="7658" y="2218"/>
                    </a:lnTo>
                    <a:lnTo>
                      <a:pt x="7428" y="2114"/>
                    </a:lnTo>
                    <a:lnTo>
                      <a:pt x="7345" y="2114"/>
                    </a:lnTo>
                    <a:lnTo>
                      <a:pt x="7261" y="2135"/>
                    </a:lnTo>
                    <a:lnTo>
                      <a:pt x="7156" y="2114"/>
                    </a:lnTo>
                    <a:lnTo>
                      <a:pt x="7093" y="2114"/>
                    </a:lnTo>
                    <a:lnTo>
                      <a:pt x="7010" y="2155"/>
                    </a:lnTo>
                    <a:lnTo>
                      <a:pt x="6821" y="2197"/>
                    </a:lnTo>
                    <a:lnTo>
                      <a:pt x="6675" y="2155"/>
                    </a:lnTo>
                    <a:lnTo>
                      <a:pt x="6612" y="2155"/>
                    </a:lnTo>
                    <a:lnTo>
                      <a:pt x="6717" y="2135"/>
                    </a:lnTo>
                    <a:lnTo>
                      <a:pt x="6801" y="2135"/>
                    </a:lnTo>
                    <a:lnTo>
                      <a:pt x="6884" y="2093"/>
                    </a:lnTo>
                    <a:lnTo>
                      <a:pt x="6926" y="2009"/>
                    </a:lnTo>
                    <a:lnTo>
                      <a:pt x="7052" y="1904"/>
                    </a:lnTo>
                    <a:lnTo>
                      <a:pt x="7093" y="1842"/>
                    </a:lnTo>
                    <a:lnTo>
                      <a:pt x="7010" y="1800"/>
                    </a:lnTo>
                    <a:lnTo>
                      <a:pt x="7010" y="1779"/>
                    </a:lnTo>
                    <a:lnTo>
                      <a:pt x="6989" y="1674"/>
                    </a:lnTo>
                    <a:lnTo>
                      <a:pt x="6821" y="1590"/>
                    </a:lnTo>
                    <a:lnTo>
                      <a:pt x="6612" y="1528"/>
                    </a:lnTo>
                    <a:lnTo>
                      <a:pt x="6570" y="1486"/>
                    </a:lnTo>
                    <a:lnTo>
                      <a:pt x="6487" y="1423"/>
                    </a:lnTo>
                    <a:lnTo>
                      <a:pt x="6382" y="1423"/>
                    </a:lnTo>
                    <a:lnTo>
                      <a:pt x="6361" y="1381"/>
                    </a:lnTo>
                    <a:lnTo>
                      <a:pt x="6215" y="1318"/>
                    </a:lnTo>
                    <a:lnTo>
                      <a:pt x="6173" y="1318"/>
                    </a:lnTo>
                    <a:lnTo>
                      <a:pt x="6173" y="1423"/>
                    </a:lnTo>
                    <a:lnTo>
                      <a:pt x="6089" y="1318"/>
                    </a:lnTo>
                    <a:lnTo>
                      <a:pt x="6047" y="1214"/>
                    </a:lnTo>
                    <a:lnTo>
                      <a:pt x="5943" y="1172"/>
                    </a:lnTo>
                    <a:lnTo>
                      <a:pt x="5901" y="1088"/>
                    </a:lnTo>
                    <a:lnTo>
                      <a:pt x="5964" y="1046"/>
                    </a:lnTo>
                    <a:lnTo>
                      <a:pt x="6215" y="1067"/>
                    </a:lnTo>
                    <a:lnTo>
                      <a:pt x="6319" y="984"/>
                    </a:lnTo>
                    <a:lnTo>
                      <a:pt x="6487" y="984"/>
                    </a:lnTo>
                    <a:lnTo>
                      <a:pt x="6487" y="879"/>
                    </a:lnTo>
                    <a:lnTo>
                      <a:pt x="6361" y="900"/>
                    </a:lnTo>
                    <a:lnTo>
                      <a:pt x="6089" y="858"/>
                    </a:lnTo>
                    <a:lnTo>
                      <a:pt x="5901" y="879"/>
                    </a:lnTo>
                    <a:lnTo>
                      <a:pt x="5775" y="879"/>
                    </a:lnTo>
                    <a:lnTo>
                      <a:pt x="5524" y="963"/>
                    </a:lnTo>
                    <a:lnTo>
                      <a:pt x="5440" y="942"/>
                    </a:lnTo>
                    <a:lnTo>
                      <a:pt x="5336" y="942"/>
                    </a:lnTo>
                    <a:lnTo>
                      <a:pt x="5127" y="1088"/>
                    </a:lnTo>
                    <a:lnTo>
                      <a:pt x="5022" y="1109"/>
                    </a:lnTo>
                    <a:lnTo>
                      <a:pt x="4896" y="1172"/>
                    </a:lnTo>
                    <a:lnTo>
                      <a:pt x="4834" y="1256"/>
                    </a:lnTo>
                    <a:lnTo>
                      <a:pt x="4645" y="1277"/>
                    </a:lnTo>
                    <a:lnTo>
                      <a:pt x="4604" y="1298"/>
                    </a:lnTo>
                    <a:lnTo>
                      <a:pt x="4520" y="1277"/>
                    </a:lnTo>
                    <a:lnTo>
                      <a:pt x="4269" y="1088"/>
                    </a:lnTo>
                    <a:lnTo>
                      <a:pt x="4206" y="984"/>
                    </a:lnTo>
                    <a:lnTo>
                      <a:pt x="3871" y="984"/>
                    </a:lnTo>
                    <a:lnTo>
                      <a:pt x="3327" y="1088"/>
                    </a:lnTo>
                    <a:lnTo>
                      <a:pt x="3055" y="1088"/>
                    </a:lnTo>
                    <a:lnTo>
                      <a:pt x="2951" y="1046"/>
                    </a:lnTo>
                    <a:lnTo>
                      <a:pt x="2909" y="963"/>
                    </a:lnTo>
                    <a:lnTo>
                      <a:pt x="2909" y="858"/>
                    </a:lnTo>
                    <a:lnTo>
                      <a:pt x="2972" y="858"/>
                    </a:lnTo>
                    <a:lnTo>
                      <a:pt x="2951" y="733"/>
                    </a:lnTo>
                    <a:lnTo>
                      <a:pt x="2846" y="565"/>
                    </a:lnTo>
                    <a:lnTo>
                      <a:pt x="2741" y="544"/>
                    </a:lnTo>
                    <a:lnTo>
                      <a:pt x="2448" y="565"/>
                    </a:lnTo>
                    <a:lnTo>
                      <a:pt x="2323" y="482"/>
                    </a:lnTo>
                    <a:lnTo>
                      <a:pt x="2239" y="482"/>
                    </a:lnTo>
                    <a:lnTo>
                      <a:pt x="2176" y="523"/>
                    </a:lnTo>
                    <a:lnTo>
                      <a:pt x="2072" y="356"/>
                    </a:lnTo>
                    <a:lnTo>
                      <a:pt x="2072" y="210"/>
                    </a:lnTo>
                    <a:lnTo>
                      <a:pt x="2030" y="21"/>
                    </a:lnTo>
                    <a:lnTo>
                      <a:pt x="19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10"/>
              <p:cNvSpPr/>
              <p:nvPr/>
            </p:nvSpPr>
            <p:spPr>
              <a:xfrm>
                <a:off x="3209425" y="3061815"/>
                <a:ext cx="82733" cy="11256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9898" extrusionOk="0">
                    <a:moveTo>
                      <a:pt x="4353" y="1"/>
                    </a:moveTo>
                    <a:lnTo>
                      <a:pt x="4332" y="64"/>
                    </a:lnTo>
                    <a:lnTo>
                      <a:pt x="4290" y="105"/>
                    </a:lnTo>
                    <a:lnTo>
                      <a:pt x="4227" y="147"/>
                    </a:lnTo>
                    <a:lnTo>
                      <a:pt x="4165" y="168"/>
                    </a:lnTo>
                    <a:lnTo>
                      <a:pt x="4060" y="168"/>
                    </a:lnTo>
                    <a:lnTo>
                      <a:pt x="3976" y="189"/>
                    </a:lnTo>
                    <a:lnTo>
                      <a:pt x="3955" y="252"/>
                    </a:lnTo>
                    <a:lnTo>
                      <a:pt x="3976" y="294"/>
                    </a:lnTo>
                    <a:lnTo>
                      <a:pt x="3955" y="357"/>
                    </a:lnTo>
                    <a:lnTo>
                      <a:pt x="3809" y="419"/>
                    </a:lnTo>
                    <a:lnTo>
                      <a:pt x="3621" y="566"/>
                    </a:lnTo>
                    <a:lnTo>
                      <a:pt x="3495" y="670"/>
                    </a:lnTo>
                    <a:lnTo>
                      <a:pt x="3328" y="691"/>
                    </a:lnTo>
                    <a:lnTo>
                      <a:pt x="2972" y="691"/>
                    </a:lnTo>
                    <a:lnTo>
                      <a:pt x="2867" y="733"/>
                    </a:lnTo>
                    <a:lnTo>
                      <a:pt x="2867" y="817"/>
                    </a:lnTo>
                    <a:lnTo>
                      <a:pt x="2888" y="901"/>
                    </a:lnTo>
                    <a:lnTo>
                      <a:pt x="2888" y="1005"/>
                    </a:lnTo>
                    <a:lnTo>
                      <a:pt x="2805" y="1089"/>
                    </a:lnTo>
                    <a:lnTo>
                      <a:pt x="2721" y="1047"/>
                    </a:lnTo>
                    <a:lnTo>
                      <a:pt x="2763" y="942"/>
                    </a:lnTo>
                    <a:lnTo>
                      <a:pt x="2763" y="921"/>
                    </a:lnTo>
                    <a:lnTo>
                      <a:pt x="2825" y="901"/>
                    </a:lnTo>
                    <a:lnTo>
                      <a:pt x="2700" y="880"/>
                    </a:lnTo>
                    <a:lnTo>
                      <a:pt x="2574" y="817"/>
                    </a:lnTo>
                    <a:lnTo>
                      <a:pt x="2491" y="817"/>
                    </a:lnTo>
                    <a:lnTo>
                      <a:pt x="2302" y="942"/>
                    </a:lnTo>
                    <a:lnTo>
                      <a:pt x="2261" y="1026"/>
                    </a:lnTo>
                    <a:lnTo>
                      <a:pt x="2135" y="1152"/>
                    </a:lnTo>
                    <a:lnTo>
                      <a:pt x="1968" y="1465"/>
                    </a:lnTo>
                    <a:lnTo>
                      <a:pt x="1947" y="1549"/>
                    </a:lnTo>
                    <a:lnTo>
                      <a:pt x="1947" y="1549"/>
                    </a:lnTo>
                    <a:lnTo>
                      <a:pt x="1989" y="1528"/>
                    </a:lnTo>
                    <a:lnTo>
                      <a:pt x="2051" y="1570"/>
                    </a:lnTo>
                    <a:lnTo>
                      <a:pt x="2051" y="1654"/>
                    </a:lnTo>
                    <a:lnTo>
                      <a:pt x="2030" y="1758"/>
                    </a:lnTo>
                    <a:lnTo>
                      <a:pt x="1947" y="1821"/>
                    </a:lnTo>
                    <a:lnTo>
                      <a:pt x="1842" y="1821"/>
                    </a:lnTo>
                    <a:lnTo>
                      <a:pt x="1737" y="1863"/>
                    </a:lnTo>
                    <a:lnTo>
                      <a:pt x="1612" y="1989"/>
                    </a:lnTo>
                    <a:lnTo>
                      <a:pt x="1528" y="2051"/>
                    </a:lnTo>
                    <a:lnTo>
                      <a:pt x="1424" y="2198"/>
                    </a:lnTo>
                    <a:lnTo>
                      <a:pt x="1340" y="2198"/>
                    </a:lnTo>
                    <a:lnTo>
                      <a:pt x="1256" y="2240"/>
                    </a:lnTo>
                    <a:lnTo>
                      <a:pt x="1298" y="2344"/>
                    </a:lnTo>
                    <a:lnTo>
                      <a:pt x="1403" y="2449"/>
                    </a:lnTo>
                    <a:lnTo>
                      <a:pt x="1403" y="2574"/>
                    </a:lnTo>
                    <a:lnTo>
                      <a:pt x="1340" y="2700"/>
                    </a:lnTo>
                    <a:lnTo>
                      <a:pt x="1256" y="2700"/>
                    </a:lnTo>
                    <a:lnTo>
                      <a:pt x="1152" y="2616"/>
                    </a:lnTo>
                    <a:lnTo>
                      <a:pt x="1193" y="2574"/>
                    </a:lnTo>
                    <a:lnTo>
                      <a:pt x="1214" y="2512"/>
                    </a:lnTo>
                    <a:lnTo>
                      <a:pt x="1131" y="2470"/>
                    </a:lnTo>
                    <a:lnTo>
                      <a:pt x="1089" y="2365"/>
                    </a:lnTo>
                    <a:lnTo>
                      <a:pt x="984" y="2261"/>
                    </a:lnTo>
                    <a:lnTo>
                      <a:pt x="942" y="2365"/>
                    </a:lnTo>
                    <a:lnTo>
                      <a:pt x="942" y="2407"/>
                    </a:lnTo>
                    <a:lnTo>
                      <a:pt x="1005" y="2574"/>
                    </a:lnTo>
                    <a:lnTo>
                      <a:pt x="921" y="2721"/>
                    </a:lnTo>
                    <a:lnTo>
                      <a:pt x="901" y="2867"/>
                    </a:lnTo>
                    <a:lnTo>
                      <a:pt x="817" y="2909"/>
                    </a:lnTo>
                    <a:lnTo>
                      <a:pt x="775" y="2909"/>
                    </a:lnTo>
                    <a:lnTo>
                      <a:pt x="691" y="3098"/>
                    </a:lnTo>
                    <a:lnTo>
                      <a:pt x="712" y="3118"/>
                    </a:lnTo>
                    <a:lnTo>
                      <a:pt x="733" y="3244"/>
                    </a:lnTo>
                    <a:lnTo>
                      <a:pt x="733" y="3390"/>
                    </a:lnTo>
                    <a:lnTo>
                      <a:pt x="880" y="3516"/>
                    </a:lnTo>
                    <a:lnTo>
                      <a:pt x="901" y="3516"/>
                    </a:lnTo>
                    <a:lnTo>
                      <a:pt x="942" y="3495"/>
                    </a:lnTo>
                    <a:lnTo>
                      <a:pt x="1005" y="3537"/>
                    </a:lnTo>
                    <a:lnTo>
                      <a:pt x="1005" y="3662"/>
                    </a:lnTo>
                    <a:lnTo>
                      <a:pt x="921" y="3746"/>
                    </a:lnTo>
                    <a:lnTo>
                      <a:pt x="921" y="3809"/>
                    </a:lnTo>
                    <a:lnTo>
                      <a:pt x="1005" y="3872"/>
                    </a:lnTo>
                    <a:lnTo>
                      <a:pt x="1005" y="4039"/>
                    </a:lnTo>
                    <a:lnTo>
                      <a:pt x="921" y="4081"/>
                    </a:lnTo>
                    <a:lnTo>
                      <a:pt x="880" y="4165"/>
                    </a:lnTo>
                    <a:lnTo>
                      <a:pt x="921" y="4186"/>
                    </a:lnTo>
                    <a:lnTo>
                      <a:pt x="984" y="4290"/>
                    </a:lnTo>
                    <a:lnTo>
                      <a:pt x="942" y="4478"/>
                    </a:lnTo>
                    <a:lnTo>
                      <a:pt x="984" y="4771"/>
                    </a:lnTo>
                    <a:lnTo>
                      <a:pt x="901" y="4855"/>
                    </a:lnTo>
                    <a:lnTo>
                      <a:pt x="880" y="4918"/>
                    </a:lnTo>
                    <a:lnTo>
                      <a:pt x="942" y="5022"/>
                    </a:lnTo>
                    <a:lnTo>
                      <a:pt x="1047" y="4981"/>
                    </a:lnTo>
                    <a:lnTo>
                      <a:pt x="1047" y="4981"/>
                    </a:lnTo>
                    <a:lnTo>
                      <a:pt x="1026" y="5064"/>
                    </a:lnTo>
                    <a:lnTo>
                      <a:pt x="1089" y="5127"/>
                    </a:lnTo>
                    <a:lnTo>
                      <a:pt x="1152" y="5127"/>
                    </a:lnTo>
                    <a:lnTo>
                      <a:pt x="1152" y="5190"/>
                    </a:lnTo>
                    <a:lnTo>
                      <a:pt x="1110" y="5274"/>
                    </a:lnTo>
                    <a:lnTo>
                      <a:pt x="1047" y="5378"/>
                    </a:lnTo>
                    <a:lnTo>
                      <a:pt x="817" y="5608"/>
                    </a:lnTo>
                    <a:lnTo>
                      <a:pt x="775" y="5713"/>
                    </a:lnTo>
                    <a:lnTo>
                      <a:pt x="608" y="5859"/>
                    </a:lnTo>
                    <a:lnTo>
                      <a:pt x="398" y="5922"/>
                    </a:lnTo>
                    <a:lnTo>
                      <a:pt x="210" y="6048"/>
                    </a:lnTo>
                    <a:lnTo>
                      <a:pt x="64" y="6278"/>
                    </a:lnTo>
                    <a:lnTo>
                      <a:pt x="43" y="6466"/>
                    </a:lnTo>
                    <a:lnTo>
                      <a:pt x="1" y="6571"/>
                    </a:lnTo>
                    <a:lnTo>
                      <a:pt x="189" y="6655"/>
                    </a:lnTo>
                    <a:lnTo>
                      <a:pt x="377" y="6780"/>
                    </a:lnTo>
                    <a:lnTo>
                      <a:pt x="629" y="6947"/>
                    </a:lnTo>
                    <a:lnTo>
                      <a:pt x="733" y="6947"/>
                    </a:lnTo>
                    <a:lnTo>
                      <a:pt x="880" y="7094"/>
                    </a:lnTo>
                    <a:lnTo>
                      <a:pt x="838" y="7178"/>
                    </a:lnTo>
                    <a:lnTo>
                      <a:pt x="880" y="7261"/>
                    </a:lnTo>
                    <a:lnTo>
                      <a:pt x="1047" y="7282"/>
                    </a:lnTo>
                    <a:lnTo>
                      <a:pt x="1256" y="7366"/>
                    </a:lnTo>
                    <a:lnTo>
                      <a:pt x="1319" y="7408"/>
                    </a:lnTo>
                    <a:lnTo>
                      <a:pt x="1507" y="7471"/>
                    </a:lnTo>
                    <a:lnTo>
                      <a:pt x="1570" y="7387"/>
                    </a:lnTo>
                    <a:lnTo>
                      <a:pt x="1570" y="7282"/>
                    </a:lnTo>
                    <a:lnTo>
                      <a:pt x="1654" y="7199"/>
                    </a:lnTo>
                    <a:lnTo>
                      <a:pt x="1717" y="7199"/>
                    </a:lnTo>
                    <a:lnTo>
                      <a:pt x="1863" y="7282"/>
                    </a:lnTo>
                    <a:lnTo>
                      <a:pt x="1968" y="7303"/>
                    </a:lnTo>
                    <a:lnTo>
                      <a:pt x="1989" y="7387"/>
                    </a:lnTo>
                    <a:lnTo>
                      <a:pt x="2072" y="7429"/>
                    </a:lnTo>
                    <a:lnTo>
                      <a:pt x="2135" y="7429"/>
                    </a:lnTo>
                    <a:lnTo>
                      <a:pt x="2177" y="7512"/>
                    </a:lnTo>
                    <a:lnTo>
                      <a:pt x="2386" y="7575"/>
                    </a:lnTo>
                    <a:lnTo>
                      <a:pt x="2512" y="7596"/>
                    </a:lnTo>
                    <a:lnTo>
                      <a:pt x="2553" y="7638"/>
                    </a:lnTo>
                    <a:lnTo>
                      <a:pt x="2700" y="7805"/>
                    </a:lnTo>
                    <a:lnTo>
                      <a:pt x="2700" y="7910"/>
                    </a:lnTo>
                    <a:lnTo>
                      <a:pt x="2805" y="8098"/>
                    </a:lnTo>
                    <a:lnTo>
                      <a:pt x="2888" y="8098"/>
                    </a:lnTo>
                    <a:lnTo>
                      <a:pt x="3139" y="8203"/>
                    </a:lnTo>
                    <a:lnTo>
                      <a:pt x="3244" y="8349"/>
                    </a:lnTo>
                    <a:lnTo>
                      <a:pt x="3244" y="8517"/>
                    </a:lnTo>
                    <a:lnTo>
                      <a:pt x="3307" y="8517"/>
                    </a:lnTo>
                    <a:lnTo>
                      <a:pt x="3411" y="8559"/>
                    </a:lnTo>
                    <a:lnTo>
                      <a:pt x="3432" y="8684"/>
                    </a:lnTo>
                    <a:lnTo>
                      <a:pt x="3411" y="8768"/>
                    </a:lnTo>
                    <a:lnTo>
                      <a:pt x="3432" y="8852"/>
                    </a:lnTo>
                    <a:lnTo>
                      <a:pt x="3537" y="8872"/>
                    </a:lnTo>
                    <a:lnTo>
                      <a:pt x="3662" y="8852"/>
                    </a:lnTo>
                    <a:lnTo>
                      <a:pt x="3767" y="8872"/>
                    </a:lnTo>
                    <a:lnTo>
                      <a:pt x="3914" y="8872"/>
                    </a:lnTo>
                    <a:lnTo>
                      <a:pt x="3955" y="8831"/>
                    </a:lnTo>
                    <a:lnTo>
                      <a:pt x="4144" y="8747"/>
                    </a:lnTo>
                    <a:lnTo>
                      <a:pt x="4290" y="8768"/>
                    </a:lnTo>
                    <a:lnTo>
                      <a:pt x="4458" y="8852"/>
                    </a:lnTo>
                    <a:lnTo>
                      <a:pt x="4646" y="8747"/>
                    </a:lnTo>
                    <a:lnTo>
                      <a:pt x="4750" y="8747"/>
                    </a:lnTo>
                    <a:lnTo>
                      <a:pt x="4792" y="8831"/>
                    </a:lnTo>
                    <a:lnTo>
                      <a:pt x="4876" y="8831"/>
                    </a:lnTo>
                    <a:lnTo>
                      <a:pt x="4981" y="8872"/>
                    </a:lnTo>
                    <a:lnTo>
                      <a:pt x="5064" y="8956"/>
                    </a:lnTo>
                    <a:lnTo>
                      <a:pt x="5169" y="8935"/>
                    </a:lnTo>
                    <a:lnTo>
                      <a:pt x="5169" y="8998"/>
                    </a:lnTo>
                    <a:lnTo>
                      <a:pt x="4792" y="9626"/>
                    </a:lnTo>
                    <a:lnTo>
                      <a:pt x="4813" y="9709"/>
                    </a:lnTo>
                    <a:lnTo>
                      <a:pt x="4960" y="9688"/>
                    </a:lnTo>
                    <a:lnTo>
                      <a:pt x="5085" y="9688"/>
                    </a:lnTo>
                    <a:lnTo>
                      <a:pt x="5190" y="9772"/>
                    </a:lnTo>
                    <a:lnTo>
                      <a:pt x="5211" y="9898"/>
                    </a:lnTo>
                    <a:lnTo>
                      <a:pt x="5294" y="9584"/>
                    </a:lnTo>
                    <a:lnTo>
                      <a:pt x="5629" y="8370"/>
                    </a:lnTo>
                    <a:lnTo>
                      <a:pt x="5629" y="8308"/>
                    </a:lnTo>
                    <a:lnTo>
                      <a:pt x="5629" y="8098"/>
                    </a:lnTo>
                    <a:lnTo>
                      <a:pt x="5504" y="7847"/>
                    </a:lnTo>
                    <a:lnTo>
                      <a:pt x="5294" y="7680"/>
                    </a:lnTo>
                    <a:lnTo>
                      <a:pt x="5190" y="7533"/>
                    </a:lnTo>
                    <a:lnTo>
                      <a:pt x="5169" y="7219"/>
                    </a:lnTo>
                    <a:lnTo>
                      <a:pt x="5546" y="7094"/>
                    </a:lnTo>
                    <a:lnTo>
                      <a:pt x="5692" y="7199"/>
                    </a:lnTo>
                    <a:lnTo>
                      <a:pt x="5713" y="7094"/>
                    </a:lnTo>
                    <a:lnTo>
                      <a:pt x="5650" y="7010"/>
                    </a:lnTo>
                    <a:lnTo>
                      <a:pt x="5713" y="6968"/>
                    </a:lnTo>
                    <a:lnTo>
                      <a:pt x="5629" y="6801"/>
                    </a:lnTo>
                    <a:lnTo>
                      <a:pt x="5420" y="6738"/>
                    </a:lnTo>
                    <a:lnTo>
                      <a:pt x="5336" y="6592"/>
                    </a:lnTo>
                    <a:lnTo>
                      <a:pt x="5399" y="6424"/>
                    </a:lnTo>
                    <a:lnTo>
                      <a:pt x="6048" y="6424"/>
                    </a:lnTo>
                    <a:lnTo>
                      <a:pt x="6131" y="6341"/>
                    </a:lnTo>
                    <a:lnTo>
                      <a:pt x="6236" y="6341"/>
                    </a:lnTo>
                    <a:lnTo>
                      <a:pt x="6278" y="6383"/>
                    </a:lnTo>
                    <a:lnTo>
                      <a:pt x="6362" y="6383"/>
                    </a:lnTo>
                    <a:lnTo>
                      <a:pt x="6466" y="6257"/>
                    </a:lnTo>
                    <a:lnTo>
                      <a:pt x="6634" y="6215"/>
                    </a:lnTo>
                    <a:lnTo>
                      <a:pt x="6675" y="6320"/>
                    </a:lnTo>
                    <a:lnTo>
                      <a:pt x="6759" y="6424"/>
                    </a:lnTo>
                    <a:lnTo>
                      <a:pt x="6780" y="6550"/>
                    </a:lnTo>
                    <a:lnTo>
                      <a:pt x="6780" y="6696"/>
                    </a:lnTo>
                    <a:lnTo>
                      <a:pt x="6947" y="6675"/>
                    </a:lnTo>
                    <a:lnTo>
                      <a:pt x="6947" y="6571"/>
                    </a:lnTo>
                    <a:lnTo>
                      <a:pt x="6801" y="6278"/>
                    </a:lnTo>
                    <a:lnTo>
                      <a:pt x="6759" y="6131"/>
                    </a:lnTo>
                    <a:lnTo>
                      <a:pt x="6780" y="6069"/>
                    </a:lnTo>
                    <a:lnTo>
                      <a:pt x="6738" y="5964"/>
                    </a:lnTo>
                    <a:lnTo>
                      <a:pt x="6655" y="5922"/>
                    </a:lnTo>
                    <a:lnTo>
                      <a:pt x="6634" y="5839"/>
                    </a:lnTo>
                    <a:lnTo>
                      <a:pt x="6634" y="5818"/>
                    </a:lnTo>
                    <a:lnTo>
                      <a:pt x="6550" y="5839"/>
                    </a:lnTo>
                    <a:lnTo>
                      <a:pt x="6487" y="5839"/>
                    </a:lnTo>
                    <a:lnTo>
                      <a:pt x="6466" y="5734"/>
                    </a:lnTo>
                    <a:lnTo>
                      <a:pt x="6655" y="5399"/>
                    </a:lnTo>
                    <a:lnTo>
                      <a:pt x="6550" y="5106"/>
                    </a:lnTo>
                    <a:lnTo>
                      <a:pt x="6550" y="5022"/>
                    </a:lnTo>
                    <a:lnTo>
                      <a:pt x="6466" y="4960"/>
                    </a:lnTo>
                    <a:lnTo>
                      <a:pt x="6466" y="4771"/>
                    </a:lnTo>
                    <a:lnTo>
                      <a:pt x="6529" y="4604"/>
                    </a:lnTo>
                    <a:lnTo>
                      <a:pt x="6487" y="4541"/>
                    </a:lnTo>
                    <a:lnTo>
                      <a:pt x="6466" y="4332"/>
                    </a:lnTo>
                    <a:lnTo>
                      <a:pt x="6529" y="4248"/>
                    </a:lnTo>
                    <a:lnTo>
                      <a:pt x="6675" y="4227"/>
                    </a:lnTo>
                    <a:lnTo>
                      <a:pt x="6696" y="4144"/>
                    </a:lnTo>
                    <a:lnTo>
                      <a:pt x="6696" y="4039"/>
                    </a:lnTo>
                    <a:lnTo>
                      <a:pt x="6759" y="3955"/>
                    </a:lnTo>
                    <a:lnTo>
                      <a:pt x="6696" y="3725"/>
                    </a:lnTo>
                    <a:lnTo>
                      <a:pt x="6634" y="3662"/>
                    </a:lnTo>
                    <a:lnTo>
                      <a:pt x="6529" y="3662"/>
                    </a:lnTo>
                    <a:lnTo>
                      <a:pt x="6487" y="3725"/>
                    </a:lnTo>
                    <a:lnTo>
                      <a:pt x="6341" y="3704"/>
                    </a:lnTo>
                    <a:lnTo>
                      <a:pt x="6236" y="3704"/>
                    </a:lnTo>
                    <a:lnTo>
                      <a:pt x="6110" y="3746"/>
                    </a:lnTo>
                    <a:lnTo>
                      <a:pt x="6048" y="3725"/>
                    </a:lnTo>
                    <a:lnTo>
                      <a:pt x="5922" y="3662"/>
                    </a:lnTo>
                    <a:lnTo>
                      <a:pt x="5859" y="3704"/>
                    </a:lnTo>
                    <a:lnTo>
                      <a:pt x="5838" y="3662"/>
                    </a:lnTo>
                    <a:lnTo>
                      <a:pt x="5692" y="3704"/>
                    </a:lnTo>
                    <a:lnTo>
                      <a:pt x="5232" y="3286"/>
                    </a:lnTo>
                    <a:lnTo>
                      <a:pt x="5127" y="3223"/>
                    </a:lnTo>
                    <a:lnTo>
                      <a:pt x="4960" y="3202"/>
                    </a:lnTo>
                    <a:lnTo>
                      <a:pt x="4792" y="3223"/>
                    </a:lnTo>
                    <a:lnTo>
                      <a:pt x="4750" y="3244"/>
                    </a:lnTo>
                    <a:lnTo>
                      <a:pt x="4604" y="3202"/>
                    </a:lnTo>
                    <a:lnTo>
                      <a:pt x="4458" y="3202"/>
                    </a:lnTo>
                    <a:lnTo>
                      <a:pt x="4374" y="3244"/>
                    </a:lnTo>
                    <a:lnTo>
                      <a:pt x="4248" y="3202"/>
                    </a:lnTo>
                    <a:lnTo>
                      <a:pt x="4144" y="3181"/>
                    </a:lnTo>
                    <a:lnTo>
                      <a:pt x="3976" y="3118"/>
                    </a:lnTo>
                    <a:lnTo>
                      <a:pt x="3851" y="3014"/>
                    </a:lnTo>
                    <a:lnTo>
                      <a:pt x="3851" y="2909"/>
                    </a:lnTo>
                    <a:lnTo>
                      <a:pt x="3872" y="2867"/>
                    </a:lnTo>
                    <a:lnTo>
                      <a:pt x="3872" y="2784"/>
                    </a:lnTo>
                    <a:lnTo>
                      <a:pt x="3934" y="2658"/>
                    </a:lnTo>
                    <a:lnTo>
                      <a:pt x="3914" y="2554"/>
                    </a:lnTo>
                    <a:lnTo>
                      <a:pt x="3809" y="2386"/>
                    </a:lnTo>
                    <a:lnTo>
                      <a:pt x="3558" y="1968"/>
                    </a:lnTo>
                    <a:lnTo>
                      <a:pt x="3411" y="1968"/>
                    </a:lnTo>
                    <a:lnTo>
                      <a:pt x="3411" y="1926"/>
                    </a:lnTo>
                    <a:lnTo>
                      <a:pt x="3495" y="1737"/>
                    </a:lnTo>
                    <a:lnTo>
                      <a:pt x="3516" y="1549"/>
                    </a:lnTo>
                    <a:lnTo>
                      <a:pt x="3495" y="1445"/>
                    </a:lnTo>
                    <a:lnTo>
                      <a:pt x="3516" y="1319"/>
                    </a:lnTo>
                    <a:lnTo>
                      <a:pt x="3704" y="1047"/>
                    </a:lnTo>
                    <a:lnTo>
                      <a:pt x="3767" y="984"/>
                    </a:lnTo>
                    <a:lnTo>
                      <a:pt x="3872" y="838"/>
                    </a:lnTo>
                    <a:lnTo>
                      <a:pt x="3976" y="817"/>
                    </a:lnTo>
                    <a:lnTo>
                      <a:pt x="4039" y="775"/>
                    </a:lnTo>
                    <a:lnTo>
                      <a:pt x="4186" y="503"/>
                    </a:lnTo>
                    <a:lnTo>
                      <a:pt x="4499" y="377"/>
                    </a:lnTo>
                    <a:lnTo>
                      <a:pt x="4541" y="357"/>
                    </a:lnTo>
                    <a:lnTo>
                      <a:pt x="4604" y="357"/>
                    </a:lnTo>
                    <a:lnTo>
                      <a:pt x="4667" y="294"/>
                    </a:lnTo>
                    <a:lnTo>
                      <a:pt x="4688" y="210"/>
                    </a:lnTo>
                    <a:lnTo>
                      <a:pt x="4646" y="147"/>
                    </a:lnTo>
                    <a:lnTo>
                      <a:pt x="4437" y="43"/>
                    </a:lnTo>
                    <a:lnTo>
                      <a:pt x="4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10"/>
              <p:cNvSpPr/>
              <p:nvPr/>
            </p:nvSpPr>
            <p:spPr>
              <a:xfrm>
                <a:off x="3195231" y="3136533"/>
                <a:ext cx="40867" cy="42852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768" extrusionOk="0">
                    <a:moveTo>
                      <a:pt x="1193" y="1"/>
                    </a:moveTo>
                    <a:lnTo>
                      <a:pt x="1172" y="168"/>
                    </a:lnTo>
                    <a:lnTo>
                      <a:pt x="1025" y="168"/>
                    </a:lnTo>
                    <a:lnTo>
                      <a:pt x="732" y="336"/>
                    </a:lnTo>
                    <a:lnTo>
                      <a:pt x="607" y="377"/>
                    </a:lnTo>
                    <a:lnTo>
                      <a:pt x="440" y="440"/>
                    </a:lnTo>
                    <a:lnTo>
                      <a:pt x="523" y="587"/>
                    </a:lnTo>
                    <a:lnTo>
                      <a:pt x="523" y="649"/>
                    </a:lnTo>
                    <a:lnTo>
                      <a:pt x="565" y="733"/>
                    </a:lnTo>
                    <a:lnTo>
                      <a:pt x="544" y="901"/>
                    </a:lnTo>
                    <a:lnTo>
                      <a:pt x="335" y="1131"/>
                    </a:lnTo>
                    <a:lnTo>
                      <a:pt x="314" y="1235"/>
                    </a:lnTo>
                    <a:lnTo>
                      <a:pt x="356" y="1277"/>
                    </a:lnTo>
                    <a:lnTo>
                      <a:pt x="251" y="1445"/>
                    </a:lnTo>
                    <a:lnTo>
                      <a:pt x="126" y="1465"/>
                    </a:lnTo>
                    <a:lnTo>
                      <a:pt x="21" y="1591"/>
                    </a:lnTo>
                    <a:lnTo>
                      <a:pt x="84" y="1696"/>
                    </a:lnTo>
                    <a:lnTo>
                      <a:pt x="126" y="1800"/>
                    </a:lnTo>
                    <a:lnTo>
                      <a:pt x="105" y="1905"/>
                    </a:lnTo>
                    <a:lnTo>
                      <a:pt x="126" y="2072"/>
                    </a:lnTo>
                    <a:lnTo>
                      <a:pt x="84" y="2198"/>
                    </a:lnTo>
                    <a:lnTo>
                      <a:pt x="0" y="2261"/>
                    </a:lnTo>
                    <a:lnTo>
                      <a:pt x="84" y="2323"/>
                    </a:lnTo>
                    <a:lnTo>
                      <a:pt x="209" y="2386"/>
                    </a:lnTo>
                    <a:lnTo>
                      <a:pt x="314" y="2491"/>
                    </a:lnTo>
                    <a:lnTo>
                      <a:pt x="419" y="2574"/>
                    </a:lnTo>
                    <a:lnTo>
                      <a:pt x="440" y="2533"/>
                    </a:lnTo>
                    <a:lnTo>
                      <a:pt x="502" y="2386"/>
                    </a:lnTo>
                    <a:lnTo>
                      <a:pt x="544" y="2323"/>
                    </a:lnTo>
                    <a:lnTo>
                      <a:pt x="628" y="2219"/>
                    </a:lnTo>
                    <a:lnTo>
                      <a:pt x="628" y="2323"/>
                    </a:lnTo>
                    <a:lnTo>
                      <a:pt x="649" y="2428"/>
                    </a:lnTo>
                    <a:lnTo>
                      <a:pt x="649" y="2365"/>
                    </a:lnTo>
                    <a:lnTo>
                      <a:pt x="649" y="2282"/>
                    </a:lnTo>
                    <a:lnTo>
                      <a:pt x="712" y="2282"/>
                    </a:lnTo>
                    <a:lnTo>
                      <a:pt x="732" y="2428"/>
                    </a:lnTo>
                    <a:lnTo>
                      <a:pt x="712" y="2595"/>
                    </a:lnTo>
                    <a:lnTo>
                      <a:pt x="712" y="2700"/>
                    </a:lnTo>
                    <a:lnTo>
                      <a:pt x="649" y="2826"/>
                    </a:lnTo>
                    <a:lnTo>
                      <a:pt x="502" y="2951"/>
                    </a:lnTo>
                    <a:lnTo>
                      <a:pt x="544" y="2993"/>
                    </a:lnTo>
                    <a:lnTo>
                      <a:pt x="607" y="3139"/>
                    </a:lnTo>
                    <a:lnTo>
                      <a:pt x="502" y="3202"/>
                    </a:lnTo>
                    <a:lnTo>
                      <a:pt x="398" y="3328"/>
                    </a:lnTo>
                    <a:lnTo>
                      <a:pt x="419" y="3432"/>
                    </a:lnTo>
                    <a:lnTo>
                      <a:pt x="523" y="3432"/>
                    </a:lnTo>
                    <a:lnTo>
                      <a:pt x="649" y="3370"/>
                    </a:lnTo>
                    <a:lnTo>
                      <a:pt x="712" y="3453"/>
                    </a:lnTo>
                    <a:lnTo>
                      <a:pt x="879" y="3516"/>
                    </a:lnTo>
                    <a:lnTo>
                      <a:pt x="984" y="3537"/>
                    </a:lnTo>
                    <a:lnTo>
                      <a:pt x="1151" y="3767"/>
                    </a:lnTo>
                    <a:lnTo>
                      <a:pt x="1235" y="3767"/>
                    </a:lnTo>
                    <a:lnTo>
                      <a:pt x="1339" y="3662"/>
                    </a:lnTo>
                    <a:lnTo>
                      <a:pt x="1779" y="2721"/>
                    </a:lnTo>
                    <a:lnTo>
                      <a:pt x="1883" y="2637"/>
                    </a:lnTo>
                    <a:lnTo>
                      <a:pt x="2448" y="2470"/>
                    </a:lnTo>
                    <a:lnTo>
                      <a:pt x="2720" y="2282"/>
                    </a:lnTo>
                    <a:lnTo>
                      <a:pt x="3118" y="1905"/>
                    </a:lnTo>
                    <a:lnTo>
                      <a:pt x="3264" y="1549"/>
                    </a:lnTo>
                    <a:lnTo>
                      <a:pt x="3369" y="1549"/>
                    </a:lnTo>
                    <a:lnTo>
                      <a:pt x="3390" y="1486"/>
                    </a:lnTo>
                    <a:lnTo>
                      <a:pt x="3432" y="1361"/>
                    </a:lnTo>
                    <a:lnTo>
                      <a:pt x="3390" y="1235"/>
                    </a:lnTo>
                    <a:lnTo>
                      <a:pt x="3285" y="1026"/>
                    </a:lnTo>
                    <a:lnTo>
                      <a:pt x="3285" y="963"/>
                    </a:lnTo>
                    <a:lnTo>
                      <a:pt x="3264" y="859"/>
                    </a:lnTo>
                    <a:lnTo>
                      <a:pt x="3181" y="817"/>
                    </a:lnTo>
                    <a:lnTo>
                      <a:pt x="3160" y="733"/>
                    </a:lnTo>
                    <a:lnTo>
                      <a:pt x="3055" y="712"/>
                    </a:lnTo>
                    <a:lnTo>
                      <a:pt x="2909" y="629"/>
                    </a:lnTo>
                    <a:lnTo>
                      <a:pt x="2846" y="629"/>
                    </a:lnTo>
                    <a:lnTo>
                      <a:pt x="2762" y="712"/>
                    </a:lnTo>
                    <a:lnTo>
                      <a:pt x="2762" y="817"/>
                    </a:lnTo>
                    <a:lnTo>
                      <a:pt x="2699" y="901"/>
                    </a:lnTo>
                    <a:lnTo>
                      <a:pt x="2511" y="838"/>
                    </a:lnTo>
                    <a:lnTo>
                      <a:pt x="2448" y="796"/>
                    </a:lnTo>
                    <a:lnTo>
                      <a:pt x="2239" y="712"/>
                    </a:lnTo>
                    <a:lnTo>
                      <a:pt x="2072" y="691"/>
                    </a:lnTo>
                    <a:lnTo>
                      <a:pt x="2030" y="608"/>
                    </a:lnTo>
                    <a:lnTo>
                      <a:pt x="2072" y="524"/>
                    </a:lnTo>
                    <a:lnTo>
                      <a:pt x="1925" y="377"/>
                    </a:lnTo>
                    <a:lnTo>
                      <a:pt x="1821" y="377"/>
                    </a:lnTo>
                    <a:lnTo>
                      <a:pt x="1569" y="210"/>
                    </a:lnTo>
                    <a:lnTo>
                      <a:pt x="1381" y="85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10"/>
              <p:cNvSpPr/>
              <p:nvPr/>
            </p:nvSpPr>
            <p:spPr>
              <a:xfrm>
                <a:off x="3192980" y="3146290"/>
                <a:ext cx="88711" cy="124938"/>
              </a:xfrm>
              <a:custGeom>
                <a:avLst/>
                <a:gdLst/>
                <a:ahLst/>
                <a:cxnLst/>
                <a:rect l="l" t="t" r="r" b="b"/>
                <a:pathLst>
                  <a:path w="7450" h="10986" extrusionOk="0">
                    <a:moveTo>
                      <a:pt x="3453" y="1"/>
                    </a:moveTo>
                    <a:lnTo>
                      <a:pt x="3474" y="105"/>
                    </a:lnTo>
                    <a:lnTo>
                      <a:pt x="3474" y="168"/>
                    </a:lnTo>
                    <a:lnTo>
                      <a:pt x="3579" y="377"/>
                    </a:lnTo>
                    <a:lnTo>
                      <a:pt x="3621" y="503"/>
                    </a:lnTo>
                    <a:lnTo>
                      <a:pt x="3579" y="628"/>
                    </a:lnTo>
                    <a:lnTo>
                      <a:pt x="3558" y="691"/>
                    </a:lnTo>
                    <a:lnTo>
                      <a:pt x="3453" y="691"/>
                    </a:lnTo>
                    <a:lnTo>
                      <a:pt x="3307" y="1047"/>
                    </a:lnTo>
                    <a:lnTo>
                      <a:pt x="2909" y="1424"/>
                    </a:lnTo>
                    <a:lnTo>
                      <a:pt x="2637" y="1612"/>
                    </a:lnTo>
                    <a:lnTo>
                      <a:pt x="2072" y="1779"/>
                    </a:lnTo>
                    <a:lnTo>
                      <a:pt x="1968" y="1863"/>
                    </a:lnTo>
                    <a:lnTo>
                      <a:pt x="1528" y="2804"/>
                    </a:lnTo>
                    <a:lnTo>
                      <a:pt x="1424" y="2909"/>
                    </a:lnTo>
                    <a:lnTo>
                      <a:pt x="1340" y="2909"/>
                    </a:lnTo>
                    <a:lnTo>
                      <a:pt x="1173" y="2679"/>
                    </a:lnTo>
                    <a:lnTo>
                      <a:pt x="1068" y="2658"/>
                    </a:lnTo>
                    <a:lnTo>
                      <a:pt x="901" y="2595"/>
                    </a:lnTo>
                    <a:lnTo>
                      <a:pt x="838" y="2512"/>
                    </a:lnTo>
                    <a:lnTo>
                      <a:pt x="712" y="2574"/>
                    </a:lnTo>
                    <a:lnTo>
                      <a:pt x="608" y="2574"/>
                    </a:lnTo>
                    <a:lnTo>
                      <a:pt x="587" y="2470"/>
                    </a:lnTo>
                    <a:lnTo>
                      <a:pt x="691" y="2344"/>
                    </a:lnTo>
                    <a:lnTo>
                      <a:pt x="796" y="2281"/>
                    </a:lnTo>
                    <a:lnTo>
                      <a:pt x="733" y="2135"/>
                    </a:lnTo>
                    <a:lnTo>
                      <a:pt x="691" y="2093"/>
                    </a:lnTo>
                    <a:lnTo>
                      <a:pt x="398" y="2240"/>
                    </a:lnTo>
                    <a:lnTo>
                      <a:pt x="294" y="2344"/>
                    </a:lnTo>
                    <a:lnTo>
                      <a:pt x="105" y="2512"/>
                    </a:lnTo>
                    <a:lnTo>
                      <a:pt x="64" y="2679"/>
                    </a:lnTo>
                    <a:lnTo>
                      <a:pt x="1" y="2784"/>
                    </a:lnTo>
                    <a:lnTo>
                      <a:pt x="22" y="2825"/>
                    </a:lnTo>
                    <a:lnTo>
                      <a:pt x="105" y="2909"/>
                    </a:lnTo>
                    <a:lnTo>
                      <a:pt x="126" y="2993"/>
                    </a:lnTo>
                    <a:lnTo>
                      <a:pt x="64" y="3035"/>
                    </a:lnTo>
                    <a:lnTo>
                      <a:pt x="64" y="3097"/>
                    </a:lnTo>
                    <a:lnTo>
                      <a:pt x="189" y="3202"/>
                    </a:lnTo>
                    <a:lnTo>
                      <a:pt x="273" y="3348"/>
                    </a:lnTo>
                    <a:lnTo>
                      <a:pt x="231" y="3495"/>
                    </a:lnTo>
                    <a:lnTo>
                      <a:pt x="168" y="3495"/>
                    </a:lnTo>
                    <a:lnTo>
                      <a:pt x="85" y="3516"/>
                    </a:lnTo>
                    <a:lnTo>
                      <a:pt x="22" y="3621"/>
                    </a:lnTo>
                    <a:lnTo>
                      <a:pt x="126" y="3704"/>
                    </a:lnTo>
                    <a:lnTo>
                      <a:pt x="231" y="3746"/>
                    </a:lnTo>
                    <a:lnTo>
                      <a:pt x="419" y="3872"/>
                    </a:lnTo>
                    <a:lnTo>
                      <a:pt x="587" y="3913"/>
                    </a:lnTo>
                    <a:lnTo>
                      <a:pt x="817" y="4060"/>
                    </a:lnTo>
                    <a:lnTo>
                      <a:pt x="921" y="4081"/>
                    </a:lnTo>
                    <a:lnTo>
                      <a:pt x="963" y="4185"/>
                    </a:lnTo>
                    <a:lnTo>
                      <a:pt x="1068" y="4374"/>
                    </a:lnTo>
                    <a:lnTo>
                      <a:pt x="1110" y="4541"/>
                    </a:lnTo>
                    <a:lnTo>
                      <a:pt x="1173" y="4667"/>
                    </a:lnTo>
                    <a:lnTo>
                      <a:pt x="1424" y="4771"/>
                    </a:lnTo>
                    <a:lnTo>
                      <a:pt x="1486" y="4960"/>
                    </a:lnTo>
                    <a:lnTo>
                      <a:pt x="1549" y="5106"/>
                    </a:lnTo>
                    <a:lnTo>
                      <a:pt x="1591" y="5211"/>
                    </a:lnTo>
                    <a:lnTo>
                      <a:pt x="1633" y="5399"/>
                    </a:lnTo>
                    <a:lnTo>
                      <a:pt x="1696" y="5525"/>
                    </a:lnTo>
                    <a:lnTo>
                      <a:pt x="1800" y="5587"/>
                    </a:lnTo>
                    <a:lnTo>
                      <a:pt x="1905" y="5797"/>
                    </a:lnTo>
                    <a:lnTo>
                      <a:pt x="1905" y="5922"/>
                    </a:lnTo>
                    <a:lnTo>
                      <a:pt x="1884" y="5964"/>
                    </a:lnTo>
                    <a:lnTo>
                      <a:pt x="1989" y="6152"/>
                    </a:lnTo>
                    <a:lnTo>
                      <a:pt x="2177" y="6382"/>
                    </a:lnTo>
                    <a:lnTo>
                      <a:pt x="2219" y="6487"/>
                    </a:lnTo>
                    <a:lnTo>
                      <a:pt x="2198" y="6592"/>
                    </a:lnTo>
                    <a:lnTo>
                      <a:pt x="2219" y="6675"/>
                    </a:lnTo>
                    <a:lnTo>
                      <a:pt x="2302" y="6696"/>
                    </a:lnTo>
                    <a:lnTo>
                      <a:pt x="2491" y="6885"/>
                    </a:lnTo>
                    <a:lnTo>
                      <a:pt x="2533" y="6989"/>
                    </a:lnTo>
                    <a:lnTo>
                      <a:pt x="2574" y="7157"/>
                    </a:lnTo>
                    <a:lnTo>
                      <a:pt x="2616" y="7219"/>
                    </a:lnTo>
                    <a:lnTo>
                      <a:pt x="2784" y="7282"/>
                    </a:lnTo>
                    <a:lnTo>
                      <a:pt x="2805" y="7408"/>
                    </a:lnTo>
                    <a:lnTo>
                      <a:pt x="2951" y="7680"/>
                    </a:lnTo>
                    <a:lnTo>
                      <a:pt x="3014" y="7805"/>
                    </a:lnTo>
                    <a:lnTo>
                      <a:pt x="3202" y="8056"/>
                    </a:lnTo>
                    <a:lnTo>
                      <a:pt x="3202" y="8203"/>
                    </a:lnTo>
                    <a:lnTo>
                      <a:pt x="3139" y="8203"/>
                    </a:lnTo>
                    <a:lnTo>
                      <a:pt x="3098" y="8161"/>
                    </a:lnTo>
                    <a:lnTo>
                      <a:pt x="3098" y="8224"/>
                    </a:lnTo>
                    <a:lnTo>
                      <a:pt x="3118" y="8328"/>
                    </a:lnTo>
                    <a:lnTo>
                      <a:pt x="3118" y="8412"/>
                    </a:lnTo>
                    <a:lnTo>
                      <a:pt x="3160" y="8412"/>
                    </a:lnTo>
                    <a:lnTo>
                      <a:pt x="3244" y="8454"/>
                    </a:lnTo>
                    <a:lnTo>
                      <a:pt x="3265" y="8538"/>
                    </a:lnTo>
                    <a:lnTo>
                      <a:pt x="3244" y="8579"/>
                    </a:lnTo>
                    <a:lnTo>
                      <a:pt x="3432" y="8726"/>
                    </a:lnTo>
                    <a:lnTo>
                      <a:pt x="3621" y="8789"/>
                    </a:lnTo>
                    <a:lnTo>
                      <a:pt x="3642" y="8872"/>
                    </a:lnTo>
                    <a:lnTo>
                      <a:pt x="3725" y="8977"/>
                    </a:lnTo>
                    <a:lnTo>
                      <a:pt x="3830" y="8998"/>
                    </a:lnTo>
                    <a:lnTo>
                      <a:pt x="3872" y="9061"/>
                    </a:lnTo>
                    <a:lnTo>
                      <a:pt x="3893" y="9165"/>
                    </a:lnTo>
                    <a:lnTo>
                      <a:pt x="3976" y="9207"/>
                    </a:lnTo>
                    <a:lnTo>
                      <a:pt x="4165" y="9186"/>
                    </a:lnTo>
                    <a:lnTo>
                      <a:pt x="4206" y="9144"/>
                    </a:lnTo>
                    <a:lnTo>
                      <a:pt x="4186" y="9207"/>
                    </a:lnTo>
                    <a:lnTo>
                      <a:pt x="4269" y="9354"/>
                    </a:lnTo>
                    <a:lnTo>
                      <a:pt x="4458" y="9416"/>
                    </a:lnTo>
                    <a:lnTo>
                      <a:pt x="4562" y="9500"/>
                    </a:lnTo>
                    <a:lnTo>
                      <a:pt x="4562" y="9605"/>
                    </a:lnTo>
                    <a:lnTo>
                      <a:pt x="4667" y="9667"/>
                    </a:lnTo>
                    <a:lnTo>
                      <a:pt x="4792" y="9709"/>
                    </a:lnTo>
                    <a:lnTo>
                      <a:pt x="4834" y="9688"/>
                    </a:lnTo>
                    <a:lnTo>
                      <a:pt x="4939" y="9709"/>
                    </a:lnTo>
                    <a:lnTo>
                      <a:pt x="5148" y="9835"/>
                    </a:lnTo>
                    <a:lnTo>
                      <a:pt x="5315" y="9919"/>
                    </a:lnTo>
                    <a:lnTo>
                      <a:pt x="5420" y="9919"/>
                    </a:lnTo>
                    <a:lnTo>
                      <a:pt x="5462" y="9939"/>
                    </a:lnTo>
                    <a:lnTo>
                      <a:pt x="5504" y="10023"/>
                    </a:lnTo>
                    <a:lnTo>
                      <a:pt x="5650" y="10128"/>
                    </a:lnTo>
                    <a:lnTo>
                      <a:pt x="5755" y="10191"/>
                    </a:lnTo>
                    <a:lnTo>
                      <a:pt x="5859" y="10316"/>
                    </a:lnTo>
                    <a:lnTo>
                      <a:pt x="5943" y="10337"/>
                    </a:lnTo>
                    <a:lnTo>
                      <a:pt x="5985" y="10421"/>
                    </a:lnTo>
                    <a:lnTo>
                      <a:pt x="5964" y="10463"/>
                    </a:lnTo>
                    <a:lnTo>
                      <a:pt x="5964" y="10546"/>
                    </a:lnTo>
                    <a:lnTo>
                      <a:pt x="6090" y="10567"/>
                    </a:lnTo>
                    <a:lnTo>
                      <a:pt x="6236" y="10630"/>
                    </a:lnTo>
                    <a:lnTo>
                      <a:pt x="6403" y="10776"/>
                    </a:lnTo>
                    <a:lnTo>
                      <a:pt x="6550" y="10944"/>
                    </a:lnTo>
                    <a:lnTo>
                      <a:pt x="6655" y="10965"/>
                    </a:lnTo>
                    <a:lnTo>
                      <a:pt x="6675" y="10986"/>
                    </a:lnTo>
                    <a:lnTo>
                      <a:pt x="6801" y="10923"/>
                    </a:lnTo>
                    <a:lnTo>
                      <a:pt x="6927" y="10839"/>
                    </a:lnTo>
                    <a:lnTo>
                      <a:pt x="7010" y="10839"/>
                    </a:lnTo>
                    <a:lnTo>
                      <a:pt x="7115" y="10776"/>
                    </a:lnTo>
                    <a:lnTo>
                      <a:pt x="7178" y="10672"/>
                    </a:lnTo>
                    <a:lnTo>
                      <a:pt x="7073" y="10567"/>
                    </a:lnTo>
                    <a:lnTo>
                      <a:pt x="7094" y="10463"/>
                    </a:lnTo>
                    <a:lnTo>
                      <a:pt x="7136" y="10400"/>
                    </a:lnTo>
                    <a:lnTo>
                      <a:pt x="7240" y="10421"/>
                    </a:lnTo>
                    <a:lnTo>
                      <a:pt x="7219" y="10337"/>
                    </a:lnTo>
                    <a:lnTo>
                      <a:pt x="7136" y="10316"/>
                    </a:lnTo>
                    <a:lnTo>
                      <a:pt x="7094" y="10253"/>
                    </a:lnTo>
                    <a:lnTo>
                      <a:pt x="7199" y="10086"/>
                    </a:lnTo>
                    <a:lnTo>
                      <a:pt x="7324" y="10002"/>
                    </a:lnTo>
                    <a:lnTo>
                      <a:pt x="7429" y="9835"/>
                    </a:lnTo>
                    <a:lnTo>
                      <a:pt x="7450" y="9709"/>
                    </a:lnTo>
                    <a:lnTo>
                      <a:pt x="7282" y="9312"/>
                    </a:lnTo>
                    <a:lnTo>
                      <a:pt x="7324" y="9207"/>
                    </a:lnTo>
                    <a:lnTo>
                      <a:pt x="7324" y="9082"/>
                    </a:lnTo>
                    <a:lnTo>
                      <a:pt x="7303" y="8998"/>
                    </a:lnTo>
                    <a:lnTo>
                      <a:pt x="7282" y="8872"/>
                    </a:lnTo>
                    <a:lnTo>
                      <a:pt x="7324" y="8789"/>
                    </a:lnTo>
                    <a:lnTo>
                      <a:pt x="7387" y="8621"/>
                    </a:lnTo>
                    <a:lnTo>
                      <a:pt x="7345" y="8245"/>
                    </a:lnTo>
                    <a:lnTo>
                      <a:pt x="7303" y="8098"/>
                    </a:lnTo>
                    <a:lnTo>
                      <a:pt x="7387" y="7910"/>
                    </a:lnTo>
                    <a:lnTo>
                      <a:pt x="7387" y="7491"/>
                    </a:lnTo>
                    <a:lnTo>
                      <a:pt x="7450" y="7324"/>
                    </a:lnTo>
                    <a:lnTo>
                      <a:pt x="7450" y="7261"/>
                    </a:lnTo>
                    <a:lnTo>
                      <a:pt x="6927" y="6487"/>
                    </a:lnTo>
                    <a:lnTo>
                      <a:pt x="6906" y="6487"/>
                    </a:lnTo>
                    <a:lnTo>
                      <a:pt x="6864" y="6466"/>
                    </a:lnTo>
                    <a:lnTo>
                      <a:pt x="6675" y="6466"/>
                    </a:lnTo>
                    <a:lnTo>
                      <a:pt x="6571" y="6529"/>
                    </a:lnTo>
                    <a:lnTo>
                      <a:pt x="6445" y="6529"/>
                    </a:lnTo>
                    <a:lnTo>
                      <a:pt x="6383" y="6466"/>
                    </a:lnTo>
                    <a:lnTo>
                      <a:pt x="6362" y="6341"/>
                    </a:lnTo>
                    <a:lnTo>
                      <a:pt x="6341" y="6006"/>
                    </a:lnTo>
                    <a:lnTo>
                      <a:pt x="6341" y="5797"/>
                    </a:lnTo>
                    <a:lnTo>
                      <a:pt x="6383" y="5734"/>
                    </a:lnTo>
                    <a:lnTo>
                      <a:pt x="6403" y="5608"/>
                    </a:lnTo>
                    <a:lnTo>
                      <a:pt x="6362" y="5545"/>
                    </a:lnTo>
                    <a:lnTo>
                      <a:pt x="6152" y="5650"/>
                    </a:lnTo>
                    <a:lnTo>
                      <a:pt x="5922" y="5901"/>
                    </a:lnTo>
                    <a:lnTo>
                      <a:pt x="5608" y="5859"/>
                    </a:lnTo>
                    <a:lnTo>
                      <a:pt x="5357" y="5859"/>
                    </a:lnTo>
                    <a:lnTo>
                      <a:pt x="5315" y="5713"/>
                    </a:lnTo>
                    <a:lnTo>
                      <a:pt x="5211" y="5525"/>
                    </a:lnTo>
                    <a:lnTo>
                      <a:pt x="5023" y="5483"/>
                    </a:lnTo>
                    <a:lnTo>
                      <a:pt x="4688" y="5525"/>
                    </a:lnTo>
                    <a:lnTo>
                      <a:pt x="4813" y="5336"/>
                    </a:lnTo>
                    <a:lnTo>
                      <a:pt x="4520" y="4876"/>
                    </a:lnTo>
                    <a:lnTo>
                      <a:pt x="4374" y="4709"/>
                    </a:lnTo>
                    <a:lnTo>
                      <a:pt x="4395" y="4646"/>
                    </a:lnTo>
                    <a:lnTo>
                      <a:pt x="4374" y="4541"/>
                    </a:lnTo>
                    <a:lnTo>
                      <a:pt x="4416" y="4437"/>
                    </a:lnTo>
                    <a:lnTo>
                      <a:pt x="4416" y="4290"/>
                    </a:lnTo>
                    <a:lnTo>
                      <a:pt x="4395" y="4227"/>
                    </a:lnTo>
                    <a:lnTo>
                      <a:pt x="4458" y="4165"/>
                    </a:lnTo>
                    <a:lnTo>
                      <a:pt x="4458" y="4039"/>
                    </a:lnTo>
                    <a:lnTo>
                      <a:pt x="4625" y="3934"/>
                    </a:lnTo>
                    <a:lnTo>
                      <a:pt x="4709" y="3955"/>
                    </a:lnTo>
                    <a:lnTo>
                      <a:pt x="4792" y="3851"/>
                    </a:lnTo>
                    <a:lnTo>
                      <a:pt x="4730" y="3746"/>
                    </a:lnTo>
                    <a:lnTo>
                      <a:pt x="4688" y="3558"/>
                    </a:lnTo>
                    <a:lnTo>
                      <a:pt x="4834" y="3411"/>
                    </a:lnTo>
                    <a:lnTo>
                      <a:pt x="4813" y="3307"/>
                    </a:lnTo>
                    <a:lnTo>
                      <a:pt x="4897" y="3223"/>
                    </a:lnTo>
                    <a:lnTo>
                      <a:pt x="4876" y="3076"/>
                    </a:lnTo>
                    <a:lnTo>
                      <a:pt x="4981" y="3014"/>
                    </a:lnTo>
                    <a:lnTo>
                      <a:pt x="5106" y="2930"/>
                    </a:lnTo>
                    <a:lnTo>
                      <a:pt x="5232" y="2825"/>
                    </a:lnTo>
                    <a:lnTo>
                      <a:pt x="5295" y="2804"/>
                    </a:lnTo>
                    <a:lnTo>
                      <a:pt x="5357" y="2721"/>
                    </a:lnTo>
                    <a:lnTo>
                      <a:pt x="5650" y="2679"/>
                    </a:lnTo>
                    <a:lnTo>
                      <a:pt x="6069" y="2553"/>
                    </a:lnTo>
                    <a:lnTo>
                      <a:pt x="6090" y="2449"/>
                    </a:lnTo>
                    <a:lnTo>
                      <a:pt x="6152" y="2470"/>
                    </a:lnTo>
                    <a:lnTo>
                      <a:pt x="6299" y="2470"/>
                    </a:lnTo>
                    <a:lnTo>
                      <a:pt x="6445" y="2553"/>
                    </a:lnTo>
                    <a:lnTo>
                      <a:pt x="6445" y="2574"/>
                    </a:lnTo>
                    <a:lnTo>
                      <a:pt x="6550" y="2595"/>
                    </a:lnTo>
                    <a:lnTo>
                      <a:pt x="6592" y="2512"/>
                    </a:lnTo>
                    <a:lnTo>
                      <a:pt x="6592" y="2470"/>
                    </a:lnTo>
                    <a:lnTo>
                      <a:pt x="6571" y="2344"/>
                    </a:lnTo>
                    <a:lnTo>
                      <a:pt x="6466" y="2260"/>
                    </a:lnTo>
                    <a:lnTo>
                      <a:pt x="6341" y="2260"/>
                    </a:lnTo>
                    <a:lnTo>
                      <a:pt x="6194" y="2281"/>
                    </a:lnTo>
                    <a:lnTo>
                      <a:pt x="6173" y="2198"/>
                    </a:lnTo>
                    <a:lnTo>
                      <a:pt x="6550" y="1570"/>
                    </a:lnTo>
                    <a:lnTo>
                      <a:pt x="6550" y="1507"/>
                    </a:lnTo>
                    <a:lnTo>
                      <a:pt x="6445" y="1528"/>
                    </a:lnTo>
                    <a:lnTo>
                      <a:pt x="6362" y="1444"/>
                    </a:lnTo>
                    <a:lnTo>
                      <a:pt x="6257" y="1403"/>
                    </a:lnTo>
                    <a:lnTo>
                      <a:pt x="6173" y="1403"/>
                    </a:lnTo>
                    <a:lnTo>
                      <a:pt x="6131" y="1319"/>
                    </a:lnTo>
                    <a:lnTo>
                      <a:pt x="6027" y="1319"/>
                    </a:lnTo>
                    <a:lnTo>
                      <a:pt x="5839" y="1424"/>
                    </a:lnTo>
                    <a:lnTo>
                      <a:pt x="5671" y="1340"/>
                    </a:lnTo>
                    <a:lnTo>
                      <a:pt x="5525" y="1319"/>
                    </a:lnTo>
                    <a:lnTo>
                      <a:pt x="5336" y="1403"/>
                    </a:lnTo>
                    <a:lnTo>
                      <a:pt x="5295" y="1444"/>
                    </a:lnTo>
                    <a:lnTo>
                      <a:pt x="5148" y="1444"/>
                    </a:lnTo>
                    <a:lnTo>
                      <a:pt x="5043" y="1424"/>
                    </a:lnTo>
                    <a:lnTo>
                      <a:pt x="4918" y="1444"/>
                    </a:lnTo>
                    <a:lnTo>
                      <a:pt x="4813" y="1424"/>
                    </a:lnTo>
                    <a:lnTo>
                      <a:pt x="4792" y="1340"/>
                    </a:lnTo>
                    <a:lnTo>
                      <a:pt x="4813" y="1256"/>
                    </a:lnTo>
                    <a:lnTo>
                      <a:pt x="4792" y="1131"/>
                    </a:lnTo>
                    <a:lnTo>
                      <a:pt x="4688" y="1089"/>
                    </a:lnTo>
                    <a:lnTo>
                      <a:pt x="4625" y="1089"/>
                    </a:lnTo>
                    <a:lnTo>
                      <a:pt x="4625" y="921"/>
                    </a:lnTo>
                    <a:lnTo>
                      <a:pt x="4520" y="775"/>
                    </a:lnTo>
                    <a:lnTo>
                      <a:pt x="4269" y="670"/>
                    </a:lnTo>
                    <a:lnTo>
                      <a:pt x="4186" y="670"/>
                    </a:lnTo>
                    <a:lnTo>
                      <a:pt x="4081" y="482"/>
                    </a:lnTo>
                    <a:lnTo>
                      <a:pt x="4081" y="377"/>
                    </a:lnTo>
                    <a:lnTo>
                      <a:pt x="3934" y="210"/>
                    </a:lnTo>
                    <a:lnTo>
                      <a:pt x="3893" y="168"/>
                    </a:lnTo>
                    <a:lnTo>
                      <a:pt x="3767" y="147"/>
                    </a:lnTo>
                    <a:lnTo>
                      <a:pt x="3558" y="84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10"/>
              <p:cNvSpPr/>
              <p:nvPr/>
            </p:nvSpPr>
            <p:spPr>
              <a:xfrm>
                <a:off x="3275452" y="3211250"/>
                <a:ext cx="85722" cy="91389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8036" extrusionOk="0">
                    <a:moveTo>
                      <a:pt x="1967" y="1"/>
                    </a:moveTo>
                    <a:lnTo>
                      <a:pt x="1779" y="85"/>
                    </a:lnTo>
                    <a:lnTo>
                      <a:pt x="1612" y="126"/>
                    </a:lnTo>
                    <a:lnTo>
                      <a:pt x="1319" y="294"/>
                    </a:lnTo>
                    <a:lnTo>
                      <a:pt x="1235" y="545"/>
                    </a:lnTo>
                    <a:lnTo>
                      <a:pt x="1047" y="608"/>
                    </a:lnTo>
                    <a:lnTo>
                      <a:pt x="921" y="608"/>
                    </a:lnTo>
                    <a:lnTo>
                      <a:pt x="796" y="712"/>
                    </a:lnTo>
                    <a:lnTo>
                      <a:pt x="712" y="712"/>
                    </a:lnTo>
                    <a:lnTo>
                      <a:pt x="524" y="775"/>
                    </a:lnTo>
                    <a:lnTo>
                      <a:pt x="1" y="775"/>
                    </a:lnTo>
                    <a:lnTo>
                      <a:pt x="524" y="1549"/>
                    </a:lnTo>
                    <a:lnTo>
                      <a:pt x="524" y="1612"/>
                    </a:lnTo>
                    <a:lnTo>
                      <a:pt x="461" y="1779"/>
                    </a:lnTo>
                    <a:lnTo>
                      <a:pt x="461" y="2198"/>
                    </a:lnTo>
                    <a:lnTo>
                      <a:pt x="377" y="2386"/>
                    </a:lnTo>
                    <a:lnTo>
                      <a:pt x="419" y="2533"/>
                    </a:lnTo>
                    <a:lnTo>
                      <a:pt x="461" y="2909"/>
                    </a:lnTo>
                    <a:lnTo>
                      <a:pt x="398" y="3077"/>
                    </a:lnTo>
                    <a:lnTo>
                      <a:pt x="356" y="3160"/>
                    </a:lnTo>
                    <a:lnTo>
                      <a:pt x="377" y="3286"/>
                    </a:lnTo>
                    <a:lnTo>
                      <a:pt x="398" y="3370"/>
                    </a:lnTo>
                    <a:lnTo>
                      <a:pt x="398" y="3495"/>
                    </a:lnTo>
                    <a:lnTo>
                      <a:pt x="356" y="3600"/>
                    </a:lnTo>
                    <a:lnTo>
                      <a:pt x="524" y="3997"/>
                    </a:lnTo>
                    <a:lnTo>
                      <a:pt x="503" y="4123"/>
                    </a:lnTo>
                    <a:lnTo>
                      <a:pt x="398" y="4290"/>
                    </a:lnTo>
                    <a:lnTo>
                      <a:pt x="273" y="4374"/>
                    </a:lnTo>
                    <a:lnTo>
                      <a:pt x="168" y="4541"/>
                    </a:lnTo>
                    <a:lnTo>
                      <a:pt x="210" y="4604"/>
                    </a:lnTo>
                    <a:lnTo>
                      <a:pt x="293" y="4625"/>
                    </a:lnTo>
                    <a:lnTo>
                      <a:pt x="314" y="4709"/>
                    </a:lnTo>
                    <a:lnTo>
                      <a:pt x="356" y="4709"/>
                    </a:lnTo>
                    <a:lnTo>
                      <a:pt x="356" y="4834"/>
                    </a:lnTo>
                    <a:lnTo>
                      <a:pt x="482" y="4939"/>
                    </a:lnTo>
                    <a:lnTo>
                      <a:pt x="524" y="5002"/>
                    </a:lnTo>
                    <a:lnTo>
                      <a:pt x="565" y="5127"/>
                    </a:lnTo>
                    <a:lnTo>
                      <a:pt x="524" y="5232"/>
                    </a:lnTo>
                    <a:lnTo>
                      <a:pt x="524" y="5274"/>
                    </a:lnTo>
                    <a:lnTo>
                      <a:pt x="586" y="5483"/>
                    </a:lnTo>
                    <a:lnTo>
                      <a:pt x="670" y="5629"/>
                    </a:lnTo>
                    <a:lnTo>
                      <a:pt x="921" y="5839"/>
                    </a:lnTo>
                    <a:lnTo>
                      <a:pt x="942" y="5901"/>
                    </a:lnTo>
                    <a:lnTo>
                      <a:pt x="879" y="6090"/>
                    </a:lnTo>
                    <a:lnTo>
                      <a:pt x="921" y="6194"/>
                    </a:lnTo>
                    <a:lnTo>
                      <a:pt x="775" y="6508"/>
                    </a:lnTo>
                    <a:lnTo>
                      <a:pt x="879" y="6613"/>
                    </a:lnTo>
                    <a:lnTo>
                      <a:pt x="1130" y="6885"/>
                    </a:lnTo>
                    <a:lnTo>
                      <a:pt x="1570" y="8036"/>
                    </a:lnTo>
                    <a:lnTo>
                      <a:pt x="1737" y="8036"/>
                    </a:lnTo>
                    <a:lnTo>
                      <a:pt x="1758" y="7952"/>
                    </a:lnTo>
                    <a:lnTo>
                      <a:pt x="1863" y="7931"/>
                    </a:lnTo>
                    <a:lnTo>
                      <a:pt x="1863" y="7952"/>
                    </a:lnTo>
                    <a:lnTo>
                      <a:pt x="1946" y="7847"/>
                    </a:lnTo>
                    <a:lnTo>
                      <a:pt x="2051" y="7638"/>
                    </a:lnTo>
                    <a:lnTo>
                      <a:pt x="2260" y="7408"/>
                    </a:lnTo>
                    <a:lnTo>
                      <a:pt x="2407" y="7345"/>
                    </a:lnTo>
                    <a:lnTo>
                      <a:pt x="2553" y="7471"/>
                    </a:lnTo>
                    <a:lnTo>
                      <a:pt x="2721" y="7450"/>
                    </a:lnTo>
                    <a:lnTo>
                      <a:pt x="2804" y="7429"/>
                    </a:lnTo>
                    <a:lnTo>
                      <a:pt x="2930" y="7471"/>
                    </a:lnTo>
                    <a:lnTo>
                      <a:pt x="3139" y="7429"/>
                    </a:lnTo>
                    <a:lnTo>
                      <a:pt x="3244" y="7450"/>
                    </a:lnTo>
                    <a:lnTo>
                      <a:pt x="3286" y="7575"/>
                    </a:lnTo>
                    <a:lnTo>
                      <a:pt x="3348" y="7847"/>
                    </a:lnTo>
                    <a:lnTo>
                      <a:pt x="3411" y="7889"/>
                    </a:lnTo>
                    <a:lnTo>
                      <a:pt x="3453" y="7847"/>
                    </a:lnTo>
                    <a:lnTo>
                      <a:pt x="3453" y="7743"/>
                    </a:lnTo>
                    <a:lnTo>
                      <a:pt x="3516" y="7617"/>
                    </a:lnTo>
                    <a:lnTo>
                      <a:pt x="3516" y="7512"/>
                    </a:lnTo>
                    <a:lnTo>
                      <a:pt x="3620" y="7366"/>
                    </a:lnTo>
                    <a:lnTo>
                      <a:pt x="4227" y="7366"/>
                    </a:lnTo>
                    <a:lnTo>
                      <a:pt x="4353" y="7471"/>
                    </a:lnTo>
                    <a:lnTo>
                      <a:pt x="4374" y="7303"/>
                    </a:lnTo>
                    <a:lnTo>
                      <a:pt x="4541" y="6989"/>
                    </a:lnTo>
                    <a:lnTo>
                      <a:pt x="4562" y="6822"/>
                    </a:lnTo>
                    <a:lnTo>
                      <a:pt x="4541" y="6675"/>
                    </a:lnTo>
                    <a:lnTo>
                      <a:pt x="4478" y="6592"/>
                    </a:lnTo>
                    <a:lnTo>
                      <a:pt x="4667" y="6299"/>
                    </a:lnTo>
                    <a:lnTo>
                      <a:pt x="4750" y="6090"/>
                    </a:lnTo>
                    <a:lnTo>
                      <a:pt x="4750" y="5985"/>
                    </a:lnTo>
                    <a:lnTo>
                      <a:pt x="4876" y="5901"/>
                    </a:lnTo>
                    <a:lnTo>
                      <a:pt x="5650" y="5692"/>
                    </a:lnTo>
                    <a:lnTo>
                      <a:pt x="6319" y="5692"/>
                    </a:lnTo>
                    <a:lnTo>
                      <a:pt x="6696" y="5985"/>
                    </a:lnTo>
                    <a:lnTo>
                      <a:pt x="6780" y="5985"/>
                    </a:lnTo>
                    <a:lnTo>
                      <a:pt x="6864" y="6069"/>
                    </a:lnTo>
                    <a:lnTo>
                      <a:pt x="6926" y="5964"/>
                    </a:lnTo>
                    <a:lnTo>
                      <a:pt x="6905" y="5880"/>
                    </a:lnTo>
                    <a:lnTo>
                      <a:pt x="7198" y="5315"/>
                    </a:lnTo>
                    <a:lnTo>
                      <a:pt x="7177" y="5043"/>
                    </a:lnTo>
                    <a:lnTo>
                      <a:pt x="6884" y="4499"/>
                    </a:lnTo>
                    <a:lnTo>
                      <a:pt x="6571" y="4437"/>
                    </a:lnTo>
                    <a:lnTo>
                      <a:pt x="6591" y="4207"/>
                    </a:lnTo>
                    <a:lnTo>
                      <a:pt x="6550" y="3851"/>
                    </a:lnTo>
                    <a:lnTo>
                      <a:pt x="5524" y="3809"/>
                    </a:lnTo>
                    <a:lnTo>
                      <a:pt x="5545" y="3558"/>
                    </a:lnTo>
                    <a:lnTo>
                      <a:pt x="5315" y="3181"/>
                    </a:lnTo>
                    <a:lnTo>
                      <a:pt x="5399" y="3056"/>
                    </a:lnTo>
                    <a:lnTo>
                      <a:pt x="5336" y="2846"/>
                    </a:lnTo>
                    <a:lnTo>
                      <a:pt x="5378" y="2554"/>
                    </a:lnTo>
                    <a:lnTo>
                      <a:pt x="5315" y="2491"/>
                    </a:lnTo>
                    <a:lnTo>
                      <a:pt x="5106" y="2323"/>
                    </a:lnTo>
                    <a:lnTo>
                      <a:pt x="4771" y="2386"/>
                    </a:lnTo>
                    <a:lnTo>
                      <a:pt x="4604" y="2302"/>
                    </a:lnTo>
                    <a:lnTo>
                      <a:pt x="4499" y="2240"/>
                    </a:lnTo>
                    <a:lnTo>
                      <a:pt x="4457" y="2093"/>
                    </a:lnTo>
                    <a:lnTo>
                      <a:pt x="4290" y="2030"/>
                    </a:lnTo>
                    <a:lnTo>
                      <a:pt x="4060" y="1968"/>
                    </a:lnTo>
                    <a:lnTo>
                      <a:pt x="3955" y="1968"/>
                    </a:lnTo>
                    <a:lnTo>
                      <a:pt x="3746" y="1717"/>
                    </a:lnTo>
                    <a:lnTo>
                      <a:pt x="3620" y="1779"/>
                    </a:lnTo>
                    <a:lnTo>
                      <a:pt x="3411" y="1570"/>
                    </a:lnTo>
                    <a:lnTo>
                      <a:pt x="3181" y="1612"/>
                    </a:lnTo>
                    <a:lnTo>
                      <a:pt x="3118" y="1696"/>
                    </a:lnTo>
                    <a:lnTo>
                      <a:pt x="2993" y="1570"/>
                    </a:lnTo>
                    <a:lnTo>
                      <a:pt x="2804" y="1466"/>
                    </a:lnTo>
                    <a:lnTo>
                      <a:pt x="2679" y="1382"/>
                    </a:lnTo>
                    <a:lnTo>
                      <a:pt x="2616" y="1235"/>
                    </a:lnTo>
                    <a:lnTo>
                      <a:pt x="2490" y="1152"/>
                    </a:lnTo>
                    <a:lnTo>
                      <a:pt x="2407" y="942"/>
                    </a:lnTo>
                    <a:lnTo>
                      <a:pt x="2449" y="838"/>
                    </a:lnTo>
                    <a:lnTo>
                      <a:pt x="2386" y="545"/>
                    </a:lnTo>
                    <a:lnTo>
                      <a:pt x="2470" y="398"/>
                    </a:lnTo>
                    <a:lnTo>
                      <a:pt x="2407" y="189"/>
                    </a:lnTo>
                    <a:lnTo>
                      <a:pt x="2407" y="43"/>
                    </a:lnTo>
                    <a:lnTo>
                      <a:pt x="2365" y="1"/>
                    </a:lnTo>
                    <a:lnTo>
                      <a:pt x="2239" y="85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6B6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10"/>
              <p:cNvSpPr/>
              <p:nvPr/>
            </p:nvSpPr>
            <p:spPr>
              <a:xfrm>
                <a:off x="3327273" y="3275982"/>
                <a:ext cx="58811" cy="59262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5211" extrusionOk="0">
                    <a:moveTo>
                      <a:pt x="1298" y="0"/>
                    </a:moveTo>
                    <a:lnTo>
                      <a:pt x="524" y="209"/>
                    </a:lnTo>
                    <a:lnTo>
                      <a:pt x="398" y="293"/>
                    </a:lnTo>
                    <a:lnTo>
                      <a:pt x="398" y="398"/>
                    </a:lnTo>
                    <a:lnTo>
                      <a:pt x="315" y="607"/>
                    </a:lnTo>
                    <a:lnTo>
                      <a:pt x="126" y="900"/>
                    </a:lnTo>
                    <a:lnTo>
                      <a:pt x="189" y="983"/>
                    </a:lnTo>
                    <a:lnTo>
                      <a:pt x="210" y="1130"/>
                    </a:lnTo>
                    <a:lnTo>
                      <a:pt x="189" y="1297"/>
                    </a:lnTo>
                    <a:lnTo>
                      <a:pt x="22" y="1611"/>
                    </a:lnTo>
                    <a:lnTo>
                      <a:pt x="1" y="1779"/>
                    </a:lnTo>
                    <a:lnTo>
                      <a:pt x="1" y="1820"/>
                    </a:lnTo>
                    <a:lnTo>
                      <a:pt x="126" y="1946"/>
                    </a:lnTo>
                    <a:lnTo>
                      <a:pt x="231" y="1967"/>
                    </a:lnTo>
                    <a:lnTo>
                      <a:pt x="398" y="2239"/>
                    </a:lnTo>
                    <a:lnTo>
                      <a:pt x="754" y="2595"/>
                    </a:lnTo>
                    <a:lnTo>
                      <a:pt x="879" y="2595"/>
                    </a:lnTo>
                    <a:lnTo>
                      <a:pt x="1026" y="2720"/>
                    </a:lnTo>
                    <a:lnTo>
                      <a:pt x="1131" y="2888"/>
                    </a:lnTo>
                    <a:lnTo>
                      <a:pt x="1465" y="2971"/>
                    </a:lnTo>
                    <a:lnTo>
                      <a:pt x="1695" y="3097"/>
                    </a:lnTo>
                    <a:lnTo>
                      <a:pt x="1800" y="3097"/>
                    </a:lnTo>
                    <a:lnTo>
                      <a:pt x="2030" y="3327"/>
                    </a:lnTo>
                    <a:lnTo>
                      <a:pt x="2302" y="3452"/>
                    </a:lnTo>
                    <a:lnTo>
                      <a:pt x="2637" y="3515"/>
                    </a:lnTo>
                    <a:lnTo>
                      <a:pt x="2804" y="3641"/>
                    </a:lnTo>
                    <a:lnTo>
                      <a:pt x="2951" y="3808"/>
                    </a:lnTo>
                    <a:lnTo>
                      <a:pt x="3035" y="3934"/>
                    </a:lnTo>
                    <a:lnTo>
                      <a:pt x="2972" y="4059"/>
                    </a:lnTo>
                    <a:lnTo>
                      <a:pt x="2909" y="4185"/>
                    </a:lnTo>
                    <a:lnTo>
                      <a:pt x="2804" y="4269"/>
                    </a:lnTo>
                    <a:lnTo>
                      <a:pt x="2742" y="4373"/>
                    </a:lnTo>
                    <a:lnTo>
                      <a:pt x="2763" y="4478"/>
                    </a:lnTo>
                    <a:lnTo>
                      <a:pt x="2700" y="4708"/>
                    </a:lnTo>
                    <a:lnTo>
                      <a:pt x="2512" y="4896"/>
                    </a:lnTo>
                    <a:lnTo>
                      <a:pt x="2491" y="5022"/>
                    </a:lnTo>
                    <a:lnTo>
                      <a:pt x="2574" y="5022"/>
                    </a:lnTo>
                    <a:lnTo>
                      <a:pt x="2972" y="4959"/>
                    </a:lnTo>
                    <a:lnTo>
                      <a:pt x="3328" y="5064"/>
                    </a:lnTo>
                    <a:lnTo>
                      <a:pt x="3579" y="5210"/>
                    </a:lnTo>
                    <a:lnTo>
                      <a:pt x="3704" y="5168"/>
                    </a:lnTo>
                    <a:lnTo>
                      <a:pt x="3788" y="5168"/>
                    </a:lnTo>
                    <a:lnTo>
                      <a:pt x="3851" y="5210"/>
                    </a:lnTo>
                    <a:lnTo>
                      <a:pt x="3955" y="5064"/>
                    </a:lnTo>
                    <a:lnTo>
                      <a:pt x="3997" y="5022"/>
                    </a:lnTo>
                    <a:lnTo>
                      <a:pt x="4123" y="5085"/>
                    </a:lnTo>
                    <a:lnTo>
                      <a:pt x="4227" y="4959"/>
                    </a:lnTo>
                    <a:lnTo>
                      <a:pt x="4290" y="4792"/>
                    </a:lnTo>
                    <a:lnTo>
                      <a:pt x="4541" y="4603"/>
                    </a:lnTo>
                    <a:lnTo>
                      <a:pt x="4583" y="4478"/>
                    </a:lnTo>
                    <a:lnTo>
                      <a:pt x="4646" y="4352"/>
                    </a:lnTo>
                    <a:lnTo>
                      <a:pt x="4750" y="4248"/>
                    </a:lnTo>
                    <a:lnTo>
                      <a:pt x="4792" y="4038"/>
                    </a:lnTo>
                    <a:lnTo>
                      <a:pt x="4750" y="3976"/>
                    </a:lnTo>
                    <a:lnTo>
                      <a:pt x="4750" y="3829"/>
                    </a:lnTo>
                    <a:lnTo>
                      <a:pt x="4813" y="3808"/>
                    </a:lnTo>
                    <a:lnTo>
                      <a:pt x="4813" y="3724"/>
                    </a:lnTo>
                    <a:lnTo>
                      <a:pt x="4813" y="3662"/>
                    </a:lnTo>
                    <a:lnTo>
                      <a:pt x="4813" y="3599"/>
                    </a:lnTo>
                    <a:lnTo>
                      <a:pt x="4834" y="3599"/>
                    </a:lnTo>
                    <a:lnTo>
                      <a:pt x="4855" y="3515"/>
                    </a:lnTo>
                    <a:lnTo>
                      <a:pt x="4855" y="2971"/>
                    </a:lnTo>
                    <a:lnTo>
                      <a:pt x="4939" y="2888"/>
                    </a:lnTo>
                    <a:lnTo>
                      <a:pt x="4834" y="2867"/>
                    </a:lnTo>
                    <a:lnTo>
                      <a:pt x="4750" y="2783"/>
                    </a:lnTo>
                    <a:lnTo>
                      <a:pt x="4625" y="2720"/>
                    </a:lnTo>
                    <a:lnTo>
                      <a:pt x="4395" y="2867"/>
                    </a:lnTo>
                    <a:lnTo>
                      <a:pt x="4290" y="2825"/>
                    </a:lnTo>
                    <a:lnTo>
                      <a:pt x="4206" y="2616"/>
                    </a:lnTo>
                    <a:lnTo>
                      <a:pt x="4060" y="1988"/>
                    </a:lnTo>
                    <a:lnTo>
                      <a:pt x="4018" y="1862"/>
                    </a:lnTo>
                    <a:lnTo>
                      <a:pt x="3892" y="1820"/>
                    </a:lnTo>
                    <a:lnTo>
                      <a:pt x="3767" y="1716"/>
                    </a:lnTo>
                    <a:lnTo>
                      <a:pt x="3495" y="1841"/>
                    </a:lnTo>
                    <a:lnTo>
                      <a:pt x="3328" y="1758"/>
                    </a:lnTo>
                    <a:lnTo>
                      <a:pt x="3056" y="1779"/>
                    </a:lnTo>
                    <a:lnTo>
                      <a:pt x="2972" y="1737"/>
                    </a:lnTo>
                    <a:lnTo>
                      <a:pt x="2763" y="1758"/>
                    </a:lnTo>
                    <a:lnTo>
                      <a:pt x="2721" y="1632"/>
                    </a:lnTo>
                    <a:lnTo>
                      <a:pt x="2763" y="1528"/>
                    </a:lnTo>
                    <a:lnTo>
                      <a:pt x="2721" y="1360"/>
                    </a:lnTo>
                    <a:lnTo>
                      <a:pt x="2763" y="1025"/>
                    </a:lnTo>
                    <a:lnTo>
                      <a:pt x="2658" y="837"/>
                    </a:lnTo>
                    <a:lnTo>
                      <a:pt x="2658" y="670"/>
                    </a:lnTo>
                    <a:lnTo>
                      <a:pt x="2512" y="565"/>
                    </a:lnTo>
                    <a:lnTo>
                      <a:pt x="2553" y="419"/>
                    </a:lnTo>
                    <a:lnTo>
                      <a:pt x="2428" y="293"/>
                    </a:lnTo>
                    <a:lnTo>
                      <a:pt x="2344" y="293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A6CBC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10"/>
              <p:cNvSpPr/>
              <p:nvPr/>
            </p:nvSpPr>
            <p:spPr>
              <a:xfrm>
                <a:off x="3363150" y="3352838"/>
                <a:ext cx="34889" cy="37848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328" extrusionOk="0">
                    <a:moveTo>
                      <a:pt x="754" y="0"/>
                    </a:moveTo>
                    <a:lnTo>
                      <a:pt x="440" y="63"/>
                    </a:lnTo>
                    <a:lnTo>
                      <a:pt x="377" y="42"/>
                    </a:lnTo>
                    <a:lnTo>
                      <a:pt x="315" y="42"/>
                    </a:lnTo>
                    <a:lnTo>
                      <a:pt x="273" y="63"/>
                    </a:lnTo>
                    <a:lnTo>
                      <a:pt x="231" y="210"/>
                    </a:lnTo>
                    <a:lnTo>
                      <a:pt x="126" y="335"/>
                    </a:lnTo>
                    <a:lnTo>
                      <a:pt x="168" y="524"/>
                    </a:lnTo>
                    <a:lnTo>
                      <a:pt x="126" y="586"/>
                    </a:lnTo>
                    <a:lnTo>
                      <a:pt x="147" y="712"/>
                    </a:lnTo>
                    <a:lnTo>
                      <a:pt x="147" y="963"/>
                    </a:lnTo>
                    <a:lnTo>
                      <a:pt x="84" y="1047"/>
                    </a:lnTo>
                    <a:lnTo>
                      <a:pt x="84" y="1151"/>
                    </a:lnTo>
                    <a:lnTo>
                      <a:pt x="43" y="1277"/>
                    </a:lnTo>
                    <a:lnTo>
                      <a:pt x="84" y="1465"/>
                    </a:lnTo>
                    <a:lnTo>
                      <a:pt x="43" y="1507"/>
                    </a:lnTo>
                    <a:lnTo>
                      <a:pt x="63" y="1779"/>
                    </a:lnTo>
                    <a:lnTo>
                      <a:pt x="126" y="1967"/>
                    </a:lnTo>
                    <a:lnTo>
                      <a:pt x="84" y="2030"/>
                    </a:lnTo>
                    <a:lnTo>
                      <a:pt x="22" y="2114"/>
                    </a:lnTo>
                    <a:lnTo>
                      <a:pt x="1" y="2156"/>
                    </a:lnTo>
                    <a:lnTo>
                      <a:pt x="1" y="2428"/>
                    </a:lnTo>
                    <a:lnTo>
                      <a:pt x="63" y="2637"/>
                    </a:lnTo>
                    <a:lnTo>
                      <a:pt x="231" y="2867"/>
                    </a:lnTo>
                    <a:lnTo>
                      <a:pt x="315" y="2867"/>
                    </a:lnTo>
                    <a:lnTo>
                      <a:pt x="461" y="3034"/>
                    </a:lnTo>
                    <a:lnTo>
                      <a:pt x="545" y="3055"/>
                    </a:lnTo>
                    <a:lnTo>
                      <a:pt x="796" y="3034"/>
                    </a:lnTo>
                    <a:lnTo>
                      <a:pt x="963" y="3055"/>
                    </a:lnTo>
                    <a:lnTo>
                      <a:pt x="1089" y="3139"/>
                    </a:lnTo>
                    <a:lnTo>
                      <a:pt x="1172" y="3160"/>
                    </a:lnTo>
                    <a:lnTo>
                      <a:pt x="1277" y="3160"/>
                    </a:lnTo>
                    <a:lnTo>
                      <a:pt x="1298" y="3181"/>
                    </a:lnTo>
                    <a:lnTo>
                      <a:pt x="1277" y="3244"/>
                    </a:lnTo>
                    <a:lnTo>
                      <a:pt x="1277" y="3285"/>
                    </a:lnTo>
                    <a:lnTo>
                      <a:pt x="1382" y="3285"/>
                    </a:lnTo>
                    <a:lnTo>
                      <a:pt x="1507" y="3202"/>
                    </a:lnTo>
                    <a:lnTo>
                      <a:pt x="1654" y="3181"/>
                    </a:lnTo>
                    <a:lnTo>
                      <a:pt x="1800" y="3244"/>
                    </a:lnTo>
                    <a:lnTo>
                      <a:pt x="1842" y="3264"/>
                    </a:lnTo>
                    <a:lnTo>
                      <a:pt x="1926" y="3264"/>
                    </a:lnTo>
                    <a:lnTo>
                      <a:pt x="2009" y="3285"/>
                    </a:lnTo>
                    <a:lnTo>
                      <a:pt x="2093" y="3327"/>
                    </a:lnTo>
                    <a:lnTo>
                      <a:pt x="2135" y="3264"/>
                    </a:lnTo>
                    <a:lnTo>
                      <a:pt x="2156" y="3181"/>
                    </a:lnTo>
                    <a:lnTo>
                      <a:pt x="2177" y="3181"/>
                    </a:lnTo>
                    <a:lnTo>
                      <a:pt x="2239" y="3202"/>
                    </a:lnTo>
                    <a:lnTo>
                      <a:pt x="2449" y="3139"/>
                    </a:lnTo>
                    <a:lnTo>
                      <a:pt x="2574" y="2972"/>
                    </a:lnTo>
                    <a:lnTo>
                      <a:pt x="2637" y="2930"/>
                    </a:lnTo>
                    <a:lnTo>
                      <a:pt x="2616" y="2909"/>
                    </a:lnTo>
                    <a:lnTo>
                      <a:pt x="2658" y="2804"/>
                    </a:lnTo>
                    <a:lnTo>
                      <a:pt x="2784" y="2720"/>
                    </a:lnTo>
                    <a:lnTo>
                      <a:pt x="2784" y="2532"/>
                    </a:lnTo>
                    <a:lnTo>
                      <a:pt x="2867" y="2428"/>
                    </a:lnTo>
                    <a:lnTo>
                      <a:pt x="2930" y="2407"/>
                    </a:lnTo>
                    <a:lnTo>
                      <a:pt x="2888" y="2386"/>
                    </a:lnTo>
                    <a:lnTo>
                      <a:pt x="2825" y="2281"/>
                    </a:lnTo>
                    <a:lnTo>
                      <a:pt x="2784" y="2239"/>
                    </a:lnTo>
                    <a:lnTo>
                      <a:pt x="2784" y="2218"/>
                    </a:lnTo>
                    <a:lnTo>
                      <a:pt x="2742" y="2030"/>
                    </a:lnTo>
                    <a:lnTo>
                      <a:pt x="2846" y="1884"/>
                    </a:lnTo>
                    <a:lnTo>
                      <a:pt x="2867" y="1716"/>
                    </a:lnTo>
                    <a:lnTo>
                      <a:pt x="2742" y="1612"/>
                    </a:lnTo>
                    <a:lnTo>
                      <a:pt x="2574" y="1402"/>
                    </a:lnTo>
                    <a:lnTo>
                      <a:pt x="2449" y="1256"/>
                    </a:lnTo>
                    <a:lnTo>
                      <a:pt x="2239" y="1151"/>
                    </a:lnTo>
                    <a:lnTo>
                      <a:pt x="2114" y="1172"/>
                    </a:lnTo>
                    <a:lnTo>
                      <a:pt x="2114" y="1026"/>
                    </a:lnTo>
                    <a:lnTo>
                      <a:pt x="1988" y="879"/>
                    </a:lnTo>
                    <a:lnTo>
                      <a:pt x="1842" y="858"/>
                    </a:lnTo>
                    <a:lnTo>
                      <a:pt x="1695" y="775"/>
                    </a:lnTo>
                    <a:lnTo>
                      <a:pt x="1570" y="565"/>
                    </a:lnTo>
                    <a:lnTo>
                      <a:pt x="1486" y="565"/>
                    </a:lnTo>
                    <a:lnTo>
                      <a:pt x="1382" y="670"/>
                    </a:lnTo>
                    <a:lnTo>
                      <a:pt x="1319" y="670"/>
                    </a:lnTo>
                    <a:lnTo>
                      <a:pt x="1172" y="461"/>
                    </a:lnTo>
                    <a:lnTo>
                      <a:pt x="1110" y="314"/>
                    </a:lnTo>
                    <a:lnTo>
                      <a:pt x="984" y="251"/>
                    </a:lnTo>
                    <a:lnTo>
                      <a:pt x="859" y="63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78" name="Google Shape;2178;p10"/>
              <p:cNvGrpSpPr/>
              <p:nvPr/>
            </p:nvGrpSpPr>
            <p:grpSpPr>
              <a:xfrm>
                <a:off x="3280929" y="3294542"/>
                <a:ext cx="109894" cy="272224"/>
                <a:chOff x="2711750" y="3572300"/>
                <a:chExt cx="230725" cy="598425"/>
              </a:xfrm>
            </p:grpSpPr>
            <p:sp>
              <p:nvSpPr>
                <p:cNvPr id="2179" name="Google Shape;2179;p10"/>
                <p:cNvSpPr/>
                <p:nvPr/>
              </p:nvSpPr>
              <p:spPr>
                <a:xfrm>
                  <a:off x="2711750" y="3572300"/>
                  <a:ext cx="230725" cy="5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9" h="21552" extrusionOk="0">
                      <a:moveTo>
                        <a:pt x="1947" y="0"/>
                      </a:moveTo>
                      <a:lnTo>
                        <a:pt x="1800" y="42"/>
                      </a:lnTo>
                      <a:lnTo>
                        <a:pt x="1570" y="293"/>
                      </a:lnTo>
                      <a:lnTo>
                        <a:pt x="1466" y="502"/>
                      </a:lnTo>
                      <a:lnTo>
                        <a:pt x="1382" y="607"/>
                      </a:lnTo>
                      <a:lnTo>
                        <a:pt x="1466" y="753"/>
                      </a:lnTo>
                      <a:lnTo>
                        <a:pt x="1298" y="1402"/>
                      </a:lnTo>
                      <a:lnTo>
                        <a:pt x="629" y="1779"/>
                      </a:lnTo>
                      <a:lnTo>
                        <a:pt x="566" y="1925"/>
                      </a:lnTo>
                      <a:lnTo>
                        <a:pt x="691" y="2030"/>
                      </a:lnTo>
                      <a:lnTo>
                        <a:pt x="733" y="2134"/>
                      </a:lnTo>
                      <a:lnTo>
                        <a:pt x="650" y="2281"/>
                      </a:lnTo>
                      <a:lnTo>
                        <a:pt x="670" y="2448"/>
                      </a:lnTo>
                      <a:lnTo>
                        <a:pt x="796" y="2616"/>
                      </a:lnTo>
                      <a:lnTo>
                        <a:pt x="796" y="2762"/>
                      </a:lnTo>
                      <a:lnTo>
                        <a:pt x="691" y="2846"/>
                      </a:lnTo>
                      <a:lnTo>
                        <a:pt x="670" y="2950"/>
                      </a:lnTo>
                      <a:lnTo>
                        <a:pt x="754" y="3013"/>
                      </a:lnTo>
                      <a:lnTo>
                        <a:pt x="796" y="3076"/>
                      </a:lnTo>
                      <a:lnTo>
                        <a:pt x="796" y="3243"/>
                      </a:lnTo>
                      <a:lnTo>
                        <a:pt x="859" y="3285"/>
                      </a:lnTo>
                      <a:lnTo>
                        <a:pt x="775" y="3390"/>
                      </a:lnTo>
                      <a:lnTo>
                        <a:pt x="670" y="3453"/>
                      </a:lnTo>
                      <a:lnTo>
                        <a:pt x="524" y="3599"/>
                      </a:lnTo>
                      <a:lnTo>
                        <a:pt x="357" y="3997"/>
                      </a:lnTo>
                      <a:lnTo>
                        <a:pt x="252" y="4164"/>
                      </a:lnTo>
                      <a:lnTo>
                        <a:pt x="210" y="4582"/>
                      </a:lnTo>
                      <a:lnTo>
                        <a:pt x="126" y="4645"/>
                      </a:lnTo>
                      <a:lnTo>
                        <a:pt x="147" y="5022"/>
                      </a:lnTo>
                      <a:lnTo>
                        <a:pt x="252" y="5210"/>
                      </a:lnTo>
                      <a:lnTo>
                        <a:pt x="252" y="5461"/>
                      </a:lnTo>
                      <a:lnTo>
                        <a:pt x="168" y="5566"/>
                      </a:lnTo>
                      <a:lnTo>
                        <a:pt x="168" y="5859"/>
                      </a:lnTo>
                      <a:lnTo>
                        <a:pt x="22" y="5942"/>
                      </a:lnTo>
                      <a:lnTo>
                        <a:pt x="1" y="6152"/>
                      </a:lnTo>
                      <a:lnTo>
                        <a:pt x="43" y="6424"/>
                      </a:lnTo>
                      <a:lnTo>
                        <a:pt x="147" y="6570"/>
                      </a:lnTo>
                      <a:lnTo>
                        <a:pt x="168" y="6675"/>
                      </a:lnTo>
                      <a:lnTo>
                        <a:pt x="315" y="6884"/>
                      </a:lnTo>
                      <a:lnTo>
                        <a:pt x="378" y="7051"/>
                      </a:lnTo>
                      <a:lnTo>
                        <a:pt x="461" y="7407"/>
                      </a:lnTo>
                      <a:lnTo>
                        <a:pt x="545" y="7470"/>
                      </a:lnTo>
                      <a:lnTo>
                        <a:pt x="587" y="7930"/>
                      </a:lnTo>
                      <a:lnTo>
                        <a:pt x="566" y="8181"/>
                      </a:lnTo>
                      <a:lnTo>
                        <a:pt x="461" y="8202"/>
                      </a:lnTo>
                      <a:lnTo>
                        <a:pt x="357" y="8453"/>
                      </a:lnTo>
                      <a:lnTo>
                        <a:pt x="378" y="8683"/>
                      </a:lnTo>
                      <a:lnTo>
                        <a:pt x="252" y="8872"/>
                      </a:lnTo>
                      <a:lnTo>
                        <a:pt x="336" y="8935"/>
                      </a:lnTo>
                      <a:lnTo>
                        <a:pt x="440" y="9123"/>
                      </a:lnTo>
                      <a:lnTo>
                        <a:pt x="461" y="9332"/>
                      </a:lnTo>
                      <a:lnTo>
                        <a:pt x="336" y="9458"/>
                      </a:lnTo>
                      <a:lnTo>
                        <a:pt x="210" y="9709"/>
                      </a:lnTo>
                      <a:lnTo>
                        <a:pt x="210" y="10085"/>
                      </a:lnTo>
                      <a:lnTo>
                        <a:pt x="210" y="10253"/>
                      </a:lnTo>
                      <a:lnTo>
                        <a:pt x="147" y="10483"/>
                      </a:lnTo>
                      <a:lnTo>
                        <a:pt x="482" y="11173"/>
                      </a:lnTo>
                      <a:lnTo>
                        <a:pt x="419" y="11278"/>
                      </a:lnTo>
                      <a:lnTo>
                        <a:pt x="252" y="11341"/>
                      </a:lnTo>
                      <a:lnTo>
                        <a:pt x="231" y="11655"/>
                      </a:lnTo>
                      <a:lnTo>
                        <a:pt x="22" y="11948"/>
                      </a:lnTo>
                      <a:lnTo>
                        <a:pt x="43" y="12157"/>
                      </a:lnTo>
                      <a:lnTo>
                        <a:pt x="147" y="12345"/>
                      </a:lnTo>
                      <a:lnTo>
                        <a:pt x="126" y="12764"/>
                      </a:lnTo>
                      <a:lnTo>
                        <a:pt x="147" y="13119"/>
                      </a:lnTo>
                      <a:lnTo>
                        <a:pt x="210" y="13391"/>
                      </a:lnTo>
                      <a:lnTo>
                        <a:pt x="315" y="13433"/>
                      </a:lnTo>
                      <a:lnTo>
                        <a:pt x="357" y="13538"/>
                      </a:lnTo>
                      <a:lnTo>
                        <a:pt x="336" y="13705"/>
                      </a:lnTo>
                      <a:lnTo>
                        <a:pt x="210" y="13789"/>
                      </a:lnTo>
                      <a:lnTo>
                        <a:pt x="231" y="14103"/>
                      </a:lnTo>
                      <a:cubicBezTo>
                        <a:pt x="252" y="14165"/>
                        <a:pt x="252" y="14270"/>
                        <a:pt x="273" y="14354"/>
                      </a:cubicBezTo>
                      <a:lnTo>
                        <a:pt x="273" y="14375"/>
                      </a:lnTo>
                      <a:lnTo>
                        <a:pt x="461" y="14437"/>
                      </a:lnTo>
                      <a:lnTo>
                        <a:pt x="461" y="14626"/>
                      </a:lnTo>
                      <a:lnTo>
                        <a:pt x="461" y="14772"/>
                      </a:lnTo>
                      <a:lnTo>
                        <a:pt x="566" y="15002"/>
                      </a:lnTo>
                      <a:lnTo>
                        <a:pt x="608" y="15274"/>
                      </a:lnTo>
                      <a:lnTo>
                        <a:pt x="712" y="15295"/>
                      </a:lnTo>
                      <a:lnTo>
                        <a:pt x="796" y="15253"/>
                      </a:lnTo>
                      <a:lnTo>
                        <a:pt x="880" y="15274"/>
                      </a:lnTo>
                      <a:lnTo>
                        <a:pt x="880" y="15400"/>
                      </a:lnTo>
                      <a:lnTo>
                        <a:pt x="754" y="15567"/>
                      </a:lnTo>
                      <a:lnTo>
                        <a:pt x="482" y="15567"/>
                      </a:lnTo>
                      <a:lnTo>
                        <a:pt x="440" y="15672"/>
                      </a:lnTo>
                      <a:lnTo>
                        <a:pt x="524" y="15735"/>
                      </a:lnTo>
                      <a:lnTo>
                        <a:pt x="545" y="15714"/>
                      </a:lnTo>
                      <a:lnTo>
                        <a:pt x="670" y="15714"/>
                      </a:lnTo>
                      <a:lnTo>
                        <a:pt x="859" y="15839"/>
                      </a:lnTo>
                      <a:lnTo>
                        <a:pt x="984" y="16049"/>
                      </a:lnTo>
                      <a:lnTo>
                        <a:pt x="984" y="16195"/>
                      </a:lnTo>
                      <a:lnTo>
                        <a:pt x="838" y="16321"/>
                      </a:lnTo>
                      <a:lnTo>
                        <a:pt x="838" y="16425"/>
                      </a:lnTo>
                      <a:lnTo>
                        <a:pt x="901" y="16572"/>
                      </a:lnTo>
                      <a:lnTo>
                        <a:pt x="963" y="16885"/>
                      </a:lnTo>
                      <a:lnTo>
                        <a:pt x="1047" y="17137"/>
                      </a:lnTo>
                      <a:lnTo>
                        <a:pt x="942" y="17241"/>
                      </a:lnTo>
                      <a:lnTo>
                        <a:pt x="901" y="17367"/>
                      </a:lnTo>
                      <a:lnTo>
                        <a:pt x="1005" y="17618"/>
                      </a:lnTo>
                      <a:lnTo>
                        <a:pt x="901" y="17764"/>
                      </a:lnTo>
                      <a:lnTo>
                        <a:pt x="859" y="18015"/>
                      </a:lnTo>
                      <a:lnTo>
                        <a:pt x="942" y="18246"/>
                      </a:lnTo>
                      <a:lnTo>
                        <a:pt x="984" y="18559"/>
                      </a:lnTo>
                      <a:lnTo>
                        <a:pt x="942" y="18852"/>
                      </a:lnTo>
                      <a:lnTo>
                        <a:pt x="733" y="19062"/>
                      </a:lnTo>
                      <a:lnTo>
                        <a:pt x="587" y="19250"/>
                      </a:lnTo>
                      <a:lnTo>
                        <a:pt x="524" y="19752"/>
                      </a:lnTo>
                      <a:cubicBezTo>
                        <a:pt x="545" y="19815"/>
                        <a:pt x="545" y="19898"/>
                        <a:pt x="566" y="19982"/>
                      </a:cubicBezTo>
                      <a:lnTo>
                        <a:pt x="796" y="20422"/>
                      </a:lnTo>
                      <a:lnTo>
                        <a:pt x="942" y="20422"/>
                      </a:lnTo>
                      <a:lnTo>
                        <a:pt x="1047" y="20317"/>
                      </a:lnTo>
                      <a:lnTo>
                        <a:pt x="1214" y="20233"/>
                      </a:lnTo>
                      <a:lnTo>
                        <a:pt x="1361" y="20233"/>
                      </a:lnTo>
                      <a:lnTo>
                        <a:pt x="1361" y="20401"/>
                      </a:lnTo>
                      <a:lnTo>
                        <a:pt x="1382" y="20735"/>
                      </a:lnTo>
                      <a:lnTo>
                        <a:pt x="1507" y="20840"/>
                      </a:lnTo>
                      <a:lnTo>
                        <a:pt x="1570" y="21049"/>
                      </a:lnTo>
                      <a:lnTo>
                        <a:pt x="1633" y="21279"/>
                      </a:lnTo>
                      <a:lnTo>
                        <a:pt x="1926" y="21321"/>
                      </a:lnTo>
                      <a:lnTo>
                        <a:pt x="2030" y="21363"/>
                      </a:lnTo>
                      <a:lnTo>
                        <a:pt x="2449" y="21279"/>
                      </a:lnTo>
                      <a:lnTo>
                        <a:pt x="3181" y="21279"/>
                      </a:lnTo>
                      <a:lnTo>
                        <a:pt x="3244" y="21342"/>
                      </a:lnTo>
                      <a:lnTo>
                        <a:pt x="3370" y="21363"/>
                      </a:lnTo>
                      <a:lnTo>
                        <a:pt x="3516" y="21489"/>
                      </a:lnTo>
                      <a:lnTo>
                        <a:pt x="3663" y="21551"/>
                      </a:lnTo>
                      <a:lnTo>
                        <a:pt x="3704" y="21551"/>
                      </a:lnTo>
                      <a:lnTo>
                        <a:pt x="3704" y="21447"/>
                      </a:lnTo>
                      <a:lnTo>
                        <a:pt x="3600" y="21363"/>
                      </a:lnTo>
                      <a:lnTo>
                        <a:pt x="3411" y="21238"/>
                      </a:lnTo>
                      <a:lnTo>
                        <a:pt x="3391" y="21133"/>
                      </a:lnTo>
                      <a:lnTo>
                        <a:pt x="3286" y="21028"/>
                      </a:lnTo>
                      <a:lnTo>
                        <a:pt x="3202" y="21049"/>
                      </a:lnTo>
                      <a:lnTo>
                        <a:pt x="3160" y="21007"/>
                      </a:lnTo>
                      <a:lnTo>
                        <a:pt x="3244" y="20945"/>
                      </a:lnTo>
                      <a:lnTo>
                        <a:pt x="3265" y="20861"/>
                      </a:lnTo>
                      <a:lnTo>
                        <a:pt x="3244" y="20840"/>
                      </a:lnTo>
                      <a:lnTo>
                        <a:pt x="3244" y="20756"/>
                      </a:lnTo>
                      <a:lnTo>
                        <a:pt x="3139" y="20505"/>
                      </a:lnTo>
                      <a:lnTo>
                        <a:pt x="3035" y="20317"/>
                      </a:lnTo>
                      <a:lnTo>
                        <a:pt x="2993" y="20129"/>
                      </a:lnTo>
                      <a:lnTo>
                        <a:pt x="3077" y="19961"/>
                      </a:lnTo>
                      <a:lnTo>
                        <a:pt x="3202" y="19857"/>
                      </a:lnTo>
                      <a:lnTo>
                        <a:pt x="3265" y="19752"/>
                      </a:lnTo>
                      <a:lnTo>
                        <a:pt x="3202" y="19689"/>
                      </a:lnTo>
                      <a:lnTo>
                        <a:pt x="3202" y="19585"/>
                      </a:lnTo>
                      <a:lnTo>
                        <a:pt x="3160" y="19501"/>
                      </a:lnTo>
                      <a:lnTo>
                        <a:pt x="3244" y="19564"/>
                      </a:lnTo>
                      <a:lnTo>
                        <a:pt x="3307" y="19647"/>
                      </a:lnTo>
                      <a:lnTo>
                        <a:pt x="3391" y="19668"/>
                      </a:lnTo>
                      <a:lnTo>
                        <a:pt x="3516" y="19564"/>
                      </a:lnTo>
                      <a:lnTo>
                        <a:pt x="3558" y="19480"/>
                      </a:lnTo>
                      <a:lnTo>
                        <a:pt x="3663" y="19354"/>
                      </a:lnTo>
                      <a:lnTo>
                        <a:pt x="3683" y="19250"/>
                      </a:lnTo>
                      <a:lnTo>
                        <a:pt x="3663" y="19062"/>
                      </a:lnTo>
                      <a:lnTo>
                        <a:pt x="3579" y="19041"/>
                      </a:lnTo>
                      <a:lnTo>
                        <a:pt x="3516" y="19082"/>
                      </a:lnTo>
                      <a:lnTo>
                        <a:pt x="3516" y="19082"/>
                      </a:lnTo>
                      <a:lnTo>
                        <a:pt x="3558" y="19020"/>
                      </a:lnTo>
                      <a:lnTo>
                        <a:pt x="3663" y="18915"/>
                      </a:lnTo>
                      <a:lnTo>
                        <a:pt x="3704" y="18769"/>
                      </a:lnTo>
                      <a:lnTo>
                        <a:pt x="3725" y="18643"/>
                      </a:lnTo>
                      <a:lnTo>
                        <a:pt x="3872" y="18518"/>
                      </a:lnTo>
                      <a:lnTo>
                        <a:pt x="3976" y="18518"/>
                      </a:lnTo>
                      <a:lnTo>
                        <a:pt x="4018" y="18392"/>
                      </a:lnTo>
                      <a:lnTo>
                        <a:pt x="4102" y="18287"/>
                      </a:lnTo>
                      <a:lnTo>
                        <a:pt x="4144" y="18246"/>
                      </a:lnTo>
                      <a:lnTo>
                        <a:pt x="4186" y="18141"/>
                      </a:lnTo>
                      <a:lnTo>
                        <a:pt x="4248" y="18099"/>
                      </a:lnTo>
                      <a:lnTo>
                        <a:pt x="4332" y="17994"/>
                      </a:lnTo>
                      <a:lnTo>
                        <a:pt x="4311" y="17932"/>
                      </a:lnTo>
                      <a:lnTo>
                        <a:pt x="4311" y="17869"/>
                      </a:lnTo>
                      <a:lnTo>
                        <a:pt x="4395" y="17806"/>
                      </a:lnTo>
                      <a:lnTo>
                        <a:pt x="4290" y="17702"/>
                      </a:lnTo>
                      <a:lnTo>
                        <a:pt x="4207" y="17702"/>
                      </a:lnTo>
                      <a:lnTo>
                        <a:pt x="4311" y="17597"/>
                      </a:lnTo>
                      <a:lnTo>
                        <a:pt x="4311" y="17492"/>
                      </a:lnTo>
                      <a:lnTo>
                        <a:pt x="4227" y="17367"/>
                      </a:lnTo>
                      <a:lnTo>
                        <a:pt x="4227" y="17423"/>
                      </a:lnTo>
                      <a:lnTo>
                        <a:pt x="4186" y="17409"/>
                      </a:lnTo>
                      <a:lnTo>
                        <a:pt x="4123" y="17429"/>
                      </a:lnTo>
                      <a:lnTo>
                        <a:pt x="4018" y="17429"/>
                      </a:lnTo>
                      <a:lnTo>
                        <a:pt x="3830" y="17471"/>
                      </a:lnTo>
                      <a:lnTo>
                        <a:pt x="3600" y="17262"/>
                      </a:lnTo>
                      <a:lnTo>
                        <a:pt x="3453" y="17137"/>
                      </a:lnTo>
                      <a:lnTo>
                        <a:pt x="3370" y="17095"/>
                      </a:lnTo>
                      <a:lnTo>
                        <a:pt x="3265" y="16990"/>
                      </a:lnTo>
                      <a:lnTo>
                        <a:pt x="3139" y="16781"/>
                      </a:lnTo>
                      <a:lnTo>
                        <a:pt x="3139" y="16655"/>
                      </a:lnTo>
                      <a:lnTo>
                        <a:pt x="3056" y="16551"/>
                      </a:lnTo>
                      <a:lnTo>
                        <a:pt x="3056" y="16467"/>
                      </a:lnTo>
                      <a:lnTo>
                        <a:pt x="3181" y="16362"/>
                      </a:lnTo>
                      <a:lnTo>
                        <a:pt x="3244" y="16258"/>
                      </a:lnTo>
                      <a:lnTo>
                        <a:pt x="3286" y="16132"/>
                      </a:lnTo>
                      <a:lnTo>
                        <a:pt x="3370" y="16111"/>
                      </a:lnTo>
                      <a:lnTo>
                        <a:pt x="3474" y="16007"/>
                      </a:lnTo>
                      <a:lnTo>
                        <a:pt x="3600" y="15986"/>
                      </a:lnTo>
                      <a:lnTo>
                        <a:pt x="3704" y="15881"/>
                      </a:lnTo>
                      <a:lnTo>
                        <a:pt x="3872" y="15839"/>
                      </a:lnTo>
                      <a:lnTo>
                        <a:pt x="3976" y="15881"/>
                      </a:lnTo>
                      <a:lnTo>
                        <a:pt x="4144" y="15839"/>
                      </a:lnTo>
                      <a:lnTo>
                        <a:pt x="4144" y="15797"/>
                      </a:lnTo>
                      <a:lnTo>
                        <a:pt x="4102" y="15735"/>
                      </a:lnTo>
                      <a:lnTo>
                        <a:pt x="3997" y="15693"/>
                      </a:lnTo>
                      <a:lnTo>
                        <a:pt x="4018" y="15630"/>
                      </a:lnTo>
                      <a:lnTo>
                        <a:pt x="4039" y="15567"/>
                      </a:lnTo>
                      <a:lnTo>
                        <a:pt x="4207" y="15463"/>
                      </a:lnTo>
                      <a:lnTo>
                        <a:pt x="4186" y="15421"/>
                      </a:lnTo>
                      <a:lnTo>
                        <a:pt x="4227" y="15358"/>
                      </a:lnTo>
                      <a:lnTo>
                        <a:pt x="4227" y="15295"/>
                      </a:lnTo>
                      <a:lnTo>
                        <a:pt x="4102" y="15128"/>
                      </a:lnTo>
                      <a:lnTo>
                        <a:pt x="4123" y="15065"/>
                      </a:lnTo>
                      <a:lnTo>
                        <a:pt x="4123" y="14981"/>
                      </a:lnTo>
                      <a:lnTo>
                        <a:pt x="4018" y="14940"/>
                      </a:lnTo>
                      <a:lnTo>
                        <a:pt x="3997" y="14772"/>
                      </a:lnTo>
                      <a:lnTo>
                        <a:pt x="4081" y="14668"/>
                      </a:lnTo>
                      <a:lnTo>
                        <a:pt x="4123" y="14563"/>
                      </a:lnTo>
                      <a:lnTo>
                        <a:pt x="4081" y="14521"/>
                      </a:lnTo>
                      <a:lnTo>
                        <a:pt x="4144" y="14437"/>
                      </a:lnTo>
                      <a:lnTo>
                        <a:pt x="4332" y="14354"/>
                      </a:lnTo>
                      <a:lnTo>
                        <a:pt x="4458" y="14249"/>
                      </a:lnTo>
                      <a:lnTo>
                        <a:pt x="4458" y="14207"/>
                      </a:lnTo>
                      <a:lnTo>
                        <a:pt x="4311" y="14144"/>
                      </a:lnTo>
                      <a:lnTo>
                        <a:pt x="4207" y="14144"/>
                      </a:lnTo>
                      <a:lnTo>
                        <a:pt x="4144" y="14061"/>
                      </a:lnTo>
                      <a:lnTo>
                        <a:pt x="4186" y="14019"/>
                      </a:lnTo>
                      <a:lnTo>
                        <a:pt x="4290" y="13935"/>
                      </a:lnTo>
                      <a:lnTo>
                        <a:pt x="4437" y="13893"/>
                      </a:lnTo>
                      <a:lnTo>
                        <a:pt x="4562" y="13956"/>
                      </a:lnTo>
                      <a:lnTo>
                        <a:pt x="4562" y="14040"/>
                      </a:lnTo>
                      <a:lnTo>
                        <a:pt x="4541" y="14082"/>
                      </a:lnTo>
                      <a:lnTo>
                        <a:pt x="4604" y="14186"/>
                      </a:lnTo>
                      <a:lnTo>
                        <a:pt x="4667" y="14228"/>
                      </a:lnTo>
                      <a:lnTo>
                        <a:pt x="4918" y="14082"/>
                      </a:lnTo>
                      <a:lnTo>
                        <a:pt x="4939" y="13998"/>
                      </a:lnTo>
                      <a:lnTo>
                        <a:pt x="4876" y="13852"/>
                      </a:lnTo>
                      <a:lnTo>
                        <a:pt x="4813" y="13747"/>
                      </a:lnTo>
                      <a:lnTo>
                        <a:pt x="4855" y="13726"/>
                      </a:lnTo>
                      <a:lnTo>
                        <a:pt x="4876" y="13621"/>
                      </a:lnTo>
                      <a:lnTo>
                        <a:pt x="4813" y="13496"/>
                      </a:lnTo>
                      <a:lnTo>
                        <a:pt x="4730" y="13496"/>
                      </a:lnTo>
                      <a:lnTo>
                        <a:pt x="4625" y="13559"/>
                      </a:lnTo>
                      <a:lnTo>
                        <a:pt x="4541" y="13559"/>
                      </a:lnTo>
                      <a:lnTo>
                        <a:pt x="4499" y="13621"/>
                      </a:lnTo>
                      <a:lnTo>
                        <a:pt x="4520" y="13642"/>
                      </a:lnTo>
                      <a:lnTo>
                        <a:pt x="4625" y="13684"/>
                      </a:lnTo>
                      <a:lnTo>
                        <a:pt x="4625" y="13726"/>
                      </a:lnTo>
                      <a:lnTo>
                        <a:pt x="4437" y="13789"/>
                      </a:lnTo>
                      <a:lnTo>
                        <a:pt x="4353" y="13747"/>
                      </a:lnTo>
                      <a:lnTo>
                        <a:pt x="4416" y="13705"/>
                      </a:lnTo>
                      <a:lnTo>
                        <a:pt x="4499" y="13684"/>
                      </a:lnTo>
                      <a:lnTo>
                        <a:pt x="4437" y="13642"/>
                      </a:lnTo>
                      <a:lnTo>
                        <a:pt x="4248" y="13642"/>
                      </a:lnTo>
                      <a:lnTo>
                        <a:pt x="4123" y="13580"/>
                      </a:lnTo>
                      <a:lnTo>
                        <a:pt x="4102" y="13475"/>
                      </a:lnTo>
                      <a:lnTo>
                        <a:pt x="4102" y="13203"/>
                      </a:lnTo>
                      <a:lnTo>
                        <a:pt x="4039" y="12994"/>
                      </a:lnTo>
                      <a:lnTo>
                        <a:pt x="3914" y="12889"/>
                      </a:lnTo>
                      <a:lnTo>
                        <a:pt x="3914" y="12680"/>
                      </a:lnTo>
                      <a:lnTo>
                        <a:pt x="4018" y="12575"/>
                      </a:lnTo>
                      <a:lnTo>
                        <a:pt x="4102" y="12575"/>
                      </a:lnTo>
                      <a:lnTo>
                        <a:pt x="4081" y="12659"/>
                      </a:lnTo>
                      <a:lnTo>
                        <a:pt x="4102" y="12680"/>
                      </a:lnTo>
                      <a:lnTo>
                        <a:pt x="4227" y="12680"/>
                      </a:lnTo>
                      <a:lnTo>
                        <a:pt x="4437" y="12764"/>
                      </a:lnTo>
                      <a:lnTo>
                        <a:pt x="4646" y="12910"/>
                      </a:lnTo>
                      <a:lnTo>
                        <a:pt x="4834" y="12973"/>
                      </a:lnTo>
                      <a:lnTo>
                        <a:pt x="5148" y="12973"/>
                      </a:lnTo>
                      <a:lnTo>
                        <a:pt x="5336" y="12847"/>
                      </a:lnTo>
                      <a:lnTo>
                        <a:pt x="5295" y="12805"/>
                      </a:lnTo>
                      <a:lnTo>
                        <a:pt x="5441" y="12701"/>
                      </a:lnTo>
                      <a:lnTo>
                        <a:pt x="5462" y="12596"/>
                      </a:lnTo>
                      <a:lnTo>
                        <a:pt x="5441" y="12533"/>
                      </a:lnTo>
                      <a:lnTo>
                        <a:pt x="5462" y="12471"/>
                      </a:lnTo>
                      <a:lnTo>
                        <a:pt x="5483" y="12366"/>
                      </a:lnTo>
                      <a:lnTo>
                        <a:pt x="5378" y="12345"/>
                      </a:lnTo>
                      <a:lnTo>
                        <a:pt x="5295" y="12220"/>
                      </a:lnTo>
                      <a:lnTo>
                        <a:pt x="5295" y="12115"/>
                      </a:lnTo>
                      <a:lnTo>
                        <a:pt x="5357" y="12031"/>
                      </a:lnTo>
                      <a:lnTo>
                        <a:pt x="5336" y="11968"/>
                      </a:lnTo>
                      <a:lnTo>
                        <a:pt x="5441" y="11864"/>
                      </a:lnTo>
                      <a:lnTo>
                        <a:pt x="5441" y="11843"/>
                      </a:lnTo>
                      <a:lnTo>
                        <a:pt x="5483" y="11843"/>
                      </a:lnTo>
                      <a:lnTo>
                        <a:pt x="5504" y="11759"/>
                      </a:lnTo>
                      <a:lnTo>
                        <a:pt x="5483" y="11655"/>
                      </a:lnTo>
                      <a:lnTo>
                        <a:pt x="5378" y="11655"/>
                      </a:lnTo>
                      <a:lnTo>
                        <a:pt x="5378" y="11613"/>
                      </a:lnTo>
                      <a:lnTo>
                        <a:pt x="5336" y="11529"/>
                      </a:lnTo>
                      <a:lnTo>
                        <a:pt x="5336" y="11320"/>
                      </a:lnTo>
                      <a:lnTo>
                        <a:pt x="5295" y="11236"/>
                      </a:lnTo>
                      <a:lnTo>
                        <a:pt x="5295" y="11131"/>
                      </a:lnTo>
                      <a:lnTo>
                        <a:pt x="5336" y="11111"/>
                      </a:lnTo>
                      <a:lnTo>
                        <a:pt x="5378" y="11194"/>
                      </a:lnTo>
                      <a:lnTo>
                        <a:pt x="5462" y="11194"/>
                      </a:lnTo>
                      <a:lnTo>
                        <a:pt x="5608" y="11236"/>
                      </a:lnTo>
                      <a:lnTo>
                        <a:pt x="5755" y="11320"/>
                      </a:lnTo>
                      <a:lnTo>
                        <a:pt x="5859" y="11320"/>
                      </a:lnTo>
                      <a:lnTo>
                        <a:pt x="6027" y="11299"/>
                      </a:lnTo>
                      <a:lnTo>
                        <a:pt x="6215" y="11320"/>
                      </a:lnTo>
                      <a:lnTo>
                        <a:pt x="6445" y="11320"/>
                      </a:lnTo>
                      <a:lnTo>
                        <a:pt x="6843" y="11215"/>
                      </a:lnTo>
                      <a:lnTo>
                        <a:pt x="7178" y="11069"/>
                      </a:lnTo>
                      <a:lnTo>
                        <a:pt x="7220" y="10985"/>
                      </a:lnTo>
                      <a:lnTo>
                        <a:pt x="7261" y="11027"/>
                      </a:lnTo>
                      <a:lnTo>
                        <a:pt x="7492" y="10964"/>
                      </a:lnTo>
                      <a:lnTo>
                        <a:pt x="7805" y="10776"/>
                      </a:lnTo>
                      <a:lnTo>
                        <a:pt x="7868" y="10671"/>
                      </a:lnTo>
                      <a:lnTo>
                        <a:pt x="7826" y="10546"/>
                      </a:lnTo>
                      <a:lnTo>
                        <a:pt x="7889" y="10357"/>
                      </a:lnTo>
                      <a:lnTo>
                        <a:pt x="7931" y="10336"/>
                      </a:lnTo>
                      <a:lnTo>
                        <a:pt x="7973" y="10378"/>
                      </a:lnTo>
                      <a:lnTo>
                        <a:pt x="8015" y="10336"/>
                      </a:lnTo>
                      <a:lnTo>
                        <a:pt x="8077" y="10148"/>
                      </a:lnTo>
                      <a:lnTo>
                        <a:pt x="8182" y="9960"/>
                      </a:lnTo>
                      <a:lnTo>
                        <a:pt x="8203" y="9855"/>
                      </a:lnTo>
                      <a:lnTo>
                        <a:pt x="8203" y="9625"/>
                      </a:lnTo>
                      <a:lnTo>
                        <a:pt x="8182" y="9520"/>
                      </a:lnTo>
                      <a:lnTo>
                        <a:pt x="8140" y="9520"/>
                      </a:lnTo>
                      <a:lnTo>
                        <a:pt x="8077" y="9604"/>
                      </a:lnTo>
                      <a:lnTo>
                        <a:pt x="7931" y="9604"/>
                      </a:lnTo>
                      <a:lnTo>
                        <a:pt x="7784" y="9499"/>
                      </a:lnTo>
                      <a:lnTo>
                        <a:pt x="7701" y="9332"/>
                      </a:lnTo>
                      <a:lnTo>
                        <a:pt x="7701" y="9248"/>
                      </a:lnTo>
                      <a:lnTo>
                        <a:pt x="7826" y="8976"/>
                      </a:lnTo>
                      <a:lnTo>
                        <a:pt x="7826" y="8872"/>
                      </a:lnTo>
                      <a:lnTo>
                        <a:pt x="7764" y="8788"/>
                      </a:lnTo>
                      <a:lnTo>
                        <a:pt x="7471" y="8558"/>
                      </a:lnTo>
                      <a:lnTo>
                        <a:pt x="7240" y="8453"/>
                      </a:lnTo>
                      <a:lnTo>
                        <a:pt x="6989" y="8265"/>
                      </a:lnTo>
                      <a:lnTo>
                        <a:pt x="6948" y="8160"/>
                      </a:lnTo>
                      <a:lnTo>
                        <a:pt x="6968" y="8139"/>
                      </a:lnTo>
                      <a:lnTo>
                        <a:pt x="6968" y="8035"/>
                      </a:lnTo>
                      <a:lnTo>
                        <a:pt x="6885" y="7951"/>
                      </a:lnTo>
                      <a:lnTo>
                        <a:pt x="6927" y="7888"/>
                      </a:lnTo>
                      <a:lnTo>
                        <a:pt x="6864" y="7679"/>
                      </a:lnTo>
                      <a:lnTo>
                        <a:pt x="6885" y="7449"/>
                      </a:lnTo>
                      <a:lnTo>
                        <a:pt x="6927" y="7240"/>
                      </a:lnTo>
                      <a:lnTo>
                        <a:pt x="7010" y="7156"/>
                      </a:lnTo>
                      <a:lnTo>
                        <a:pt x="7031" y="7093"/>
                      </a:lnTo>
                      <a:lnTo>
                        <a:pt x="6968" y="6905"/>
                      </a:lnTo>
                      <a:lnTo>
                        <a:pt x="6948" y="6633"/>
                      </a:lnTo>
                      <a:lnTo>
                        <a:pt x="7010" y="6591"/>
                      </a:lnTo>
                      <a:lnTo>
                        <a:pt x="6948" y="6403"/>
                      </a:lnTo>
                      <a:lnTo>
                        <a:pt x="7031" y="6277"/>
                      </a:lnTo>
                      <a:lnTo>
                        <a:pt x="7031" y="6173"/>
                      </a:lnTo>
                      <a:lnTo>
                        <a:pt x="7073" y="6089"/>
                      </a:lnTo>
                      <a:lnTo>
                        <a:pt x="7115" y="5838"/>
                      </a:lnTo>
                      <a:lnTo>
                        <a:pt x="7073" y="5733"/>
                      </a:lnTo>
                      <a:lnTo>
                        <a:pt x="7136" y="5650"/>
                      </a:lnTo>
                      <a:lnTo>
                        <a:pt x="7115" y="5461"/>
                      </a:lnTo>
                      <a:lnTo>
                        <a:pt x="7220" y="5336"/>
                      </a:lnTo>
                      <a:lnTo>
                        <a:pt x="7261" y="5210"/>
                      </a:lnTo>
                      <a:lnTo>
                        <a:pt x="7261" y="5168"/>
                      </a:lnTo>
                      <a:lnTo>
                        <a:pt x="7282" y="5126"/>
                      </a:lnTo>
                      <a:lnTo>
                        <a:pt x="7387" y="5043"/>
                      </a:lnTo>
                      <a:lnTo>
                        <a:pt x="7387" y="5001"/>
                      </a:lnTo>
                      <a:lnTo>
                        <a:pt x="7492" y="4833"/>
                      </a:lnTo>
                      <a:lnTo>
                        <a:pt x="7575" y="4750"/>
                      </a:lnTo>
                      <a:lnTo>
                        <a:pt x="7680" y="4541"/>
                      </a:lnTo>
                      <a:lnTo>
                        <a:pt x="7722" y="4478"/>
                      </a:lnTo>
                      <a:lnTo>
                        <a:pt x="7805" y="4436"/>
                      </a:lnTo>
                      <a:lnTo>
                        <a:pt x="7805" y="4310"/>
                      </a:lnTo>
                      <a:lnTo>
                        <a:pt x="7826" y="4227"/>
                      </a:lnTo>
                      <a:lnTo>
                        <a:pt x="8015" y="3997"/>
                      </a:lnTo>
                      <a:lnTo>
                        <a:pt x="8098" y="3997"/>
                      </a:lnTo>
                      <a:lnTo>
                        <a:pt x="8182" y="3976"/>
                      </a:lnTo>
                      <a:lnTo>
                        <a:pt x="8182" y="3850"/>
                      </a:lnTo>
                      <a:lnTo>
                        <a:pt x="8266" y="3808"/>
                      </a:lnTo>
                      <a:lnTo>
                        <a:pt x="8475" y="3641"/>
                      </a:lnTo>
                      <a:lnTo>
                        <a:pt x="8538" y="3599"/>
                      </a:lnTo>
                      <a:lnTo>
                        <a:pt x="8600" y="3536"/>
                      </a:lnTo>
                      <a:lnTo>
                        <a:pt x="8831" y="3369"/>
                      </a:lnTo>
                      <a:lnTo>
                        <a:pt x="8852" y="3390"/>
                      </a:lnTo>
                      <a:lnTo>
                        <a:pt x="8935" y="3327"/>
                      </a:lnTo>
                      <a:lnTo>
                        <a:pt x="8956" y="3264"/>
                      </a:lnTo>
                      <a:lnTo>
                        <a:pt x="9103" y="3181"/>
                      </a:lnTo>
                      <a:lnTo>
                        <a:pt x="9207" y="3181"/>
                      </a:lnTo>
                      <a:lnTo>
                        <a:pt x="9228" y="3118"/>
                      </a:lnTo>
                      <a:lnTo>
                        <a:pt x="9207" y="2909"/>
                      </a:lnTo>
                      <a:lnTo>
                        <a:pt x="9165" y="2657"/>
                      </a:lnTo>
                      <a:lnTo>
                        <a:pt x="9165" y="2490"/>
                      </a:lnTo>
                      <a:lnTo>
                        <a:pt x="9061" y="2239"/>
                      </a:lnTo>
                      <a:lnTo>
                        <a:pt x="9061" y="2134"/>
                      </a:lnTo>
                      <a:lnTo>
                        <a:pt x="8810" y="2113"/>
                      </a:lnTo>
                      <a:lnTo>
                        <a:pt x="8705" y="2197"/>
                      </a:lnTo>
                      <a:lnTo>
                        <a:pt x="8684" y="2218"/>
                      </a:lnTo>
                      <a:lnTo>
                        <a:pt x="8684" y="2385"/>
                      </a:lnTo>
                      <a:lnTo>
                        <a:pt x="8705" y="2427"/>
                      </a:lnTo>
                      <a:lnTo>
                        <a:pt x="8705" y="2637"/>
                      </a:lnTo>
                      <a:lnTo>
                        <a:pt x="8600" y="2720"/>
                      </a:lnTo>
                      <a:lnTo>
                        <a:pt x="8517" y="2846"/>
                      </a:lnTo>
                      <a:lnTo>
                        <a:pt x="8496" y="2971"/>
                      </a:lnTo>
                      <a:lnTo>
                        <a:pt x="8224" y="3160"/>
                      </a:lnTo>
                      <a:lnTo>
                        <a:pt x="8182" y="3327"/>
                      </a:lnTo>
                      <a:lnTo>
                        <a:pt x="8077" y="3453"/>
                      </a:lnTo>
                      <a:lnTo>
                        <a:pt x="7952" y="3432"/>
                      </a:lnTo>
                      <a:lnTo>
                        <a:pt x="7889" y="3453"/>
                      </a:lnTo>
                      <a:lnTo>
                        <a:pt x="7784" y="3599"/>
                      </a:lnTo>
                      <a:lnTo>
                        <a:pt x="7743" y="3557"/>
                      </a:lnTo>
                      <a:lnTo>
                        <a:pt x="7659" y="3557"/>
                      </a:lnTo>
                      <a:lnTo>
                        <a:pt x="7533" y="3599"/>
                      </a:lnTo>
                      <a:lnTo>
                        <a:pt x="7282" y="3453"/>
                      </a:lnTo>
                      <a:lnTo>
                        <a:pt x="6948" y="3348"/>
                      </a:lnTo>
                      <a:lnTo>
                        <a:pt x="6529" y="3390"/>
                      </a:lnTo>
                      <a:lnTo>
                        <a:pt x="6424" y="3390"/>
                      </a:lnTo>
                      <a:lnTo>
                        <a:pt x="6445" y="3264"/>
                      </a:lnTo>
                      <a:lnTo>
                        <a:pt x="6634" y="3076"/>
                      </a:lnTo>
                      <a:lnTo>
                        <a:pt x="6717" y="2846"/>
                      </a:lnTo>
                      <a:lnTo>
                        <a:pt x="6696" y="2720"/>
                      </a:lnTo>
                      <a:lnTo>
                        <a:pt x="6738" y="2616"/>
                      </a:lnTo>
                      <a:lnTo>
                        <a:pt x="6843" y="2532"/>
                      </a:lnTo>
                      <a:lnTo>
                        <a:pt x="6927" y="2406"/>
                      </a:lnTo>
                      <a:lnTo>
                        <a:pt x="6948" y="2281"/>
                      </a:lnTo>
                      <a:lnTo>
                        <a:pt x="6864" y="2134"/>
                      </a:lnTo>
                      <a:lnTo>
                        <a:pt x="6696" y="2009"/>
                      </a:lnTo>
                      <a:lnTo>
                        <a:pt x="6550" y="1862"/>
                      </a:lnTo>
                      <a:lnTo>
                        <a:pt x="6215" y="1800"/>
                      </a:lnTo>
                      <a:lnTo>
                        <a:pt x="5964" y="1674"/>
                      </a:lnTo>
                      <a:lnTo>
                        <a:pt x="5692" y="1465"/>
                      </a:lnTo>
                      <a:lnTo>
                        <a:pt x="5587" y="1444"/>
                      </a:lnTo>
                      <a:lnTo>
                        <a:pt x="5357" y="1339"/>
                      </a:lnTo>
                      <a:lnTo>
                        <a:pt x="5023" y="1256"/>
                      </a:lnTo>
                      <a:lnTo>
                        <a:pt x="4939" y="1088"/>
                      </a:lnTo>
                      <a:lnTo>
                        <a:pt x="4813" y="963"/>
                      </a:lnTo>
                      <a:lnTo>
                        <a:pt x="4667" y="942"/>
                      </a:lnTo>
                      <a:lnTo>
                        <a:pt x="4311" y="565"/>
                      </a:lnTo>
                      <a:lnTo>
                        <a:pt x="4186" y="314"/>
                      </a:lnTo>
                      <a:lnTo>
                        <a:pt x="4081" y="293"/>
                      </a:lnTo>
                      <a:lnTo>
                        <a:pt x="3935" y="147"/>
                      </a:lnTo>
                      <a:lnTo>
                        <a:pt x="3914" y="126"/>
                      </a:lnTo>
                      <a:lnTo>
                        <a:pt x="3809" y="21"/>
                      </a:lnTo>
                      <a:lnTo>
                        <a:pt x="3181" y="21"/>
                      </a:lnTo>
                      <a:lnTo>
                        <a:pt x="3077" y="147"/>
                      </a:lnTo>
                      <a:lnTo>
                        <a:pt x="3077" y="251"/>
                      </a:lnTo>
                      <a:lnTo>
                        <a:pt x="2993" y="356"/>
                      </a:lnTo>
                      <a:lnTo>
                        <a:pt x="2993" y="460"/>
                      </a:lnTo>
                      <a:lnTo>
                        <a:pt x="2951" y="544"/>
                      </a:lnTo>
                      <a:lnTo>
                        <a:pt x="2888" y="460"/>
                      </a:lnTo>
                      <a:lnTo>
                        <a:pt x="2826" y="230"/>
                      </a:lnTo>
                      <a:lnTo>
                        <a:pt x="2784" y="84"/>
                      </a:lnTo>
                      <a:lnTo>
                        <a:pt x="2679" y="42"/>
                      </a:lnTo>
                      <a:lnTo>
                        <a:pt x="2470" y="105"/>
                      </a:lnTo>
                      <a:lnTo>
                        <a:pt x="2344" y="84"/>
                      </a:lnTo>
                      <a:lnTo>
                        <a:pt x="2240" y="105"/>
                      </a:lnTo>
                      <a:lnTo>
                        <a:pt x="2093" y="126"/>
                      </a:lnTo>
                      <a:lnTo>
                        <a:pt x="19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0" name="Google Shape;2180;p10"/>
                <p:cNvSpPr/>
                <p:nvPr/>
              </p:nvSpPr>
              <p:spPr>
                <a:xfrm>
                  <a:off x="2804875" y="4134625"/>
                  <a:ext cx="51800" cy="3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" h="1444" extrusionOk="0">
                      <a:moveTo>
                        <a:pt x="0" y="0"/>
                      </a:moveTo>
                      <a:lnTo>
                        <a:pt x="272" y="1067"/>
                      </a:lnTo>
                      <a:lnTo>
                        <a:pt x="314" y="1067"/>
                      </a:lnTo>
                      <a:lnTo>
                        <a:pt x="502" y="1046"/>
                      </a:lnTo>
                      <a:lnTo>
                        <a:pt x="670" y="1046"/>
                      </a:lnTo>
                      <a:lnTo>
                        <a:pt x="816" y="1004"/>
                      </a:lnTo>
                      <a:lnTo>
                        <a:pt x="816" y="1046"/>
                      </a:lnTo>
                      <a:lnTo>
                        <a:pt x="712" y="1067"/>
                      </a:lnTo>
                      <a:lnTo>
                        <a:pt x="565" y="1130"/>
                      </a:lnTo>
                      <a:lnTo>
                        <a:pt x="293" y="1130"/>
                      </a:lnTo>
                      <a:lnTo>
                        <a:pt x="356" y="1360"/>
                      </a:lnTo>
                      <a:lnTo>
                        <a:pt x="398" y="1360"/>
                      </a:lnTo>
                      <a:lnTo>
                        <a:pt x="607" y="1276"/>
                      </a:lnTo>
                      <a:lnTo>
                        <a:pt x="837" y="1297"/>
                      </a:lnTo>
                      <a:lnTo>
                        <a:pt x="1005" y="1276"/>
                      </a:lnTo>
                      <a:lnTo>
                        <a:pt x="1235" y="1297"/>
                      </a:lnTo>
                      <a:lnTo>
                        <a:pt x="1360" y="1381"/>
                      </a:lnTo>
                      <a:lnTo>
                        <a:pt x="1507" y="1444"/>
                      </a:lnTo>
                      <a:lnTo>
                        <a:pt x="1632" y="1402"/>
                      </a:lnTo>
                      <a:lnTo>
                        <a:pt x="1737" y="1297"/>
                      </a:lnTo>
                      <a:lnTo>
                        <a:pt x="1758" y="1193"/>
                      </a:lnTo>
                      <a:lnTo>
                        <a:pt x="1883" y="1151"/>
                      </a:lnTo>
                      <a:lnTo>
                        <a:pt x="1946" y="1193"/>
                      </a:lnTo>
                      <a:lnTo>
                        <a:pt x="2072" y="1130"/>
                      </a:lnTo>
                      <a:lnTo>
                        <a:pt x="2072" y="1004"/>
                      </a:lnTo>
                      <a:lnTo>
                        <a:pt x="1967" y="983"/>
                      </a:lnTo>
                      <a:lnTo>
                        <a:pt x="1758" y="1046"/>
                      </a:lnTo>
                      <a:lnTo>
                        <a:pt x="1632" y="1004"/>
                      </a:lnTo>
                      <a:lnTo>
                        <a:pt x="1507" y="879"/>
                      </a:lnTo>
                      <a:lnTo>
                        <a:pt x="1318" y="837"/>
                      </a:lnTo>
                      <a:lnTo>
                        <a:pt x="1256" y="774"/>
                      </a:lnTo>
                      <a:lnTo>
                        <a:pt x="816" y="628"/>
                      </a:lnTo>
                      <a:lnTo>
                        <a:pt x="691" y="607"/>
                      </a:lnTo>
                      <a:lnTo>
                        <a:pt x="691" y="460"/>
                      </a:lnTo>
                      <a:lnTo>
                        <a:pt x="565" y="335"/>
                      </a:lnTo>
                      <a:lnTo>
                        <a:pt x="398" y="314"/>
                      </a:lnTo>
                      <a:lnTo>
                        <a:pt x="314" y="126"/>
                      </a:lnTo>
                      <a:lnTo>
                        <a:pt x="272" y="21"/>
                      </a:lnTo>
                      <a:lnTo>
                        <a:pt x="105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81" name="Google Shape;2181;p10"/>
              <p:cNvSpPr/>
              <p:nvPr/>
            </p:nvSpPr>
            <p:spPr>
              <a:xfrm>
                <a:off x="4563295" y="2964728"/>
                <a:ext cx="12467" cy="27863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450" extrusionOk="0">
                    <a:moveTo>
                      <a:pt x="691" y="1"/>
                    </a:moveTo>
                    <a:lnTo>
                      <a:pt x="628" y="43"/>
                    </a:lnTo>
                    <a:lnTo>
                      <a:pt x="628" y="127"/>
                    </a:lnTo>
                    <a:lnTo>
                      <a:pt x="524" y="147"/>
                    </a:lnTo>
                    <a:lnTo>
                      <a:pt x="398" y="315"/>
                    </a:lnTo>
                    <a:lnTo>
                      <a:pt x="294" y="482"/>
                    </a:lnTo>
                    <a:lnTo>
                      <a:pt x="315" y="545"/>
                    </a:lnTo>
                    <a:lnTo>
                      <a:pt x="294" y="629"/>
                    </a:lnTo>
                    <a:lnTo>
                      <a:pt x="231" y="671"/>
                    </a:lnTo>
                    <a:lnTo>
                      <a:pt x="105" y="880"/>
                    </a:lnTo>
                    <a:lnTo>
                      <a:pt x="63" y="1110"/>
                    </a:lnTo>
                    <a:lnTo>
                      <a:pt x="1" y="1152"/>
                    </a:lnTo>
                    <a:lnTo>
                      <a:pt x="63" y="1194"/>
                    </a:lnTo>
                    <a:lnTo>
                      <a:pt x="63" y="1424"/>
                    </a:lnTo>
                    <a:lnTo>
                      <a:pt x="84" y="1675"/>
                    </a:lnTo>
                    <a:lnTo>
                      <a:pt x="126" y="1696"/>
                    </a:lnTo>
                    <a:lnTo>
                      <a:pt x="168" y="1780"/>
                    </a:lnTo>
                    <a:lnTo>
                      <a:pt x="126" y="1780"/>
                    </a:lnTo>
                    <a:lnTo>
                      <a:pt x="105" y="1842"/>
                    </a:lnTo>
                    <a:lnTo>
                      <a:pt x="189" y="1947"/>
                    </a:lnTo>
                    <a:lnTo>
                      <a:pt x="231" y="1947"/>
                    </a:lnTo>
                    <a:lnTo>
                      <a:pt x="273" y="2031"/>
                    </a:lnTo>
                    <a:lnTo>
                      <a:pt x="419" y="2093"/>
                    </a:lnTo>
                    <a:lnTo>
                      <a:pt x="503" y="2219"/>
                    </a:lnTo>
                    <a:lnTo>
                      <a:pt x="503" y="2344"/>
                    </a:lnTo>
                    <a:lnTo>
                      <a:pt x="503" y="2449"/>
                    </a:lnTo>
                    <a:lnTo>
                      <a:pt x="587" y="2407"/>
                    </a:lnTo>
                    <a:lnTo>
                      <a:pt x="691" y="2449"/>
                    </a:lnTo>
                    <a:lnTo>
                      <a:pt x="691" y="2449"/>
                    </a:lnTo>
                    <a:lnTo>
                      <a:pt x="649" y="2324"/>
                    </a:lnTo>
                    <a:lnTo>
                      <a:pt x="691" y="2198"/>
                    </a:lnTo>
                    <a:lnTo>
                      <a:pt x="628" y="2010"/>
                    </a:lnTo>
                    <a:lnTo>
                      <a:pt x="712" y="1884"/>
                    </a:lnTo>
                    <a:lnTo>
                      <a:pt x="859" y="1675"/>
                    </a:lnTo>
                    <a:lnTo>
                      <a:pt x="859" y="1528"/>
                    </a:lnTo>
                    <a:lnTo>
                      <a:pt x="880" y="1487"/>
                    </a:lnTo>
                    <a:lnTo>
                      <a:pt x="838" y="1466"/>
                    </a:lnTo>
                    <a:lnTo>
                      <a:pt x="880" y="1256"/>
                    </a:lnTo>
                    <a:lnTo>
                      <a:pt x="880" y="1089"/>
                    </a:lnTo>
                    <a:lnTo>
                      <a:pt x="859" y="943"/>
                    </a:lnTo>
                    <a:lnTo>
                      <a:pt x="942" y="796"/>
                    </a:lnTo>
                    <a:lnTo>
                      <a:pt x="963" y="524"/>
                    </a:lnTo>
                    <a:lnTo>
                      <a:pt x="1005" y="357"/>
                    </a:lnTo>
                    <a:lnTo>
                      <a:pt x="1047" y="336"/>
                    </a:lnTo>
                    <a:lnTo>
                      <a:pt x="1026" y="252"/>
                    </a:lnTo>
                    <a:lnTo>
                      <a:pt x="921" y="168"/>
                    </a:lnTo>
                    <a:lnTo>
                      <a:pt x="880" y="168"/>
                    </a:lnTo>
                    <a:lnTo>
                      <a:pt x="817" y="43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82" name="Google Shape;2182;p10"/>
              <p:cNvGrpSpPr/>
              <p:nvPr/>
            </p:nvGrpSpPr>
            <p:grpSpPr>
              <a:xfrm>
                <a:off x="3790439" y="2408636"/>
                <a:ext cx="73017" cy="75684"/>
                <a:chOff x="3781475" y="1624825"/>
                <a:chExt cx="153300" cy="166375"/>
              </a:xfrm>
            </p:grpSpPr>
            <p:sp>
              <p:nvSpPr>
                <p:cNvPr id="2183" name="Google Shape;2183;p10"/>
                <p:cNvSpPr/>
                <p:nvPr/>
              </p:nvSpPr>
              <p:spPr>
                <a:xfrm>
                  <a:off x="3845300" y="1624825"/>
                  <a:ext cx="89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2428" extrusionOk="0">
                      <a:moveTo>
                        <a:pt x="1695" y="1"/>
                      </a:moveTo>
                      <a:lnTo>
                        <a:pt x="1674" y="84"/>
                      </a:lnTo>
                      <a:lnTo>
                        <a:pt x="1716" y="168"/>
                      </a:lnTo>
                      <a:lnTo>
                        <a:pt x="1758" y="252"/>
                      </a:lnTo>
                      <a:lnTo>
                        <a:pt x="1674" y="210"/>
                      </a:lnTo>
                      <a:lnTo>
                        <a:pt x="1611" y="168"/>
                      </a:lnTo>
                      <a:lnTo>
                        <a:pt x="1570" y="189"/>
                      </a:lnTo>
                      <a:lnTo>
                        <a:pt x="1570" y="293"/>
                      </a:lnTo>
                      <a:lnTo>
                        <a:pt x="1653" y="377"/>
                      </a:lnTo>
                      <a:lnTo>
                        <a:pt x="1653" y="482"/>
                      </a:lnTo>
                      <a:lnTo>
                        <a:pt x="1611" y="586"/>
                      </a:lnTo>
                      <a:lnTo>
                        <a:pt x="1611" y="712"/>
                      </a:lnTo>
                      <a:lnTo>
                        <a:pt x="1674" y="879"/>
                      </a:lnTo>
                      <a:lnTo>
                        <a:pt x="1653" y="984"/>
                      </a:lnTo>
                      <a:lnTo>
                        <a:pt x="1591" y="984"/>
                      </a:lnTo>
                      <a:lnTo>
                        <a:pt x="1570" y="879"/>
                      </a:lnTo>
                      <a:lnTo>
                        <a:pt x="1465" y="796"/>
                      </a:lnTo>
                      <a:lnTo>
                        <a:pt x="1360" y="733"/>
                      </a:lnTo>
                      <a:lnTo>
                        <a:pt x="1339" y="670"/>
                      </a:lnTo>
                      <a:lnTo>
                        <a:pt x="1381" y="586"/>
                      </a:lnTo>
                      <a:lnTo>
                        <a:pt x="1381" y="524"/>
                      </a:lnTo>
                      <a:lnTo>
                        <a:pt x="1298" y="503"/>
                      </a:lnTo>
                      <a:lnTo>
                        <a:pt x="1193" y="565"/>
                      </a:lnTo>
                      <a:lnTo>
                        <a:pt x="1151" y="565"/>
                      </a:lnTo>
                      <a:lnTo>
                        <a:pt x="1130" y="607"/>
                      </a:lnTo>
                      <a:lnTo>
                        <a:pt x="1026" y="670"/>
                      </a:lnTo>
                      <a:lnTo>
                        <a:pt x="942" y="628"/>
                      </a:lnTo>
                      <a:lnTo>
                        <a:pt x="942" y="586"/>
                      </a:lnTo>
                      <a:lnTo>
                        <a:pt x="942" y="524"/>
                      </a:lnTo>
                      <a:lnTo>
                        <a:pt x="879" y="524"/>
                      </a:lnTo>
                      <a:lnTo>
                        <a:pt x="816" y="461"/>
                      </a:lnTo>
                      <a:lnTo>
                        <a:pt x="775" y="356"/>
                      </a:lnTo>
                      <a:lnTo>
                        <a:pt x="712" y="314"/>
                      </a:lnTo>
                      <a:lnTo>
                        <a:pt x="649" y="356"/>
                      </a:lnTo>
                      <a:lnTo>
                        <a:pt x="565" y="273"/>
                      </a:lnTo>
                      <a:lnTo>
                        <a:pt x="607" y="189"/>
                      </a:lnTo>
                      <a:lnTo>
                        <a:pt x="565" y="84"/>
                      </a:lnTo>
                      <a:lnTo>
                        <a:pt x="523" y="63"/>
                      </a:lnTo>
                      <a:lnTo>
                        <a:pt x="461" y="147"/>
                      </a:lnTo>
                      <a:lnTo>
                        <a:pt x="440" y="293"/>
                      </a:lnTo>
                      <a:lnTo>
                        <a:pt x="461" y="419"/>
                      </a:lnTo>
                      <a:lnTo>
                        <a:pt x="544" y="565"/>
                      </a:lnTo>
                      <a:lnTo>
                        <a:pt x="565" y="712"/>
                      </a:lnTo>
                      <a:lnTo>
                        <a:pt x="523" y="733"/>
                      </a:lnTo>
                      <a:lnTo>
                        <a:pt x="440" y="649"/>
                      </a:lnTo>
                      <a:lnTo>
                        <a:pt x="419" y="545"/>
                      </a:lnTo>
                      <a:lnTo>
                        <a:pt x="398" y="524"/>
                      </a:lnTo>
                      <a:lnTo>
                        <a:pt x="398" y="628"/>
                      </a:lnTo>
                      <a:lnTo>
                        <a:pt x="419" y="754"/>
                      </a:lnTo>
                      <a:lnTo>
                        <a:pt x="461" y="837"/>
                      </a:lnTo>
                      <a:lnTo>
                        <a:pt x="461" y="921"/>
                      </a:lnTo>
                      <a:lnTo>
                        <a:pt x="440" y="1005"/>
                      </a:lnTo>
                      <a:lnTo>
                        <a:pt x="419" y="984"/>
                      </a:lnTo>
                      <a:lnTo>
                        <a:pt x="356" y="837"/>
                      </a:lnTo>
                      <a:lnTo>
                        <a:pt x="314" y="796"/>
                      </a:lnTo>
                      <a:lnTo>
                        <a:pt x="105" y="817"/>
                      </a:lnTo>
                      <a:lnTo>
                        <a:pt x="21" y="775"/>
                      </a:lnTo>
                      <a:lnTo>
                        <a:pt x="0" y="775"/>
                      </a:lnTo>
                      <a:lnTo>
                        <a:pt x="63" y="879"/>
                      </a:lnTo>
                      <a:lnTo>
                        <a:pt x="126" y="879"/>
                      </a:lnTo>
                      <a:lnTo>
                        <a:pt x="189" y="921"/>
                      </a:lnTo>
                      <a:lnTo>
                        <a:pt x="168" y="984"/>
                      </a:lnTo>
                      <a:lnTo>
                        <a:pt x="189" y="1026"/>
                      </a:lnTo>
                      <a:lnTo>
                        <a:pt x="293" y="1026"/>
                      </a:lnTo>
                      <a:lnTo>
                        <a:pt x="314" y="1068"/>
                      </a:lnTo>
                      <a:lnTo>
                        <a:pt x="168" y="1172"/>
                      </a:lnTo>
                      <a:lnTo>
                        <a:pt x="168" y="1235"/>
                      </a:lnTo>
                      <a:lnTo>
                        <a:pt x="293" y="1423"/>
                      </a:lnTo>
                      <a:lnTo>
                        <a:pt x="377" y="1444"/>
                      </a:lnTo>
                      <a:lnTo>
                        <a:pt x="461" y="1486"/>
                      </a:lnTo>
                      <a:lnTo>
                        <a:pt x="607" y="1486"/>
                      </a:lnTo>
                      <a:lnTo>
                        <a:pt x="691" y="1465"/>
                      </a:lnTo>
                      <a:lnTo>
                        <a:pt x="754" y="1528"/>
                      </a:lnTo>
                      <a:lnTo>
                        <a:pt x="816" y="1528"/>
                      </a:lnTo>
                      <a:lnTo>
                        <a:pt x="942" y="1444"/>
                      </a:lnTo>
                      <a:lnTo>
                        <a:pt x="1026" y="1423"/>
                      </a:lnTo>
                      <a:lnTo>
                        <a:pt x="1235" y="1381"/>
                      </a:lnTo>
                      <a:lnTo>
                        <a:pt x="1381" y="1381"/>
                      </a:lnTo>
                      <a:lnTo>
                        <a:pt x="1465" y="1340"/>
                      </a:lnTo>
                      <a:lnTo>
                        <a:pt x="1528" y="1340"/>
                      </a:lnTo>
                      <a:lnTo>
                        <a:pt x="1570" y="1361"/>
                      </a:lnTo>
                      <a:lnTo>
                        <a:pt x="1570" y="1423"/>
                      </a:lnTo>
                      <a:lnTo>
                        <a:pt x="1549" y="1465"/>
                      </a:lnTo>
                      <a:lnTo>
                        <a:pt x="1507" y="1549"/>
                      </a:lnTo>
                      <a:lnTo>
                        <a:pt x="1465" y="1570"/>
                      </a:lnTo>
                      <a:lnTo>
                        <a:pt x="1339" y="1549"/>
                      </a:lnTo>
                      <a:lnTo>
                        <a:pt x="1214" y="1549"/>
                      </a:lnTo>
                      <a:lnTo>
                        <a:pt x="1109" y="1528"/>
                      </a:lnTo>
                      <a:lnTo>
                        <a:pt x="1067" y="1570"/>
                      </a:lnTo>
                      <a:lnTo>
                        <a:pt x="1130" y="1591"/>
                      </a:lnTo>
                      <a:lnTo>
                        <a:pt x="1298" y="1653"/>
                      </a:lnTo>
                      <a:lnTo>
                        <a:pt x="1360" y="1695"/>
                      </a:lnTo>
                      <a:lnTo>
                        <a:pt x="1360" y="1758"/>
                      </a:lnTo>
                      <a:lnTo>
                        <a:pt x="1298" y="1758"/>
                      </a:lnTo>
                      <a:lnTo>
                        <a:pt x="1172" y="1695"/>
                      </a:lnTo>
                      <a:lnTo>
                        <a:pt x="1151" y="1758"/>
                      </a:lnTo>
                      <a:lnTo>
                        <a:pt x="1088" y="1758"/>
                      </a:lnTo>
                      <a:lnTo>
                        <a:pt x="984" y="1674"/>
                      </a:lnTo>
                      <a:lnTo>
                        <a:pt x="900" y="1653"/>
                      </a:lnTo>
                      <a:lnTo>
                        <a:pt x="754" y="1695"/>
                      </a:lnTo>
                      <a:lnTo>
                        <a:pt x="754" y="1758"/>
                      </a:lnTo>
                      <a:lnTo>
                        <a:pt x="837" y="1779"/>
                      </a:lnTo>
                      <a:lnTo>
                        <a:pt x="1047" y="1967"/>
                      </a:lnTo>
                      <a:lnTo>
                        <a:pt x="1130" y="1988"/>
                      </a:lnTo>
                      <a:lnTo>
                        <a:pt x="1235" y="1946"/>
                      </a:lnTo>
                      <a:lnTo>
                        <a:pt x="1277" y="1967"/>
                      </a:lnTo>
                      <a:lnTo>
                        <a:pt x="1339" y="2072"/>
                      </a:lnTo>
                      <a:lnTo>
                        <a:pt x="1339" y="2156"/>
                      </a:lnTo>
                      <a:lnTo>
                        <a:pt x="1423" y="2177"/>
                      </a:lnTo>
                      <a:lnTo>
                        <a:pt x="1507" y="2156"/>
                      </a:lnTo>
                      <a:lnTo>
                        <a:pt x="1674" y="2156"/>
                      </a:lnTo>
                      <a:lnTo>
                        <a:pt x="1842" y="2093"/>
                      </a:lnTo>
                      <a:lnTo>
                        <a:pt x="1946" y="2093"/>
                      </a:lnTo>
                      <a:lnTo>
                        <a:pt x="2093" y="2072"/>
                      </a:lnTo>
                      <a:lnTo>
                        <a:pt x="2093" y="2114"/>
                      </a:lnTo>
                      <a:lnTo>
                        <a:pt x="2072" y="2218"/>
                      </a:lnTo>
                      <a:lnTo>
                        <a:pt x="2093" y="2323"/>
                      </a:lnTo>
                      <a:lnTo>
                        <a:pt x="2218" y="2407"/>
                      </a:lnTo>
                      <a:lnTo>
                        <a:pt x="2365" y="2428"/>
                      </a:lnTo>
                      <a:lnTo>
                        <a:pt x="2532" y="2386"/>
                      </a:lnTo>
                      <a:lnTo>
                        <a:pt x="2574" y="2323"/>
                      </a:lnTo>
                      <a:lnTo>
                        <a:pt x="2532" y="2281"/>
                      </a:lnTo>
                      <a:lnTo>
                        <a:pt x="2532" y="2218"/>
                      </a:lnTo>
                      <a:lnTo>
                        <a:pt x="2595" y="2156"/>
                      </a:lnTo>
                      <a:lnTo>
                        <a:pt x="2699" y="2051"/>
                      </a:lnTo>
                      <a:lnTo>
                        <a:pt x="2783" y="2009"/>
                      </a:lnTo>
                      <a:lnTo>
                        <a:pt x="2846" y="2072"/>
                      </a:lnTo>
                      <a:lnTo>
                        <a:pt x="2930" y="2114"/>
                      </a:lnTo>
                      <a:lnTo>
                        <a:pt x="3034" y="2114"/>
                      </a:lnTo>
                      <a:lnTo>
                        <a:pt x="3160" y="2051"/>
                      </a:lnTo>
                      <a:lnTo>
                        <a:pt x="3202" y="1988"/>
                      </a:lnTo>
                      <a:lnTo>
                        <a:pt x="3160" y="1842"/>
                      </a:lnTo>
                      <a:lnTo>
                        <a:pt x="3139" y="1758"/>
                      </a:lnTo>
                      <a:lnTo>
                        <a:pt x="3181" y="1674"/>
                      </a:lnTo>
                      <a:lnTo>
                        <a:pt x="3264" y="1591"/>
                      </a:lnTo>
                      <a:lnTo>
                        <a:pt x="3348" y="1423"/>
                      </a:lnTo>
                      <a:lnTo>
                        <a:pt x="3432" y="1319"/>
                      </a:lnTo>
                      <a:lnTo>
                        <a:pt x="3557" y="1172"/>
                      </a:lnTo>
                      <a:lnTo>
                        <a:pt x="3578" y="1068"/>
                      </a:lnTo>
                      <a:lnTo>
                        <a:pt x="3578" y="1005"/>
                      </a:lnTo>
                      <a:lnTo>
                        <a:pt x="3557" y="900"/>
                      </a:lnTo>
                      <a:lnTo>
                        <a:pt x="3536" y="817"/>
                      </a:lnTo>
                      <a:lnTo>
                        <a:pt x="3557" y="754"/>
                      </a:lnTo>
                      <a:lnTo>
                        <a:pt x="3557" y="712"/>
                      </a:lnTo>
                      <a:lnTo>
                        <a:pt x="3516" y="691"/>
                      </a:lnTo>
                      <a:lnTo>
                        <a:pt x="3348" y="691"/>
                      </a:lnTo>
                      <a:lnTo>
                        <a:pt x="3264" y="607"/>
                      </a:lnTo>
                      <a:lnTo>
                        <a:pt x="3223" y="607"/>
                      </a:lnTo>
                      <a:lnTo>
                        <a:pt x="3034" y="628"/>
                      </a:lnTo>
                      <a:lnTo>
                        <a:pt x="2930" y="607"/>
                      </a:lnTo>
                      <a:lnTo>
                        <a:pt x="2846" y="545"/>
                      </a:lnTo>
                      <a:lnTo>
                        <a:pt x="2741" y="545"/>
                      </a:lnTo>
                      <a:lnTo>
                        <a:pt x="2679" y="503"/>
                      </a:lnTo>
                      <a:lnTo>
                        <a:pt x="2679" y="440"/>
                      </a:lnTo>
                      <a:lnTo>
                        <a:pt x="2637" y="419"/>
                      </a:lnTo>
                      <a:lnTo>
                        <a:pt x="2532" y="482"/>
                      </a:lnTo>
                      <a:lnTo>
                        <a:pt x="2532" y="419"/>
                      </a:lnTo>
                      <a:lnTo>
                        <a:pt x="2532" y="335"/>
                      </a:lnTo>
                      <a:lnTo>
                        <a:pt x="2532" y="293"/>
                      </a:lnTo>
                      <a:lnTo>
                        <a:pt x="2490" y="335"/>
                      </a:lnTo>
                      <a:lnTo>
                        <a:pt x="2469" y="440"/>
                      </a:lnTo>
                      <a:lnTo>
                        <a:pt x="2407" y="482"/>
                      </a:lnTo>
                      <a:lnTo>
                        <a:pt x="2386" y="335"/>
                      </a:lnTo>
                      <a:lnTo>
                        <a:pt x="2344" y="335"/>
                      </a:lnTo>
                      <a:lnTo>
                        <a:pt x="2302" y="398"/>
                      </a:lnTo>
                      <a:lnTo>
                        <a:pt x="2323" y="440"/>
                      </a:lnTo>
                      <a:lnTo>
                        <a:pt x="2302" y="503"/>
                      </a:lnTo>
                      <a:lnTo>
                        <a:pt x="2093" y="503"/>
                      </a:lnTo>
                      <a:lnTo>
                        <a:pt x="2093" y="607"/>
                      </a:lnTo>
                      <a:lnTo>
                        <a:pt x="2072" y="691"/>
                      </a:lnTo>
                      <a:lnTo>
                        <a:pt x="1988" y="670"/>
                      </a:lnTo>
                      <a:lnTo>
                        <a:pt x="1967" y="586"/>
                      </a:lnTo>
                      <a:lnTo>
                        <a:pt x="1925" y="586"/>
                      </a:lnTo>
                      <a:lnTo>
                        <a:pt x="1925" y="670"/>
                      </a:lnTo>
                      <a:lnTo>
                        <a:pt x="1904" y="733"/>
                      </a:lnTo>
                      <a:lnTo>
                        <a:pt x="1883" y="691"/>
                      </a:lnTo>
                      <a:lnTo>
                        <a:pt x="1883" y="607"/>
                      </a:lnTo>
                      <a:lnTo>
                        <a:pt x="1904" y="482"/>
                      </a:lnTo>
                      <a:lnTo>
                        <a:pt x="1904" y="252"/>
                      </a:lnTo>
                      <a:lnTo>
                        <a:pt x="1883" y="168"/>
                      </a:lnTo>
                      <a:lnTo>
                        <a:pt x="1779" y="84"/>
                      </a:lnTo>
                      <a:lnTo>
                        <a:pt x="17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4" name="Google Shape;2184;p10"/>
                <p:cNvSpPr/>
                <p:nvPr/>
              </p:nvSpPr>
              <p:spPr>
                <a:xfrm>
                  <a:off x="3875625" y="1704850"/>
                  <a:ext cx="21475" cy="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734" extrusionOk="0">
                      <a:moveTo>
                        <a:pt x="650" y="1"/>
                      </a:moveTo>
                      <a:lnTo>
                        <a:pt x="587" y="43"/>
                      </a:lnTo>
                      <a:lnTo>
                        <a:pt x="419" y="126"/>
                      </a:lnTo>
                      <a:lnTo>
                        <a:pt x="419" y="43"/>
                      </a:lnTo>
                      <a:lnTo>
                        <a:pt x="357" y="43"/>
                      </a:lnTo>
                      <a:lnTo>
                        <a:pt x="273" y="105"/>
                      </a:lnTo>
                      <a:lnTo>
                        <a:pt x="252" y="147"/>
                      </a:lnTo>
                      <a:lnTo>
                        <a:pt x="231" y="210"/>
                      </a:lnTo>
                      <a:lnTo>
                        <a:pt x="126" y="189"/>
                      </a:lnTo>
                      <a:lnTo>
                        <a:pt x="64" y="252"/>
                      </a:lnTo>
                      <a:lnTo>
                        <a:pt x="1" y="315"/>
                      </a:lnTo>
                      <a:lnTo>
                        <a:pt x="64" y="357"/>
                      </a:lnTo>
                      <a:lnTo>
                        <a:pt x="210" y="357"/>
                      </a:lnTo>
                      <a:lnTo>
                        <a:pt x="252" y="461"/>
                      </a:lnTo>
                      <a:lnTo>
                        <a:pt x="273" y="524"/>
                      </a:lnTo>
                      <a:lnTo>
                        <a:pt x="273" y="608"/>
                      </a:lnTo>
                      <a:lnTo>
                        <a:pt x="336" y="629"/>
                      </a:lnTo>
                      <a:lnTo>
                        <a:pt x="273" y="712"/>
                      </a:lnTo>
                      <a:lnTo>
                        <a:pt x="357" y="712"/>
                      </a:lnTo>
                      <a:lnTo>
                        <a:pt x="419" y="733"/>
                      </a:lnTo>
                      <a:lnTo>
                        <a:pt x="440" y="670"/>
                      </a:lnTo>
                      <a:lnTo>
                        <a:pt x="587" y="608"/>
                      </a:lnTo>
                      <a:lnTo>
                        <a:pt x="670" y="608"/>
                      </a:lnTo>
                      <a:lnTo>
                        <a:pt x="754" y="524"/>
                      </a:lnTo>
                      <a:lnTo>
                        <a:pt x="733" y="461"/>
                      </a:lnTo>
                      <a:lnTo>
                        <a:pt x="754" y="315"/>
                      </a:lnTo>
                      <a:lnTo>
                        <a:pt x="796" y="294"/>
                      </a:lnTo>
                      <a:lnTo>
                        <a:pt x="859" y="189"/>
                      </a:lnTo>
                      <a:lnTo>
                        <a:pt x="796" y="105"/>
                      </a:lnTo>
                      <a:lnTo>
                        <a:pt x="733" y="85"/>
                      </a:lnTo>
                      <a:lnTo>
                        <a:pt x="670" y="22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5" name="Google Shape;2185;p10"/>
                <p:cNvSpPr/>
                <p:nvPr/>
              </p:nvSpPr>
              <p:spPr>
                <a:xfrm>
                  <a:off x="3883475" y="1716375"/>
                  <a:ext cx="39275" cy="4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1737" extrusionOk="0">
                      <a:moveTo>
                        <a:pt x="796" y="0"/>
                      </a:moveTo>
                      <a:lnTo>
                        <a:pt x="649" y="105"/>
                      </a:lnTo>
                      <a:lnTo>
                        <a:pt x="482" y="251"/>
                      </a:lnTo>
                      <a:lnTo>
                        <a:pt x="377" y="251"/>
                      </a:lnTo>
                      <a:lnTo>
                        <a:pt x="147" y="293"/>
                      </a:lnTo>
                      <a:lnTo>
                        <a:pt x="43" y="398"/>
                      </a:lnTo>
                      <a:lnTo>
                        <a:pt x="1" y="502"/>
                      </a:lnTo>
                      <a:lnTo>
                        <a:pt x="105" y="565"/>
                      </a:lnTo>
                      <a:lnTo>
                        <a:pt x="168" y="670"/>
                      </a:lnTo>
                      <a:lnTo>
                        <a:pt x="273" y="670"/>
                      </a:lnTo>
                      <a:lnTo>
                        <a:pt x="315" y="712"/>
                      </a:lnTo>
                      <a:lnTo>
                        <a:pt x="273" y="795"/>
                      </a:lnTo>
                      <a:lnTo>
                        <a:pt x="273" y="900"/>
                      </a:lnTo>
                      <a:lnTo>
                        <a:pt x="168" y="1046"/>
                      </a:lnTo>
                      <a:lnTo>
                        <a:pt x="147" y="1235"/>
                      </a:lnTo>
                      <a:lnTo>
                        <a:pt x="64" y="1297"/>
                      </a:lnTo>
                      <a:lnTo>
                        <a:pt x="105" y="1402"/>
                      </a:lnTo>
                      <a:lnTo>
                        <a:pt x="43" y="1444"/>
                      </a:lnTo>
                      <a:lnTo>
                        <a:pt x="64" y="1548"/>
                      </a:lnTo>
                      <a:lnTo>
                        <a:pt x="126" y="1548"/>
                      </a:lnTo>
                      <a:lnTo>
                        <a:pt x="210" y="1507"/>
                      </a:lnTo>
                      <a:lnTo>
                        <a:pt x="315" y="1465"/>
                      </a:lnTo>
                      <a:lnTo>
                        <a:pt x="440" y="1402"/>
                      </a:lnTo>
                      <a:lnTo>
                        <a:pt x="524" y="1402"/>
                      </a:lnTo>
                      <a:lnTo>
                        <a:pt x="587" y="1318"/>
                      </a:lnTo>
                      <a:lnTo>
                        <a:pt x="649" y="1193"/>
                      </a:lnTo>
                      <a:lnTo>
                        <a:pt x="691" y="1151"/>
                      </a:lnTo>
                      <a:lnTo>
                        <a:pt x="796" y="1151"/>
                      </a:lnTo>
                      <a:lnTo>
                        <a:pt x="838" y="1130"/>
                      </a:lnTo>
                      <a:lnTo>
                        <a:pt x="838" y="1235"/>
                      </a:lnTo>
                      <a:lnTo>
                        <a:pt x="796" y="1423"/>
                      </a:lnTo>
                      <a:lnTo>
                        <a:pt x="796" y="1548"/>
                      </a:lnTo>
                      <a:lnTo>
                        <a:pt x="754" y="1632"/>
                      </a:lnTo>
                      <a:lnTo>
                        <a:pt x="775" y="1737"/>
                      </a:lnTo>
                      <a:lnTo>
                        <a:pt x="859" y="1737"/>
                      </a:lnTo>
                      <a:lnTo>
                        <a:pt x="942" y="1653"/>
                      </a:lnTo>
                      <a:lnTo>
                        <a:pt x="942" y="1569"/>
                      </a:lnTo>
                      <a:lnTo>
                        <a:pt x="984" y="1465"/>
                      </a:lnTo>
                      <a:lnTo>
                        <a:pt x="1089" y="1423"/>
                      </a:lnTo>
                      <a:lnTo>
                        <a:pt x="1193" y="1402"/>
                      </a:lnTo>
                      <a:lnTo>
                        <a:pt x="1277" y="1151"/>
                      </a:lnTo>
                      <a:lnTo>
                        <a:pt x="1277" y="1046"/>
                      </a:lnTo>
                      <a:lnTo>
                        <a:pt x="1382" y="900"/>
                      </a:lnTo>
                      <a:lnTo>
                        <a:pt x="1507" y="837"/>
                      </a:lnTo>
                      <a:lnTo>
                        <a:pt x="1570" y="795"/>
                      </a:lnTo>
                      <a:lnTo>
                        <a:pt x="1465" y="732"/>
                      </a:lnTo>
                      <a:lnTo>
                        <a:pt x="1403" y="691"/>
                      </a:lnTo>
                      <a:lnTo>
                        <a:pt x="1298" y="628"/>
                      </a:lnTo>
                      <a:lnTo>
                        <a:pt x="1172" y="712"/>
                      </a:lnTo>
                      <a:lnTo>
                        <a:pt x="1089" y="774"/>
                      </a:lnTo>
                      <a:lnTo>
                        <a:pt x="963" y="691"/>
                      </a:lnTo>
                      <a:lnTo>
                        <a:pt x="838" y="565"/>
                      </a:lnTo>
                      <a:lnTo>
                        <a:pt x="796" y="398"/>
                      </a:lnTo>
                      <a:lnTo>
                        <a:pt x="838" y="356"/>
                      </a:lnTo>
                      <a:lnTo>
                        <a:pt x="942" y="314"/>
                      </a:lnTo>
                      <a:lnTo>
                        <a:pt x="942" y="272"/>
                      </a:lnTo>
                      <a:lnTo>
                        <a:pt x="859" y="147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6" name="Google Shape;2186;p10"/>
                <p:cNvSpPr/>
                <p:nvPr/>
              </p:nvSpPr>
              <p:spPr>
                <a:xfrm>
                  <a:off x="3781475" y="1649925"/>
                  <a:ext cx="102550" cy="1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5651" extrusionOk="0">
                      <a:moveTo>
                        <a:pt x="1988" y="1"/>
                      </a:moveTo>
                      <a:lnTo>
                        <a:pt x="1926" y="22"/>
                      </a:lnTo>
                      <a:lnTo>
                        <a:pt x="1842" y="126"/>
                      </a:lnTo>
                      <a:lnTo>
                        <a:pt x="1884" y="315"/>
                      </a:lnTo>
                      <a:lnTo>
                        <a:pt x="1821" y="419"/>
                      </a:lnTo>
                      <a:lnTo>
                        <a:pt x="1821" y="524"/>
                      </a:lnTo>
                      <a:lnTo>
                        <a:pt x="1800" y="629"/>
                      </a:lnTo>
                      <a:lnTo>
                        <a:pt x="1842" y="649"/>
                      </a:lnTo>
                      <a:lnTo>
                        <a:pt x="1884" y="733"/>
                      </a:lnTo>
                      <a:lnTo>
                        <a:pt x="1884" y="1068"/>
                      </a:lnTo>
                      <a:lnTo>
                        <a:pt x="1884" y="1235"/>
                      </a:lnTo>
                      <a:lnTo>
                        <a:pt x="1926" y="1361"/>
                      </a:lnTo>
                      <a:lnTo>
                        <a:pt x="2030" y="1507"/>
                      </a:lnTo>
                      <a:lnTo>
                        <a:pt x="2030" y="1654"/>
                      </a:lnTo>
                      <a:lnTo>
                        <a:pt x="2135" y="1779"/>
                      </a:lnTo>
                      <a:lnTo>
                        <a:pt x="2135" y="1863"/>
                      </a:lnTo>
                      <a:lnTo>
                        <a:pt x="2051" y="1863"/>
                      </a:lnTo>
                      <a:lnTo>
                        <a:pt x="2009" y="1800"/>
                      </a:lnTo>
                      <a:lnTo>
                        <a:pt x="1926" y="1612"/>
                      </a:lnTo>
                      <a:lnTo>
                        <a:pt x="1842" y="1507"/>
                      </a:lnTo>
                      <a:lnTo>
                        <a:pt x="1800" y="1507"/>
                      </a:lnTo>
                      <a:lnTo>
                        <a:pt x="1716" y="1570"/>
                      </a:lnTo>
                      <a:lnTo>
                        <a:pt x="1675" y="1549"/>
                      </a:lnTo>
                      <a:lnTo>
                        <a:pt x="1675" y="1486"/>
                      </a:lnTo>
                      <a:lnTo>
                        <a:pt x="1737" y="1403"/>
                      </a:lnTo>
                      <a:lnTo>
                        <a:pt x="1779" y="1361"/>
                      </a:lnTo>
                      <a:lnTo>
                        <a:pt x="1779" y="1256"/>
                      </a:lnTo>
                      <a:lnTo>
                        <a:pt x="1695" y="1026"/>
                      </a:lnTo>
                      <a:lnTo>
                        <a:pt x="1695" y="817"/>
                      </a:lnTo>
                      <a:lnTo>
                        <a:pt x="1675" y="733"/>
                      </a:lnTo>
                      <a:lnTo>
                        <a:pt x="1528" y="649"/>
                      </a:lnTo>
                      <a:lnTo>
                        <a:pt x="1465" y="524"/>
                      </a:lnTo>
                      <a:lnTo>
                        <a:pt x="1382" y="503"/>
                      </a:lnTo>
                      <a:lnTo>
                        <a:pt x="1319" y="545"/>
                      </a:lnTo>
                      <a:lnTo>
                        <a:pt x="1319" y="670"/>
                      </a:lnTo>
                      <a:lnTo>
                        <a:pt x="1193" y="838"/>
                      </a:lnTo>
                      <a:lnTo>
                        <a:pt x="1172" y="963"/>
                      </a:lnTo>
                      <a:lnTo>
                        <a:pt x="1193" y="1089"/>
                      </a:lnTo>
                      <a:lnTo>
                        <a:pt x="1256" y="1235"/>
                      </a:lnTo>
                      <a:lnTo>
                        <a:pt x="1277" y="1403"/>
                      </a:lnTo>
                      <a:lnTo>
                        <a:pt x="1214" y="1382"/>
                      </a:lnTo>
                      <a:lnTo>
                        <a:pt x="1172" y="1298"/>
                      </a:lnTo>
                      <a:lnTo>
                        <a:pt x="1151" y="1173"/>
                      </a:lnTo>
                      <a:lnTo>
                        <a:pt x="1172" y="1089"/>
                      </a:lnTo>
                      <a:lnTo>
                        <a:pt x="1110" y="1068"/>
                      </a:lnTo>
                      <a:lnTo>
                        <a:pt x="1068" y="984"/>
                      </a:lnTo>
                      <a:lnTo>
                        <a:pt x="1047" y="984"/>
                      </a:lnTo>
                      <a:lnTo>
                        <a:pt x="984" y="1047"/>
                      </a:lnTo>
                      <a:lnTo>
                        <a:pt x="942" y="1026"/>
                      </a:lnTo>
                      <a:lnTo>
                        <a:pt x="942" y="942"/>
                      </a:lnTo>
                      <a:lnTo>
                        <a:pt x="1047" y="859"/>
                      </a:lnTo>
                      <a:lnTo>
                        <a:pt x="1047" y="838"/>
                      </a:lnTo>
                      <a:lnTo>
                        <a:pt x="984" y="817"/>
                      </a:lnTo>
                      <a:lnTo>
                        <a:pt x="859" y="859"/>
                      </a:lnTo>
                      <a:lnTo>
                        <a:pt x="775" y="921"/>
                      </a:lnTo>
                      <a:lnTo>
                        <a:pt x="691" y="859"/>
                      </a:lnTo>
                      <a:lnTo>
                        <a:pt x="733" y="817"/>
                      </a:lnTo>
                      <a:lnTo>
                        <a:pt x="775" y="775"/>
                      </a:lnTo>
                      <a:lnTo>
                        <a:pt x="796" y="733"/>
                      </a:lnTo>
                      <a:lnTo>
                        <a:pt x="900" y="629"/>
                      </a:lnTo>
                      <a:lnTo>
                        <a:pt x="984" y="629"/>
                      </a:lnTo>
                      <a:lnTo>
                        <a:pt x="1005" y="649"/>
                      </a:lnTo>
                      <a:lnTo>
                        <a:pt x="1089" y="670"/>
                      </a:lnTo>
                      <a:lnTo>
                        <a:pt x="1151" y="608"/>
                      </a:lnTo>
                      <a:lnTo>
                        <a:pt x="1172" y="524"/>
                      </a:lnTo>
                      <a:lnTo>
                        <a:pt x="1089" y="398"/>
                      </a:lnTo>
                      <a:lnTo>
                        <a:pt x="1047" y="336"/>
                      </a:lnTo>
                      <a:lnTo>
                        <a:pt x="900" y="357"/>
                      </a:lnTo>
                      <a:lnTo>
                        <a:pt x="670" y="545"/>
                      </a:lnTo>
                      <a:lnTo>
                        <a:pt x="587" y="566"/>
                      </a:lnTo>
                      <a:lnTo>
                        <a:pt x="545" y="545"/>
                      </a:lnTo>
                      <a:lnTo>
                        <a:pt x="545" y="461"/>
                      </a:lnTo>
                      <a:lnTo>
                        <a:pt x="461" y="419"/>
                      </a:lnTo>
                      <a:lnTo>
                        <a:pt x="419" y="440"/>
                      </a:lnTo>
                      <a:lnTo>
                        <a:pt x="419" y="566"/>
                      </a:lnTo>
                      <a:lnTo>
                        <a:pt x="545" y="712"/>
                      </a:lnTo>
                      <a:lnTo>
                        <a:pt x="524" y="754"/>
                      </a:lnTo>
                      <a:lnTo>
                        <a:pt x="419" y="754"/>
                      </a:lnTo>
                      <a:lnTo>
                        <a:pt x="377" y="649"/>
                      </a:lnTo>
                      <a:lnTo>
                        <a:pt x="315" y="503"/>
                      </a:lnTo>
                      <a:lnTo>
                        <a:pt x="231" y="503"/>
                      </a:lnTo>
                      <a:lnTo>
                        <a:pt x="126" y="608"/>
                      </a:lnTo>
                      <a:lnTo>
                        <a:pt x="147" y="733"/>
                      </a:lnTo>
                      <a:lnTo>
                        <a:pt x="168" y="775"/>
                      </a:lnTo>
                      <a:lnTo>
                        <a:pt x="168" y="880"/>
                      </a:lnTo>
                      <a:lnTo>
                        <a:pt x="147" y="880"/>
                      </a:lnTo>
                      <a:lnTo>
                        <a:pt x="43" y="963"/>
                      </a:lnTo>
                      <a:lnTo>
                        <a:pt x="1" y="984"/>
                      </a:lnTo>
                      <a:lnTo>
                        <a:pt x="1" y="1089"/>
                      </a:lnTo>
                      <a:lnTo>
                        <a:pt x="22" y="1235"/>
                      </a:lnTo>
                      <a:lnTo>
                        <a:pt x="43" y="1361"/>
                      </a:lnTo>
                      <a:lnTo>
                        <a:pt x="147" y="1549"/>
                      </a:lnTo>
                      <a:lnTo>
                        <a:pt x="147" y="1612"/>
                      </a:lnTo>
                      <a:lnTo>
                        <a:pt x="231" y="1591"/>
                      </a:lnTo>
                      <a:lnTo>
                        <a:pt x="273" y="1507"/>
                      </a:lnTo>
                      <a:lnTo>
                        <a:pt x="273" y="1403"/>
                      </a:lnTo>
                      <a:lnTo>
                        <a:pt x="273" y="1298"/>
                      </a:lnTo>
                      <a:lnTo>
                        <a:pt x="335" y="1277"/>
                      </a:lnTo>
                      <a:lnTo>
                        <a:pt x="419" y="1361"/>
                      </a:lnTo>
                      <a:lnTo>
                        <a:pt x="461" y="1298"/>
                      </a:lnTo>
                      <a:lnTo>
                        <a:pt x="482" y="1340"/>
                      </a:lnTo>
                      <a:lnTo>
                        <a:pt x="440" y="1445"/>
                      </a:lnTo>
                      <a:lnTo>
                        <a:pt x="419" y="1591"/>
                      </a:lnTo>
                      <a:lnTo>
                        <a:pt x="377" y="1612"/>
                      </a:lnTo>
                      <a:lnTo>
                        <a:pt x="377" y="1675"/>
                      </a:lnTo>
                      <a:lnTo>
                        <a:pt x="482" y="1779"/>
                      </a:lnTo>
                      <a:lnTo>
                        <a:pt x="482" y="1800"/>
                      </a:lnTo>
                      <a:lnTo>
                        <a:pt x="545" y="1821"/>
                      </a:lnTo>
                      <a:lnTo>
                        <a:pt x="628" y="1821"/>
                      </a:lnTo>
                      <a:lnTo>
                        <a:pt x="649" y="1863"/>
                      </a:lnTo>
                      <a:lnTo>
                        <a:pt x="649" y="1926"/>
                      </a:lnTo>
                      <a:lnTo>
                        <a:pt x="545" y="2010"/>
                      </a:lnTo>
                      <a:lnTo>
                        <a:pt x="482" y="2010"/>
                      </a:lnTo>
                      <a:lnTo>
                        <a:pt x="482" y="1968"/>
                      </a:lnTo>
                      <a:lnTo>
                        <a:pt x="461" y="1905"/>
                      </a:lnTo>
                      <a:lnTo>
                        <a:pt x="315" y="1800"/>
                      </a:lnTo>
                      <a:lnTo>
                        <a:pt x="273" y="1821"/>
                      </a:lnTo>
                      <a:lnTo>
                        <a:pt x="273" y="1884"/>
                      </a:lnTo>
                      <a:lnTo>
                        <a:pt x="335" y="1989"/>
                      </a:lnTo>
                      <a:lnTo>
                        <a:pt x="419" y="2030"/>
                      </a:lnTo>
                      <a:lnTo>
                        <a:pt x="482" y="2093"/>
                      </a:lnTo>
                      <a:lnTo>
                        <a:pt x="482" y="2114"/>
                      </a:lnTo>
                      <a:lnTo>
                        <a:pt x="440" y="2177"/>
                      </a:lnTo>
                      <a:lnTo>
                        <a:pt x="482" y="2240"/>
                      </a:lnTo>
                      <a:lnTo>
                        <a:pt x="587" y="2302"/>
                      </a:lnTo>
                      <a:lnTo>
                        <a:pt x="670" y="2344"/>
                      </a:lnTo>
                      <a:lnTo>
                        <a:pt x="691" y="2428"/>
                      </a:lnTo>
                      <a:lnTo>
                        <a:pt x="775" y="2449"/>
                      </a:lnTo>
                      <a:lnTo>
                        <a:pt x="900" y="2449"/>
                      </a:lnTo>
                      <a:lnTo>
                        <a:pt x="942" y="2491"/>
                      </a:lnTo>
                      <a:lnTo>
                        <a:pt x="879" y="2533"/>
                      </a:lnTo>
                      <a:lnTo>
                        <a:pt x="754" y="2533"/>
                      </a:lnTo>
                      <a:lnTo>
                        <a:pt x="754" y="2637"/>
                      </a:lnTo>
                      <a:lnTo>
                        <a:pt x="796" y="2742"/>
                      </a:lnTo>
                      <a:lnTo>
                        <a:pt x="859" y="2742"/>
                      </a:lnTo>
                      <a:lnTo>
                        <a:pt x="942" y="2763"/>
                      </a:lnTo>
                      <a:lnTo>
                        <a:pt x="1068" y="2909"/>
                      </a:lnTo>
                      <a:lnTo>
                        <a:pt x="1110" y="2972"/>
                      </a:lnTo>
                      <a:lnTo>
                        <a:pt x="1068" y="3035"/>
                      </a:lnTo>
                      <a:lnTo>
                        <a:pt x="1068" y="3077"/>
                      </a:lnTo>
                      <a:lnTo>
                        <a:pt x="1382" y="3077"/>
                      </a:lnTo>
                      <a:lnTo>
                        <a:pt x="1465" y="3014"/>
                      </a:lnTo>
                      <a:lnTo>
                        <a:pt x="1465" y="2930"/>
                      </a:lnTo>
                      <a:lnTo>
                        <a:pt x="1507" y="2805"/>
                      </a:lnTo>
                      <a:lnTo>
                        <a:pt x="1591" y="2763"/>
                      </a:lnTo>
                      <a:lnTo>
                        <a:pt x="1675" y="2805"/>
                      </a:lnTo>
                      <a:lnTo>
                        <a:pt x="1675" y="2721"/>
                      </a:lnTo>
                      <a:lnTo>
                        <a:pt x="1612" y="2616"/>
                      </a:lnTo>
                      <a:lnTo>
                        <a:pt x="1570" y="2512"/>
                      </a:lnTo>
                      <a:lnTo>
                        <a:pt x="1570" y="2386"/>
                      </a:lnTo>
                      <a:lnTo>
                        <a:pt x="1528" y="2302"/>
                      </a:lnTo>
                      <a:lnTo>
                        <a:pt x="1528" y="2219"/>
                      </a:lnTo>
                      <a:lnTo>
                        <a:pt x="1591" y="2198"/>
                      </a:lnTo>
                      <a:lnTo>
                        <a:pt x="1633" y="2219"/>
                      </a:lnTo>
                      <a:lnTo>
                        <a:pt x="1695" y="2323"/>
                      </a:lnTo>
                      <a:lnTo>
                        <a:pt x="1675" y="2344"/>
                      </a:lnTo>
                      <a:lnTo>
                        <a:pt x="1695" y="2428"/>
                      </a:lnTo>
                      <a:lnTo>
                        <a:pt x="1779" y="2344"/>
                      </a:lnTo>
                      <a:lnTo>
                        <a:pt x="1779" y="2282"/>
                      </a:lnTo>
                      <a:lnTo>
                        <a:pt x="1737" y="2093"/>
                      </a:lnTo>
                      <a:lnTo>
                        <a:pt x="1800" y="2010"/>
                      </a:lnTo>
                      <a:lnTo>
                        <a:pt x="1821" y="2010"/>
                      </a:lnTo>
                      <a:lnTo>
                        <a:pt x="1884" y="2093"/>
                      </a:lnTo>
                      <a:lnTo>
                        <a:pt x="1884" y="2219"/>
                      </a:lnTo>
                      <a:lnTo>
                        <a:pt x="1926" y="2282"/>
                      </a:lnTo>
                      <a:lnTo>
                        <a:pt x="1926" y="2344"/>
                      </a:lnTo>
                      <a:lnTo>
                        <a:pt x="1842" y="2428"/>
                      </a:lnTo>
                      <a:lnTo>
                        <a:pt x="1842" y="2491"/>
                      </a:lnTo>
                      <a:lnTo>
                        <a:pt x="1884" y="2637"/>
                      </a:lnTo>
                      <a:lnTo>
                        <a:pt x="1926" y="2658"/>
                      </a:lnTo>
                      <a:lnTo>
                        <a:pt x="2009" y="2637"/>
                      </a:lnTo>
                      <a:lnTo>
                        <a:pt x="2156" y="2491"/>
                      </a:lnTo>
                      <a:lnTo>
                        <a:pt x="2219" y="2344"/>
                      </a:lnTo>
                      <a:lnTo>
                        <a:pt x="2219" y="2240"/>
                      </a:lnTo>
                      <a:lnTo>
                        <a:pt x="2239" y="2177"/>
                      </a:lnTo>
                      <a:lnTo>
                        <a:pt x="2302" y="2198"/>
                      </a:lnTo>
                      <a:lnTo>
                        <a:pt x="2344" y="2282"/>
                      </a:lnTo>
                      <a:lnTo>
                        <a:pt x="2323" y="2407"/>
                      </a:lnTo>
                      <a:lnTo>
                        <a:pt x="2260" y="2512"/>
                      </a:lnTo>
                      <a:lnTo>
                        <a:pt x="2260" y="2595"/>
                      </a:lnTo>
                      <a:lnTo>
                        <a:pt x="2344" y="2637"/>
                      </a:lnTo>
                      <a:lnTo>
                        <a:pt x="2449" y="2616"/>
                      </a:lnTo>
                      <a:lnTo>
                        <a:pt x="2532" y="2533"/>
                      </a:lnTo>
                      <a:lnTo>
                        <a:pt x="2574" y="2533"/>
                      </a:lnTo>
                      <a:lnTo>
                        <a:pt x="2574" y="2595"/>
                      </a:lnTo>
                      <a:lnTo>
                        <a:pt x="2532" y="2637"/>
                      </a:lnTo>
                      <a:lnTo>
                        <a:pt x="2428" y="2658"/>
                      </a:lnTo>
                      <a:lnTo>
                        <a:pt x="2344" y="2763"/>
                      </a:lnTo>
                      <a:lnTo>
                        <a:pt x="2156" y="2763"/>
                      </a:lnTo>
                      <a:lnTo>
                        <a:pt x="2009" y="2826"/>
                      </a:lnTo>
                      <a:lnTo>
                        <a:pt x="1988" y="2867"/>
                      </a:lnTo>
                      <a:lnTo>
                        <a:pt x="2009" y="2951"/>
                      </a:lnTo>
                      <a:lnTo>
                        <a:pt x="1884" y="3014"/>
                      </a:lnTo>
                      <a:lnTo>
                        <a:pt x="1800" y="3118"/>
                      </a:lnTo>
                      <a:lnTo>
                        <a:pt x="1716" y="3181"/>
                      </a:lnTo>
                      <a:lnTo>
                        <a:pt x="1675" y="3181"/>
                      </a:lnTo>
                      <a:lnTo>
                        <a:pt x="1570" y="3244"/>
                      </a:lnTo>
                      <a:lnTo>
                        <a:pt x="1570" y="3328"/>
                      </a:lnTo>
                      <a:lnTo>
                        <a:pt x="1507" y="3349"/>
                      </a:lnTo>
                      <a:lnTo>
                        <a:pt x="1486" y="3265"/>
                      </a:lnTo>
                      <a:lnTo>
                        <a:pt x="1465" y="3223"/>
                      </a:lnTo>
                      <a:lnTo>
                        <a:pt x="1382" y="3265"/>
                      </a:lnTo>
                      <a:lnTo>
                        <a:pt x="1298" y="3286"/>
                      </a:lnTo>
                      <a:lnTo>
                        <a:pt x="1298" y="3349"/>
                      </a:lnTo>
                      <a:lnTo>
                        <a:pt x="1277" y="3390"/>
                      </a:lnTo>
                      <a:lnTo>
                        <a:pt x="1319" y="3579"/>
                      </a:lnTo>
                      <a:lnTo>
                        <a:pt x="1319" y="3704"/>
                      </a:lnTo>
                      <a:lnTo>
                        <a:pt x="1361" y="3746"/>
                      </a:lnTo>
                      <a:lnTo>
                        <a:pt x="1465" y="3746"/>
                      </a:lnTo>
                      <a:lnTo>
                        <a:pt x="1528" y="3704"/>
                      </a:lnTo>
                      <a:lnTo>
                        <a:pt x="1633" y="3683"/>
                      </a:lnTo>
                      <a:lnTo>
                        <a:pt x="1695" y="3662"/>
                      </a:lnTo>
                      <a:lnTo>
                        <a:pt x="1779" y="3662"/>
                      </a:lnTo>
                      <a:lnTo>
                        <a:pt x="1842" y="3642"/>
                      </a:lnTo>
                      <a:lnTo>
                        <a:pt x="1926" y="3537"/>
                      </a:lnTo>
                      <a:lnTo>
                        <a:pt x="1988" y="3537"/>
                      </a:lnTo>
                      <a:lnTo>
                        <a:pt x="2009" y="3495"/>
                      </a:lnTo>
                      <a:lnTo>
                        <a:pt x="2114" y="3495"/>
                      </a:lnTo>
                      <a:lnTo>
                        <a:pt x="2135" y="3537"/>
                      </a:lnTo>
                      <a:lnTo>
                        <a:pt x="2428" y="3537"/>
                      </a:lnTo>
                      <a:lnTo>
                        <a:pt x="2470" y="3474"/>
                      </a:lnTo>
                      <a:lnTo>
                        <a:pt x="2553" y="3432"/>
                      </a:lnTo>
                      <a:lnTo>
                        <a:pt x="2616" y="3432"/>
                      </a:lnTo>
                      <a:lnTo>
                        <a:pt x="2616" y="3495"/>
                      </a:lnTo>
                      <a:lnTo>
                        <a:pt x="2553" y="3537"/>
                      </a:lnTo>
                      <a:lnTo>
                        <a:pt x="2532" y="3600"/>
                      </a:lnTo>
                      <a:lnTo>
                        <a:pt x="2449" y="3600"/>
                      </a:lnTo>
                      <a:lnTo>
                        <a:pt x="2407" y="3642"/>
                      </a:lnTo>
                      <a:lnTo>
                        <a:pt x="2239" y="3642"/>
                      </a:lnTo>
                      <a:lnTo>
                        <a:pt x="2135" y="3683"/>
                      </a:lnTo>
                      <a:lnTo>
                        <a:pt x="1947" y="3767"/>
                      </a:lnTo>
                      <a:lnTo>
                        <a:pt x="1884" y="3767"/>
                      </a:lnTo>
                      <a:lnTo>
                        <a:pt x="1800" y="3788"/>
                      </a:lnTo>
                      <a:lnTo>
                        <a:pt x="1800" y="3809"/>
                      </a:lnTo>
                      <a:lnTo>
                        <a:pt x="1905" y="3872"/>
                      </a:lnTo>
                      <a:lnTo>
                        <a:pt x="2051" y="3893"/>
                      </a:lnTo>
                      <a:lnTo>
                        <a:pt x="2135" y="3893"/>
                      </a:lnTo>
                      <a:lnTo>
                        <a:pt x="2239" y="3976"/>
                      </a:lnTo>
                      <a:lnTo>
                        <a:pt x="2239" y="4018"/>
                      </a:lnTo>
                      <a:lnTo>
                        <a:pt x="2030" y="4018"/>
                      </a:lnTo>
                      <a:lnTo>
                        <a:pt x="1947" y="4060"/>
                      </a:lnTo>
                      <a:lnTo>
                        <a:pt x="1905" y="4018"/>
                      </a:lnTo>
                      <a:lnTo>
                        <a:pt x="1800" y="3997"/>
                      </a:lnTo>
                      <a:lnTo>
                        <a:pt x="1779" y="4060"/>
                      </a:lnTo>
                      <a:lnTo>
                        <a:pt x="1737" y="4060"/>
                      </a:lnTo>
                      <a:lnTo>
                        <a:pt x="1695" y="3997"/>
                      </a:lnTo>
                      <a:lnTo>
                        <a:pt x="1633" y="3914"/>
                      </a:lnTo>
                      <a:lnTo>
                        <a:pt x="1570" y="3893"/>
                      </a:lnTo>
                      <a:lnTo>
                        <a:pt x="1423" y="3997"/>
                      </a:lnTo>
                      <a:lnTo>
                        <a:pt x="1423" y="4018"/>
                      </a:lnTo>
                      <a:lnTo>
                        <a:pt x="1486" y="4102"/>
                      </a:lnTo>
                      <a:lnTo>
                        <a:pt x="1507" y="4165"/>
                      </a:lnTo>
                      <a:lnTo>
                        <a:pt x="1486" y="4227"/>
                      </a:lnTo>
                      <a:lnTo>
                        <a:pt x="1507" y="4227"/>
                      </a:lnTo>
                      <a:lnTo>
                        <a:pt x="1486" y="4290"/>
                      </a:lnTo>
                      <a:lnTo>
                        <a:pt x="1507" y="4332"/>
                      </a:lnTo>
                      <a:lnTo>
                        <a:pt x="1591" y="4395"/>
                      </a:lnTo>
                      <a:lnTo>
                        <a:pt x="1591" y="4437"/>
                      </a:lnTo>
                      <a:lnTo>
                        <a:pt x="1612" y="4499"/>
                      </a:lnTo>
                      <a:lnTo>
                        <a:pt x="1633" y="4478"/>
                      </a:lnTo>
                      <a:lnTo>
                        <a:pt x="1716" y="4541"/>
                      </a:lnTo>
                      <a:lnTo>
                        <a:pt x="1716" y="4604"/>
                      </a:lnTo>
                      <a:lnTo>
                        <a:pt x="1779" y="4688"/>
                      </a:lnTo>
                      <a:lnTo>
                        <a:pt x="1800" y="4646"/>
                      </a:lnTo>
                      <a:lnTo>
                        <a:pt x="1884" y="4688"/>
                      </a:lnTo>
                      <a:lnTo>
                        <a:pt x="1926" y="4751"/>
                      </a:lnTo>
                      <a:lnTo>
                        <a:pt x="1988" y="4792"/>
                      </a:lnTo>
                      <a:lnTo>
                        <a:pt x="1988" y="4855"/>
                      </a:lnTo>
                      <a:lnTo>
                        <a:pt x="2114" y="4960"/>
                      </a:lnTo>
                      <a:lnTo>
                        <a:pt x="2239" y="4918"/>
                      </a:lnTo>
                      <a:lnTo>
                        <a:pt x="2260" y="4834"/>
                      </a:lnTo>
                      <a:lnTo>
                        <a:pt x="2323" y="4834"/>
                      </a:lnTo>
                      <a:lnTo>
                        <a:pt x="2344" y="4897"/>
                      </a:lnTo>
                      <a:lnTo>
                        <a:pt x="2428" y="4855"/>
                      </a:lnTo>
                      <a:lnTo>
                        <a:pt x="2449" y="4897"/>
                      </a:lnTo>
                      <a:lnTo>
                        <a:pt x="2449" y="4960"/>
                      </a:lnTo>
                      <a:lnTo>
                        <a:pt x="2407" y="5023"/>
                      </a:lnTo>
                      <a:lnTo>
                        <a:pt x="2344" y="5023"/>
                      </a:lnTo>
                      <a:lnTo>
                        <a:pt x="2239" y="5106"/>
                      </a:lnTo>
                      <a:lnTo>
                        <a:pt x="2239" y="5148"/>
                      </a:lnTo>
                      <a:lnTo>
                        <a:pt x="2428" y="5336"/>
                      </a:lnTo>
                      <a:lnTo>
                        <a:pt x="2470" y="5357"/>
                      </a:lnTo>
                      <a:lnTo>
                        <a:pt x="2532" y="5420"/>
                      </a:lnTo>
                      <a:lnTo>
                        <a:pt x="2512" y="5567"/>
                      </a:lnTo>
                      <a:lnTo>
                        <a:pt x="2532" y="5650"/>
                      </a:lnTo>
                      <a:lnTo>
                        <a:pt x="2574" y="5650"/>
                      </a:lnTo>
                      <a:lnTo>
                        <a:pt x="2616" y="5587"/>
                      </a:lnTo>
                      <a:lnTo>
                        <a:pt x="2658" y="5567"/>
                      </a:lnTo>
                      <a:lnTo>
                        <a:pt x="2721" y="5650"/>
                      </a:lnTo>
                      <a:lnTo>
                        <a:pt x="2784" y="5629"/>
                      </a:lnTo>
                      <a:lnTo>
                        <a:pt x="2867" y="5525"/>
                      </a:lnTo>
                      <a:lnTo>
                        <a:pt x="2888" y="5420"/>
                      </a:lnTo>
                      <a:lnTo>
                        <a:pt x="2930" y="5357"/>
                      </a:lnTo>
                      <a:lnTo>
                        <a:pt x="2930" y="5315"/>
                      </a:lnTo>
                      <a:lnTo>
                        <a:pt x="2867" y="5148"/>
                      </a:lnTo>
                      <a:lnTo>
                        <a:pt x="2846" y="5023"/>
                      </a:lnTo>
                      <a:lnTo>
                        <a:pt x="2888" y="4939"/>
                      </a:lnTo>
                      <a:lnTo>
                        <a:pt x="2951" y="4855"/>
                      </a:lnTo>
                      <a:lnTo>
                        <a:pt x="2951" y="4499"/>
                      </a:lnTo>
                      <a:lnTo>
                        <a:pt x="2972" y="4395"/>
                      </a:lnTo>
                      <a:lnTo>
                        <a:pt x="2972" y="4311"/>
                      </a:lnTo>
                      <a:lnTo>
                        <a:pt x="3056" y="4227"/>
                      </a:lnTo>
                      <a:lnTo>
                        <a:pt x="3056" y="4206"/>
                      </a:lnTo>
                      <a:lnTo>
                        <a:pt x="2972" y="4165"/>
                      </a:lnTo>
                      <a:lnTo>
                        <a:pt x="3056" y="4060"/>
                      </a:lnTo>
                      <a:lnTo>
                        <a:pt x="3181" y="4081"/>
                      </a:lnTo>
                      <a:lnTo>
                        <a:pt x="3202" y="4081"/>
                      </a:lnTo>
                      <a:lnTo>
                        <a:pt x="3244" y="3976"/>
                      </a:lnTo>
                      <a:lnTo>
                        <a:pt x="3244" y="3809"/>
                      </a:lnTo>
                      <a:lnTo>
                        <a:pt x="3265" y="3683"/>
                      </a:lnTo>
                      <a:lnTo>
                        <a:pt x="3265" y="3558"/>
                      </a:lnTo>
                      <a:lnTo>
                        <a:pt x="3181" y="3432"/>
                      </a:lnTo>
                      <a:lnTo>
                        <a:pt x="3181" y="3286"/>
                      </a:lnTo>
                      <a:lnTo>
                        <a:pt x="3244" y="3265"/>
                      </a:lnTo>
                      <a:lnTo>
                        <a:pt x="3348" y="3328"/>
                      </a:lnTo>
                      <a:lnTo>
                        <a:pt x="3390" y="3223"/>
                      </a:lnTo>
                      <a:lnTo>
                        <a:pt x="3369" y="3181"/>
                      </a:lnTo>
                      <a:lnTo>
                        <a:pt x="3369" y="3056"/>
                      </a:lnTo>
                      <a:lnTo>
                        <a:pt x="3390" y="2951"/>
                      </a:lnTo>
                      <a:lnTo>
                        <a:pt x="3369" y="2742"/>
                      </a:lnTo>
                      <a:lnTo>
                        <a:pt x="3348" y="2616"/>
                      </a:lnTo>
                      <a:lnTo>
                        <a:pt x="3369" y="2554"/>
                      </a:lnTo>
                      <a:lnTo>
                        <a:pt x="3495" y="2449"/>
                      </a:lnTo>
                      <a:lnTo>
                        <a:pt x="3495" y="2386"/>
                      </a:lnTo>
                      <a:lnTo>
                        <a:pt x="3474" y="2323"/>
                      </a:lnTo>
                      <a:lnTo>
                        <a:pt x="3474" y="2282"/>
                      </a:lnTo>
                      <a:lnTo>
                        <a:pt x="3579" y="2282"/>
                      </a:lnTo>
                      <a:lnTo>
                        <a:pt x="3725" y="2135"/>
                      </a:lnTo>
                      <a:lnTo>
                        <a:pt x="3830" y="2135"/>
                      </a:lnTo>
                      <a:lnTo>
                        <a:pt x="3934" y="2114"/>
                      </a:lnTo>
                      <a:lnTo>
                        <a:pt x="3997" y="2219"/>
                      </a:lnTo>
                      <a:lnTo>
                        <a:pt x="4039" y="2198"/>
                      </a:lnTo>
                      <a:lnTo>
                        <a:pt x="4081" y="2114"/>
                      </a:lnTo>
                      <a:lnTo>
                        <a:pt x="4102" y="2072"/>
                      </a:lnTo>
                      <a:lnTo>
                        <a:pt x="4102" y="1926"/>
                      </a:lnTo>
                      <a:lnTo>
                        <a:pt x="4018" y="1905"/>
                      </a:lnTo>
                      <a:lnTo>
                        <a:pt x="3767" y="1821"/>
                      </a:lnTo>
                      <a:lnTo>
                        <a:pt x="3662" y="1779"/>
                      </a:lnTo>
                      <a:lnTo>
                        <a:pt x="3495" y="1612"/>
                      </a:lnTo>
                      <a:lnTo>
                        <a:pt x="3411" y="1570"/>
                      </a:lnTo>
                      <a:lnTo>
                        <a:pt x="3286" y="1382"/>
                      </a:lnTo>
                      <a:lnTo>
                        <a:pt x="3244" y="1361"/>
                      </a:lnTo>
                      <a:lnTo>
                        <a:pt x="3097" y="1361"/>
                      </a:lnTo>
                      <a:lnTo>
                        <a:pt x="3056" y="1277"/>
                      </a:lnTo>
                      <a:lnTo>
                        <a:pt x="3056" y="1193"/>
                      </a:lnTo>
                      <a:lnTo>
                        <a:pt x="2972" y="942"/>
                      </a:lnTo>
                      <a:lnTo>
                        <a:pt x="2888" y="733"/>
                      </a:lnTo>
                      <a:lnTo>
                        <a:pt x="2742" y="608"/>
                      </a:lnTo>
                      <a:lnTo>
                        <a:pt x="2658" y="670"/>
                      </a:lnTo>
                      <a:lnTo>
                        <a:pt x="2637" y="775"/>
                      </a:lnTo>
                      <a:lnTo>
                        <a:pt x="2658" y="984"/>
                      </a:lnTo>
                      <a:lnTo>
                        <a:pt x="2658" y="1131"/>
                      </a:lnTo>
                      <a:lnTo>
                        <a:pt x="2574" y="1193"/>
                      </a:lnTo>
                      <a:lnTo>
                        <a:pt x="2553" y="1173"/>
                      </a:lnTo>
                      <a:lnTo>
                        <a:pt x="2553" y="1131"/>
                      </a:lnTo>
                      <a:lnTo>
                        <a:pt x="2553" y="963"/>
                      </a:lnTo>
                      <a:lnTo>
                        <a:pt x="2553" y="733"/>
                      </a:lnTo>
                      <a:lnTo>
                        <a:pt x="2616" y="670"/>
                      </a:lnTo>
                      <a:lnTo>
                        <a:pt x="2616" y="545"/>
                      </a:lnTo>
                      <a:lnTo>
                        <a:pt x="2553" y="419"/>
                      </a:lnTo>
                      <a:lnTo>
                        <a:pt x="2449" y="231"/>
                      </a:lnTo>
                      <a:lnTo>
                        <a:pt x="2344" y="189"/>
                      </a:lnTo>
                      <a:lnTo>
                        <a:pt x="2260" y="231"/>
                      </a:lnTo>
                      <a:lnTo>
                        <a:pt x="2219" y="315"/>
                      </a:lnTo>
                      <a:lnTo>
                        <a:pt x="2156" y="294"/>
                      </a:lnTo>
                      <a:lnTo>
                        <a:pt x="2135" y="147"/>
                      </a:lnTo>
                      <a:lnTo>
                        <a:pt x="203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87" name="Google Shape;2187;p10"/>
              <p:cNvSpPr/>
              <p:nvPr/>
            </p:nvSpPr>
            <p:spPr>
              <a:xfrm>
                <a:off x="4614379" y="2777935"/>
                <a:ext cx="83472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12284" extrusionOk="0">
                    <a:moveTo>
                      <a:pt x="4122" y="1"/>
                    </a:moveTo>
                    <a:lnTo>
                      <a:pt x="4122" y="43"/>
                    </a:lnTo>
                    <a:lnTo>
                      <a:pt x="4080" y="126"/>
                    </a:lnTo>
                    <a:lnTo>
                      <a:pt x="4017" y="126"/>
                    </a:lnTo>
                    <a:lnTo>
                      <a:pt x="3996" y="147"/>
                    </a:lnTo>
                    <a:lnTo>
                      <a:pt x="4059" y="231"/>
                    </a:lnTo>
                    <a:lnTo>
                      <a:pt x="4080" y="357"/>
                    </a:lnTo>
                    <a:lnTo>
                      <a:pt x="4289" y="671"/>
                    </a:lnTo>
                    <a:lnTo>
                      <a:pt x="4331" y="796"/>
                    </a:lnTo>
                    <a:lnTo>
                      <a:pt x="4331" y="1005"/>
                    </a:lnTo>
                    <a:lnTo>
                      <a:pt x="4310" y="1089"/>
                    </a:lnTo>
                    <a:lnTo>
                      <a:pt x="4373" y="1277"/>
                    </a:lnTo>
                    <a:lnTo>
                      <a:pt x="4415" y="1382"/>
                    </a:lnTo>
                    <a:lnTo>
                      <a:pt x="4415" y="1424"/>
                    </a:lnTo>
                    <a:lnTo>
                      <a:pt x="4373" y="1424"/>
                    </a:lnTo>
                    <a:lnTo>
                      <a:pt x="4289" y="1528"/>
                    </a:lnTo>
                    <a:lnTo>
                      <a:pt x="4310" y="1633"/>
                    </a:lnTo>
                    <a:lnTo>
                      <a:pt x="4373" y="1738"/>
                    </a:lnTo>
                    <a:lnTo>
                      <a:pt x="4394" y="1800"/>
                    </a:lnTo>
                    <a:lnTo>
                      <a:pt x="4457" y="1821"/>
                    </a:lnTo>
                    <a:lnTo>
                      <a:pt x="4478" y="1905"/>
                    </a:lnTo>
                    <a:lnTo>
                      <a:pt x="4457" y="1926"/>
                    </a:lnTo>
                    <a:lnTo>
                      <a:pt x="4457" y="2010"/>
                    </a:lnTo>
                    <a:lnTo>
                      <a:pt x="4394" y="2051"/>
                    </a:lnTo>
                    <a:lnTo>
                      <a:pt x="4206" y="2031"/>
                    </a:lnTo>
                    <a:lnTo>
                      <a:pt x="4017" y="1926"/>
                    </a:lnTo>
                    <a:lnTo>
                      <a:pt x="3955" y="1947"/>
                    </a:lnTo>
                    <a:lnTo>
                      <a:pt x="3892" y="2031"/>
                    </a:lnTo>
                    <a:lnTo>
                      <a:pt x="3913" y="2093"/>
                    </a:lnTo>
                    <a:lnTo>
                      <a:pt x="3976" y="2093"/>
                    </a:lnTo>
                    <a:lnTo>
                      <a:pt x="4080" y="2156"/>
                    </a:lnTo>
                    <a:lnTo>
                      <a:pt x="4080" y="2219"/>
                    </a:lnTo>
                    <a:lnTo>
                      <a:pt x="4017" y="2261"/>
                    </a:lnTo>
                    <a:lnTo>
                      <a:pt x="3976" y="2365"/>
                    </a:lnTo>
                    <a:lnTo>
                      <a:pt x="3892" y="2407"/>
                    </a:lnTo>
                    <a:lnTo>
                      <a:pt x="3871" y="2449"/>
                    </a:lnTo>
                    <a:lnTo>
                      <a:pt x="3787" y="2470"/>
                    </a:lnTo>
                    <a:lnTo>
                      <a:pt x="3745" y="2575"/>
                    </a:lnTo>
                    <a:lnTo>
                      <a:pt x="3766" y="2679"/>
                    </a:lnTo>
                    <a:lnTo>
                      <a:pt x="3766" y="2847"/>
                    </a:lnTo>
                    <a:lnTo>
                      <a:pt x="3787" y="2930"/>
                    </a:lnTo>
                    <a:lnTo>
                      <a:pt x="3871" y="2930"/>
                    </a:lnTo>
                    <a:lnTo>
                      <a:pt x="3976" y="2993"/>
                    </a:lnTo>
                    <a:lnTo>
                      <a:pt x="4059" y="3077"/>
                    </a:lnTo>
                    <a:lnTo>
                      <a:pt x="4122" y="3286"/>
                    </a:lnTo>
                    <a:lnTo>
                      <a:pt x="4164" y="3495"/>
                    </a:lnTo>
                    <a:lnTo>
                      <a:pt x="4122" y="3516"/>
                    </a:lnTo>
                    <a:lnTo>
                      <a:pt x="4185" y="3621"/>
                    </a:lnTo>
                    <a:lnTo>
                      <a:pt x="4289" y="3684"/>
                    </a:lnTo>
                    <a:lnTo>
                      <a:pt x="4415" y="3516"/>
                    </a:lnTo>
                    <a:lnTo>
                      <a:pt x="4478" y="3412"/>
                    </a:lnTo>
                    <a:lnTo>
                      <a:pt x="4478" y="3349"/>
                    </a:lnTo>
                    <a:lnTo>
                      <a:pt x="4520" y="3286"/>
                    </a:lnTo>
                    <a:lnTo>
                      <a:pt x="4540" y="3286"/>
                    </a:lnTo>
                    <a:cubicBezTo>
                      <a:pt x="4624" y="3370"/>
                      <a:pt x="4708" y="3453"/>
                      <a:pt x="4729" y="3558"/>
                    </a:cubicBezTo>
                    <a:lnTo>
                      <a:pt x="4729" y="3579"/>
                    </a:lnTo>
                    <a:lnTo>
                      <a:pt x="4687" y="3704"/>
                    </a:lnTo>
                    <a:lnTo>
                      <a:pt x="4687" y="3809"/>
                    </a:lnTo>
                    <a:lnTo>
                      <a:pt x="4729" y="3872"/>
                    </a:lnTo>
                    <a:lnTo>
                      <a:pt x="4792" y="3830"/>
                    </a:lnTo>
                    <a:lnTo>
                      <a:pt x="4917" y="3725"/>
                    </a:lnTo>
                    <a:lnTo>
                      <a:pt x="4980" y="3872"/>
                    </a:lnTo>
                    <a:lnTo>
                      <a:pt x="4917" y="3976"/>
                    </a:lnTo>
                    <a:lnTo>
                      <a:pt x="4833" y="4018"/>
                    </a:lnTo>
                    <a:lnTo>
                      <a:pt x="4771" y="3976"/>
                    </a:lnTo>
                    <a:lnTo>
                      <a:pt x="4792" y="4102"/>
                    </a:lnTo>
                    <a:lnTo>
                      <a:pt x="4729" y="4144"/>
                    </a:lnTo>
                    <a:lnTo>
                      <a:pt x="4666" y="4123"/>
                    </a:lnTo>
                    <a:lnTo>
                      <a:pt x="4624" y="4018"/>
                    </a:lnTo>
                    <a:lnTo>
                      <a:pt x="4603" y="3914"/>
                    </a:lnTo>
                    <a:lnTo>
                      <a:pt x="4582" y="3872"/>
                    </a:lnTo>
                    <a:lnTo>
                      <a:pt x="4499" y="3893"/>
                    </a:lnTo>
                    <a:lnTo>
                      <a:pt x="4457" y="3872"/>
                    </a:lnTo>
                    <a:lnTo>
                      <a:pt x="4415" y="3976"/>
                    </a:lnTo>
                    <a:lnTo>
                      <a:pt x="4478" y="4123"/>
                    </a:lnTo>
                    <a:lnTo>
                      <a:pt x="4478" y="4228"/>
                    </a:lnTo>
                    <a:lnTo>
                      <a:pt x="4394" y="4248"/>
                    </a:lnTo>
                    <a:lnTo>
                      <a:pt x="4310" y="4353"/>
                    </a:lnTo>
                    <a:lnTo>
                      <a:pt x="4310" y="4416"/>
                    </a:lnTo>
                    <a:lnTo>
                      <a:pt x="4457" y="4562"/>
                    </a:lnTo>
                    <a:lnTo>
                      <a:pt x="4499" y="4646"/>
                    </a:lnTo>
                    <a:lnTo>
                      <a:pt x="4457" y="4813"/>
                    </a:lnTo>
                    <a:lnTo>
                      <a:pt x="4373" y="4855"/>
                    </a:lnTo>
                    <a:lnTo>
                      <a:pt x="4289" y="4834"/>
                    </a:lnTo>
                    <a:lnTo>
                      <a:pt x="4268" y="4876"/>
                    </a:lnTo>
                    <a:lnTo>
                      <a:pt x="4352" y="4981"/>
                    </a:lnTo>
                    <a:lnTo>
                      <a:pt x="4415" y="4960"/>
                    </a:lnTo>
                    <a:lnTo>
                      <a:pt x="4499" y="4876"/>
                    </a:lnTo>
                    <a:lnTo>
                      <a:pt x="4603" y="5148"/>
                    </a:lnTo>
                    <a:lnTo>
                      <a:pt x="4666" y="5441"/>
                    </a:lnTo>
                    <a:lnTo>
                      <a:pt x="4624" y="5588"/>
                    </a:lnTo>
                    <a:lnTo>
                      <a:pt x="4624" y="5860"/>
                    </a:lnTo>
                    <a:lnTo>
                      <a:pt x="4520" y="6236"/>
                    </a:lnTo>
                    <a:lnTo>
                      <a:pt x="4561" y="6404"/>
                    </a:lnTo>
                    <a:lnTo>
                      <a:pt x="4499" y="6592"/>
                    </a:lnTo>
                    <a:lnTo>
                      <a:pt x="4373" y="6655"/>
                    </a:lnTo>
                    <a:lnTo>
                      <a:pt x="4310" y="6843"/>
                    </a:lnTo>
                    <a:lnTo>
                      <a:pt x="4310" y="7031"/>
                    </a:lnTo>
                    <a:lnTo>
                      <a:pt x="4248" y="7136"/>
                    </a:lnTo>
                    <a:lnTo>
                      <a:pt x="4206" y="7241"/>
                    </a:lnTo>
                    <a:lnTo>
                      <a:pt x="4080" y="7366"/>
                    </a:lnTo>
                    <a:lnTo>
                      <a:pt x="3829" y="7533"/>
                    </a:lnTo>
                    <a:lnTo>
                      <a:pt x="3724" y="7554"/>
                    </a:lnTo>
                    <a:lnTo>
                      <a:pt x="3662" y="7659"/>
                    </a:lnTo>
                    <a:lnTo>
                      <a:pt x="3536" y="7575"/>
                    </a:lnTo>
                    <a:lnTo>
                      <a:pt x="3411" y="7429"/>
                    </a:lnTo>
                    <a:lnTo>
                      <a:pt x="3411" y="7345"/>
                    </a:lnTo>
                    <a:lnTo>
                      <a:pt x="3452" y="7324"/>
                    </a:lnTo>
                    <a:lnTo>
                      <a:pt x="3515" y="7220"/>
                    </a:lnTo>
                    <a:lnTo>
                      <a:pt x="3515" y="7157"/>
                    </a:lnTo>
                    <a:lnTo>
                      <a:pt x="3578" y="7073"/>
                    </a:lnTo>
                    <a:lnTo>
                      <a:pt x="3578" y="7052"/>
                    </a:lnTo>
                    <a:lnTo>
                      <a:pt x="3452" y="7073"/>
                    </a:lnTo>
                    <a:lnTo>
                      <a:pt x="3348" y="7178"/>
                    </a:lnTo>
                    <a:lnTo>
                      <a:pt x="3222" y="7241"/>
                    </a:lnTo>
                    <a:lnTo>
                      <a:pt x="3201" y="7345"/>
                    </a:lnTo>
                    <a:lnTo>
                      <a:pt x="3264" y="7471"/>
                    </a:lnTo>
                    <a:lnTo>
                      <a:pt x="3306" y="7722"/>
                    </a:lnTo>
                    <a:lnTo>
                      <a:pt x="3264" y="7868"/>
                    </a:lnTo>
                    <a:lnTo>
                      <a:pt x="3139" y="7994"/>
                    </a:lnTo>
                    <a:lnTo>
                      <a:pt x="3139" y="8077"/>
                    </a:lnTo>
                    <a:lnTo>
                      <a:pt x="3076" y="8119"/>
                    </a:lnTo>
                    <a:lnTo>
                      <a:pt x="3055" y="8329"/>
                    </a:lnTo>
                    <a:lnTo>
                      <a:pt x="3118" y="8391"/>
                    </a:lnTo>
                    <a:lnTo>
                      <a:pt x="3118" y="8475"/>
                    </a:lnTo>
                    <a:lnTo>
                      <a:pt x="3076" y="8496"/>
                    </a:lnTo>
                    <a:lnTo>
                      <a:pt x="3118" y="8517"/>
                    </a:lnTo>
                    <a:lnTo>
                      <a:pt x="3076" y="8601"/>
                    </a:lnTo>
                    <a:lnTo>
                      <a:pt x="3034" y="8601"/>
                    </a:lnTo>
                    <a:lnTo>
                      <a:pt x="3055" y="8642"/>
                    </a:lnTo>
                    <a:lnTo>
                      <a:pt x="2992" y="8684"/>
                    </a:lnTo>
                    <a:lnTo>
                      <a:pt x="2929" y="8621"/>
                    </a:lnTo>
                    <a:lnTo>
                      <a:pt x="2846" y="8684"/>
                    </a:lnTo>
                    <a:lnTo>
                      <a:pt x="2804" y="8642"/>
                    </a:lnTo>
                    <a:lnTo>
                      <a:pt x="2762" y="8517"/>
                    </a:lnTo>
                    <a:lnTo>
                      <a:pt x="2741" y="8496"/>
                    </a:lnTo>
                    <a:lnTo>
                      <a:pt x="2657" y="8538"/>
                    </a:lnTo>
                    <a:lnTo>
                      <a:pt x="2595" y="8538"/>
                    </a:lnTo>
                    <a:lnTo>
                      <a:pt x="2553" y="8517"/>
                    </a:lnTo>
                    <a:lnTo>
                      <a:pt x="2302" y="8601"/>
                    </a:lnTo>
                    <a:lnTo>
                      <a:pt x="2176" y="8642"/>
                    </a:lnTo>
                    <a:lnTo>
                      <a:pt x="2030" y="8705"/>
                    </a:lnTo>
                    <a:lnTo>
                      <a:pt x="1883" y="8705"/>
                    </a:lnTo>
                    <a:lnTo>
                      <a:pt x="1758" y="8747"/>
                    </a:lnTo>
                    <a:lnTo>
                      <a:pt x="1695" y="8726"/>
                    </a:lnTo>
                    <a:lnTo>
                      <a:pt x="1569" y="8747"/>
                    </a:lnTo>
                    <a:lnTo>
                      <a:pt x="1360" y="8914"/>
                    </a:lnTo>
                    <a:lnTo>
                      <a:pt x="1297" y="9040"/>
                    </a:lnTo>
                    <a:lnTo>
                      <a:pt x="1235" y="9082"/>
                    </a:lnTo>
                    <a:lnTo>
                      <a:pt x="1193" y="9165"/>
                    </a:lnTo>
                    <a:lnTo>
                      <a:pt x="1046" y="9354"/>
                    </a:lnTo>
                    <a:lnTo>
                      <a:pt x="942" y="9375"/>
                    </a:lnTo>
                    <a:lnTo>
                      <a:pt x="858" y="9479"/>
                    </a:lnTo>
                    <a:lnTo>
                      <a:pt x="837" y="9563"/>
                    </a:lnTo>
                    <a:lnTo>
                      <a:pt x="753" y="9647"/>
                    </a:lnTo>
                    <a:lnTo>
                      <a:pt x="607" y="9668"/>
                    </a:lnTo>
                    <a:lnTo>
                      <a:pt x="544" y="9751"/>
                    </a:lnTo>
                    <a:lnTo>
                      <a:pt x="565" y="9940"/>
                    </a:lnTo>
                    <a:lnTo>
                      <a:pt x="628" y="9961"/>
                    </a:lnTo>
                    <a:lnTo>
                      <a:pt x="649" y="10002"/>
                    </a:lnTo>
                    <a:lnTo>
                      <a:pt x="628" y="10065"/>
                    </a:lnTo>
                    <a:lnTo>
                      <a:pt x="607" y="10044"/>
                    </a:lnTo>
                    <a:lnTo>
                      <a:pt x="481" y="10149"/>
                    </a:lnTo>
                    <a:lnTo>
                      <a:pt x="439" y="10212"/>
                    </a:lnTo>
                    <a:lnTo>
                      <a:pt x="377" y="10274"/>
                    </a:lnTo>
                    <a:lnTo>
                      <a:pt x="272" y="10379"/>
                    </a:lnTo>
                    <a:lnTo>
                      <a:pt x="209" y="10463"/>
                    </a:lnTo>
                    <a:lnTo>
                      <a:pt x="105" y="10463"/>
                    </a:lnTo>
                    <a:lnTo>
                      <a:pt x="0" y="10505"/>
                    </a:lnTo>
                    <a:lnTo>
                      <a:pt x="105" y="10505"/>
                    </a:lnTo>
                    <a:lnTo>
                      <a:pt x="167" y="10609"/>
                    </a:lnTo>
                    <a:lnTo>
                      <a:pt x="209" y="10735"/>
                    </a:lnTo>
                    <a:lnTo>
                      <a:pt x="167" y="10777"/>
                    </a:lnTo>
                    <a:lnTo>
                      <a:pt x="126" y="10693"/>
                    </a:lnTo>
                    <a:lnTo>
                      <a:pt x="84" y="10609"/>
                    </a:lnTo>
                    <a:lnTo>
                      <a:pt x="63" y="10714"/>
                    </a:lnTo>
                    <a:lnTo>
                      <a:pt x="84" y="10818"/>
                    </a:lnTo>
                    <a:lnTo>
                      <a:pt x="167" y="10839"/>
                    </a:lnTo>
                    <a:lnTo>
                      <a:pt x="167" y="10923"/>
                    </a:lnTo>
                    <a:lnTo>
                      <a:pt x="126" y="11007"/>
                    </a:lnTo>
                    <a:lnTo>
                      <a:pt x="126" y="11007"/>
                    </a:lnTo>
                    <a:lnTo>
                      <a:pt x="188" y="10965"/>
                    </a:lnTo>
                    <a:lnTo>
                      <a:pt x="230" y="10902"/>
                    </a:lnTo>
                    <a:lnTo>
                      <a:pt x="314" y="10860"/>
                    </a:lnTo>
                    <a:lnTo>
                      <a:pt x="377" y="10902"/>
                    </a:lnTo>
                    <a:lnTo>
                      <a:pt x="314" y="10944"/>
                    </a:lnTo>
                    <a:lnTo>
                      <a:pt x="377" y="10965"/>
                    </a:lnTo>
                    <a:lnTo>
                      <a:pt x="439" y="10944"/>
                    </a:lnTo>
                    <a:lnTo>
                      <a:pt x="439" y="10839"/>
                    </a:lnTo>
                    <a:lnTo>
                      <a:pt x="398" y="10798"/>
                    </a:lnTo>
                    <a:lnTo>
                      <a:pt x="293" y="10818"/>
                    </a:lnTo>
                    <a:lnTo>
                      <a:pt x="293" y="10777"/>
                    </a:lnTo>
                    <a:lnTo>
                      <a:pt x="314" y="10714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439" y="10609"/>
                    </a:lnTo>
                    <a:lnTo>
                      <a:pt x="544" y="10798"/>
                    </a:lnTo>
                    <a:lnTo>
                      <a:pt x="586" y="10923"/>
                    </a:lnTo>
                    <a:lnTo>
                      <a:pt x="628" y="10986"/>
                    </a:lnTo>
                    <a:lnTo>
                      <a:pt x="628" y="11153"/>
                    </a:lnTo>
                    <a:lnTo>
                      <a:pt x="544" y="11342"/>
                    </a:lnTo>
                    <a:lnTo>
                      <a:pt x="439" y="11342"/>
                    </a:lnTo>
                    <a:lnTo>
                      <a:pt x="481" y="11383"/>
                    </a:lnTo>
                    <a:lnTo>
                      <a:pt x="544" y="11551"/>
                    </a:lnTo>
                    <a:lnTo>
                      <a:pt x="586" y="11760"/>
                    </a:lnTo>
                    <a:lnTo>
                      <a:pt x="691" y="11865"/>
                    </a:lnTo>
                    <a:lnTo>
                      <a:pt x="691" y="11969"/>
                    </a:lnTo>
                    <a:lnTo>
                      <a:pt x="628" y="12011"/>
                    </a:lnTo>
                    <a:lnTo>
                      <a:pt x="711" y="12095"/>
                    </a:lnTo>
                    <a:lnTo>
                      <a:pt x="795" y="12095"/>
                    </a:lnTo>
                    <a:lnTo>
                      <a:pt x="858" y="12158"/>
                    </a:lnTo>
                    <a:lnTo>
                      <a:pt x="900" y="12095"/>
                    </a:lnTo>
                    <a:lnTo>
                      <a:pt x="900" y="12053"/>
                    </a:lnTo>
                    <a:lnTo>
                      <a:pt x="816" y="11906"/>
                    </a:lnTo>
                    <a:lnTo>
                      <a:pt x="816" y="11739"/>
                    </a:lnTo>
                    <a:lnTo>
                      <a:pt x="858" y="11676"/>
                    </a:lnTo>
                    <a:lnTo>
                      <a:pt x="921" y="11739"/>
                    </a:lnTo>
                    <a:lnTo>
                      <a:pt x="900" y="11781"/>
                    </a:lnTo>
                    <a:lnTo>
                      <a:pt x="900" y="11844"/>
                    </a:lnTo>
                    <a:lnTo>
                      <a:pt x="963" y="11948"/>
                    </a:lnTo>
                    <a:lnTo>
                      <a:pt x="1004" y="12095"/>
                    </a:lnTo>
                    <a:lnTo>
                      <a:pt x="963" y="12199"/>
                    </a:lnTo>
                    <a:lnTo>
                      <a:pt x="1004" y="12283"/>
                    </a:lnTo>
                    <a:lnTo>
                      <a:pt x="1109" y="12220"/>
                    </a:lnTo>
                    <a:lnTo>
                      <a:pt x="1214" y="12074"/>
                    </a:lnTo>
                    <a:lnTo>
                      <a:pt x="1109" y="11969"/>
                    </a:lnTo>
                    <a:lnTo>
                      <a:pt x="1109" y="11906"/>
                    </a:lnTo>
                    <a:lnTo>
                      <a:pt x="1151" y="11886"/>
                    </a:lnTo>
                    <a:lnTo>
                      <a:pt x="1235" y="11906"/>
                    </a:lnTo>
                    <a:lnTo>
                      <a:pt x="1276" y="11948"/>
                    </a:lnTo>
                    <a:lnTo>
                      <a:pt x="1318" y="11844"/>
                    </a:lnTo>
                    <a:lnTo>
                      <a:pt x="1318" y="11655"/>
                    </a:lnTo>
                    <a:lnTo>
                      <a:pt x="1276" y="11572"/>
                    </a:lnTo>
                    <a:lnTo>
                      <a:pt x="1276" y="11237"/>
                    </a:lnTo>
                    <a:lnTo>
                      <a:pt x="1276" y="11049"/>
                    </a:lnTo>
                    <a:lnTo>
                      <a:pt x="1339" y="10944"/>
                    </a:lnTo>
                    <a:lnTo>
                      <a:pt x="1444" y="10839"/>
                    </a:lnTo>
                    <a:lnTo>
                      <a:pt x="1423" y="10777"/>
                    </a:lnTo>
                    <a:lnTo>
                      <a:pt x="1360" y="10735"/>
                    </a:lnTo>
                    <a:lnTo>
                      <a:pt x="1360" y="10630"/>
                    </a:lnTo>
                    <a:lnTo>
                      <a:pt x="1318" y="10630"/>
                    </a:lnTo>
                    <a:lnTo>
                      <a:pt x="1339" y="10567"/>
                    </a:lnTo>
                    <a:lnTo>
                      <a:pt x="1151" y="10567"/>
                    </a:lnTo>
                    <a:lnTo>
                      <a:pt x="1130" y="10505"/>
                    </a:lnTo>
                    <a:lnTo>
                      <a:pt x="1235" y="10463"/>
                    </a:lnTo>
                    <a:lnTo>
                      <a:pt x="1255" y="10379"/>
                    </a:lnTo>
                    <a:lnTo>
                      <a:pt x="1235" y="10212"/>
                    </a:lnTo>
                    <a:lnTo>
                      <a:pt x="1151" y="10170"/>
                    </a:lnTo>
                    <a:lnTo>
                      <a:pt x="1067" y="10191"/>
                    </a:lnTo>
                    <a:lnTo>
                      <a:pt x="1067" y="10212"/>
                    </a:lnTo>
                    <a:lnTo>
                      <a:pt x="1004" y="10274"/>
                    </a:lnTo>
                    <a:lnTo>
                      <a:pt x="921" y="10274"/>
                    </a:lnTo>
                    <a:lnTo>
                      <a:pt x="795" y="10149"/>
                    </a:lnTo>
                    <a:lnTo>
                      <a:pt x="816" y="10065"/>
                    </a:lnTo>
                    <a:lnTo>
                      <a:pt x="1004" y="9982"/>
                    </a:lnTo>
                    <a:lnTo>
                      <a:pt x="1151" y="9961"/>
                    </a:lnTo>
                    <a:lnTo>
                      <a:pt x="1339" y="10002"/>
                    </a:lnTo>
                    <a:lnTo>
                      <a:pt x="1423" y="10065"/>
                    </a:lnTo>
                    <a:lnTo>
                      <a:pt x="1444" y="10002"/>
                    </a:lnTo>
                    <a:lnTo>
                      <a:pt x="1444" y="9940"/>
                    </a:lnTo>
                    <a:lnTo>
                      <a:pt x="1444" y="9835"/>
                    </a:lnTo>
                    <a:lnTo>
                      <a:pt x="1423" y="9751"/>
                    </a:lnTo>
                    <a:lnTo>
                      <a:pt x="1444" y="9689"/>
                    </a:lnTo>
                    <a:lnTo>
                      <a:pt x="1527" y="9689"/>
                    </a:lnTo>
                    <a:lnTo>
                      <a:pt x="1569" y="9772"/>
                    </a:lnTo>
                    <a:lnTo>
                      <a:pt x="1653" y="9772"/>
                    </a:lnTo>
                    <a:lnTo>
                      <a:pt x="1758" y="9730"/>
                    </a:lnTo>
                    <a:lnTo>
                      <a:pt x="1946" y="9689"/>
                    </a:lnTo>
                    <a:lnTo>
                      <a:pt x="2113" y="9647"/>
                    </a:lnTo>
                    <a:lnTo>
                      <a:pt x="2218" y="9647"/>
                    </a:lnTo>
                    <a:lnTo>
                      <a:pt x="2281" y="9668"/>
                    </a:lnTo>
                    <a:lnTo>
                      <a:pt x="2323" y="9647"/>
                    </a:lnTo>
                    <a:cubicBezTo>
                      <a:pt x="2323" y="9668"/>
                      <a:pt x="2364" y="9730"/>
                      <a:pt x="2364" y="9751"/>
                    </a:cubicBezTo>
                    <a:lnTo>
                      <a:pt x="2218" y="9856"/>
                    </a:lnTo>
                    <a:lnTo>
                      <a:pt x="2218" y="9940"/>
                    </a:lnTo>
                    <a:lnTo>
                      <a:pt x="2155" y="9877"/>
                    </a:lnTo>
                    <a:lnTo>
                      <a:pt x="2051" y="9898"/>
                    </a:lnTo>
                    <a:lnTo>
                      <a:pt x="1967" y="9961"/>
                    </a:lnTo>
                    <a:lnTo>
                      <a:pt x="1904" y="9940"/>
                    </a:lnTo>
                    <a:lnTo>
                      <a:pt x="1841" y="9772"/>
                    </a:lnTo>
                    <a:lnTo>
                      <a:pt x="1779" y="9772"/>
                    </a:lnTo>
                    <a:lnTo>
                      <a:pt x="1632" y="9961"/>
                    </a:lnTo>
                    <a:lnTo>
                      <a:pt x="1632" y="10065"/>
                    </a:lnTo>
                    <a:lnTo>
                      <a:pt x="1527" y="10128"/>
                    </a:lnTo>
                    <a:lnTo>
                      <a:pt x="1486" y="10233"/>
                    </a:lnTo>
                    <a:lnTo>
                      <a:pt x="1653" y="10295"/>
                    </a:lnTo>
                    <a:lnTo>
                      <a:pt x="1674" y="10400"/>
                    </a:lnTo>
                    <a:lnTo>
                      <a:pt x="1653" y="10421"/>
                    </a:lnTo>
                    <a:lnTo>
                      <a:pt x="1653" y="10484"/>
                    </a:lnTo>
                    <a:lnTo>
                      <a:pt x="1737" y="10609"/>
                    </a:lnTo>
                    <a:lnTo>
                      <a:pt x="1862" y="10630"/>
                    </a:lnTo>
                    <a:lnTo>
                      <a:pt x="1862" y="10714"/>
                    </a:lnTo>
                    <a:lnTo>
                      <a:pt x="1904" y="10735"/>
                    </a:lnTo>
                    <a:lnTo>
                      <a:pt x="1946" y="10693"/>
                    </a:lnTo>
                    <a:lnTo>
                      <a:pt x="2009" y="10714"/>
                    </a:lnTo>
                    <a:lnTo>
                      <a:pt x="2072" y="10693"/>
                    </a:lnTo>
                    <a:lnTo>
                      <a:pt x="2072" y="10609"/>
                    </a:lnTo>
                    <a:lnTo>
                      <a:pt x="1967" y="10505"/>
                    </a:lnTo>
                    <a:lnTo>
                      <a:pt x="2009" y="10400"/>
                    </a:lnTo>
                    <a:lnTo>
                      <a:pt x="2072" y="10254"/>
                    </a:lnTo>
                    <a:lnTo>
                      <a:pt x="2197" y="10170"/>
                    </a:lnTo>
                    <a:lnTo>
                      <a:pt x="2218" y="10107"/>
                    </a:lnTo>
                    <a:lnTo>
                      <a:pt x="2364" y="10149"/>
                    </a:lnTo>
                    <a:lnTo>
                      <a:pt x="2511" y="10254"/>
                    </a:lnTo>
                    <a:lnTo>
                      <a:pt x="2574" y="10316"/>
                    </a:lnTo>
                    <a:lnTo>
                      <a:pt x="2636" y="10295"/>
                    </a:lnTo>
                    <a:lnTo>
                      <a:pt x="2699" y="10086"/>
                    </a:lnTo>
                    <a:lnTo>
                      <a:pt x="2825" y="9961"/>
                    </a:lnTo>
                    <a:lnTo>
                      <a:pt x="2825" y="9877"/>
                    </a:lnTo>
                    <a:lnTo>
                      <a:pt x="2783" y="9814"/>
                    </a:lnTo>
                    <a:lnTo>
                      <a:pt x="2741" y="9751"/>
                    </a:lnTo>
                    <a:lnTo>
                      <a:pt x="2616" y="9647"/>
                    </a:lnTo>
                    <a:lnTo>
                      <a:pt x="2532" y="9647"/>
                    </a:lnTo>
                    <a:lnTo>
                      <a:pt x="2469" y="9584"/>
                    </a:lnTo>
                    <a:lnTo>
                      <a:pt x="2302" y="9584"/>
                    </a:lnTo>
                    <a:cubicBezTo>
                      <a:pt x="2302" y="9563"/>
                      <a:pt x="2302" y="9521"/>
                      <a:pt x="2281" y="9479"/>
                    </a:cubicBezTo>
                    <a:lnTo>
                      <a:pt x="2281" y="9458"/>
                    </a:lnTo>
                    <a:lnTo>
                      <a:pt x="2406" y="9375"/>
                    </a:lnTo>
                    <a:lnTo>
                      <a:pt x="2427" y="9333"/>
                    </a:lnTo>
                    <a:lnTo>
                      <a:pt x="2574" y="9228"/>
                    </a:lnTo>
                    <a:lnTo>
                      <a:pt x="2699" y="9165"/>
                    </a:lnTo>
                    <a:lnTo>
                      <a:pt x="2888" y="9207"/>
                    </a:lnTo>
                    <a:lnTo>
                      <a:pt x="2992" y="9165"/>
                    </a:lnTo>
                    <a:lnTo>
                      <a:pt x="3034" y="9228"/>
                    </a:lnTo>
                    <a:lnTo>
                      <a:pt x="3034" y="9333"/>
                    </a:lnTo>
                    <a:lnTo>
                      <a:pt x="2950" y="9458"/>
                    </a:lnTo>
                    <a:lnTo>
                      <a:pt x="2929" y="9563"/>
                    </a:lnTo>
                    <a:lnTo>
                      <a:pt x="2992" y="9584"/>
                    </a:lnTo>
                    <a:lnTo>
                      <a:pt x="2992" y="9689"/>
                    </a:lnTo>
                    <a:lnTo>
                      <a:pt x="2992" y="9793"/>
                    </a:lnTo>
                    <a:lnTo>
                      <a:pt x="2950" y="9856"/>
                    </a:lnTo>
                    <a:lnTo>
                      <a:pt x="2992" y="9961"/>
                    </a:lnTo>
                    <a:lnTo>
                      <a:pt x="3097" y="10002"/>
                    </a:lnTo>
                    <a:lnTo>
                      <a:pt x="3243" y="10170"/>
                    </a:lnTo>
                    <a:lnTo>
                      <a:pt x="3348" y="10191"/>
                    </a:lnTo>
                    <a:lnTo>
                      <a:pt x="3432" y="10170"/>
                    </a:lnTo>
                    <a:lnTo>
                      <a:pt x="3536" y="10002"/>
                    </a:lnTo>
                    <a:lnTo>
                      <a:pt x="3536" y="9898"/>
                    </a:lnTo>
                    <a:lnTo>
                      <a:pt x="3578" y="9856"/>
                    </a:lnTo>
                    <a:lnTo>
                      <a:pt x="3620" y="9793"/>
                    </a:lnTo>
                    <a:lnTo>
                      <a:pt x="3578" y="9710"/>
                    </a:lnTo>
                    <a:lnTo>
                      <a:pt x="3662" y="9584"/>
                    </a:lnTo>
                    <a:lnTo>
                      <a:pt x="3766" y="9563"/>
                    </a:lnTo>
                    <a:lnTo>
                      <a:pt x="3850" y="9563"/>
                    </a:lnTo>
                    <a:lnTo>
                      <a:pt x="3871" y="9500"/>
                    </a:lnTo>
                    <a:lnTo>
                      <a:pt x="3850" y="9458"/>
                    </a:lnTo>
                    <a:lnTo>
                      <a:pt x="3829" y="9333"/>
                    </a:lnTo>
                    <a:lnTo>
                      <a:pt x="3620" y="9249"/>
                    </a:lnTo>
                    <a:lnTo>
                      <a:pt x="3578" y="9186"/>
                    </a:lnTo>
                    <a:lnTo>
                      <a:pt x="3641" y="9040"/>
                    </a:lnTo>
                    <a:lnTo>
                      <a:pt x="3724" y="8977"/>
                    </a:lnTo>
                    <a:lnTo>
                      <a:pt x="3766" y="8956"/>
                    </a:lnTo>
                    <a:lnTo>
                      <a:pt x="3745" y="9019"/>
                    </a:lnTo>
                    <a:lnTo>
                      <a:pt x="3745" y="9145"/>
                    </a:lnTo>
                    <a:lnTo>
                      <a:pt x="3787" y="9165"/>
                    </a:lnTo>
                    <a:lnTo>
                      <a:pt x="3850" y="9145"/>
                    </a:lnTo>
                    <a:lnTo>
                      <a:pt x="3871" y="9124"/>
                    </a:lnTo>
                    <a:lnTo>
                      <a:pt x="3955" y="9145"/>
                    </a:lnTo>
                    <a:lnTo>
                      <a:pt x="3996" y="9186"/>
                    </a:lnTo>
                    <a:lnTo>
                      <a:pt x="4059" y="9165"/>
                    </a:lnTo>
                    <a:lnTo>
                      <a:pt x="4101" y="9165"/>
                    </a:lnTo>
                    <a:lnTo>
                      <a:pt x="4080" y="9228"/>
                    </a:lnTo>
                    <a:lnTo>
                      <a:pt x="3976" y="9249"/>
                    </a:lnTo>
                    <a:lnTo>
                      <a:pt x="3976" y="9270"/>
                    </a:lnTo>
                    <a:lnTo>
                      <a:pt x="3996" y="9291"/>
                    </a:lnTo>
                    <a:lnTo>
                      <a:pt x="4080" y="9270"/>
                    </a:lnTo>
                    <a:lnTo>
                      <a:pt x="4206" y="9186"/>
                    </a:lnTo>
                    <a:lnTo>
                      <a:pt x="4499" y="9228"/>
                    </a:lnTo>
                    <a:lnTo>
                      <a:pt x="4666" y="9186"/>
                    </a:lnTo>
                    <a:lnTo>
                      <a:pt x="4603" y="9165"/>
                    </a:lnTo>
                    <a:lnTo>
                      <a:pt x="4582" y="9061"/>
                    </a:lnTo>
                    <a:lnTo>
                      <a:pt x="4603" y="8935"/>
                    </a:lnTo>
                    <a:lnTo>
                      <a:pt x="4729" y="8873"/>
                    </a:lnTo>
                    <a:lnTo>
                      <a:pt x="4833" y="8914"/>
                    </a:lnTo>
                    <a:lnTo>
                      <a:pt x="4875" y="9019"/>
                    </a:lnTo>
                    <a:lnTo>
                      <a:pt x="4833" y="9124"/>
                    </a:lnTo>
                    <a:lnTo>
                      <a:pt x="4896" y="9186"/>
                    </a:lnTo>
                    <a:lnTo>
                      <a:pt x="4980" y="9186"/>
                    </a:lnTo>
                    <a:lnTo>
                      <a:pt x="5043" y="9061"/>
                    </a:lnTo>
                    <a:lnTo>
                      <a:pt x="4980" y="8852"/>
                    </a:lnTo>
                    <a:lnTo>
                      <a:pt x="5001" y="8726"/>
                    </a:lnTo>
                    <a:lnTo>
                      <a:pt x="5126" y="8621"/>
                    </a:lnTo>
                    <a:lnTo>
                      <a:pt x="5210" y="8621"/>
                    </a:lnTo>
                    <a:lnTo>
                      <a:pt x="5231" y="8559"/>
                    </a:lnTo>
                    <a:lnTo>
                      <a:pt x="5189" y="8496"/>
                    </a:lnTo>
                    <a:lnTo>
                      <a:pt x="5210" y="8349"/>
                    </a:lnTo>
                    <a:lnTo>
                      <a:pt x="5294" y="8308"/>
                    </a:lnTo>
                    <a:lnTo>
                      <a:pt x="5398" y="8329"/>
                    </a:lnTo>
                    <a:lnTo>
                      <a:pt x="5419" y="8391"/>
                    </a:lnTo>
                    <a:lnTo>
                      <a:pt x="5357" y="8454"/>
                    </a:lnTo>
                    <a:lnTo>
                      <a:pt x="5336" y="8621"/>
                    </a:lnTo>
                    <a:lnTo>
                      <a:pt x="5357" y="8956"/>
                    </a:lnTo>
                    <a:lnTo>
                      <a:pt x="5419" y="8998"/>
                    </a:lnTo>
                    <a:lnTo>
                      <a:pt x="5503" y="8935"/>
                    </a:lnTo>
                    <a:lnTo>
                      <a:pt x="5545" y="8831"/>
                    </a:lnTo>
                    <a:lnTo>
                      <a:pt x="5649" y="8831"/>
                    </a:lnTo>
                    <a:lnTo>
                      <a:pt x="5754" y="8726"/>
                    </a:lnTo>
                    <a:lnTo>
                      <a:pt x="5817" y="8580"/>
                    </a:lnTo>
                    <a:lnTo>
                      <a:pt x="5775" y="8475"/>
                    </a:lnTo>
                    <a:lnTo>
                      <a:pt x="5921" y="8370"/>
                    </a:lnTo>
                    <a:lnTo>
                      <a:pt x="5880" y="8287"/>
                    </a:lnTo>
                    <a:lnTo>
                      <a:pt x="5838" y="8224"/>
                    </a:lnTo>
                    <a:lnTo>
                      <a:pt x="5712" y="8057"/>
                    </a:lnTo>
                    <a:lnTo>
                      <a:pt x="5649" y="7910"/>
                    </a:lnTo>
                    <a:lnTo>
                      <a:pt x="5629" y="7638"/>
                    </a:lnTo>
                    <a:lnTo>
                      <a:pt x="5670" y="7324"/>
                    </a:lnTo>
                    <a:lnTo>
                      <a:pt x="5670" y="7115"/>
                    </a:lnTo>
                    <a:lnTo>
                      <a:pt x="5566" y="6717"/>
                    </a:lnTo>
                    <a:lnTo>
                      <a:pt x="5440" y="6529"/>
                    </a:lnTo>
                    <a:lnTo>
                      <a:pt x="5440" y="6383"/>
                    </a:lnTo>
                    <a:lnTo>
                      <a:pt x="5461" y="6194"/>
                    </a:lnTo>
                    <a:lnTo>
                      <a:pt x="5649" y="6111"/>
                    </a:lnTo>
                    <a:lnTo>
                      <a:pt x="5733" y="6111"/>
                    </a:lnTo>
                    <a:lnTo>
                      <a:pt x="5775" y="6194"/>
                    </a:lnTo>
                    <a:lnTo>
                      <a:pt x="5817" y="6132"/>
                    </a:lnTo>
                    <a:lnTo>
                      <a:pt x="5775" y="6006"/>
                    </a:lnTo>
                    <a:lnTo>
                      <a:pt x="5754" y="5922"/>
                    </a:lnTo>
                    <a:lnTo>
                      <a:pt x="5733" y="5880"/>
                    </a:lnTo>
                    <a:lnTo>
                      <a:pt x="5712" y="5776"/>
                    </a:lnTo>
                    <a:lnTo>
                      <a:pt x="5712" y="5713"/>
                    </a:lnTo>
                    <a:lnTo>
                      <a:pt x="5712" y="5650"/>
                    </a:lnTo>
                    <a:lnTo>
                      <a:pt x="5754" y="5567"/>
                    </a:lnTo>
                    <a:lnTo>
                      <a:pt x="5754" y="5546"/>
                    </a:lnTo>
                    <a:lnTo>
                      <a:pt x="5754" y="5462"/>
                    </a:lnTo>
                    <a:lnTo>
                      <a:pt x="5733" y="5399"/>
                    </a:lnTo>
                    <a:lnTo>
                      <a:pt x="5733" y="5274"/>
                    </a:lnTo>
                    <a:lnTo>
                      <a:pt x="5754" y="5190"/>
                    </a:lnTo>
                    <a:lnTo>
                      <a:pt x="5712" y="5127"/>
                    </a:lnTo>
                    <a:lnTo>
                      <a:pt x="5670" y="4876"/>
                    </a:lnTo>
                    <a:lnTo>
                      <a:pt x="5566" y="4709"/>
                    </a:lnTo>
                    <a:lnTo>
                      <a:pt x="5545" y="4709"/>
                    </a:lnTo>
                    <a:lnTo>
                      <a:pt x="5503" y="4667"/>
                    </a:lnTo>
                    <a:lnTo>
                      <a:pt x="5503" y="4437"/>
                    </a:lnTo>
                    <a:lnTo>
                      <a:pt x="5398" y="4332"/>
                    </a:lnTo>
                    <a:lnTo>
                      <a:pt x="5147" y="4081"/>
                    </a:lnTo>
                    <a:lnTo>
                      <a:pt x="5105" y="3976"/>
                    </a:lnTo>
                    <a:lnTo>
                      <a:pt x="5043" y="3788"/>
                    </a:lnTo>
                    <a:lnTo>
                      <a:pt x="5043" y="3600"/>
                    </a:lnTo>
                    <a:lnTo>
                      <a:pt x="5043" y="3558"/>
                    </a:lnTo>
                    <a:lnTo>
                      <a:pt x="4980" y="3600"/>
                    </a:lnTo>
                    <a:lnTo>
                      <a:pt x="4917" y="3600"/>
                    </a:lnTo>
                    <a:lnTo>
                      <a:pt x="4896" y="3579"/>
                    </a:lnTo>
                    <a:lnTo>
                      <a:pt x="4896" y="3558"/>
                    </a:lnTo>
                    <a:cubicBezTo>
                      <a:pt x="4854" y="3474"/>
                      <a:pt x="4812" y="3412"/>
                      <a:pt x="4750" y="3349"/>
                    </a:cubicBezTo>
                    <a:lnTo>
                      <a:pt x="4792" y="3265"/>
                    </a:lnTo>
                    <a:lnTo>
                      <a:pt x="4854" y="3160"/>
                    </a:lnTo>
                    <a:lnTo>
                      <a:pt x="4812" y="3077"/>
                    </a:lnTo>
                    <a:lnTo>
                      <a:pt x="4687" y="3077"/>
                    </a:lnTo>
                    <a:lnTo>
                      <a:pt x="4540" y="3056"/>
                    </a:lnTo>
                    <a:lnTo>
                      <a:pt x="4394" y="2888"/>
                    </a:lnTo>
                    <a:lnTo>
                      <a:pt x="4268" y="2930"/>
                    </a:lnTo>
                    <a:lnTo>
                      <a:pt x="4122" y="2847"/>
                    </a:lnTo>
                    <a:lnTo>
                      <a:pt x="4101" y="2763"/>
                    </a:lnTo>
                    <a:lnTo>
                      <a:pt x="4101" y="2658"/>
                    </a:lnTo>
                    <a:lnTo>
                      <a:pt x="4185" y="2575"/>
                    </a:lnTo>
                    <a:lnTo>
                      <a:pt x="4268" y="2575"/>
                    </a:lnTo>
                    <a:lnTo>
                      <a:pt x="4415" y="2679"/>
                    </a:lnTo>
                    <a:lnTo>
                      <a:pt x="4478" y="2721"/>
                    </a:lnTo>
                    <a:lnTo>
                      <a:pt x="4603" y="2533"/>
                    </a:lnTo>
                    <a:lnTo>
                      <a:pt x="4729" y="2428"/>
                    </a:lnTo>
                    <a:lnTo>
                      <a:pt x="4833" y="2428"/>
                    </a:lnTo>
                    <a:lnTo>
                      <a:pt x="4896" y="2470"/>
                    </a:lnTo>
                    <a:lnTo>
                      <a:pt x="4959" y="2512"/>
                    </a:lnTo>
                    <a:lnTo>
                      <a:pt x="5064" y="2470"/>
                    </a:lnTo>
                    <a:lnTo>
                      <a:pt x="5168" y="2575"/>
                    </a:lnTo>
                    <a:lnTo>
                      <a:pt x="5336" y="2721"/>
                    </a:lnTo>
                    <a:lnTo>
                      <a:pt x="5524" y="2784"/>
                    </a:lnTo>
                    <a:lnTo>
                      <a:pt x="5691" y="2847"/>
                    </a:lnTo>
                    <a:lnTo>
                      <a:pt x="5754" y="2930"/>
                    </a:lnTo>
                    <a:lnTo>
                      <a:pt x="5859" y="2972"/>
                    </a:lnTo>
                    <a:lnTo>
                      <a:pt x="5859" y="2888"/>
                    </a:lnTo>
                    <a:lnTo>
                      <a:pt x="5880" y="2784"/>
                    </a:lnTo>
                    <a:lnTo>
                      <a:pt x="5859" y="2658"/>
                    </a:lnTo>
                    <a:lnTo>
                      <a:pt x="5880" y="2470"/>
                    </a:lnTo>
                    <a:lnTo>
                      <a:pt x="5942" y="2240"/>
                    </a:lnTo>
                    <a:lnTo>
                      <a:pt x="6089" y="2031"/>
                    </a:lnTo>
                    <a:lnTo>
                      <a:pt x="6193" y="2010"/>
                    </a:lnTo>
                    <a:lnTo>
                      <a:pt x="6298" y="2031"/>
                    </a:lnTo>
                    <a:lnTo>
                      <a:pt x="6465" y="2031"/>
                    </a:lnTo>
                    <a:lnTo>
                      <a:pt x="6465" y="1989"/>
                    </a:lnTo>
                    <a:lnTo>
                      <a:pt x="6528" y="1926"/>
                    </a:lnTo>
                    <a:lnTo>
                      <a:pt x="6591" y="1947"/>
                    </a:lnTo>
                    <a:lnTo>
                      <a:pt x="6675" y="1947"/>
                    </a:lnTo>
                    <a:lnTo>
                      <a:pt x="6717" y="1905"/>
                    </a:lnTo>
                    <a:lnTo>
                      <a:pt x="6737" y="1821"/>
                    </a:lnTo>
                    <a:lnTo>
                      <a:pt x="6842" y="1779"/>
                    </a:lnTo>
                    <a:lnTo>
                      <a:pt x="6926" y="1717"/>
                    </a:lnTo>
                    <a:lnTo>
                      <a:pt x="6926" y="1612"/>
                    </a:lnTo>
                    <a:lnTo>
                      <a:pt x="6989" y="1591"/>
                    </a:lnTo>
                    <a:lnTo>
                      <a:pt x="7009" y="1507"/>
                    </a:lnTo>
                    <a:lnTo>
                      <a:pt x="6926" y="1507"/>
                    </a:lnTo>
                    <a:lnTo>
                      <a:pt x="6863" y="1591"/>
                    </a:lnTo>
                    <a:lnTo>
                      <a:pt x="6800" y="1675"/>
                    </a:lnTo>
                    <a:lnTo>
                      <a:pt x="6717" y="1675"/>
                    </a:lnTo>
                    <a:lnTo>
                      <a:pt x="6717" y="1612"/>
                    </a:lnTo>
                    <a:lnTo>
                      <a:pt x="6717" y="1528"/>
                    </a:lnTo>
                    <a:lnTo>
                      <a:pt x="6612" y="1403"/>
                    </a:lnTo>
                    <a:lnTo>
                      <a:pt x="6486" y="1319"/>
                    </a:lnTo>
                    <a:lnTo>
                      <a:pt x="6445" y="1277"/>
                    </a:lnTo>
                    <a:lnTo>
                      <a:pt x="6445" y="1110"/>
                    </a:lnTo>
                    <a:lnTo>
                      <a:pt x="6486" y="943"/>
                    </a:lnTo>
                    <a:lnTo>
                      <a:pt x="6486" y="838"/>
                    </a:lnTo>
                    <a:lnTo>
                      <a:pt x="6465" y="775"/>
                    </a:lnTo>
                    <a:lnTo>
                      <a:pt x="6445" y="796"/>
                    </a:lnTo>
                    <a:lnTo>
                      <a:pt x="6403" y="901"/>
                    </a:lnTo>
                    <a:lnTo>
                      <a:pt x="6298" y="1047"/>
                    </a:lnTo>
                    <a:lnTo>
                      <a:pt x="6131" y="1173"/>
                    </a:lnTo>
                    <a:lnTo>
                      <a:pt x="5963" y="1194"/>
                    </a:lnTo>
                    <a:lnTo>
                      <a:pt x="5901" y="1173"/>
                    </a:lnTo>
                    <a:lnTo>
                      <a:pt x="5838" y="1194"/>
                    </a:lnTo>
                    <a:lnTo>
                      <a:pt x="5733" y="1089"/>
                    </a:lnTo>
                    <a:lnTo>
                      <a:pt x="5608" y="1068"/>
                    </a:lnTo>
                    <a:lnTo>
                      <a:pt x="5419" y="984"/>
                    </a:lnTo>
                    <a:lnTo>
                      <a:pt x="5315" y="880"/>
                    </a:lnTo>
                    <a:lnTo>
                      <a:pt x="5210" y="859"/>
                    </a:lnTo>
                    <a:lnTo>
                      <a:pt x="5147" y="775"/>
                    </a:lnTo>
                    <a:lnTo>
                      <a:pt x="5001" y="671"/>
                    </a:lnTo>
                    <a:lnTo>
                      <a:pt x="4729" y="419"/>
                    </a:lnTo>
                    <a:lnTo>
                      <a:pt x="4645" y="252"/>
                    </a:lnTo>
                    <a:lnTo>
                      <a:pt x="4499" y="231"/>
                    </a:lnTo>
                    <a:lnTo>
                      <a:pt x="4310" y="64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10"/>
              <p:cNvSpPr/>
              <p:nvPr/>
            </p:nvSpPr>
            <p:spPr>
              <a:xfrm>
                <a:off x="4580490" y="2850992"/>
                <a:ext cx="28661" cy="38087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3349" extrusionOk="0">
                    <a:moveTo>
                      <a:pt x="1256" y="1"/>
                    </a:moveTo>
                    <a:lnTo>
                      <a:pt x="1005" y="126"/>
                    </a:lnTo>
                    <a:lnTo>
                      <a:pt x="628" y="189"/>
                    </a:lnTo>
                    <a:lnTo>
                      <a:pt x="419" y="377"/>
                    </a:lnTo>
                    <a:lnTo>
                      <a:pt x="210" y="419"/>
                    </a:lnTo>
                    <a:lnTo>
                      <a:pt x="21" y="586"/>
                    </a:lnTo>
                    <a:lnTo>
                      <a:pt x="0" y="712"/>
                    </a:lnTo>
                    <a:lnTo>
                      <a:pt x="0" y="733"/>
                    </a:lnTo>
                    <a:lnTo>
                      <a:pt x="105" y="649"/>
                    </a:lnTo>
                    <a:lnTo>
                      <a:pt x="293" y="691"/>
                    </a:lnTo>
                    <a:lnTo>
                      <a:pt x="210" y="712"/>
                    </a:lnTo>
                    <a:lnTo>
                      <a:pt x="419" y="921"/>
                    </a:lnTo>
                    <a:lnTo>
                      <a:pt x="565" y="1130"/>
                    </a:lnTo>
                    <a:lnTo>
                      <a:pt x="649" y="1130"/>
                    </a:lnTo>
                    <a:lnTo>
                      <a:pt x="607" y="1214"/>
                    </a:lnTo>
                    <a:lnTo>
                      <a:pt x="712" y="1319"/>
                    </a:lnTo>
                    <a:lnTo>
                      <a:pt x="733" y="1423"/>
                    </a:lnTo>
                    <a:lnTo>
                      <a:pt x="544" y="1361"/>
                    </a:lnTo>
                    <a:lnTo>
                      <a:pt x="524" y="1277"/>
                    </a:lnTo>
                    <a:lnTo>
                      <a:pt x="461" y="1381"/>
                    </a:lnTo>
                    <a:lnTo>
                      <a:pt x="398" y="1361"/>
                    </a:lnTo>
                    <a:lnTo>
                      <a:pt x="252" y="1549"/>
                    </a:lnTo>
                    <a:lnTo>
                      <a:pt x="524" y="1653"/>
                    </a:lnTo>
                    <a:lnTo>
                      <a:pt x="607" y="1633"/>
                    </a:lnTo>
                    <a:lnTo>
                      <a:pt x="649" y="1758"/>
                    </a:lnTo>
                    <a:lnTo>
                      <a:pt x="649" y="1988"/>
                    </a:lnTo>
                    <a:lnTo>
                      <a:pt x="712" y="2051"/>
                    </a:lnTo>
                    <a:lnTo>
                      <a:pt x="754" y="2009"/>
                    </a:lnTo>
                    <a:lnTo>
                      <a:pt x="858" y="2197"/>
                    </a:lnTo>
                    <a:lnTo>
                      <a:pt x="670" y="2323"/>
                    </a:lnTo>
                    <a:lnTo>
                      <a:pt x="670" y="2386"/>
                    </a:lnTo>
                    <a:lnTo>
                      <a:pt x="754" y="2469"/>
                    </a:lnTo>
                    <a:lnTo>
                      <a:pt x="754" y="2574"/>
                    </a:lnTo>
                    <a:lnTo>
                      <a:pt x="670" y="2595"/>
                    </a:lnTo>
                    <a:lnTo>
                      <a:pt x="670" y="2700"/>
                    </a:lnTo>
                    <a:lnTo>
                      <a:pt x="733" y="2804"/>
                    </a:lnTo>
                    <a:lnTo>
                      <a:pt x="670" y="2804"/>
                    </a:lnTo>
                    <a:lnTo>
                      <a:pt x="816" y="3097"/>
                    </a:lnTo>
                    <a:lnTo>
                      <a:pt x="879" y="3097"/>
                    </a:lnTo>
                    <a:lnTo>
                      <a:pt x="921" y="3223"/>
                    </a:lnTo>
                    <a:lnTo>
                      <a:pt x="963" y="3244"/>
                    </a:lnTo>
                    <a:lnTo>
                      <a:pt x="963" y="3348"/>
                    </a:lnTo>
                    <a:lnTo>
                      <a:pt x="1047" y="3306"/>
                    </a:lnTo>
                    <a:lnTo>
                      <a:pt x="1047" y="3139"/>
                    </a:lnTo>
                    <a:lnTo>
                      <a:pt x="1088" y="3223"/>
                    </a:lnTo>
                    <a:lnTo>
                      <a:pt x="1172" y="3118"/>
                    </a:lnTo>
                    <a:lnTo>
                      <a:pt x="1444" y="2888"/>
                    </a:lnTo>
                    <a:lnTo>
                      <a:pt x="1549" y="2846"/>
                    </a:lnTo>
                    <a:lnTo>
                      <a:pt x="1570" y="2909"/>
                    </a:lnTo>
                    <a:lnTo>
                      <a:pt x="1653" y="2825"/>
                    </a:lnTo>
                    <a:lnTo>
                      <a:pt x="1695" y="2825"/>
                    </a:lnTo>
                    <a:lnTo>
                      <a:pt x="1758" y="2930"/>
                    </a:lnTo>
                    <a:lnTo>
                      <a:pt x="1863" y="2909"/>
                    </a:lnTo>
                    <a:lnTo>
                      <a:pt x="1905" y="2951"/>
                    </a:lnTo>
                    <a:lnTo>
                      <a:pt x="1967" y="2909"/>
                    </a:lnTo>
                    <a:lnTo>
                      <a:pt x="1925" y="2825"/>
                    </a:lnTo>
                    <a:lnTo>
                      <a:pt x="2072" y="2741"/>
                    </a:lnTo>
                    <a:lnTo>
                      <a:pt x="2197" y="2741"/>
                    </a:lnTo>
                    <a:lnTo>
                      <a:pt x="2344" y="2532"/>
                    </a:lnTo>
                    <a:lnTo>
                      <a:pt x="2323" y="2490"/>
                    </a:lnTo>
                    <a:lnTo>
                      <a:pt x="2407" y="2428"/>
                    </a:lnTo>
                    <a:lnTo>
                      <a:pt x="2344" y="1988"/>
                    </a:lnTo>
                    <a:lnTo>
                      <a:pt x="2323" y="1988"/>
                    </a:lnTo>
                    <a:lnTo>
                      <a:pt x="2281" y="2009"/>
                    </a:lnTo>
                    <a:lnTo>
                      <a:pt x="2281" y="1884"/>
                    </a:lnTo>
                    <a:lnTo>
                      <a:pt x="2197" y="1486"/>
                    </a:lnTo>
                    <a:lnTo>
                      <a:pt x="2114" y="1381"/>
                    </a:lnTo>
                    <a:lnTo>
                      <a:pt x="2114" y="1130"/>
                    </a:lnTo>
                    <a:lnTo>
                      <a:pt x="1779" y="712"/>
                    </a:lnTo>
                    <a:lnTo>
                      <a:pt x="1465" y="398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10"/>
              <p:cNvSpPr/>
              <p:nvPr/>
            </p:nvSpPr>
            <p:spPr>
              <a:xfrm>
                <a:off x="4566534" y="2807208"/>
                <a:ext cx="32650" cy="53553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4709" extrusionOk="0">
                    <a:moveTo>
                      <a:pt x="2260" y="1"/>
                    </a:moveTo>
                    <a:lnTo>
                      <a:pt x="2177" y="42"/>
                    </a:lnTo>
                    <a:lnTo>
                      <a:pt x="2177" y="168"/>
                    </a:lnTo>
                    <a:lnTo>
                      <a:pt x="2177" y="273"/>
                    </a:lnTo>
                    <a:lnTo>
                      <a:pt x="2240" y="377"/>
                    </a:lnTo>
                    <a:lnTo>
                      <a:pt x="2177" y="482"/>
                    </a:lnTo>
                    <a:lnTo>
                      <a:pt x="2093" y="482"/>
                    </a:lnTo>
                    <a:lnTo>
                      <a:pt x="1988" y="607"/>
                    </a:lnTo>
                    <a:lnTo>
                      <a:pt x="1988" y="733"/>
                    </a:lnTo>
                    <a:lnTo>
                      <a:pt x="1737" y="921"/>
                    </a:lnTo>
                    <a:lnTo>
                      <a:pt x="1612" y="921"/>
                    </a:lnTo>
                    <a:lnTo>
                      <a:pt x="1528" y="1005"/>
                    </a:lnTo>
                    <a:lnTo>
                      <a:pt x="1633" y="1089"/>
                    </a:lnTo>
                    <a:lnTo>
                      <a:pt x="1779" y="1214"/>
                    </a:lnTo>
                    <a:lnTo>
                      <a:pt x="1779" y="1298"/>
                    </a:lnTo>
                    <a:lnTo>
                      <a:pt x="1716" y="1444"/>
                    </a:lnTo>
                    <a:lnTo>
                      <a:pt x="1570" y="1423"/>
                    </a:lnTo>
                    <a:lnTo>
                      <a:pt x="1319" y="1444"/>
                    </a:lnTo>
                    <a:lnTo>
                      <a:pt x="1193" y="1402"/>
                    </a:lnTo>
                    <a:lnTo>
                      <a:pt x="1089" y="1444"/>
                    </a:lnTo>
                    <a:lnTo>
                      <a:pt x="1005" y="1361"/>
                    </a:lnTo>
                    <a:lnTo>
                      <a:pt x="942" y="1319"/>
                    </a:lnTo>
                    <a:lnTo>
                      <a:pt x="838" y="1151"/>
                    </a:lnTo>
                    <a:lnTo>
                      <a:pt x="691" y="1298"/>
                    </a:lnTo>
                    <a:lnTo>
                      <a:pt x="691" y="1465"/>
                    </a:lnTo>
                    <a:lnTo>
                      <a:pt x="691" y="1528"/>
                    </a:lnTo>
                    <a:lnTo>
                      <a:pt x="649" y="1633"/>
                    </a:lnTo>
                    <a:lnTo>
                      <a:pt x="566" y="1926"/>
                    </a:lnTo>
                    <a:lnTo>
                      <a:pt x="461" y="1967"/>
                    </a:lnTo>
                    <a:lnTo>
                      <a:pt x="356" y="2156"/>
                    </a:lnTo>
                    <a:lnTo>
                      <a:pt x="210" y="2260"/>
                    </a:lnTo>
                    <a:lnTo>
                      <a:pt x="210" y="2365"/>
                    </a:lnTo>
                    <a:lnTo>
                      <a:pt x="147" y="2511"/>
                    </a:lnTo>
                    <a:lnTo>
                      <a:pt x="1" y="2616"/>
                    </a:lnTo>
                    <a:lnTo>
                      <a:pt x="1" y="2972"/>
                    </a:lnTo>
                    <a:lnTo>
                      <a:pt x="22" y="3014"/>
                    </a:lnTo>
                    <a:lnTo>
                      <a:pt x="43" y="2993"/>
                    </a:lnTo>
                    <a:lnTo>
                      <a:pt x="84" y="3202"/>
                    </a:lnTo>
                    <a:lnTo>
                      <a:pt x="168" y="3139"/>
                    </a:lnTo>
                    <a:lnTo>
                      <a:pt x="168" y="3034"/>
                    </a:lnTo>
                    <a:lnTo>
                      <a:pt x="315" y="3118"/>
                    </a:lnTo>
                    <a:lnTo>
                      <a:pt x="356" y="3202"/>
                    </a:lnTo>
                    <a:lnTo>
                      <a:pt x="545" y="3181"/>
                    </a:lnTo>
                    <a:lnTo>
                      <a:pt x="587" y="3097"/>
                    </a:lnTo>
                    <a:lnTo>
                      <a:pt x="670" y="3097"/>
                    </a:lnTo>
                    <a:lnTo>
                      <a:pt x="649" y="3181"/>
                    </a:lnTo>
                    <a:lnTo>
                      <a:pt x="566" y="3223"/>
                    </a:lnTo>
                    <a:lnTo>
                      <a:pt x="649" y="3348"/>
                    </a:lnTo>
                    <a:lnTo>
                      <a:pt x="524" y="3558"/>
                    </a:lnTo>
                    <a:lnTo>
                      <a:pt x="524" y="3851"/>
                    </a:lnTo>
                    <a:lnTo>
                      <a:pt x="545" y="3913"/>
                    </a:lnTo>
                    <a:lnTo>
                      <a:pt x="775" y="3913"/>
                    </a:lnTo>
                    <a:lnTo>
                      <a:pt x="880" y="3851"/>
                    </a:lnTo>
                    <a:lnTo>
                      <a:pt x="754" y="3955"/>
                    </a:lnTo>
                    <a:lnTo>
                      <a:pt x="608" y="3955"/>
                    </a:lnTo>
                    <a:lnTo>
                      <a:pt x="545" y="4143"/>
                    </a:lnTo>
                    <a:lnTo>
                      <a:pt x="524" y="4374"/>
                    </a:lnTo>
                    <a:lnTo>
                      <a:pt x="482" y="4478"/>
                    </a:lnTo>
                    <a:lnTo>
                      <a:pt x="545" y="4478"/>
                    </a:lnTo>
                    <a:lnTo>
                      <a:pt x="649" y="4436"/>
                    </a:lnTo>
                    <a:lnTo>
                      <a:pt x="775" y="4478"/>
                    </a:lnTo>
                    <a:lnTo>
                      <a:pt x="670" y="4646"/>
                    </a:lnTo>
                    <a:lnTo>
                      <a:pt x="691" y="4708"/>
                    </a:lnTo>
                    <a:lnTo>
                      <a:pt x="838" y="4604"/>
                    </a:lnTo>
                    <a:lnTo>
                      <a:pt x="900" y="4667"/>
                    </a:lnTo>
                    <a:lnTo>
                      <a:pt x="1005" y="4541"/>
                    </a:lnTo>
                    <a:lnTo>
                      <a:pt x="963" y="4478"/>
                    </a:lnTo>
                    <a:lnTo>
                      <a:pt x="1047" y="4436"/>
                    </a:lnTo>
                    <a:lnTo>
                      <a:pt x="1172" y="4562"/>
                    </a:lnTo>
                    <a:lnTo>
                      <a:pt x="1193" y="4436"/>
                    </a:lnTo>
                    <a:lnTo>
                      <a:pt x="1382" y="4269"/>
                    </a:lnTo>
                    <a:lnTo>
                      <a:pt x="1591" y="4227"/>
                    </a:lnTo>
                    <a:lnTo>
                      <a:pt x="1800" y="4039"/>
                    </a:lnTo>
                    <a:lnTo>
                      <a:pt x="2177" y="3976"/>
                    </a:lnTo>
                    <a:lnTo>
                      <a:pt x="2428" y="3851"/>
                    </a:lnTo>
                    <a:lnTo>
                      <a:pt x="2344" y="3725"/>
                    </a:lnTo>
                    <a:lnTo>
                      <a:pt x="1926" y="3495"/>
                    </a:lnTo>
                    <a:lnTo>
                      <a:pt x="1884" y="3390"/>
                    </a:lnTo>
                    <a:lnTo>
                      <a:pt x="1654" y="3348"/>
                    </a:lnTo>
                    <a:lnTo>
                      <a:pt x="1612" y="3202"/>
                    </a:lnTo>
                    <a:lnTo>
                      <a:pt x="1654" y="3118"/>
                    </a:lnTo>
                    <a:lnTo>
                      <a:pt x="1633" y="2993"/>
                    </a:lnTo>
                    <a:lnTo>
                      <a:pt x="1633" y="2867"/>
                    </a:lnTo>
                    <a:lnTo>
                      <a:pt x="1800" y="2762"/>
                    </a:lnTo>
                    <a:lnTo>
                      <a:pt x="1821" y="2616"/>
                    </a:lnTo>
                    <a:lnTo>
                      <a:pt x="1947" y="2574"/>
                    </a:lnTo>
                    <a:lnTo>
                      <a:pt x="2051" y="2574"/>
                    </a:lnTo>
                    <a:lnTo>
                      <a:pt x="2093" y="2490"/>
                    </a:lnTo>
                    <a:lnTo>
                      <a:pt x="2156" y="2449"/>
                    </a:lnTo>
                    <a:lnTo>
                      <a:pt x="2135" y="2344"/>
                    </a:lnTo>
                    <a:lnTo>
                      <a:pt x="2428" y="2051"/>
                    </a:lnTo>
                    <a:lnTo>
                      <a:pt x="2407" y="1988"/>
                    </a:lnTo>
                    <a:lnTo>
                      <a:pt x="2553" y="1863"/>
                    </a:lnTo>
                    <a:lnTo>
                      <a:pt x="2574" y="1737"/>
                    </a:lnTo>
                    <a:lnTo>
                      <a:pt x="2512" y="1654"/>
                    </a:lnTo>
                    <a:lnTo>
                      <a:pt x="2512" y="1361"/>
                    </a:lnTo>
                    <a:lnTo>
                      <a:pt x="2365" y="1256"/>
                    </a:lnTo>
                    <a:lnTo>
                      <a:pt x="2365" y="1110"/>
                    </a:lnTo>
                    <a:lnTo>
                      <a:pt x="2449" y="817"/>
                    </a:lnTo>
                    <a:lnTo>
                      <a:pt x="2449" y="691"/>
                    </a:lnTo>
                    <a:lnTo>
                      <a:pt x="2532" y="691"/>
                    </a:lnTo>
                    <a:lnTo>
                      <a:pt x="2721" y="482"/>
                    </a:lnTo>
                    <a:lnTo>
                      <a:pt x="2742" y="482"/>
                    </a:lnTo>
                    <a:lnTo>
                      <a:pt x="2637" y="356"/>
                    </a:lnTo>
                    <a:lnTo>
                      <a:pt x="2616" y="293"/>
                    </a:lnTo>
                    <a:lnTo>
                      <a:pt x="2428" y="273"/>
                    </a:lnTo>
                    <a:lnTo>
                      <a:pt x="2365" y="189"/>
                    </a:lnTo>
                    <a:lnTo>
                      <a:pt x="2365" y="84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10"/>
              <p:cNvSpPr/>
              <p:nvPr/>
            </p:nvSpPr>
            <p:spPr>
              <a:xfrm>
                <a:off x="4301938" y="2737722"/>
                <a:ext cx="211787" cy="95438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392" extrusionOk="0">
                    <a:moveTo>
                      <a:pt x="5232" y="1"/>
                    </a:moveTo>
                    <a:lnTo>
                      <a:pt x="5169" y="85"/>
                    </a:lnTo>
                    <a:lnTo>
                      <a:pt x="5169" y="147"/>
                    </a:lnTo>
                    <a:lnTo>
                      <a:pt x="5190" y="252"/>
                    </a:lnTo>
                    <a:lnTo>
                      <a:pt x="5169" y="336"/>
                    </a:lnTo>
                    <a:lnTo>
                      <a:pt x="5085" y="336"/>
                    </a:lnTo>
                    <a:lnTo>
                      <a:pt x="5002" y="357"/>
                    </a:lnTo>
                    <a:lnTo>
                      <a:pt x="4918" y="461"/>
                    </a:lnTo>
                    <a:lnTo>
                      <a:pt x="4918" y="545"/>
                    </a:lnTo>
                    <a:lnTo>
                      <a:pt x="4813" y="670"/>
                    </a:lnTo>
                    <a:lnTo>
                      <a:pt x="4813" y="963"/>
                    </a:lnTo>
                    <a:lnTo>
                      <a:pt x="4855" y="1089"/>
                    </a:lnTo>
                    <a:lnTo>
                      <a:pt x="5023" y="1152"/>
                    </a:lnTo>
                    <a:lnTo>
                      <a:pt x="5085" y="1214"/>
                    </a:lnTo>
                    <a:lnTo>
                      <a:pt x="5190" y="1256"/>
                    </a:lnTo>
                    <a:lnTo>
                      <a:pt x="5211" y="1340"/>
                    </a:lnTo>
                    <a:lnTo>
                      <a:pt x="5190" y="1507"/>
                    </a:lnTo>
                    <a:lnTo>
                      <a:pt x="5190" y="1696"/>
                    </a:lnTo>
                    <a:lnTo>
                      <a:pt x="5295" y="1779"/>
                    </a:lnTo>
                    <a:lnTo>
                      <a:pt x="5378" y="1863"/>
                    </a:lnTo>
                    <a:lnTo>
                      <a:pt x="5232" y="2010"/>
                    </a:lnTo>
                    <a:lnTo>
                      <a:pt x="5043" y="2030"/>
                    </a:lnTo>
                    <a:lnTo>
                      <a:pt x="4960" y="2010"/>
                    </a:lnTo>
                    <a:lnTo>
                      <a:pt x="4918" y="2072"/>
                    </a:lnTo>
                    <a:lnTo>
                      <a:pt x="4813" y="2072"/>
                    </a:lnTo>
                    <a:lnTo>
                      <a:pt x="4709" y="2010"/>
                    </a:lnTo>
                    <a:lnTo>
                      <a:pt x="4479" y="2010"/>
                    </a:lnTo>
                    <a:lnTo>
                      <a:pt x="4374" y="2030"/>
                    </a:lnTo>
                    <a:lnTo>
                      <a:pt x="4290" y="1989"/>
                    </a:lnTo>
                    <a:lnTo>
                      <a:pt x="4186" y="1968"/>
                    </a:lnTo>
                    <a:lnTo>
                      <a:pt x="4081" y="1968"/>
                    </a:lnTo>
                    <a:lnTo>
                      <a:pt x="3955" y="2072"/>
                    </a:lnTo>
                    <a:lnTo>
                      <a:pt x="3851" y="2093"/>
                    </a:lnTo>
                    <a:lnTo>
                      <a:pt x="3767" y="2135"/>
                    </a:lnTo>
                    <a:lnTo>
                      <a:pt x="3558" y="2030"/>
                    </a:lnTo>
                    <a:lnTo>
                      <a:pt x="3453" y="1968"/>
                    </a:lnTo>
                    <a:lnTo>
                      <a:pt x="3181" y="1800"/>
                    </a:lnTo>
                    <a:lnTo>
                      <a:pt x="3139" y="1717"/>
                    </a:lnTo>
                    <a:lnTo>
                      <a:pt x="3118" y="1612"/>
                    </a:lnTo>
                    <a:lnTo>
                      <a:pt x="3077" y="1549"/>
                    </a:lnTo>
                    <a:lnTo>
                      <a:pt x="2888" y="1549"/>
                    </a:lnTo>
                    <a:lnTo>
                      <a:pt x="2805" y="1591"/>
                    </a:lnTo>
                    <a:lnTo>
                      <a:pt x="2700" y="1591"/>
                    </a:lnTo>
                    <a:lnTo>
                      <a:pt x="2658" y="1612"/>
                    </a:lnTo>
                    <a:lnTo>
                      <a:pt x="2512" y="1612"/>
                    </a:lnTo>
                    <a:lnTo>
                      <a:pt x="2470" y="1549"/>
                    </a:lnTo>
                    <a:lnTo>
                      <a:pt x="2428" y="1486"/>
                    </a:lnTo>
                    <a:lnTo>
                      <a:pt x="2365" y="1382"/>
                    </a:lnTo>
                    <a:lnTo>
                      <a:pt x="2344" y="1382"/>
                    </a:lnTo>
                    <a:lnTo>
                      <a:pt x="2261" y="1445"/>
                    </a:lnTo>
                    <a:lnTo>
                      <a:pt x="2030" y="1445"/>
                    </a:lnTo>
                    <a:lnTo>
                      <a:pt x="1905" y="1466"/>
                    </a:lnTo>
                    <a:lnTo>
                      <a:pt x="1717" y="1486"/>
                    </a:lnTo>
                    <a:lnTo>
                      <a:pt x="1633" y="1549"/>
                    </a:lnTo>
                    <a:lnTo>
                      <a:pt x="1549" y="1675"/>
                    </a:lnTo>
                    <a:lnTo>
                      <a:pt x="1466" y="1717"/>
                    </a:lnTo>
                    <a:lnTo>
                      <a:pt x="1298" y="1675"/>
                    </a:lnTo>
                    <a:lnTo>
                      <a:pt x="1256" y="1717"/>
                    </a:lnTo>
                    <a:lnTo>
                      <a:pt x="1256" y="1800"/>
                    </a:lnTo>
                    <a:lnTo>
                      <a:pt x="1319" y="1863"/>
                    </a:lnTo>
                    <a:lnTo>
                      <a:pt x="1256" y="1884"/>
                    </a:lnTo>
                    <a:lnTo>
                      <a:pt x="1193" y="2010"/>
                    </a:lnTo>
                    <a:lnTo>
                      <a:pt x="1110" y="2030"/>
                    </a:lnTo>
                    <a:lnTo>
                      <a:pt x="1005" y="2114"/>
                    </a:lnTo>
                    <a:lnTo>
                      <a:pt x="1005" y="2198"/>
                    </a:lnTo>
                    <a:lnTo>
                      <a:pt x="838" y="2282"/>
                    </a:lnTo>
                    <a:lnTo>
                      <a:pt x="817" y="2386"/>
                    </a:lnTo>
                    <a:lnTo>
                      <a:pt x="796" y="2512"/>
                    </a:lnTo>
                    <a:lnTo>
                      <a:pt x="608" y="2554"/>
                    </a:lnTo>
                    <a:lnTo>
                      <a:pt x="503" y="2658"/>
                    </a:lnTo>
                    <a:lnTo>
                      <a:pt x="482" y="2742"/>
                    </a:lnTo>
                    <a:lnTo>
                      <a:pt x="210" y="2721"/>
                    </a:lnTo>
                    <a:lnTo>
                      <a:pt x="105" y="2763"/>
                    </a:lnTo>
                    <a:lnTo>
                      <a:pt x="1" y="2972"/>
                    </a:lnTo>
                    <a:lnTo>
                      <a:pt x="1" y="3014"/>
                    </a:lnTo>
                    <a:lnTo>
                      <a:pt x="43" y="3056"/>
                    </a:lnTo>
                    <a:lnTo>
                      <a:pt x="43" y="3181"/>
                    </a:lnTo>
                    <a:lnTo>
                      <a:pt x="64" y="3223"/>
                    </a:lnTo>
                    <a:lnTo>
                      <a:pt x="105" y="3286"/>
                    </a:lnTo>
                    <a:lnTo>
                      <a:pt x="147" y="3286"/>
                    </a:lnTo>
                    <a:lnTo>
                      <a:pt x="147" y="3244"/>
                    </a:lnTo>
                    <a:lnTo>
                      <a:pt x="168" y="3244"/>
                    </a:lnTo>
                    <a:lnTo>
                      <a:pt x="189" y="3286"/>
                    </a:lnTo>
                    <a:lnTo>
                      <a:pt x="189" y="3370"/>
                    </a:lnTo>
                    <a:lnTo>
                      <a:pt x="210" y="3453"/>
                    </a:lnTo>
                    <a:lnTo>
                      <a:pt x="294" y="3495"/>
                    </a:lnTo>
                    <a:lnTo>
                      <a:pt x="336" y="3537"/>
                    </a:lnTo>
                    <a:lnTo>
                      <a:pt x="461" y="3642"/>
                    </a:lnTo>
                    <a:lnTo>
                      <a:pt x="566" y="3704"/>
                    </a:lnTo>
                    <a:lnTo>
                      <a:pt x="629" y="3788"/>
                    </a:lnTo>
                    <a:lnTo>
                      <a:pt x="629" y="3851"/>
                    </a:lnTo>
                    <a:lnTo>
                      <a:pt x="670" y="3914"/>
                    </a:lnTo>
                    <a:lnTo>
                      <a:pt x="796" y="3997"/>
                    </a:lnTo>
                    <a:lnTo>
                      <a:pt x="838" y="3997"/>
                    </a:lnTo>
                    <a:lnTo>
                      <a:pt x="859" y="3914"/>
                    </a:lnTo>
                    <a:lnTo>
                      <a:pt x="901" y="3872"/>
                    </a:lnTo>
                    <a:lnTo>
                      <a:pt x="1026" y="3809"/>
                    </a:lnTo>
                    <a:lnTo>
                      <a:pt x="1131" y="3809"/>
                    </a:lnTo>
                    <a:lnTo>
                      <a:pt x="1152" y="3872"/>
                    </a:lnTo>
                    <a:lnTo>
                      <a:pt x="1235" y="3976"/>
                    </a:lnTo>
                    <a:lnTo>
                      <a:pt x="1319" y="3997"/>
                    </a:lnTo>
                    <a:lnTo>
                      <a:pt x="1361" y="3976"/>
                    </a:lnTo>
                    <a:lnTo>
                      <a:pt x="1424" y="3914"/>
                    </a:lnTo>
                    <a:lnTo>
                      <a:pt x="1528" y="3914"/>
                    </a:lnTo>
                    <a:lnTo>
                      <a:pt x="1612" y="3955"/>
                    </a:lnTo>
                    <a:lnTo>
                      <a:pt x="1654" y="4018"/>
                    </a:lnTo>
                    <a:lnTo>
                      <a:pt x="1738" y="4060"/>
                    </a:lnTo>
                    <a:lnTo>
                      <a:pt x="1842" y="4123"/>
                    </a:lnTo>
                    <a:lnTo>
                      <a:pt x="1884" y="4207"/>
                    </a:lnTo>
                    <a:lnTo>
                      <a:pt x="1905" y="4311"/>
                    </a:lnTo>
                    <a:lnTo>
                      <a:pt x="1947" y="4416"/>
                    </a:lnTo>
                    <a:lnTo>
                      <a:pt x="1989" y="4499"/>
                    </a:lnTo>
                    <a:lnTo>
                      <a:pt x="2051" y="4604"/>
                    </a:lnTo>
                    <a:lnTo>
                      <a:pt x="2135" y="4646"/>
                    </a:lnTo>
                    <a:lnTo>
                      <a:pt x="2198" y="4709"/>
                    </a:lnTo>
                    <a:lnTo>
                      <a:pt x="2282" y="4834"/>
                    </a:lnTo>
                    <a:lnTo>
                      <a:pt x="2344" y="4897"/>
                    </a:lnTo>
                    <a:lnTo>
                      <a:pt x="2344" y="5023"/>
                    </a:lnTo>
                    <a:lnTo>
                      <a:pt x="2302" y="5106"/>
                    </a:lnTo>
                    <a:lnTo>
                      <a:pt x="2344" y="5232"/>
                    </a:lnTo>
                    <a:lnTo>
                      <a:pt x="2407" y="5315"/>
                    </a:lnTo>
                    <a:lnTo>
                      <a:pt x="2365" y="5420"/>
                    </a:lnTo>
                    <a:lnTo>
                      <a:pt x="2282" y="5483"/>
                    </a:lnTo>
                    <a:lnTo>
                      <a:pt x="2261" y="5546"/>
                    </a:lnTo>
                    <a:lnTo>
                      <a:pt x="2261" y="5629"/>
                    </a:lnTo>
                    <a:lnTo>
                      <a:pt x="2282" y="5734"/>
                    </a:lnTo>
                    <a:lnTo>
                      <a:pt x="2407" y="5901"/>
                    </a:lnTo>
                    <a:lnTo>
                      <a:pt x="2512" y="5985"/>
                    </a:lnTo>
                    <a:lnTo>
                      <a:pt x="3098" y="6111"/>
                    </a:lnTo>
                    <a:lnTo>
                      <a:pt x="3349" y="6090"/>
                    </a:lnTo>
                    <a:lnTo>
                      <a:pt x="3516" y="6090"/>
                    </a:lnTo>
                    <a:lnTo>
                      <a:pt x="3558" y="6048"/>
                    </a:lnTo>
                    <a:lnTo>
                      <a:pt x="3600" y="6048"/>
                    </a:lnTo>
                    <a:lnTo>
                      <a:pt x="3976" y="6111"/>
                    </a:lnTo>
                    <a:lnTo>
                      <a:pt x="4165" y="6257"/>
                    </a:lnTo>
                    <a:lnTo>
                      <a:pt x="4227" y="6299"/>
                    </a:lnTo>
                    <a:lnTo>
                      <a:pt x="4332" y="6320"/>
                    </a:lnTo>
                    <a:lnTo>
                      <a:pt x="4437" y="6320"/>
                    </a:lnTo>
                    <a:lnTo>
                      <a:pt x="4646" y="6487"/>
                    </a:lnTo>
                    <a:lnTo>
                      <a:pt x="4792" y="6571"/>
                    </a:lnTo>
                    <a:lnTo>
                      <a:pt x="5023" y="6571"/>
                    </a:lnTo>
                    <a:lnTo>
                      <a:pt x="5043" y="6675"/>
                    </a:lnTo>
                    <a:lnTo>
                      <a:pt x="5085" y="6738"/>
                    </a:lnTo>
                    <a:lnTo>
                      <a:pt x="5127" y="6738"/>
                    </a:lnTo>
                    <a:lnTo>
                      <a:pt x="5211" y="6780"/>
                    </a:lnTo>
                    <a:lnTo>
                      <a:pt x="5315" y="6885"/>
                    </a:lnTo>
                    <a:lnTo>
                      <a:pt x="5315" y="6948"/>
                    </a:lnTo>
                    <a:lnTo>
                      <a:pt x="5378" y="7115"/>
                    </a:lnTo>
                    <a:lnTo>
                      <a:pt x="5483" y="7240"/>
                    </a:lnTo>
                    <a:lnTo>
                      <a:pt x="5608" y="7408"/>
                    </a:lnTo>
                    <a:lnTo>
                      <a:pt x="5650" y="7533"/>
                    </a:lnTo>
                    <a:lnTo>
                      <a:pt x="5797" y="7784"/>
                    </a:lnTo>
                    <a:lnTo>
                      <a:pt x="5901" y="7826"/>
                    </a:lnTo>
                    <a:lnTo>
                      <a:pt x="6006" y="7784"/>
                    </a:lnTo>
                    <a:lnTo>
                      <a:pt x="6236" y="7764"/>
                    </a:lnTo>
                    <a:lnTo>
                      <a:pt x="6487" y="7784"/>
                    </a:lnTo>
                    <a:lnTo>
                      <a:pt x="6843" y="7764"/>
                    </a:lnTo>
                    <a:lnTo>
                      <a:pt x="7324" y="7826"/>
                    </a:lnTo>
                    <a:lnTo>
                      <a:pt x="7596" y="7784"/>
                    </a:lnTo>
                    <a:lnTo>
                      <a:pt x="7784" y="7722"/>
                    </a:lnTo>
                    <a:lnTo>
                      <a:pt x="7826" y="7659"/>
                    </a:lnTo>
                    <a:lnTo>
                      <a:pt x="7889" y="7617"/>
                    </a:lnTo>
                    <a:lnTo>
                      <a:pt x="7952" y="7638"/>
                    </a:lnTo>
                    <a:lnTo>
                      <a:pt x="8328" y="7638"/>
                    </a:lnTo>
                    <a:lnTo>
                      <a:pt x="8747" y="7659"/>
                    </a:lnTo>
                    <a:lnTo>
                      <a:pt x="8872" y="7680"/>
                    </a:lnTo>
                    <a:lnTo>
                      <a:pt x="9082" y="7868"/>
                    </a:lnTo>
                    <a:lnTo>
                      <a:pt x="9458" y="8036"/>
                    </a:lnTo>
                    <a:lnTo>
                      <a:pt x="9814" y="8161"/>
                    </a:lnTo>
                    <a:lnTo>
                      <a:pt x="9981" y="8182"/>
                    </a:lnTo>
                    <a:lnTo>
                      <a:pt x="10191" y="8287"/>
                    </a:lnTo>
                    <a:lnTo>
                      <a:pt x="10358" y="8266"/>
                    </a:lnTo>
                    <a:lnTo>
                      <a:pt x="10630" y="8182"/>
                    </a:lnTo>
                    <a:lnTo>
                      <a:pt x="10651" y="8287"/>
                    </a:lnTo>
                    <a:lnTo>
                      <a:pt x="10651" y="8349"/>
                    </a:lnTo>
                    <a:lnTo>
                      <a:pt x="10797" y="8391"/>
                    </a:lnTo>
                    <a:lnTo>
                      <a:pt x="10944" y="8391"/>
                    </a:lnTo>
                    <a:lnTo>
                      <a:pt x="11049" y="8287"/>
                    </a:lnTo>
                    <a:lnTo>
                      <a:pt x="11300" y="8098"/>
                    </a:lnTo>
                    <a:lnTo>
                      <a:pt x="11467" y="7931"/>
                    </a:lnTo>
                    <a:lnTo>
                      <a:pt x="11781" y="7826"/>
                    </a:lnTo>
                    <a:lnTo>
                      <a:pt x="12199" y="7659"/>
                    </a:lnTo>
                    <a:lnTo>
                      <a:pt x="12367" y="7617"/>
                    </a:lnTo>
                    <a:lnTo>
                      <a:pt x="12555" y="7554"/>
                    </a:lnTo>
                    <a:lnTo>
                      <a:pt x="12806" y="7533"/>
                    </a:lnTo>
                    <a:lnTo>
                      <a:pt x="12953" y="7533"/>
                    </a:lnTo>
                    <a:lnTo>
                      <a:pt x="13120" y="7408"/>
                    </a:lnTo>
                    <a:lnTo>
                      <a:pt x="13266" y="7303"/>
                    </a:lnTo>
                    <a:lnTo>
                      <a:pt x="13392" y="7303"/>
                    </a:lnTo>
                    <a:lnTo>
                      <a:pt x="13580" y="7240"/>
                    </a:lnTo>
                    <a:lnTo>
                      <a:pt x="13685" y="7240"/>
                    </a:lnTo>
                    <a:lnTo>
                      <a:pt x="13769" y="7031"/>
                    </a:lnTo>
                    <a:lnTo>
                      <a:pt x="13894" y="6801"/>
                    </a:lnTo>
                    <a:lnTo>
                      <a:pt x="14166" y="6508"/>
                    </a:lnTo>
                    <a:lnTo>
                      <a:pt x="14229" y="6403"/>
                    </a:lnTo>
                    <a:lnTo>
                      <a:pt x="14292" y="6299"/>
                    </a:lnTo>
                    <a:lnTo>
                      <a:pt x="14292" y="6215"/>
                    </a:lnTo>
                    <a:lnTo>
                      <a:pt x="14062" y="6090"/>
                    </a:lnTo>
                    <a:lnTo>
                      <a:pt x="13790" y="5901"/>
                    </a:lnTo>
                    <a:lnTo>
                      <a:pt x="13810" y="5839"/>
                    </a:lnTo>
                    <a:lnTo>
                      <a:pt x="13790" y="5692"/>
                    </a:lnTo>
                    <a:lnTo>
                      <a:pt x="13790" y="5462"/>
                    </a:lnTo>
                    <a:lnTo>
                      <a:pt x="13894" y="5336"/>
                    </a:lnTo>
                    <a:lnTo>
                      <a:pt x="14020" y="5232"/>
                    </a:lnTo>
                    <a:lnTo>
                      <a:pt x="14229" y="5169"/>
                    </a:lnTo>
                    <a:lnTo>
                      <a:pt x="14396" y="5211"/>
                    </a:lnTo>
                    <a:lnTo>
                      <a:pt x="14522" y="5274"/>
                    </a:lnTo>
                    <a:lnTo>
                      <a:pt x="14710" y="5357"/>
                    </a:lnTo>
                    <a:lnTo>
                      <a:pt x="14836" y="5378"/>
                    </a:lnTo>
                    <a:lnTo>
                      <a:pt x="14961" y="5441"/>
                    </a:lnTo>
                    <a:lnTo>
                      <a:pt x="15024" y="5441"/>
                    </a:lnTo>
                    <a:lnTo>
                      <a:pt x="15045" y="5336"/>
                    </a:lnTo>
                    <a:lnTo>
                      <a:pt x="15129" y="5253"/>
                    </a:lnTo>
                    <a:lnTo>
                      <a:pt x="15254" y="5148"/>
                    </a:lnTo>
                    <a:lnTo>
                      <a:pt x="15359" y="5064"/>
                    </a:lnTo>
                    <a:lnTo>
                      <a:pt x="15463" y="4855"/>
                    </a:lnTo>
                    <a:lnTo>
                      <a:pt x="15547" y="4813"/>
                    </a:lnTo>
                    <a:lnTo>
                      <a:pt x="15673" y="4834"/>
                    </a:lnTo>
                    <a:lnTo>
                      <a:pt x="15840" y="4834"/>
                    </a:lnTo>
                    <a:lnTo>
                      <a:pt x="16070" y="4646"/>
                    </a:lnTo>
                    <a:lnTo>
                      <a:pt x="16196" y="4625"/>
                    </a:lnTo>
                    <a:lnTo>
                      <a:pt x="16259" y="4541"/>
                    </a:lnTo>
                    <a:lnTo>
                      <a:pt x="16259" y="4437"/>
                    </a:lnTo>
                    <a:lnTo>
                      <a:pt x="16279" y="4269"/>
                    </a:lnTo>
                    <a:lnTo>
                      <a:pt x="16384" y="4102"/>
                    </a:lnTo>
                    <a:lnTo>
                      <a:pt x="16426" y="4018"/>
                    </a:lnTo>
                    <a:lnTo>
                      <a:pt x="16489" y="4060"/>
                    </a:lnTo>
                    <a:lnTo>
                      <a:pt x="16551" y="4018"/>
                    </a:lnTo>
                    <a:lnTo>
                      <a:pt x="16614" y="3976"/>
                    </a:lnTo>
                    <a:lnTo>
                      <a:pt x="16614" y="3872"/>
                    </a:lnTo>
                    <a:lnTo>
                      <a:pt x="16677" y="3851"/>
                    </a:lnTo>
                    <a:lnTo>
                      <a:pt x="16782" y="3914"/>
                    </a:lnTo>
                    <a:lnTo>
                      <a:pt x="16844" y="3872"/>
                    </a:lnTo>
                    <a:lnTo>
                      <a:pt x="17012" y="3746"/>
                    </a:lnTo>
                    <a:lnTo>
                      <a:pt x="17116" y="3600"/>
                    </a:lnTo>
                    <a:lnTo>
                      <a:pt x="17221" y="3579"/>
                    </a:lnTo>
                    <a:lnTo>
                      <a:pt x="17367" y="3662"/>
                    </a:lnTo>
                    <a:lnTo>
                      <a:pt x="17451" y="3600"/>
                    </a:lnTo>
                    <a:lnTo>
                      <a:pt x="17556" y="3579"/>
                    </a:lnTo>
                    <a:lnTo>
                      <a:pt x="17598" y="3642"/>
                    </a:lnTo>
                    <a:lnTo>
                      <a:pt x="17723" y="3662"/>
                    </a:lnTo>
                    <a:lnTo>
                      <a:pt x="17744" y="3579"/>
                    </a:lnTo>
                    <a:lnTo>
                      <a:pt x="17744" y="3495"/>
                    </a:lnTo>
                    <a:lnTo>
                      <a:pt x="17786" y="3453"/>
                    </a:lnTo>
                    <a:lnTo>
                      <a:pt x="17786" y="3349"/>
                    </a:lnTo>
                    <a:lnTo>
                      <a:pt x="17765" y="3265"/>
                    </a:lnTo>
                    <a:lnTo>
                      <a:pt x="17744" y="3160"/>
                    </a:lnTo>
                    <a:lnTo>
                      <a:pt x="17535" y="3014"/>
                    </a:lnTo>
                    <a:lnTo>
                      <a:pt x="17367" y="2805"/>
                    </a:lnTo>
                    <a:lnTo>
                      <a:pt x="17158" y="2616"/>
                    </a:lnTo>
                    <a:lnTo>
                      <a:pt x="17012" y="2428"/>
                    </a:lnTo>
                    <a:lnTo>
                      <a:pt x="16740" y="2344"/>
                    </a:lnTo>
                    <a:lnTo>
                      <a:pt x="16698" y="2407"/>
                    </a:lnTo>
                    <a:lnTo>
                      <a:pt x="16531" y="2449"/>
                    </a:lnTo>
                    <a:lnTo>
                      <a:pt x="16531" y="2554"/>
                    </a:lnTo>
                    <a:lnTo>
                      <a:pt x="16531" y="2700"/>
                    </a:lnTo>
                    <a:lnTo>
                      <a:pt x="16405" y="2909"/>
                    </a:lnTo>
                    <a:lnTo>
                      <a:pt x="16300" y="2805"/>
                    </a:lnTo>
                    <a:lnTo>
                      <a:pt x="16028" y="2742"/>
                    </a:lnTo>
                    <a:lnTo>
                      <a:pt x="15798" y="2742"/>
                    </a:lnTo>
                    <a:lnTo>
                      <a:pt x="15631" y="2909"/>
                    </a:lnTo>
                    <a:lnTo>
                      <a:pt x="15359" y="2763"/>
                    </a:lnTo>
                    <a:lnTo>
                      <a:pt x="15254" y="2595"/>
                    </a:lnTo>
                    <a:lnTo>
                      <a:pt x="15338" y="2323"/>
                    </a:lnTo>
                    <a:lnTo>
                      <a:pt x="15317" y="2219"/>
                    </a:lnTo>
                    <a:lnTo>
                      <a:pt x="15359" y="2030"/>
                    </a:lnTo>
                    <a:lnTo>
                      <a:pt x="15338" y="1863"/>
                    </a:lnTo>
                    <a:lnTo>
                      <a:pt x="15463" y="963"/>
                    </a:lnTo>
                    <a:lnTo>
                      <a:pt x="15463" y="942"/>
                    </a:lnTo>
                    <a:lnTo>
                      <a:pt x="15422" y="880"/>
                    </a:lnTo>
                    <a:lnTo>
                      <a:pt x="15212" y="838"/>
                    </a:lnTo>
                    <a:lnTo>
                      <a:pt x="14982" y="859"/>
                    </a:lnTo>
                    <a:lnTo>
                      <a:pt x="14982" y="922"/>
                    </a:lnTo>
                    <a:lnTo>
                      <a:pt x="14857" y="984"/>
                    </a:lnTo>
                    <a:lnTo>
                      <a:pt x="14752" y="984"/>
                    </a:lnTo>
                    <a:lnTo>
                      <a:pt x="14710" y="942"/>
                    </a:lnTo>
                    <a:lnTo>
                      <a:pt x="14606" y="1026"/>
                    </a:lnTo>
                    <a:lnTo>
                      <a:pt x="14501" y="963"/>
                    </a:lnTo>
                    <a:lnTo>
                      <a:pt x="14438" y="880"/>
                    </a:lnTo>
                    <a:lnTo>
                      <a:pt x="14313" y="775"/>
                    </a:lnTo>
                    <a:lnTo>
                      <a:pt x="14208" y="775"/>
                    </a:lnTo>
                    <a:lnTo>
                      <a:pt x="14020" y="838"/>
                    </a:lnTo>
                    <a:lnTo>
                      <a:pt x="13999" y="775"/>
                    </a:lnTo>
                    <a:lnTo>
                      <a:pt x="13894" y="775"/>
                    </a:lnTo>
                    <a:lnTo>
                      <a:pt x="13790" y="859"/>
                    </a:lnTo>
                    <a:lnTo>
                      <a:pt x="13769" y="984"/>
                    </a:lnTo>
                    <a:lnTo>
                      <a:pt x="13685" y="1068"/>
                    </a:lnTo>
                    <a:lnTo>
                      <a:pt x="13559" y="1131"/>
                    </a:lnTo>
                    <a:lnTo>
                      <a:pt x="13476" y="1256"/>
                    </a:lnTo>
                    <a:lnTo>
                      <a:pt x="13476" y="1298"/>
                    </a:lnTo>
                    <a:lnTo>
                      <a:pt x="13455" y="1403"/>
                    </a:lnTo>
                    <a:lnTo>
                      <a:pt x="13350" y="1507"/>
                    </a:lnTo>
                    <a:lnTo>
                      <a:pt x="12973" y="1507"/>
                    </a:lnTo>
                    <a:lnTo>
                      <a:pt x="12869" y="1612"/>
                    </a:lnTo>
                    <a:lnTo>
                      <a:pt x="12743" y="1612"/>
                    </a:lnTo>
                    <a:lnTo>
                      <a:pt x="12534" y="1758"/>
                    </a:lnTo>
                    <a:lnTo>
                      <a:pt x="12429" y="1905"/>
                    </a:lnTo>
                    <a:lnTo>
                      <a:pt x="12367" y="1905"/>
                    </a:lnTo>
                    <a:lnTo>
                      <a:pt x="12283" y="1863"/>
                    </a:lnTo>
                    <a:lnTo>
                      <a:pt x="12137" y="1863"/>
                    </a:lnTo>
                    <a:lnTo>
                      <a:pt x="12095" y="1884"/>
                    </a:lnTo>
                    <a:lnTo>
                      <a:pt x="11927" y="1905"/>
                    </a:lnTo>
                    <a:lnTo>
                      <a:pt x="11593" y="1905"/>
                    </a:lnTo>
                    <a:lnTo>
                      <a:pt x="11362" y="1863"/>
                    </a:lnTo>
                    <a:lnTo>
                      <a:pt x="11090" y="1884"/>
                    </a:lnTo>
                    <a:lnTo>
                      <a:pt x="11028" y="1884"/>
                    </a:lnTo>
                    <a:lnTo>
                      <a:pt x="10923" y="1758"/>
                    </a:lnTo>
                    <a:lnTo>
                      <a:pt x="10839" y="1758"/>
                    </a:lnTo>
                    <a:lnTo>
                      <a:pt x="10756" y="1696"/>
                    </a:lnTo>
                    <a:lnTo>
                      <a:pt x="10651" y="1612"/>
                    </a:lnTo>
                    <a:lnTo>
                      <a:pt x="10609" y="1445"/>
                    </a:lnTo>
                    <a:lnTo>
                      <a:pt x="10525" y="1382"/>
                    </a:lnTo>
                    <a:lnTo>
                      <a:pt x="10421" y="1403"/>
                    </a:lnTo>
                    <a:lnTo>
                      <a:pt x="10232" y="1403"/>
                    </a:lnTo>
                    <a:lnTo>
                      <a:pt x="10044" y="1340"/>
                    </a:lnTo>
                    <a:lnTo>
                      <a:pt x="9919" y="1173"/>
                    </a:lnTo>
                    <a:lnTo>
                      <a:pt x="9521" y="1173"/>
                    </a:lnTo>
                    <a:lnTo>
                      <a:pt x="9396" y="1089"/>
                    </a:lnTo>
                    <a:lnTo>
                      <a:pt x="9270" y="1131"/>
                    </a:lnTo>
                    <a:lnTo>
                      <a:pt x="9103" y="1152"/>
                    </a:lnTo>
                    <a:lnTo>
                      <a:pt x="8977" y="1194"/>
                    </a:lnTo>
                    <a:lnTo>
                      <a:pt x="8768" y="1214"/>
                    </a:lnTo>
                    <a:lnTo>
                      <a:pt x="8580" y="1277"/>
                    </a:lnTo>
                    <a:lnTo>
                      <a:pt x="8517" y="1382"/>
                    </a:lnTo>
                    <a:lnTo>
                      <a:pt x="8433" y="1403"/>
                    </a:lnTo>
                    <a:lnTo>
                      <a:pt x="8349" y="1382"/>
                    </a:lnTo>
                    <a:lnTo>
                      <a:pt x="8266" y="1382"/>
                    </a:lnTo>
                    <a:lnTo>
                      <a:pt x="8182" y="1445"/>
                    </a:lnTo>
                    <a:lnTo>
                      <a:pt x="8015" y="1445"/>
                    </a:lnTo>
                    <a:lnTo>
                      <a:pt x="7952" y="1466"/>
                    </a:lnTo>
                    <a:lnTo>
                      <a:pt x="7889" y="1466"/>
                    </a:lnTo>
                    <a:lnTo>
                      <a:pt x="7722" y="1361"/>
                    </a:lnTo>
                    <a:lnTo>
                      <a:pt x="7533" y="1340"/>
                    </a:lnTo>
                    <a:lnTo>
                      <a:pt x="7512" y="1256"/>
                    </a:lnTo>
                    <a:lnTo>
                      <a:pt x="7387" y="1152"/>
                    </a:lnTo>
                    <a:lnTo>
                      <a:pt x="7324" y="1152"/>
                    </a:lnTo>
                    <a:lnTo>
                      <a:pt x="7261" y="1089"/>
                    </a:lnTo>
                    <a:lnTo>
                      <a:pt x="7261" y="984"/>
                    </a:lnTo>
                    <a:lnTo>
                      <a:pt x="7199" y="859"/>
                    </a:lnTo>
                    <a:lnTo>
                      <a:pt x="7136" y="817"/>
                    </a:lnTo>
                    <a:lnTo>
                      <a:pt x="7136" y="691"/>
                    </a:lnTo>
                    <a:lnTo>
                      <a:pt x="7094" y="629"/>
                    </a:lnTo>
                    <a:lnTo>
                      <a:pt x="7094" y="566"/>
                    </a:lnTo>
                    <a:lnTo>
                      <a:pt x="7052" y="461"/>
                    </a:lnTo>
                    <a:lnTo>
                      <a:pt x="6947" y="440"/>
                    </a:lnTo>
                    <a:lnTo>
                      <a:pt x="6696" y="440"/>
                    </a:lnTo>
                    <a:lnTo>
                      <a:pt x="6592" y="419"/>
                    </a:lnTo>
                    <a:lnTo>
                      <a:pt x="6529" y="398"/>
                    </a:lnTo>
                    <a:lnTo>
                      <a:pt x="6383" y="357"/>
                    </a:lnTo>
                    <a:lnTo>
                      <a:pt x="6341" y="315"/>
                    </a:lnTo>
                    <a:lnTo>
                      <a:pt x="6257" y="252"/>
                    </a:lnTo>
                    <a:lnTo>
                      <a:pt x="5901" y="252"/>
                    </a:lnTo>
                    <a:lnTo>
                      <a:pt x="5755" y="210"/>
                    </a:lnTo>
                    <a:lnTo>
                      <a:pt x="5734" y="168"/>
                    </a:lnTo>
                    <a:lnTo>
                      <a:pt x="5567" y="105"/>
                    </a:lnTo>
                    <a:lnTo>
                      <a:pt x="5441" y="43"/>
                    </a:lnTo>
                    <a:lnTo>
                      <a:pt x="53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10"/>
              <p:cNvSpPr/>
              <p:nvPr/>
            </p:nvSpPr>
            <p:spPr>
              <a:xfrm>
                <a:off x="4718522" y="3165089"/>
                <a:ext cx="67277" cy="54986"/>
              </a:xfrm>
              <a:custGeom>
                <a:avLst/>
                <a:gdLst/>
                <a:ahLst/>
                <a:cxnLst/>
                <a:rect l="l" t="t" r="r" b="b"/>
                <a:pathLst>
                  <a:path w="5650" h="4835" extrusionOk="0">
                    <a:moveTo>
                      <a:pt x="126" y="1"/>
                    </a:moveTo>
                    <a:lnTo>
                      <a:pt x="42" y="2156"/>
                    </a:lnTo>
                    <a:lnTo>
                      <a:pt x="21" y="2323"/>
                    </a:lnTo>
                    <a:lnTo>
                      <a:pt x="21" y="2407"/>
                    </a:lnTo>
                    <a:lnTo>
                      <a:pt x="21" y="2470"/>
                    </a:lnTo>
                    <a:lnTo>
                      <a:pt x="0" y="3872"/>
                    </a:lnTo>
                    <a:lnTo>
                      <a:pt x="168" y="3872"/>
                    </a:lnTo>
                    <a:lnTo>
                      <a:pt x="251" y="3892"/>
                    </a:lnTo>
                    <a:lnTo>
                      <a:pt x="356" y="3872"/>
                    </a:lnTo>
                    <a:lnTo>
                      <a:pt x="732" y="3872"/>
                    </a:lnTo>
                    <a:lnTo>
                      <a:pt x="753" y="3934"/>
                    </a:lnTo>
                    <a:lnTo>
                      <a:pt x="837" y="3997"/>
                    </a:lnTo>
                    <a:lnTo>
                      <a:pt x="942" y="4039"/>
                    </a:lnTo>
                    <a:lnTo>
                      <a:pt x="1046" y="3955"/>
                    </a:lnTo>
                    <a:lnTo>
                      <a:pt x="1256" y="3892"/>
                    </a:lnTo>
                    <a:lnTo>
                      <a:pt x="1276" y="3851"/>
                    </a:lnTo>
                    <a:lnTo>
                      <a:pt x="1318" y="3892"/>
                    </a:lnTo>
                    <a:lnTo>
                      <a:pt x="1381" y="3830"/>
                    </a:lnTo>
                    <a:lnTo>
                      <a:pt x="1360" y="3662"/>
                    </a:lnTo>
                    <a:lnTo>
                      <a:pt x="1214" y="3558"/>
                    </a:lnTo>
                    <a:lnTo>
                      <a:pt x="1046" y="3474"/>
                    </a:lnTo>
                    <a:lnTo>
                      <a:pt x="900" y="3453"/>
                    </a:lnTo>
                    <a:lnTo>
                      <a:pt x="858" y="3411"/>
                    </a:lnTo>
                    <a:lnTo>
                      <a:pt x="753" y="3369"/>
                    </a:lnTo>
                    <a:lnTo>
                      <a:pt x="732" y="3369"/>
                    </a:lnTo>
                    <a:lnTo>
                      <a:pt x="670" y="3328"/>
                    </a:lnTo>
                    <a:lnTo>
                      <a:pt x="649" y="3202"/>
                    </a:lnTo>
                    <a:lnTo>
                      <a:pt x="544" y="3056"/>
                    </a:lnTo>
                    <a:lnTo>
                      <a:pt x="440" y="3014"/>
                    </a:lnTo>
                    <a:lnTo>
                      <a:pt x="419" y="2930"/>
                    </a:lnTo>
                    <a:lnTo>
                      <a:pt x="335" y="2846"/>
                    </a:lnTo>
                    <a:lnTo>
                      <a:pt x="419" y="2909"/>
                    </a:lnTo>
                    <a:lnTo>
                      <a:pt x="440" y="3014"/>
                    </a:lnTo>
                    <a:lnTo>
                      <a:pt x="523" y="3014"/>
                    </a:lnTo>
                    <a:lnTo>
                      <a:pt x="649" y="3097"/>
                    </a:lnTo>
                    <a:lnTo>
                      <a:pt x="670" y="3202"/>
                    </a:lnTo>
                    <a:lnTo>
                      <a:pt x="670" y="3328"/>
                    </a:lnTo>
                    <a:lnTo>
                      <a:pt x="732" y="3328"/>
                    </a:lnTo>
                    <a:lnTo>
                      <a:pt x="879" y="3348"/>
                    </a:lnTo>
                    <a:lnTo>
                      <a:pt x="963" y="3432"/>
                    </a:lnTo>
                    <a:lnTo>
                      <a:pt x="1151" y="3432"/>
                    </a:lnTo>
                    <a:lnTo>
                      <a:pt x="1297" y="3369"/>
                    </a:lnTo>
                    <a:lnTo>
                      <a:pt x="1423" y="3411"/>
                    </a:lnTo>
                    <a:lnTo>
                      <a:pt x="1507" y="3348"/>
                    </a:lnTo>
                    <a:lnTo>
                      <a:pt x="1486" y="3328"/>
                    </a:lnTo>
                    <a:lnTo>
                      <a:pt x="1402" y="3244"/>
                    </a:lnTo>
                    <a:lnTo>
                      <a:pt x="1360" y="3160"/>
                    </a:lnTo>
                    <a:lnTo>
                      <a:pt x="1276" y="3202"/>
                    </a:lnTo>
                    <a:lnTo>
                      <a:pt x="1256" y="3118"/>
                    </a:lnTo>
                    <a:lnTo>
                      <a:pt x="1297" y="3160"/>
                    </a:lnTo>
                    <a:lnTo>
                      <a:pt x="1423" y="3139"/>
                    </a:lnTo>
                    <a:lnTo>
                      <a:pt x="1507" y="3244"/>
                    </a:lnTo>
                    <a:lnTo>
                      <a:pt x="1611" y="3244"/>
                    </a:lnTo>
                    <a:lnTo>
                      <a:pt x="1569" y="3202"/>
                    </a:lnTo>
                    <a:lnTo>
                      <a:pt x="1569" y="3118"/>
                    </a:lnTo>
                    <a:lnTo>
                      <a:pt x="1611" y="3056"/>
                    </a:lnTo>
                    <a:lnTo>
                      <a:pt x="1611" y="3014"/>
                    </a:lnTo>
                    <a:lnTo>
                      <a:pt x="1611" y="2930"/>
                    </a:lnTo>
                    <a:lnTo>
                      <a:pt x="1528" y="2825"/>
                    </a:lnTo>
                    <a:lnTo>
                      <a:pt x="1528" y="2804"/>
                    </a:lnTo>
                    <a:lnTo>
                      <a:pt x="1632" y="2846"/>
                    </a:lnTo>
                    <a:lnTo>
                      <a:pt x="1674" y="2909"/>
                    </a:lnTo>
                    <a:lnTo>
                      <a:pt x="1779" y="3014"/>
                    </a:lnTo>
                    <a:lnTo>
                      <a:pt x="1883" y="3035"/>
                    </a:lnTo>
                    <a:lnTo>
                      <a:pt x="1883" y="2993"/>
                    </a:lnTo>
                    <a:lnTo>
                      <a:pt x="1841" y="2909"/>
                    </a:lnTo>
                    <a:lnTo>
                      <a:pt x="1883" y="2930"/>
                    </a:lnTo>
                    <a:lnTo>
                      <a:pt x="1904" y="3035"/>
                    </a:lnTo>
                    <a:lnTo>
                      <a:pt x="1946" y="3035"/>
                    </a:lnTo>
                    <a:lnTo>
                      <a:pt x="1946" y="2951"/>
                    </a:lnTo>
                    <a:lnTo>
                      <a:pt x="1925" y="2888"/>
                    </a:lnTo>
                    <a:lnTo>
                      <a:pt x="1946" y="2784"/>
                    </a:lnTo>
                    <a:lnTo>
                      <a:pt x="2009" y="2825"/>
                    </a:lnTo>
                    <a:lnTo>
                      <a:pt x="2155" y="2888"/>
                    </a:lnTo>
                    <a:lnTo>
                      <a:pt x="2197" y="2951"/>
                    </a:lnTo>
                    <a:lnTo>
                      <a:pt x="2260" y="2993"/>
                    </a:lnTo>
                    <a:lnTo>
                      <a:pt x="2323" y="2951"/>
                    </a:lnTo>
                    <a:lnTo>
                      <a:pt x="2365" y="2993"/>
                    </a:lnTo>
                    <a:lnTo>
                      <a:pt x="2427" y="2930"/>
                    </a:lnTo>
                    <a:lnTo>
                      <a:pt x="2427" y="3014"/>
                    </a:lnTo>
                    <a:lnTo>
                      <a:pt x="2427" y="3097"/>
                    </a:lnTo>
                    <a:lnTo>
                      <a:pt x="2469" y="3097"/>
                    </a:lnTo>
                    <a:lnTo>
                      <a:pt x="2553" y="3160"/>
                    </a:lnTo>
                    <a:lnTo>
                      <a:pt x="2867" y="3244"/>
                    </a:lnTo>
                    <a:lnTo>
                      <a:pt x="2950" y="3307"/>
                    </a:lnTo>
                    <a:lnTo>
                      <a:pt x="3055" y="3411"/>
                    </a:lnTo>
                    <a:lnTo>
                      <a:pt x="3076" y="3558"/>
                    </a:lnTo>
                    <a:lnTo>
                      <a:pt x="3243" y="3746"/>
                    </a:lnTo>
                    <a:lnTo>
                      <a:pt x="3264" y="3830"/>
                    </a:lnTo>
                    <a:lnTo>
                      <a:pt x="3369" y="3872"/>
                    </a:lnTo>
                    <a:lnTo>
                      <a:pt x="3453" y="3955"/>
                    </a:lnTo>
                    <a:lnTo>
                      <a:pt x="3473" y="4039"/>
                    </a:lnTo>
                    <a:lnTo>
                      <a:pt x="3725" y="4290"/>
                    </a:lnTo>
                    <a:lnTo>
                      <a:pt x="3725" y="4374"/>
                    </a:lnTo>
                    <a:lnTo>
                      <a:pt x="3829" y="4457"/>
                    </a:lnTo>
                    <a:lnTo>
                      <a:pt x="3997" y="4499"/>
                    </a:lnTo>
                    <a:lnTo>
                      <a:pt x="4080" y="4478"/>
                    </a:lnTo>
                    <a:lnTo>
                      <a:pt x="4122" y="4478"/>
                    </a:lnTo>
                    <a:lnTo>
                      <a:pt x="4206" y="4520"/>
                    </a:lnTo>
                    <a:lnTo>
                      <a:pt x="4394" y="4499"/>
                    </a:lnTo>
                    <a:lnTo>
                      <a:pt x="4520" y="4562"/>
                    </a:lnTo>
                    <a:lnTo>
                      <a:pt x="4624" y="4520"/>
                    </a:lnTo>
                    <a:lnTo>
                      <a:pt x="4771" y="4562"/>
                    </a:lnTo>
                    <a:lnTo>
                      <a:pt x="4875" y="4604"/>
                    </a:lnTo>
                    <a:lnTo>
                      <a:pt x="5022" y="4583"/>
                    </a:lnTo>
                    <a:lnTo>
                      <a:pt x="5064" y="4667"/>
                    </a:lnTo>
                    <a:lnTo>
                      <a:pt x="5168" y="4667"/>
                    </a:lnTo>
                    <a:lnTo>
                      <a:pt x="5189" y="4688"/>
                    </a:lnTo>
                    <a:lnTo>
                      <a:pt x="5126" y="4729"/>
                    </a:lnTo>
                    <a:lnTo>
                      <a:pt x="5252" y="4771"/>
                    </a:lnTo>
                    <a:lnTo>
                      <a:pt x="5378" y="4834"/>
                    </a:lnTo>
                    <a:lnTo>
                      <a:pt x="5503" y="4813"/>
                    </a:lnTo>
                    <a:lnTo>
                      <a:pt x="5545" y="4729"/>
                    </a:lnTo>
                    <a:lnTo>
                      <a:pt x="5398" y="4667"/>
                    </a:lnTo>
                    <a:lnTo>
                      <a:pt x="5357" y="4667"/>
                    </a:lnTo>
                    <a:lnTo>
                      <a:pt x="5357" y="4604"/>
                    </a:lnTo>
                    <a:lnTo>
                      <a:pt x="5461" y="4583"/>
                    </a:lnTo>
                    <a:lnTo>
                      <a:pt x="5545" y="4604"/>
                    </a:lnTo>
                    <a:lnTo>
                      <a:pt x="5650" y="4562"/>
                    </a:lnTo>
                    <a:lnTo>
                      <a:pt x="5440" y="4499"/>
                    </a:lnTo>
                    <a:lnTo>
                      <a:pt x="5168" y="4478"/>
                    </a:lnTo>
                    <a:lnTo>
                      <a:pt x="5043" y="4395"/>
                    </a:lnTo>
                    <a:lnTo>
                      <a:pt x="4980" y="4311"/>
                    </a:lnTo>
                    <a:lnTo>
                      <a:pt x="5126" y="4269"/>
                    </a:lnTo>
                    <a:lnTo>
                      <a:pt x="5189" y="4269"/>
                    </a:lnTo>
                    <a:lnTo>
                      <a:pt x="5252" y="4248"/>
                    </a:lnTo>
                    <a:lnTo>
                      <a:pt x="5168" y="4185"/>
                    </a:lnTo>
                    <a:lnTo>
                      <a:pt x="4959" y="4185"/>
                    </a:lnTo>
                    <a:lnTo>
                      <a:pt x="4771" y="4164"/>
                    </a:lnTo>
                    <a:lnTo>
                      <a:pt x="4708" y="4081"/>
                    </a:lnTo>
                    <a:lnTo>
                      <a:pt x="4708" y="3997"/>
                    </a:lnTo>
                    <a:lnTo>
                      <a:pt x="4771" y="3934"/>
                    </a:lnTo>
                    <a:lnTo>
                      <a:pt x="4813" y="3851"/>
                    </a:lnTo>
                    <a:lnTo>
                      <a:pt x="4750" y="3788"/>
                    </a:lnTo>
                    <a:lnTo>
                      <a:pt x="4666" y="3788"/>
                    </a:lnTo>
                    <a:lnTo>
                      <a:pt x="4624" y="3830"/>
                    </a:lnTo>
                    <a:lnTo>
                      <a:pt x="4541" y="3788"/>
                    </a:lnTo>
                    <a:lnTo>
                      <a:pt x="4457" y="3830"/>
                    </a:lnTo>
                    <a:lnTo>
                      <a:pt x="4352" y="3683"/>
                    </a:lnTo>
                    <a:lnTo>
                      <a:pt x="4352" y="3537"/>
                    </a:lnTo>
                    <a:lnTo>
                      <a:pt x="4248" y="3516"/>
                    </a:lnTo>
                    <a:lnTo>
                      <a:pt x="4143" y="3244"/>
                    </a:lnTo>
                    <a:lnTo>
                      <a:pt x="4101" y="3223"/>
                    </a:lnTo>
                    <a:lnTo>
                      <a:pt x="4080" y="3139"/>
                    </a:lnTo>
                    <a:lnTo>
                      <a:pt x="3934" y="3139"/>
                    </a:lnTo>
                    <a:lnTo>
                      <a:pt x="3871" y="3097"/>
                    </a:lnTo>
                    <a:lnTo>
                      <a:pt x="3808" y="2951"/>
                    </a:lnTo>
                    <a:lnTo>
                      <a:pt x="3683" y="2825"/>
                    </a:lnTo>
                    <a:lnTo>
                      <a:pt x="3662" y="2700"/>
                    </a:lnTo>
                    <a:lnTo>
                      <a:pt x="3578" y="2616"/>
                    </a:lnTo>
                    <a:lnTo>
                      <a:pt x="3494" y="2512"/>
                    </a:lnTo>
                    <a:lnTo>
                      <a:pt x="3515" y="2470"/>
                    </a:lnTo>
                    <a:lnTo>
                      <a:pt x="3766" y="2491"/>
                    </a:lnTo>
                    <a:lnTo>
                      <a:pt x="3976" y="2386"/>
                    </a:lnTo>
                    <a:lnTo>
                      <a:pt x="4017" y="2281"/>
                    </a:lnTo>
                    <a:lnTo>
                      <a:pt x="3997" y="2156"/>
                    </a:lnTo>
                    <a:lnTo>
                      <a:pt x="3829" y="1988"/>
                    </a:lnTo>
                    <a:lnTo>
                      <a:pt x="3704" y="1968"/>
                    </a:lnTo>
                    <a:lnTo>
                      <a:pt x="3662" y="1988"/>
                    </a:lnTo>
                    <a:lnTo>
                      <a:pt x="3557" y="1947"/>
                    </a:lnTo>
                    <a:lnTo>
                      <a:pt x="3348" y="1842"/>
                    </a:lnTo>
                    <a:lnTo>
                      <a:pt x="3243" y="1737"/>
                    </a:lnTo>
                    <a:lnTo>
                      <a:pt x="3097" y="1758"/>
                    </a:lnTo>
                    <a:lnTo>
                      <a:pt x="2846" y="1654"/>
                    </a:lnTo>
                    <a:lnTo>
                      <a:pt x="2825" y="1570"/>
                    </a:lnTo>
                    <a:lnTo>
                      <a:pt x="2867" y="1444"/>
                    </a:lnTo>
                    <a:lnTo>
                      <a:pt x="2888" y="1340"/>
                    </a:lnTo>
                    <a:lnTo>
                      <a:pt x="2825" y="1235"/>
                    </a:lnTo>
                    <a:lnTo>
                      <a:pt x="2616" y="1026"/>
                    </a:lnTo>
                    <a:lnTo>
                      <a:pt x="2553" y="1026"/>
                    </a:lnTo>
                    <a:lnTo>
                      <a:pt x="2511" y="1047"/>
                    </a:lnTo>
                    <a:lnTo>
                      <a:pt x="2448" y="963"/>
                    </a:lnTo>
                    <a:lnTo>
                      <a:pt x="2344" y="900"/>
                    </a:lnTo>
                    <a:lnTo>
                      <a:pt x="2323" y="817"/>
                    </a:lnTo>
                    <a:lnTo>
                      <a:pt x="2197" y="796"/>
                    </a:lnTo>
                    <a:lnTo>
                      <a:pt x="2134" y="712"/>
                    </a:lnTo>
                    <a:lnTo>
                      <a:pt x="2092" y="712"/>
                    </a:lnTo>
                    <a:lnTo>
                      <a:pt x="1988" y="649"/>
                    </a:lnTo>
                    <a:lnTo>
                      <a:pt x="1841" y="649"/>
                    </a:lnTo>
                    <a:lnTo>
                      <a:pt x="1716" y="545"/>
                    </a:lnTo>
                    <a:lnTo>
                      <a:pt x="1590" y="524"/>
                    </a:lnTo>
                    <a:lnTo>
                      <a:pt x="1381" y="398"/>
                    </a:lnTo>
                    <a:lnTo>
                      <a:pt x="1067" y="377"/>
                    </a:lnTo>
                    <a:lnTo>
                      <a:pt x="963" y="315"/>
                    </a:lnTo>
                    <a:lnTo>
                      <a:pt x="879" y="231"/>
                    </a:lnTo>
                    <a:lnTo>
                      <a:pt x="837" y="231"/>
                    </a:lnTo>
                    <a:lnTo>
                      <a:pt x="795" y="273"/>
                    </a:lnTo>
                    <a:lnTo>
                      <a:pt x="565" y="189"/>
                    </a:lnTo>
                    <a:lnTo>
                      <a:pt x="523" y="126"/>
                    </a:lnTo>
                    <a:lnTo>
                      <a:pt x="419" y="84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10"/>
              <p:cNvSpPr/>
              <p:nvPr/>
            </p:nvSpPr>
            <p:spPr>
              <a:xfrm>
                <a:off x="4567785" y="3016610"/>
                <a:ext cx="54822" cy="91389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8036" extrusionOk="0">
                    <a:moveTo>
                      <a:pt x="586" y="0"/>
                    </a:moveTo>
                    <a:lnTo>
                      <a:pt x="440" y="63"/>
                    </a:lnTo>
                    <a:lnTo>
                      <a:pt x="419" y="189"/>
                    </a:lnTo>
                    <a:lnTo>
                      <a:pt x="314" y="419"/>
                    </a:lnTo>
                    <a:lnTo>
                      <a:pt x="335" y="565"/>
                    </a:lnTo>
                    <a:lnTo>
                      <a:pt x="335" y="795"/>
                    </a:lnTo>
                    <a:lnTo>
                      <a:pt x="251" y="1088"/>
                    </a:lnTo>
                    <a:lnTo>
                      <a:pt x="210" y="1214"/>
                    </a:lnTo>
                    <a:lnTo>
                      <a:pt x="272" y="1402"/>
                    </a:lnTo>
                    <a:lnTo>
                      <a:pt x="272" y="1465"/>
                    </a:lnTo>
                    <a:lnTo>
                      <a:pt x="210" y="1528"/>
                    </a:lnTo>
                    <a:lnTo>
                      <a:pt x="105" y="1507"/>
                    </a:lnTo>
                    <a:lnTo>
                      <a:pt x="21" y="1402"/>
                    </a:lnTo>
                    <a:lnTo>
                      <a:pt x="0" y="1528"/>
                    </a:lnTo>
                    <a:lnTo>
                      <a:pt x="21" y="1653"/>
                    </a:lnTo>
                    <a:lnTo>
                      <a:pt x="105" y="1653"/>
                    </a:lnTo>
                    <a:lnTo>
                      <a:pt x="126" y="1716"/>
                    </a:lnTo>
                    <a:lnTo>
                      <a:pt x="63" y="1779"/>
                    </a:lnTo>
                    <a:lnTo>
                      <a:pt x="126" y="1946"/>
                    </a:lnTo>
                    <a:lnTo>
                      <a:pt x="210" y="2093"/>
                    </a:lnTo>
                    <a:lnTo>
                      <a:pt x="210" y="2302"/>
                    </a:lnTo>
                    <a:lnTo>
                      <a:pt x="251" y="2344"/>
                    </a:lnTo>
                    <a:lnTo>
                      <a:pt x="314" y="2302"/>
                    </a:lnTo>
                    <a:lnTo>
                      <a:pt x="356" y="2344"/>
                    </a:lnTo>
                    <a:lnTo>
                      <a:pt x="356" y="2448"/>
                    </a:lnTo>
                    <a:lnTo>
                      <a:pt x="461" y="2595"/>
                    </a:lnTo>
                    <a:lnTo>
                      <a:pt x="544" y="2595"/>
                    </a:lnTo>
                    <a:lnTo>
                      <a:pt x="628" y="2511"/>
                    </a:lnTo>
                    <a:lnTo>
                      <a:pt x="565" y="2448"/>
                    </a:lnTo>
                    <a:lnTo>
                      <a:pt x="565" y="2365"/>
                    </a:lnTo>
                    <a:lnTo>
                      <a:pt x="691" y="2365"/>
                    </a:lnTo>
                    <a:lnTo>
                      <a:pt x="795" y="2448"/>
                    </a:lnTo>
                    <a:lnTo>
                      <a:pt x="670" y="2595"/>
                    </a:lnTo>
                    <a:lnTo>
                      <a:pt x="628" y="2679"/>
                    </a:lnTo>
                    <a:lnTo>
                      <a:pt x="628" y="2762"/>
                    </a:lnTo>
                    <a:lnTo>
                      <a:pt x="628" y="2888"/>
                    </a:lnTo>
                    <a:lnTo>
                      <a:pt x="691" y="3013"/>
                    </a:lnTo>
                    <a:lnTo>
                      <a:pt x="733" y="2909"/>
                    </a:lnTo>
                    <a:lnTo>
                      <a:pt x="795" y="2888"/>
                    </a:lnTo>
                    <a:lnTo>
                      <a:pt x="858" y="2992"/>
                    </a:lnTo>
                    <a:lnTo>
                      <a:pt x="795" y="3097"/>
                    </a:lnTo>
                    <a:lnTo>
                      <a:pt x="795" y="3097"/>
                    </a:lnTo>
                    <a:lnTo>
                      <a:pt x="879" y="3076"/>
                    </a:lnTo>
                    <a:lnTo>
                      <a:pt x="963" y="3013"/>
                    </a:lnTo>
                    <a:cubicBezTo>
                      <a:pt x="963" y="3097"/>
                      <a:pt x="963" y="3181"/>
                      <a:pt x="984" y="3244"/>
                    </a:cubicBezTo>
                    <a:lnTo>
                      <a:pt x="900" y="3181"/>
                    </a:lnTo>
                    <a:lnTo>
                      <a:pt x="775" y="3202"/>
                    </a:lnTo>
                    <a:lnTo>
                      <a:pt x="649" y="3139"/>
                    </a:lnTo>
                    <a:lnTo>
                      <a:pt x="544" y="3202"/>
                    </a:lnTo>
                    <a:lnTo>
                      <a:pt x="565" y="3244"/>
                    </a:lnTo>
                    <a:lnTo>
                      <a:pt x="649" y="3244"/>
                    </a:lnTo>
                    <a:lnTo>
                      <a:pt x="670" y="3390"/>
                    </a:lnTo>
                    <a:lnTo>
                      <a:pt x="754" y="3411"/>
                    </a:lnTo>
                    <a:lnTo>
                      <a:pt x="816" y="3516"/>
                    </a:lnTo>
                    <a:lnTo>
                      <a:pt x="816" y="3704"/>
                    </a:lnTo>
                    <a:lnTo>
                      <a:pt x="900" y="3746"/>
                    </a:lnTo>
                    <a:lnTo>
                      <a:pt x="900" y="3850"/>
                    </a:lnTo>
                    <a:lnTo>
                      <a:pt x="1005" y="3976"/>
                    </a:lnTo>
                    <a:lnTo>
                      <a:pt x="1109" y="4018"/>
                    </a:lnTo>
                    <a:lnTo>
                      <a:pt x="1214" y="3934"/>
                    </a:lnTo>
                    <a:lnTo>
                      <a:pt x="1214" y="3850"/>
                    </a:lnTo>
                    <a:lnTo>
                      <a:pt x="1277" y="3829"/>
                    </a:lnTo>
                    <a:lnTo>
                      <a:pt x="1277" y="3725"/>
                    </a:lnTo>
                    <a:lnTo>
                      <a:pt x="1214" y="3641"/>
                    </a:lnTo>
                    <a:lnTo>
                      <a:pt x="1277" y="3557"/>
                    </a:lnTo>
                    <a:lnTo>
                      <a:pt x="1277" y="3453"/>
                    </a:lnTo>
                    <a:lnTo>
                      <a:pt x="1172" y="3411"/>
                    </a:lnTo>
                    <a:lnTo>
                      <a:pt x="1109" y="3348"/>
                    </a:lnTo>
                    <a:cubicBezTo>
                      <a:pt x="1130" y="3306"/>
                      <a:pt x="1130" y="3223"/>
                      <a:pt x="1130" y="3181"/>
                    </a:cubicBezTo>
                    <a:lnTo>
                      <a:pt x="1235" y="3097"/>
                    </a:lnTo>
                    <a:lnTo>
                      <a:pt x="1214" y="3013"/>
                    </a:lnTo>
                    <a:lnTo>
                      <a:pt x="1277" y="2930"/>
                    </a:lnTo>
                    <a:lnTo>
                      <a:pt x="1402" y="2930"/>
                    </a:lnTo>
                    <a:lnTo>
                      <a:pt x="1632" y="3034"/>
                    </a:lnTo>
                    <a:lnTo>
                      <a:pt x="1695" y="3118"/>
                    </a:lnTo>
                    <a:lnTo>
                      <a:pt x="1821" y="3202"/>
                    </a:lnTo>
                    <a:lnTo>
                      <a:pt x="1904" y="3327"/>
                    </a:lnTo>
                    <a:lnTo>
                      <a:pt x="1863" y="3306"/>
                    </a:lnTo>
                    <a:cubicBezTo>
                      <a:pt x="1800" y="3264"/>
                      <a:pt x="1716" y="3264"/>
                      <a:pt x="1632" y="3264"/>
                    </a:cubicBezTo>
                    <a:lnTo>
                      <a:pt x="1653" y="3244"/>
                    </a:lnTo>
                    <a:lnTo>
                      <a:pt x="1611" y="3139"/>
                    </a:lnTo>
                    <a:lnTo>
                      <a:pt x="1507" y="3097"/>
                    </a:lnTo>
                    <a:lnTo>
                      <a:pt x="1444" y="3181"/>
                    </a:lnTo>
                    <a:lnTo>
                      <a:pt x="1486" y="3244"/>
                    </a:lnTo>
                    <a:lnTo>
                      <a:pt x="1528" y="3285"/>
                    </a:lnTo>
                    <a:cubicBezTo>
                      <a:pt x="1507" y="3285"/>
                      <a:pt x="1486" y="3306"/>
                      <a:pt x="1444" y="3306"/>
                    </a:cubicBezTo>
                    <a:lnTo>
                      <a:pt x="1444" y="3327"/>
                    </a:lnTo>
                    <a:lnTo>
                      <a:pt x="1591" y="3327"/>
                    </a:lnTo>
                    <a:lnTo>
                      <a:pt x="1611" y="3348"/>
                    </a:lnTo>
                    <a:lnTo>
                      <a:pt x="1611" y="3327"/>
                    </a:lnTo>
                    <a:cubicBezTo>
                      <a:pt x="1695" y="3327"/>
                      <a:pt x="1758" y="3348"/>
                      <a:pt x="1842" y="3390"/>
                    </a:cubicBezTo>
                    <a:cubicBezTo>
                      <a:pt x="1850" y="3393"/>
                      <a:pt x="1858" y="3394"/>
                      <a:pt x="1866" y="3394"/>
                    </a:cubicBezTo>
                    <a:cubicBezTo>
                      <a:pt x="1915" y="3394"/>
                      <a:pt x="1946" y="3342"/>
                      <a:pt x="1946" y="3306"/>
                    </a:cubicBezTo>
                    <a:lnTo>
                      <a:pt x="1967" y="3327"/>
                    </a:lnTo>
                    <a:lnTo>
                      <a:pt x="2030" y="3327"/>
                    </a:lnTo>
                    <a:lnTo>
                      <a:pt x="2009" y="3139"/>
                    </a:lnTo>
                    <a:lnTo>
                      <a:pt x="1863" y="2930"/>
                    </a:lnTo>
                    <a:lnTo>
                      <a:pt x="1904" y="2888"/>
                    </a:lnTo>
                    <a:lnTo>
                      <a:pt x="1946" y="2888"/>
                    </a:lnTo>
                    <a:lnTo>
                      <a:pt x="2030" y="2971"/>
                    </a:lnTo>
                    <a:lnTo>
                      <a:pt x="2114" y="2992"/>
                    </a:lnTo>
                    <a:lnTo>
                      <a:pt x="2176" y="3118"/>
                    </a:lnTo>
                    <a:lnTo>
                      <a:pt x="2344" y="3181"/>
                    </a:lnTo>
                    <a:lnTo>
                      <a:pt x="2386" y="3285"/>
                    </a:lnTo>
                    <a:lnTo>
                      <a:pt x="2386" y="3411"/>
                    </a:lnTo>
                    <a:lnTo>
                      <a:pt x="2469" y="3432"/>
                    </a:lnTo>
                    <a:lnTo>
                      <a:pt x="2595" y="3599"/>
                    </a:lnTo>
                    <a:lnTo>
                      <a:pt x="2699" y="3557"/>
                    </a:lnTo>
                    <a:lnTo>
                      <a:pt x="2699" y="3516"/>
                    </a:lnTo>
                    <a:lnTo>
                      <a:pt x="2804" y="3536"/>
                    </a:lnTo>
                    <a:lnTo>
                      <a:pt x="2804" y="3599"/>
                    </a:lnTo>
                    <a:lnTo>
                      <a:pt x="2741" y="3641"/>
                    </a:lnTo>
                    <a:cubicBezTo>
                      <a:pt x="2741" y="3641"/>
                      <a:pt x="2699" y="3641"/>
                      <a:pt x="2699" y="3662"/>
                    </a:cubicBezTo>
                    <a:cubicBezTo>
                      <a:pt x="2783" y="3913"/>
                      <a:pt x="2992" y="4060"/>
                      <a:pt x="3223" y="4122"/>
                    </a:cubicBezTo>
                    <a:lnTo>
                      <a:pt x="3285" y="4122"/>
                    </a:lnTo>
                    <a:lnTo>
                      <a:pt x="3411" y="4269"/>
                    </a:lnTo>
                    <a:lnTo>
                      <a:pt x="3432" y="4290"/>
                    </a:lnTo>
                    <a:lnTo>
                      <a:pt x="3432" y="4332"/>
                    </a:lnTo>
                    <a:cubicBezTo>
                      <a:pt x="3432" y="4352"/>
                      <a:pt x="3411" y="4394"/>
                      <a:pt x="3411" y="4436"/>
                    </a:cubicBezTo>
                    <a:lnTo>
                      <a:pt x="3411" y="4436"/>
                    </a:lnTo>
                    <a:cubicBezTo>
                      <a:pt x="3411" y="4436"/>
                      <a:pt x="3411" y="4394"/>
                      <a:pt x="3453" y="4394"/>
                    </a:cubicBezTo>
                    <a:lnTo>
                      <a:pt x="3495" y="4436"/>
                    </a:lnTo>
                    <a:lnTo>
                      <a:pt x="3599" y="4478"/>
                    </a:lnTo>
                    <a:lnTo>
                      <a:pt x="3620" y="4562"/>
                    </a:lnTo>
                    <a:lnTo>
                      <a:pt x="3808" y="4562"/>
                    </a:lnTo>
                    <a:lnTo>
                      <a:pt x="3829" y="4583"/>
                    </a:lnTo>
                    <a:lnTo>
                      <a:pt x="3871" y="4562"/>
                    </a:lnTo>
                    <a:lnTo>
                      <a:pt x="3913" y="4583"/>
                    </a:lnTo>
                    <a:lnTo>
                      <a:pt x="3871" y="4499"/>
                    </a:lnTo>
                    <a:lnTo>
                      <a:pt x="3829" y="4394"/>
                    </a:lnTo>
                    <a:lnTo>
                      <a:pt x="3788" y="4352"/>
                    </a:lnTo>
                    <a:lnTo>
                      <a:pt x="3788" y="4185"/>
                    </a:lnTo>
                    <a:lnTo>
                      <a:pt x="3767" y="3976"/>
                    </a:lnTo>
                    <a:lnTo>
                      <a:pt x="3767" y="3934"/>
                    </a:lnTo>
                    <a:lnTo>
                      <a:pt x="3704" y="3913"/>
                    </a:lnTo>
                    <a:lnTo>
                      <a:pt x="3599" y="3767"/>
                    </a:lnTo>
                    <a:lnTo>
                      <a:pt x="3557" y="3662"/>
                    </a:lnTo>
                    <a:lnTo>
                      <a:pt x="3474" y="3662"/>
                    </a:lnTo>
                    <a:lnTo>
                      <a:pt x="3453" y="3704"/>
                    </a:lnTo>
                    <a:lnTo>
                      <a:pt x="3390" y="3662"/>
                    </a:lnTo>
                    <a:lnTo>
                      <a:pt x="3348" y="3662"/>
                    </a:lnTo>
                    <a:lnTo>
                      <a:pt x="3285" y="3725"/>
                    </a:lnTo>
                    <a:lnTo>
                      <a:pt x="3097" y="3725"/>
                    </a:lnTo>
                    <a:lnTo>
                      <a:pt x="3055" y="3704"/>
                    </a:lnTo>
                    <a:lnTo>
                      <a:pt x="3055" y="3767"/>
                    </a:lnTo>
                    <a:lnTo>
                      <a:pt x="3055" y="3808"/>
                    </a:lnTo>
                    <a:cubicBezTo>
                      <a:pt x="2992" y="3767"/>
                      <a:pt x="2972" y="3746"/>
                      <a:pt x="2930" y="3725"/>
                    </a:cubicBezTo>
                    <a:lnTo>
                      <a:pt x="2951" y="3620"/>
                    </a:lnTo>
                    <a:lnTo>
                      <a:pt x="2951" y="3536"/>
                    </a:lnTo>
                    <a:lnTo>
                      <a:pt x="2992" y="3495"/>
                    </a:lnTo>
                    <a:lnTo>
                      <a:pt x="2951" y="3432"/>
                    </a:lnTo>
                    <a:lnTo>
                      <a:pt x="2846" y="3432"/>
                    </a:lnTo>
                    <a:lnTo>
                      <a:pt x="2762" y="3390"/>
                    </a:lnTo>
                    <a:lnTo>
                      <a:pt x="2658" y="3390"/>
                    </a:lnTo>
                    <a:lnTo>
                      <a:pt x="2658" y="3306"/>
                    </a:lnTo>
                    <a:lnTo>
                      <a:pt x="2574" y="3097"/>
                    </a:lnTo>
                    <a:lnTo>
                      <a:pt x="2553" y="2992"/>
                    </a:lnTo>
                    <a:lnTo>
                      <a:pt x="2616" y="2971"/>
                    </a:lnTo>
                    <a:lnTo>
                      <a:pt x="2658" y="2992"/>
                    </a:lnTo>
                    <a:lnTo>
                      <a:pt x="2741" y="2992"/>
                    </a:lnTo>
                    <a:lnTo>
                      <a:pt x="2720" y="2971"/>
                    </a:lnTo>
                    <a:lnTo>
                      <a:pt x="2616" y="2888"/>
                    </a:lnTo>
                    <a:lnTo>
                      <a:pt x="2469" y="2888"/>
                    </a:lnTo>
                    <a:lnTo>
                      <a:pt x="2427" y="2783"/>
                    </a:lnTo>
                    <a:lnTo>
                      <a:pt x="2365" y="2825"/>
                    </a:lnTo>
                    <a:lnTo>
                      <a:pt x="2365" y="2930"/>
                    </a:lnTo>
                    <a:lnTo>
                      <a:pt x="2302" y="2992"/>
                    </a:lnTo>
                    <a:lnTo>
                      <a:pt x="2239" y="2930"/>
                    </a:lnTo>
                    <a:lnTo>
                      <a:pt x="2260" y="2804"/>
                    </a:lnTo>
                    <a:lnTo>
                      <a:pt x="2197" y="2679"/>
                    </a:lnTo>
                    <a:lnTo>
                      <a:pt x="2009" y="2574"/>
                    </a:lnTo>
                    <a:lnTo>
                      <a:pt x="1904" y="2574"/>
                    </a:lnTo>
                    <a:lnTo>
                      <a:pt x="1737" y="2699"/>
                    </a:lnTo>
                    <a:lnTo>
                      <a:pt x="1716" y="2783"/>
                    </a:lnTo>
                    <a:lnTo>
                      <a:pt x="1632" y="2804"/>
                    </a:lnTo>
                    <a:lnTo>
                      <a:pt x="1507" y="2762"/>
                    </a:lnTo>
                    <a:lnTo>
                      <a:pt x="1465" y="2658"/>
                    </a:lnTo>
                    <a:lnTo>
                      <a:pt x="1381" y="2574"/>
                    </a:lnTo>
                    <a:lnTo>
                      <a:pt x="1381" y="2448"/>
                    </a:lnTo>
                    <a:lnTo>
                      <a:pt x="1423" y="2365"/>
                    </a:lnTo>
                    <a:lnTo>
                      <a:pt x="1360" y="2281"/>
                    </a:lnTo>
                    <a:lnTo>
                      <a:pt x="1088" y="2239"/>
                    </a:lnTo>
                    <a:lnTo>
                      <a:pt x="1026" y="2176"/>
                    </a:lnTo>
                    <a:lnTo>
                      <a:pt x="1067" y="2051"/>
                    </a:lnTo>
                    <a:lnTo>
                      <a:pt x="1109" y="1967"/>
                    </a:lnTo>
                    <a:lnTo>
                      <a:pt x="1109" y="1842"/>
                    </a:lnTo>
                    <a:lnTo>
                      <a:pt x="1172" y="1737"/>
                    </a:lnTo>
                    <a:lnTo>
                      <a:pt x="1360" y="1549"/>
                    </a:lnTo>
                    <a:lnTo>
                      <a:pt x="1423" y="1507"/>
                    </a:lnTo>
                    <a:lnTo>
                      <a:pt x="1402" y="1570"/>
                    </a:lnTo>
                    <a:lnTo>
                      <a:pt x="1402" y="1632"/>
                    </a:lnTo>
                    <a:lnTo>
                      <a:pt x="1507" y="1465"/>
                    </a:lnTo>
                    <a:lnTo>
                      <a:pt x="1486" y="1339"/>
                    </a:lnTo>
                    <a:lnTo>
                      <a:pt x="1549" y="1193"/>
                    </a:lnTo>
                    <a:lnTo>
                      <a:pt x="1611" y="921"/>
                    </a:lnTo>
                    <a:lnTo>
                      <a:pt x="1549" y="837"/>
                    </a:lnTo>
                    <a:lnTo>
                      <a:pt x="1528" y="691"/>
                    </a:lnTo>
                    <a:lnTo>
                      <a:pt x="1465" y="649"/>
                    </a:lnTo>
                    <a:lnTo>
                      <a:pt x="1360" y="482"/>
                    </a:lnTo>
                    <a:lnTo>
                      <a:pt x="1381" y="251"/>
                    </a:lnTo>
                    <a:lnTo>
                      <a:pt x="1381" y="189"/>
                    </a:lnTo>
                    <a:lnTo>
                      <a:pt x="1381" y="105"/>
                    </a:lnTo>
                    <a:lnTo>
                      <a:pt x="1298" y="0"/>
                    </a:lnTo>
                    <a:lnTo>
                      <a:pt x="1256" y="42"/>
                    </a:lnTo>
                    <a:lnTo>
                      <a:pt x="1256" y="84"/>
                    </a:lnTo>
                    <a:lnTo>
                      <a:pt x="1172" y="168"/>
                    </a:lnTo>
                    <a:lnTo>
                      <a:pt x="1005" y="168"/>
                    </a:lnTo>
                    <a:lnTo>
                      <a:pt x="984" y="210"/>
                    </a:lnTo>
                    <a:lnTo>
                      <a:pt x="900" y="168"/>
                    </a:lnTo>
                    <a:lnTo>
                      <a:pt x="795" y="63"/>
                    </a:lnTo>
                    <a:lnTo>
                      <a:pt x="586" y="0"/>
                    </a:lnTo>
                    <a:close/>
                    <a:moveTo>
                      <a:pt x="1842" y="4060"/>
                    </a:moveTo>
                    <a:lnTo>
                      <a:pt x="1716" y="4080"/>
                    </a:lnTo>
                    <a:lnTo>
                      <a:pt x="1695" y="4164"/>
                    </a:lnTo>
                    <a:lnTo>
                      <a:pt x="1821" y="4227"/>
                    </a:lnTo>
                    <a:lnTo>
                      <a:pt x="1883" y="4248"/>
                    </a:lnTo>
                    <a:lnTo>
                      <a:pt x="1883" y="4352"/>
                    </a:lnTo>
                    <a:lnTo>
                      <a:pt x="1842" y="4457"/>
                    </a:lnTo>
                    <a:lnTo>
                      <a:pt x="1842" y="4666"/>
                    </a:lnTo>
                    <a:lnTo>
                      <a:pt x="1800" y="4792"/>
                    </a:lnTo>
                    <a:lnTo>
                      <a:pt x="1842" y="4980"/>
                    </a:lnTo>
                    <a:lnTo>
                      <a:pt x="1904" y="4959"/>
                    </a:lnTo>
                    <a:lnTo>
                      <a:pt x="1925" y="4896"/>
                    </a:lnTo>
                    <a:lnTo>
                      <a:pt x="2051" y="4813"/>
                    </a:lnTo>
                    <a:cubicBezTo>
                      <a:pt x="2093" y="4813"/>
                      <a:pt x="2114" y="4855"/>
                      <a:pt x="2135" y="4855"/>
                    </a:cubicBezTo>
                    <a:lnTo>
                      <a:pt x="2114" y="4959"/>
                    </a:lnTo>
                    <a:lnTo>
                      <a:pt x="2197" y="5001"/>
                    </a:lnTo>
                    <a:lnTo>
                      <a:pt x="2260" y="4917"/>
                    </a:lnTo>
                    <a:cubicBezTo>
                      <a:pt x="2323" y="4959"/>
                      <a:pt x="2344" y="5001"/>
                      <a:pt x="2407" y="5022"/>
                    </a:cubicBezTo>
                    <a:lnTo>
                      <a:pt x="2407" y="5106"/>
                    </a:lnTo>
                    <a:lnTo>
                      <a:pt x="2344" y="5231"/>
                    </a:lnTo>
                    <a:lnTo>
                      <a:pt x="2155" y="5294"/>
                    </a:lnTo>
                    <a:lnTo>
                      <a:pt x="2114" y="5378"/>
                    </a:lnTo>
                    <a:lnTo>
                      <a:pt x="2135" y="5545"/>
                    </a:lnTo>
                    <a:lnTo>
                      <a:pt x="2218" y="5545"/>
                    </a:lnTo>
                    <a:lnTo>
                      <a:pt x="2344" y="5629"/>
                    </a:lnTo>
                    <a:lnTo>
                      <a:pt x="2448" y="5629"/>
                    </a:lnTo>
                    <a:lnTo>
                      <a:pt x="2448" y="5754"/>
                    </a:lnTo>
                    <a:lnTo>
                      <a:pt x="2532" y="5817"/>
                    </a:lnTo>
                    <a:lnTo>
                      <a:pt x="2637" y="5754"/>
                    </a:lnTo>
                    <a:lnTo>
                      <a:pt x="2637" y="5650"/>
                    </a:lnTo>
                    <a:lnTo>
                      <a:pt x="2574" y="5587"/>
                    </a:lnTo>
                    <a:cubicBezTo>
                      <a:pt x="2616" y="5545"/>
                      <a:pt x="2637" y="5545"/>
                      <a:pt x="2658" y="5524"/>
                    </a:cubicBezTo>
                    <a:lnTo>
                      <a:pt x="2658" y="5503"/>
                    </a:lnTo>
                    <a:lnTo>
                      <a:pt x="2679" y="5587"/>
                    </a:lnTo>
                    <a:lnTo>
                      <a:pt x="2762" y="5482"/>
                    </a:lnTo>
                    <a:lnTo>
                      <a:pt x="2804" y="5231"/>
                    </a:lnTo>
                    <a:lnTo>
                      <a:pt x="2972" y="5064"/>
                    </a:lnTo>
                    <a:lnTo>
                      <a:pt x="2992" y="4959"/>
                    </a:lnTo>
                    <a:lnTo>
                      <a:pt x="2972" y="4855"/>
                    </a:lnTo>
                    <a:lnTo>
                      <a:pt x="3034" y="4771"/>
                    </a:lnTo>
                    <a:lnTo>
                      <a:pt x="3034" y="4750"/>
                    </a:lnTo>
                    <a:cubicBezTo>
                      <a:pt x="3087" y="4760"/>
                      <a:pt x="3128" y="4766"/>
                      <a:pt x="3170" y="4766"/>
                    </a:cubicBezTo>
                    <a:cubicBezTo>
                      <a:pt x="3212" y="4766"/>
                      <a:pt x="3254" y="4760"/>
                      <a:pt x="3306" y="4750"/>
                    </a:cubicBezTo>
                    <a:cubicBezTo>
                      <a:pt x="3348" y="4750"/>
                      <a:pt x="3369" y="4708"/>
                      <a:pt x="3369" y="4687"/>
                    </a:cubicBezTo>
                    <a:lnTo>
                      <a:pt x="3411" y="4750"/>
                    </a:lnTo>
                    <a:lnTo>
                      <a:pt x="3411" y="4896"/>
                    </a:lnTo>
                    <a:lnTo>
                      <a:pt x="3411" y="4917"/>
                    </a:lnTo>
                    <a:cubicBezTo>
                      <a:pt x="3390" y="4959"/>
                      <a:pt x="3390" y="4980"/>
                      <a:pt x="3411" y="4980"/>
                    </a:cubicBezTo>
                    <a:cubicBezTo>
                      <a:pt x="3453" y="5001"/>
                      <a:pt x="3453" y="5022"/>
                      <a:pt x="3474" y="5085"/>
                    </a:cubicBezTo>
                    <a:lnTo>
                      <a:pt x="3474" y="5189"/>
                    </a:lnTo>
                    <a:lnTo>
                      <a:pt x="3557" y="5231"/>
                    </a:lnTo>
                    <a:cubicBezTo>
                      <a:pt x="3599" y="5336"/>
                      <a:pt x="3683" y="5482"/>
                      <a:pt x="3704" y="5608"/>
                    </a:cubicBezTo>
                    <a:cubicBezTo>
                      <a:pt x="3716" y="5632"/>
                      <a:pt x="3750" y="5643"/>
                      <a:pt x="3780" y="5643"/>
                    </a:cubicBezTo>
                    <a:cubicBezTo>
                      <a:pt x="3801" y="5643"/>
                      <a:pt x="3821" y="5637"/>
                      <a:pt x="3829" y="5629"/>
                    </a:cubicBezTo>
                    <a:lnTo>
                      <a:pt x="3871" y="5754"/>
                    </a:lnTo>
                    <a:lnTo>
                      <a:pt x="3871" y="5838"/>
                    </a:lnTo>
                    <a:lnTo>
                      <a:pt x="3788" y="5733"/>
                    </a:lnTo>
                    <a:lnTo>
                      <a:pt x="3725" y="5733"/>
                    </a:lnTo>
                    <a:lnTo>
                      <a:pt x="3725" y="5901"/>
                    </a:lnTo>
                    <a:lnTo>
                      <a:pt x="3704" y="5943"/>
                    </a:lnTo>
                    <a:lnTo>
                      <a:pt x="3620" y="5901"/>
                    </a:lnTo>
                    <a:lnTo>
                      <a:pt x="3495" y="5838"/>
                    </a:lnTo>
                    <a:lnTo>
                      <a:pt x="3453" y="6068"/>
                    </a:lnTo>
                    <a:lnTo>
                      <a:pt x="3495" y="6110"/>
                    </a:lnTo>
                    <a:lnTo>
                      <a:pt x="3495" y="6173"/>
                    </a:lnTo>
                    <a:lnTo>
                      <a:pt x="3411" y="6215"/>
                    </a:lnTo>
                    <a:lnTo>
                      <a:pt x="3369" y="6068"/>
                    </a:lnTo>
                    <a:lnTo>
                      <a:pt x="3244" y="6131"/>
                    </a:lnTo>
                    <a:lnTo>
                      <a:pt x="3181" y="6340"/>
                    </a:lnTo>
                    <a:lnTo>
                      <a:pt x="3055" y="6424"/>
                    </a:lnTo>
                    <a:lnTo>
                      <a:pt x="2951" y="6445"/>
                    </a:lnTo>
                    <a:lnTo>
                      <a:pt x="2846" y="6549"/>
                    </a:lnTo>
                    <a:lnTo>
                      <a:pt x="2972" y="6361"/>
                    </a:lnTo>
                    <a:lnTo>
                      <a:pt x="2972" y="6173"/>
                    </a:lnTo>
                    <a:lnTo>
                      <a:pt x="2825" y="6047"/>
                    </a:lnTo>
                    <a:lnTo>
                      <a:pt x="2741" y="6047"/>
                    </a:lnTo>
                    <a:lnTo>
                      <a:pt x="2658" y="6152"/>
                    </a:lnTo>
                    <a:lnTo>
                      <a:pt x="2532" y="6215"/>
                    </a:lnTo>
                    <a:lnTo>
                      <a:pt x="2469" y="6319"/>
                    </a:lnTo>
                    <a:lnTo>
                      <a:pt x="2532" y="6424"/>
                    </a:lnTo>
                    <a:lnTo>
                      <a:pt x="2365" y="6445"/>
                    </a:lnTo>
                    <a:lnTo>
                      <a:pt x="2260" y="6424"/>
                    </a:lnTo>
                    <a:lnTo>
                      <a:pt x="2197" y="6487"/>
                    </a:lnTo>
                    <a:lnTo>
                      <a:pt x="2093" y="6529"/>
                    </a:lnTo>
                    <a:lnTo>
                      <a:pt x="1988" y="6654"/>
                    </a:lnTo>
                    <a:lnTo>
                      <a:pt x="2009" y="6738"/>
                    </a:lnTo>
                    <a:lnTo>
                      <a:pt x="1988" y="6884"/>
                    </a:lnTo>
                    <a:lnTo>
                      <a:pt x="1904" y="7052"/>
                    </a:lnTo>
                    <a:lnTo>
                      <a:pt x="2030" y="7177"/>
                    </a:lnTo>
                    <a:lnTo>
                      <a:pt x="2093" y="7093"/>
                    </a:lnTo>
                    <a:lnTo>
                      <a:pt x="2155" y="6863"/>
                    </a:lnTo>
                    <a:lnTo>
                      <a:pt x="2239" y="6801"/>
                    </a:lnTo>
                    <a:lnTo>
                      <a:pt x="2302" y="6675"/>
                    </a:lnTo>
                    <a:lnTo>
                      <a:pt x="2344" y="6654"/>
                    </a:lnTo>
                    <a:lnTo>
                      <a:pt x="2427" y="6738"/>
                    </a:lnTo>
                    <a:lnTo>
                      <a:pt x="2407" y="6863"/>
                    </a:lnTo>
                    <a:lnTo>
                      <a:pt x="2427" y="6884"/>
                    </a:lnTo>
                    <a:lnTo>
                      <a:pt x="2469" y="6863"/>
                    </a:lnTo>
                    <a:lnTo>
                      <a:pt x="2532" y="6884"/>
                    </a:lnTo>
                    <a:lnTo>
                      <a:pt x="2532" y="6780"/>
                    </a:lnTo>
                    <a:lnTo>
                      <a:pt x="2574" y="6759"/>
                    </a:lnTo>
                    <a:lnTo>
                      <a:pt x="2637" y="6780"/>
                    </a:lnTo>
                    <a:lnTo>
                      <a:pt x="2616" y="6863"/>
                    </a:lnTo>
                    <a:lnTo>
                      <a:pt x="2658" y="6863"/>
                    </a:lnTo>
                    <a:lnTo>
                      <a:pt x="2762" y="6947"/>
                    </a:lnTo>
                    <a:lnTo>
                      <a:pt x="2825" y="6947"/>
                    </a:lnTo>
                    <a:lnTo>
                      <a:pt x="2762" y="6863"/>
                    </a:lnTo>
                    <a:lnTo>
                      <a:pt x="2783" y="6801"/>
                    </a:lnTo>
                    <a:lnTo>
                      <a:pt x="2762" y="6759"/>
                    </a:lnTo>
                    <a:lnTo>
                      <a:pt x="2825" y="6696"/>
                    </a:lnTo>
                    <a:lnTo>
                      <a:pt x="2867" y="6696"/>
                    </a:lnTo>
                    <a:lnTo>
                      <a:pt x="2972" y="6801"/>
                    </a:lnTo>
                    <a:lnTo>
                      <a:pt x="3076" y="6842"/>
                    </a:lnTo>
                    <a:lnTo>
                      <a:pt x="3181" y="6905"/>
                    </a:lnTo>
                    <a:lnTo>
                      <a:pt x="3202" y="7010"/>
                    </a:lnTo>
                    <a:lnTo>
                      <a:pt x="3306" y="7093"/>
                    </a:lnTo>
                    <a:lnTo>
                      <a:pt x="3202" y="7073"/>
                    </a:lnTo>
                    <a:lnTo>
                      <a:pt x="3160" y="7093"/>
                    </a:lnTo>
                    <a:lnTo>
                      <a:pt x="3160" y="7156"/>
                    </a:lnTo>
                    <a:lnTo>
                      <a:pt x="3097" y="7219"/>
                    </a:lnTo>
                    <a:lnTo>
                      <a:pt x="3160" y="7282"/>
                    </a:lnTo>
                    <a:lnTo>
                      <a:pt x="3160" y="7365"/>
                    </a:lnTo>
                    <a:lnTo>
                      <a:pt x="3139" y="7428"/>
                    </a:lnTo>
                    <a:lnTo>
                      <a:pt x="3202" y="7533"/>
                    </a:lnTo>
                    <a:lnTo>
                      <a:pt x="3244" y="7637"/>
                    </a:lnTo>
                    <a:lnTo>
                      <a:pt x="3348" y="7784"/>
                    </a:lnTo>
                    <a:lnTo>
                      <a:pt x="3474" y="7784"/>
                    </a:lnTo>
                    <a:lnTo>
                      <a:pt x="3578" y="7847"/>
                    </a:lnTo>
                    <a:lnTo>
                      <a:pt x="3704" y="7909"/>
                    </a:lnTo>
                    <a:lnTo>
                      <a:pt x="3808" y="7847"/>
                    </a:lnTo>
                    <a:lnTo>
                      <a:pt x="3829" y="7805"/>
                    </a:lnTo>
                    <a:lnTo>
                      <a:pt x="3892" y="7742"/>
                    </a:lnTo>
                    <a:lnTo>
                      <a:pt x="3913" y="7805"/>
                    </a:lnTo>
                    <a:lnTo>
                      <a:pt x="3871" y="7889"/>
                    </a:lnTo>
                    <a:lnTo>
                      <a:pt x="3892" y="7993"/>
                    </a:lnTo>
                    <a:lnTo>
                      <a:pt x="3913" y="8035"/>
                    </a:lnTo>
                    <a:lnTo>
                      <a:pt x="3997" y="7993"/>
                    </a:lnTo>
                    <a:lnTo>
                      <a:pt x="4143" y="7784"/>
                    </a:lnTo>
                    <a:lnTo>
                      <a:pt x="4143" y="7637"/>
                    </a:lnTo>
                    <a:lnTo>
                      <a:pt x="4101" y="7575"/>
                    </a:lnTo>
                    <a:lnTo>
                      <a:pt x="4039" y="7407"/>
                    </a:lnTo>
                    <a:lnTo>
                      <a:pt x="3934" y="7324"/>
                    </a:lnTo>
                    <a:lnTo>
                      <a:pt x="3976" y="7219"/>
                    </a:lnTo>
                    <a:lnTo>
                      <a:pt x="4101" y="6989"/>
                    </a:lnTo>
                    <a:lnTo>
                      <a:pt x="4185" y="6947"/>
                    </a:lnTo>
                    <a:lnTo>
                      <a:pt x="4248" y="7052"/>
                    </a:lnTo>
                    <a:lnTo>
                      <a:pt x="4290" y="7156"/>
                    </a:lnTo>
                    <a:lnTo>
                      <a:pt x="4332" y="7219"/>
                    </a:lnTo>
                    <a:lnTo>
                      <a:pt x="4332" y="7324"/>
                    </a:lnTo>
                    <a:lnTo>
                      <a:pt x="4394" y="7512"/>
                    </a:lnTo>
                    <a:lnTo>
                      <a:pt x="4415" y="7596"/>
                    </a:lnTo>
                    <a:lnTo>
                      <a:pt x="4415" y="7512"/>
                    </a:lnTo>
                    <a:lnTo>
                      <a:pt x="4415" y="7386"/>
                    </a:lnTo>
                    <a:lnTo>
                      <a:pt x="4352" y="7219"/>
                    </a:lnTo>
                    <a:lnTo>
                      <a:pt x="4394" y="7156"/>
                    </a:lnTo>
                    <a:lnTo>
                      <a:pt x="4436" y="7156"/>
                    </a:lnTo>
                    <a:lnTo>
                      <a:pt x="4499" y="7219"/>
                    </a:lnTo>
                    <a:lnTo>
                      <a:pt x="4499" y="7156"/>
                    </a:lnTo>
                    <a:lnTo>
                      <a:pt x="4541" y="7156"/>
                    </a:lnTo>
                    <a:lnTo>
                      <a:pt x="4604" y="6989"/>
                    </a:lnTo>
                    <a:lnTo>
                      <a:pt x="4562" y="6801"/>
                    </a:lnTo>
                    <a:lnTo>
                      <a:pt x="4499" y="6696"/>
                    </a:lnTo>
                    <a:lnTo>
                      <a:pt x="4436" y="6591"/>
                    </a:lnTo>
                    <a:lnTo>
                      <a:pt x="4436" y="6466"/>
                    </a:lnTo>
                    <a:lnTo>
                      <a:pt x="4415" y="6340"/>
                    </a:lnTo>
                    <a:lnTo>
                      <a:pt x="4352" y="6424"/>
                    </a:lnTo>
                    <a:lnTo>
                      <a:pt x="4352" y="6277"/>
                    </a:lnTo>
                    <a:lnTo>
                      <a:pt x="4352" y="6215"/>
                    </a:lnTo>
                    <a:lnTo>
                      <a:pt x="4311" y="6215"/>
                    </a:lnTo>
                    <a:lnTo>
                      <a:pt x="4227" y="6131"/>
                    </a:lnTo>
                    <a:lnTo>
                      <a:pt x="4248" y="6068"/>
                    </a:lnTo>
                    <a:lnTo>
                      <a:pt x="4332" y="6068"/>
                    </a:lnTo>
                    <a:lnTo>
                      <a:pt x="4332" y="5922"/>
                    </a:lnTo>
                    <a:lnTo>
                      <a:pt x="4248" y="5796"/>
                    </a:lnTo>
                    <a:lnTo>
                      <a:pt x="4248" y="5712"/>
                    </a:lnTo>
                    <a:lnTo>
                      <a:pt x="4185" y="5796"/>
                    </a:lnTo>
                    <a:lnTo>
                      <a:pt x="4080" y="5692"/>
                    </a:lnTo>
                    <a:lnTo>
                      <a:pt x="3913" y="5545"/>
                    </a:lnTo>
                    <a:lnTo>
                      <a:pt x="3892" y="5440"/>
                    </a:lnTo>
                    <a:lnTo>
                      <a:pt x="3871" y="5440"/>
                    </a:lnTo>
                    <a:lnTo>
                      <a:pt x="3767" y="5420"/>
                    </a:lnTo>
                    <a:lnTo>
                      <a:pt x="3767" y="5503"/>
                    </a:lnTo>
                    <a:cubicBezTo>
                      <a:pt x="3725" y="5482"/>
                      <a:pt x="3725" y="5420"/>
                      <a:pt x="3704" y="5399"/>
                    </a:cubicBezTo>
                    <a:lnTo>
                      <a:pt x="3704" y="5315"/>
                    </a:lnTo>
                    <a:lnTo>
                      <a:pt x="3662" y="5210"/>
                    </a:lnTo>
                    <a:lnTo>
                      <a:pt x="3662" y="5273"/>
                    </a:lnTo>
                    <a:cubicBezTo>
                      <a:pt x="3620" y="5231"/>
                      <a:pt x="3620" y="5210"/>
                      <a:pt x="3599" y="5189"/>
                    </a:cubicBezTo>
                    <a:lnTo>
                      <a:pt x="3683" y="5168"/>
                    </a:lnTo>
                    <a:lnTo>
                      <a:pt x="3683" y="5085"/>
                    </a:lnTo>
                    <a:lnTo>
                      <a:pt x="3578" y="4896"/>
                    </a:lnTo>
                    <a:lnTo>
                      <a:pt x="3495" y="4855"/>
                    </a:lnTo>
                    <a:lnTo>
                      <a:pt x="3474" y="4666"/>
                    </a:lnTo>
                    <a:lnTo>
                      <a:pt x="3411" y="4562"/>
                    </a:lnTo>
                    <a:cubicBezTo>
                      <a:pt x="3411" y="4541"/>
                      <a:pt x="3411" y="4541"/>
                      <a:pt x="3453" y="4499"/>
                    </a:cubicBezTo>
                    <a:cubicBezTo>
                      <a:pt x="3474" y="4478"/>
                      <a:pt x="3453" y="4457"/>
                      <a:pt x="3411" y="4436"/>
                    </a:cubicBezTo>
                    <a:lnTo>
                      <a:pt x="3390" y="4457"/>
                    </a:lnTo>
                    <a:lnTo>
                      <a:pt x="3411" y="4457"/>
                    </a:lnTo>
                    <a:lnTo>
                      <a:pt x="3411" y="4478"/>
                    </a:lnTo>
                    <a:cubicBezTo>
                      <a:pt x="3411" y="4478"/>
                      <a:pt x="3390" y="4478"/>
                      <a:pt x="3390" y="4499"/>
                    </a:cubicBezTo>
                    <a:lnTo>
                      <a:pt x="3390" y="4541"/>
                    </a:lnTo>
                    <a:lnTo>
                      <a:pt x="3306" y="4562"/>
                    </a:lnTo>
                    <a:lnTo>
                      <a:pt x="3202" y="4499"/>
                    </a:lnTo>
                    <a:lnTo>
                      <a:pt x="3139" y="4499"/>
                    </a:lnTo>
                    <a:lnTo>
                      <a:pt x="3181" y="4604"/>
                    </a:lnTo>
                    <a:lnTo>
                      <a:pt x="3181" y="4666"/>
                    </a:lnTo>
                    <a:cubicBezTo>
                      <a:pt x="3097" y="4687"/>
                      <a:pt x="3055" y="4708"/>
                      <a:pt x="2972" y="4750"/>
                    </a:cubicBezTo>
                    <a:lnTo>
                      <a:pt x="2972" y="4583"/>
                    </a:lnTo>
                    <a:lnTo>
                      <a:pt x="2930" y="4604"/>
                    </a:lnTo>
                    <a:lnTo>
                      <a:pt x="2888" y="4750"/>
                    </a:lnTo>
                    <a:lnTo>
                      <a:pt x="2888" y="4792"/>
                    </a:lnTo>
                    <a:lnTo>
                      <a:pt x="2783" y="4980"/>
                    </a:lnTo>
                    <a:lnTo>
                      <a:pt x="2783" y="5106"/>
                    </a:lnTo>
                    <a:lnTo>
                      <a:pt x="2741" y="5273"/>
                    </a:lnTo>
                    <a:lnTo>
                      <a:pt x="2658" y="5378"/>
                    </a:lnTo>
                    <a:lnTo>
                      <a:pt x="2658" y="5482"/>
                    </a:lnTo>
                    <a:cubicBezTo>
                      <a:pt x="2646" y="5459"/>
                      <a:pt x="2622" y="5443"/>
                      <a:pt x="2599" y="5443"/>
                    </a:cubicBezTo>
                    <a:cubicBezTo>
                      <a:pt x="2580" y="5443"/>
                      <a:pt x="2562" y="5454"/>
                      <a:pt x="2553" y="5482"/>
                    </a:cubicBezTo>
                    <a:lnTo>
                      <a:pt x="2553" y="5315"/>
                    </a:lnTo>
                    <a:lnTo>
                      <a:pt x="2637" y="4980"/>
                    </a:lnTo>
                    <a:lnTo>
                      <a:pt x="2741" y="4876"/>
                    </a:lnTo>
                    <a:lnTo>
                      <a:pt x="2741" y="4771"/>
                    </a:lnTo>
                    <a:lnTo>
                      <a:pt x="2658" y="4687"/>
                    </a:lnTo>
                    <a:lnTo>
                      <a:pt x="2616" y="4708"/>
                    </a:lnTo>
                    <a:lnTo>
                      <a:pt x="2532" y="4687"/>
                    </a:lnTo>
                    <a:lnTo>
                      <a:pt x="2448" y="4750"/>
                    </a:lnTo>
                    <a:lnTo>
                      <a:pt x="2448" y="4855"/>
                    </a:lnTo>
                    <a:cubicBezTo>
                      <a:pt x="2427" y="4792"/>
                      <a:pt x="2365" y="4708"/>
                      <a:pt x="2323" y="4666"/>
                    </a:cubicBezTo>
                    <a:lnTo>
                      <a:pt x="2427" y="4583"/>
                    </a:lnTo>
                    <a:lnTo>
                      <a:pt x="2469" y="4457"/>
                    </a:lnTo>
                    <a:lnTo>
                      <a:pt x="2532" y="4394"/>
                    </a:lnTo>
                    <a:lnTo>
                      <a:pt x="2553" y="4290"/>
                    </a:lnTo>
                    <a:lnTo>
                      <a:pt x="2511" y="4227"/>
                    </a:lnTo>
                    <a:lnTo>
                      <a:pt x="2427" y="4269"/>
                    </a:lnTo>
                    <a:lnTo>
                      <a:pt x="2344" y="4373"/>
                    </a:lnTo>
                    <a:lnTo>
                      <a:pt x="2260" y="4269"/>
                    </a:lnTo>
                    <a:lnTo>
                      <a:pt x="2197" y="4248"/>
                    </a:lnTo>
                    <a:lnTo>
                      <a:pt x="2009" y="4248"/>
                    </a:lnTo>
                    <a:lnTo>
                      <a:pt x="2030" y="4185"/>
                    </a:lnTo>
                    <a:lnTo>
                      <a:pt x="1946" y="4164"/>
                    </a:lnTo>
                    <a:lnTo>
                      <a:pt x="1842" y="4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10"/>
              <p:cNvSpPr/>
              <p:nvPr/>
            </p:nvSpPr>
            <p:spPr>
              <a:xfrm>
                <a:off x="4595934" y="3205063"/>
                <a:ext cx="26673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173" extrusionOk="0">
                    <a:moveTo>
                      <a:pt x="2177" y="1"/>
                    </a:moveTo>
                    <a:lnTo>
                      <a:pt x="1968" y="43"/>
                    </a:lnTo>
                    <a:lnTo>
                      <a:pt x="1821" y="43"/>
                    </a:lnTo>
                    <a:lnTo>
                      <a:pt x="1675" y="64"/>
                    </a:lnTo>
                    <a:lnTo>
                      <a:pt x="1570" y="64"/>
                    </a:lnTo>
                    <a:lnTo>
                      <a:pt x="1424" y="105"/>
                    </a:lnTo>
                    <a:lnTo>
                      <a:pt x="1193" y="105"/>
                    </a:lnTo>
                    <a:lnTo>
                      <a:pt x="1005" y="252"/>
                    </a:lnTo>
                    <a:lnTo>
                      <a:pt x="880" y="315"/>
                    </a:lnTo>
                    <a:lnTo>
                      <a:pt x="817" y="336"/>
                    </a:lnTo>
                    <a:lnTo>
                      <a:pt x="712" y="357"/>
                    </a:lnTo>
                    <a:lnTo>
                      <a:pt x="628" y="377"/>
                    </a:lnTo>
                    <a:lnTo>
                      <a:pt x="482" y="419"/>
                    </a:lnTo>
                    <a:lnTo>
                      <a:pt x="398" y="482"/>
                    </a:lnTo>
                    <a:lnTo>
                      <a:pt x="377" y="524"/>
                    </a:lnTo>
                    <a:lnTo>
                      <a:pt x="252" y="587"/>
                    </a:lnTo>
                    <a:lnTo>
                      <a:pt x="210" y="733"/>
                    </a:lnTo>
                    <a:lnTo>
                      <a:pt x="105" y="880"/>
                    </a:lnTo>
                    <a:lnTo>
                      <a:pt x="84" y="942"/>
                    </a:lnTo>
                    <a:lnTo>
                      <a:pt x="147" y="984"/>
                    </a:lnTo>
                    <a:lnTo>
                      <a:pt x="147" y="1047"/>
                    </a:lnTo>
                    <a:lnTo>
                      <a:pt x="84" y="1047"/>
                    </a:lnTo>
                    <a:lnTo>
                      <a:pt x="43" y="1005"/>
                    </a:lnTo>
                    <a:lnTo>
                      <a:pt x="1" y="1110"/>
                    </a:lnTo>
                    <a:lnTo>
                      <a:pt x="63" y="1173"/>
                    </a:lnTo>
                    <a:lnTo>
                      <a:pt x="252" y="1152"/>
                    </a:lnTo>
                    <a:lnTo>
                      <a:pt x="419" y="1047"/>
                    </a:lnTo>
                    <a:lnTo>
                      <a:pt x="503" y="1005"/>
                    </a:lnTo>
                    <a:lnTo>
                      <a:pt x="608" y="1005"/>
                    </a:lnTo>
                    <a:lnTo>
                      <a:pt x="712" y="942"/>
                    </a:lnTo>
                    <a:lnTo>
                      <a:pt x="796" y="838"/>
                    </a:lnTo>
                    <a:lnTo>
                      <a:pt x="1005" y="670"/>
                    </a:lnTo>
                    <a:lnTo>
                      <a:pt x="1047" y="587"/>
                    </a:lnTo>
                    <a:lnTo>
                      <a:pt x="1110" y="566"/>
                    </a:lnTo>
                    <a:lnTo>
                      <a:pt x="1131" y="566"/>
                    </a:lnTo>
                    <a:lnTo>
                      <a:pt x="1235" y="461"/>
                    </a:lnTo>
                    <a:lnTo>
                      <a:pt x="1340" y="440"/>
                    </a:lnTo>
                    <a:lnTo>
                      <a:pt x="1444" y="440"/>
                    </a:lnTo>
                    <a:lnTo>
                      <a:pt x="1675" y="419"/>
                    </a:lnTo>
                    <a:lnTo>
                      <a:pt x="1842" y="315"/>
                    </a:lnTo>
                    <a:lnTo>
                      <a:pt x="2030" y="252"/>
                    </a:lnTo>
                    <a:lnTo>
                      <a:pt x="2051" y="168"/>
                    </a:lnTo>
                    <a:lnTo>
                      <a:pt x="2135" y="168"/>
                    </a:lnTo>
                    <a:lnTo>
                      <a:pt x="2240" y="105"/>
                    </a:lnTo>
                    <a:lnTo>
                      <a:pt x="2240" y="43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94" name="Google Shape;2194;p10"/>
              <p:cNvGrpSpPr/>
              <p:nvPr/>
            </p:nvGrpSpPr>
            <p:grpSpPr>
              <a:xfrm>
                <a:off x="4403342" y="3107749"/>
                <a:ext cx="316680" cy="101374"/>
                <a:chOff x="5068275" y="3161675"/>
                <a:chExt cx="664875" cy="222850"/>
              </a:xfrm>
            </p:grpSpPr>
            <p:sp>
              <p:nvSpPr>
                <p:cNvPr id="2195" name="Google Shape;2195;p10"/>
                <p:cNvSpPr/>
                <p:nvPr/>
              </p:nvSpPr>
              <p:spPr>
                <a:xfrm>
                  <a:off x="5408300" y="3224425"/>
                  <a:ext cx="96775" cy="10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4312" extrusionOk="0">
                      <a:moveTo>
                        <a:pt x="3620" y="1"/>
                      </a:moveTo>
                      <a:lnTo>
                        <a:pt x="3515" y="43"/>
                      </a:lnTo>
                      <a:lnTo>
                        <a:pt x="3494" y="147"/>
                      </a:lnTo>
                      <a:lnTo>
                        <a:pt x="3390" y="231"/>
                      </a:lnTo>
                      <a:lnTo>
                        <a:pt x="3390" y="294"/>
                      </a:lnTo>
                      <a:lnTo>
                        <a:pt x="3285" y="357"/>
                      </a:lnTo>
                      <a:lnTo>
                        <a:pt x="3181" y="398"/>
                      </a:lnTo>
                      <a:lnTo>
                        <a:pt x="3139" y="461"/>
                      </a:lnTo>
                      <a:lnTo>
                        <a:pt x="2992" y="503"/>
                      </a:lnTo>
                      <a:lnTo>
                        <a:pt x="2720" y="440"/>
                      </a:lnTo>
                      <a:lnTo>
                        <a:pt x="2469" y="419"/>
                      </a:lnTo>
                      <a:lnTo>
                        <a:pt x="2448" y="503"/>
                      </a:lnTo>
                      <a:lnTo>
                        <a:pt x="2406" y="503"/>
                      </a:lnTo>
                      <a:lnTo>
                        <a:pt x="2260" y="398"/>
                      </a:lnTo>
                      <a:lnTo>
                        <a:pt x="2092" y="398"/>
                      </a:lnTo>
                      <a:lnTo>
                        <a:pt x="1988" y="357"/>
                      </a:lnTo>
                      <a:lnTo>
                        <a:pt x="1820" y="336"/>
                      </a:lnTo>
                      <a:lnTo>
                        <a:pt x="1737" y="398"/>
                      </a:lnTo>
                      <a:lnTo>
                        <a:pt x="1674" y="336"/>
                      </a:lnTo>
                      <a:lnTo>
                        <a:pt x="1569" y="231"/>
                      </a:lnTo>
                      <a:lnTo>
                        <a:pt x="1381" y="210"/>
                      </a:lnTo>
                      <a:lnTo>
                        <a:pt x="1276" y="210"/>
                      </a:lnTo>
                      <a:lnTo>
                        <a:pt x="1276" y="336"/>
                      </a:lnTo>
                      <a:lnTo>
                        <a:pt x="1193" y="398"/>
                      </a:lnTo>
                      <a:lnTo>
                        <a:pt x="1151" y="503"/>
                      </a:lnTo>
                      <a:lnTo>
                        <a:pt x="1067" y="566"/>
                      </a:lnTo>
                      <a:lnTo>
                        <a:pt x="900" y="524"/>
                      </a:lnTo>
                      <a:lnTo>
                        <a:pt x="774" y="545"/>
                      </a:lnTo>
                      <a:lnTo>
                        <a:pt x="712" y="608"/>
                      </a:lnTo>
                      <a:lnTo>
                        <a:pt x="753" y="650"/>
                      </a:lnTo>
                      <a:lnTo>
                        <a:pt x="586" y="775"/>
                      </a:lnTo>
                      <a:lnTo>
                        <a:pt x="586" y="942"/>
                      </a:lnTo>
                      <a:lnTo>
                        <a:pt x="628" y="1047"/>
                      </a:lnTo>
                      <a:lnTo>
                        <a:pt x="628" y="1235"/>
                      </a:lnTo>
                      <a:lnTo>
                        <a:pt x="586" y="1298"/>
                      </a:lnTo>
                      <a:lnTo>
                        <a:pt x="649" y="1445"/>
                      </a:lnTo>
                      <a:lnTo>
                        <a:pt x="670" y="1549"/>
                      </a:lnTo>
                      <a:lnTo>
                        <a:pt x="628" y="1486"/>
                      </a:lnTo>
                      <a:lnTo>
                        <a:pt x="565" y="1403"/>
                      </a:lnTo>
                      <a:lnTo>
                        <a:pt x="523" y="1445"/>
                      </a:lnTo>
                      <a:lnTo>
                        <a:pt x="440" y="1507"/>
                      </a:lnTo>
                      <a:lnTo>
                        <a:pt x="335" y="1570"/>
                      </a:lnTo>
                      <a:lnTo>
                        <a:pt x="314" y="1675"/>
                      </a:lnTo>
                      <a:lnTo>
                        <a:pt x="335" y="1800"/>
                      </a:lnTo>
                      <a:lnTo>
                        <a:pt x="314" y="1905"/>
                      </a:lnTo>
                      <a:lnTo>
                        <a:pt x="335" y="2135"/>
                      </a:lnTo>
                      <a:lnTo>
                        <a:pt x="314" y="2198"/>
                      </a:lnTo>
                      <a:lnTo>
                        <a:pt x="272" y="2303"/>
                      </a:lnTo>
                      <a:lnTo>
                        <a:pt x="188" y="2323"/>
                      </a:lnTo>
                      <a:lnTo>
                        <a:pt x="188" y="2449"/>
                      </a:lnTo>
                      <a:lnTo>
                        <a:pt x="63" y="2554"/>
                      </a:lnTo>
                      <a:lnTo>
                        <a:pt x="42" y="2721"/>
                      </a:lnTo>
                      <a:lnTo>
                        <a:pt x="42" y="2763"/>
                      </a:lnTo>
                      <a:lnTo>
                        <a:pt x="0" y="2826"/>
                      </a:lnTo>
                      <a:lnTo>
                        <a:pt x="63" y="3035"/>
                      </a:lnTo>
                      <a:lnTo>
                        <a:pt x="126" y="3139"/>
                      </a:lnTo>
                      <a:lnTo>
                        <a:pt x="168" y="3119"/>
                      </a:lnTo>
                      <a:lnTo>
                        <a:pt x="251" y="3119"/>
                      </a:lnTo>
                      <a:lnTo>
                        <a:pt x="335" y="3056"/>
                      </a:lnTo>
                      <a:lnTo>
                        <a:pt x="377" y="3077"/>
                      </a:lnTo>
                      <a:lnTo>
                        <a:pt x="419" y="3223"/>
                      </a:lnTo>
                      <a:lnTo>
                        <a:pt x="523" y="3495"/>
                      </a:lnTo>
                      <a:lnTo>
                        <a:pt x="481" y="3558"/>
                      </a:lnTo>
                      <a:lnTo>
                        <a:pt x="440" y="3704"/>
                      </a:lnTo>
                      <a:lnTo>
                        <a:pt x="356" y="3851"/>
                      </a:lnTo>
                      <a:lnTo>
                        <a:pt x="356" y="4081"/>
                      </a:lnTo>
                      <a:lnTo>
                        <a:pt x="356" y="4269"/>
                      </a:lnTo>
                      <a:lnTo>
                        <a:pt x="440" y="4269"/>
                      </a:lnTo>
                      <a:lnTo>
                        <a:pt x="523" y="4311"/>
                      </a:lnTo>
                      <a:lnTo>
                        <a:pt x="628" y="4311"/>
                      </a:lnTo>
                      <a:lnTo>
                        <a:pt x="670" y="4269"/>
                      </a:lnTo>
                      <a:lnTo>
                        <a:pt x="774" y="4290"/>
                      </a:lnTo>
                      <a:lnTo>
                        <a:pt x="879" y="4269"/>
                      </a:lnTo>
                      <a:lnTo>
                        <a:pt x="963" y="4311"/>
                      </a:lnTo>
                      <a:lnTo>
                        <a:pt x="984" y="4227"/>
                      </a:lnTo>
                      <a:lnTo>
                        <a:pt x="963" y="4102"/>
                      </a:lnTo>
                      <a:lnTo>
                        <a:pt x="879" y="4060"/>
                      </a:lnTo>
                      <a:lnTo>
                        <a:pt x="858" y="3914"/>
                      </a:lnTo>
                      <a:lnTo>
                        <a:pt x="942" y="3809"/>
                      </a:lnTo>
                      <a:lnTo>
                        <a:pt x="963" y="3600"/>
                      </a:lnTo>
                      <a:lnTo>
                        <a:pt x="942" y="3432"/>
                      </a:lnTo>
                      <a:lnTo>
                        <a:pt x="879" y="3391"/>
                      </a:lnTo>
                      <a:lnTo>
                        <a:pt x="1004" y="3223"/>
                      </a:lnTo>
                      <a:lnTo>
                        <a:pt x="1046" y="3056"/>
                      </a:lnTo>
                      <a:lnTo>
                        <a:pt x="1004" y="2909"/>
                      </a:lnTo>
                      <a:lnTo>
                        <a:pt x="942" y="2826"/>
                      </a:lnTo>
                      <a:lnTo>
                        <a:pt x="942" y="2763"/>
                      </a:lnTo>
                      <a:lnTo>
                        <a:pt x="1067" y="2700"/>
                      </a:lnTo>
                      <a:lnTo>
                        <a:pt x="1088" y="2616"/>
                      </a:lnTo>
                      <a:lnTo>
                        <a:pt x="1214" y="2595"/>
                      </a:lnTo>
                      <a:lnTo>
                        <a:pt x="1318" y="2637"/>
                      </a:lnTo>
                      <a:lnTo>
                        <a:pt x="1318" y="2700"/>
                      </a:lnTo>
                      <a:lnTo>
                        <a:pt x="1381" y="2763"/>
                      </a:lnTo>
                      <a:lnTo>
                        <a:pt x="1381" y="2909"/>
                      </a:lnTo>
                      <a:lnTo>
                        <a:pt x="1276" y="3014"/>
                      </a:lnTo>
                      <a:lnTo>
                        <a:pt x="1276" y="3119"/>
                      </a:lnTo>
                      <a:lnTo>
                        <a:pt x="1318" y="3223"/>
                      </a:lnTo>
                      <a:lnTo>
                        <a:pt x="1402" y="3244"/>
                      </a:lnTo>
                      <a:lnTo>
                        <a:pt x="1486" y="3328"/>
                      </a:lnTo>
                      <a:lnTo>
                        <a:pt x="1611" y="3391"/>
                      </a:lnTo>
                      <a:lnTo>
                        <a:pt x="1632" y="3495"/>
                      </a:lnTo>
                      <a:lnTo>
                        <a:pt x="1590" y="3495"/>
                      </a:lnTo>
                      <a:lnTo>
                        <a:pt x="1569" y="3704"/>
                      </a:lnTo>
                      <a:lnTo>
                        <a:pt x="1590" y="3851"/>
                      </a:lnTo>
                      <a:lnTo>
                        <a:pt x="1674" y="3872"/>
                      </a:lnTo>
                      <a:lnTo>
                        <a:pt x="1737" y="3851"/>
                      </a:lnTo>
                      <a:lnTo>
                        <a:pt x="1883" y="3893"/>
                      </a:lnTo>
                      <a:lnTo>
                        <a:pt x="1946" y="3872"/>
                      </a:lnTo>
                      <a:lnTo>
                        <a:pt x="1946" y="3851"/>
                      </a:lnTo>
                      <a:lnTo>
                        <a:pt x="1925" y="3746"/>
                      </a:lnTo>
                      <a:lnTo>
                        <a:pt x="2030" y="3663"/>
                      </a:lnTo>
                      <a:lnTo>
                        <a:pt x="2113" y="3642"/>
                      </a:lnTo>
                      <a:lnTo>
                        <a:pt x="2260" y="3558"/>
                      </a:lnTo>
                      <a:lnTo>
                        <a:pt x="2427" y="3579"/>
                      </a:lnTo>
                      <a:lnTo>
                        <a:pt x="2511" y="3495"/>
                      </a:lnTo>
                      <a:lnTo>
                        <a:pt x="2532" y="3537"/>
                      </a:lnTo>
                      <a:lnTo>
                        <a:pt x="2616" y="3537"/>
                      </a:lnTo>
                      <a:lnTo>
                        <a:pt x="2657" y="3453"/>
                      </a:lnTo>
                      <a:lnTo>
                        <a:pt x="2657" y="3391"/>
                      </a:lnTo>
                      <a:lnTo>
                        <a:pt x="2511" y="3370"/>
                      </a:lnTo>
                      <a:lnTo>
                        <a:pt x="2448" y="3391"/>
                      </a:lnTo>
                      <a:lnTo>
                        <a:pt x="2281" y="3391"/>
                      </a:lnTo>
                      <a:lnTo>
                        <a:pt x="2281" y="3328"/>
                      </a:lnTo>
                      <a:lnTo>
                        <a:pt x="2239" y="3328"/>
                      </a:lnTo>
                      <a:lnTo>
                        <a:pt x="2239" y="3244"/>
                      </a:lnTo>
                      <a:lnTo>
                        <a:pt x="2197" y="3244"/>
                      </a:lnTo>
                      <a:lnTo>
                        <a:pt x="2134" y="3265"/>
                      </a:lnTo>
                      <a:lnTo>
                        <a:pt x="2134" y="3223"/>
                      </a:lnTo>
                      <a:lnTo>
                        <a:pt x="2030" y="3181"/>
                      </a:lnTo>
                      <a:lnTo>
                        <a:pt x="2009" y="3119"/>
                      </a:lnTo>
                      <a:lnTo>
                        <a:pt x="2051" y="3035"/>
                      </a:lnTo>
                      <a:lnTo>
                        <a:pt x="2092" y="2972"/>
                      </a:lnTo>
                      <a:lnTo>
                        <a:pt x="2134" y="3014"/>
                      </a:lnTo>
                      <a:lnTo>
                        <a:pt x="2134" y="3014"/>
                      </a:lnTo>
                      <a:lnTo>
                        <a:pt x="2113" y="2930"/>
                      </a:lnTo>
                      <a:lnTo>
                        <a:pt x="2155" y="2930"/>
                      </a:lnTo>
                      <a:lnTo>
                        <a:pt x="2197" y="2867"/>
                      </a:lnTo>
                      <a:lnTo>
                        <a:pt x="2134" y="2826"/>
                      </a:lnTo>
                      <a:lnTo>
                        <a:pt x="2051" y="2805"/>
                      </a:lnTo>
                      <a:lnTo>
                        <a:pt x="2092" y="2742"/>
                      </a:lnTo>
                      <a:lnTo>
                        <a:pt x="2051" y="2658"/>
                      </a:lnTo>
                      <a:lnTo>
                        <a:pt x="1988" y="2616"/>
                      </a:lnTo>
                      <a:lnTo>
                        <a:pt x="1904" y="2616"/>
                      </a:lnTo>
                      <a:lnTo>
                        <a:pt x="1883" y="2491"/>
                      </a:lnTo>
                      <a:lnTo>
                        <a:pt x="1716" y="2323"/>
                      </a:lnTo>
                      <a:lnTo>
                        <a:pt x="1611" y="2240"/>
                      </a:lnTo>
                      <a:lnTo>
                        <a:pt x="1569" y="2135"/>
                      </a:lnTo>
                      <a:lnTo>
                        <a:pt x="1569" y="2093"/>
                      </a:lnTo>
                      <a:lnTo>
                        <a:pt x="1611" y="2093"/>
                      </a:lnTo>
                      <a:lnTo>
                        <a:pt x="1632" y="2177"/>
                      </a:lnTo>
                      <a:lnTo>
                        <a:pt x="1737" y="2177"/>
                      </a:lnTo>
                      <a:lnTo>
                        <a:pt x="1841" y="2093"/>
                      </a:lnTo>
                      <a:lnTo>
                        <a:pt x="1883" y="2010"/>
                      </a:lnTo>
                      <a:lnTo>
                        <a:pt x="2092" y="1926"/>
                      </a:lnTo>
                      <a:lnTo>
                        <a:pt x="2260" y="1800"/>
                      </a:lnTo>
                      <a:lnTo>
                        <a:pt x="2344" y="1675"/>
                      </a:lnTo>
                      <a:lnTo>
                        <a:pt x="2448" y="1612"/>
                      </a:lnTo>
                      <a:lnTo>
                        <a:pt x="2448" y="1549"/>
                      </a:lnTo>
                      <a:lnTo>
                        <a:pt x="2574" y="1507"/>
                      </a:lnTo>
                      <a:lnTo>
                        <a:pt x="2678" y="1570"/>
                      </a:lnTo>
                      <a:lnTo>
                        <a:pt x="2762" y="1591"/>
                      </a:lnTo>
                      <a:lnTo>
                        <a:pt x="2867" y="1445"/>
                      </a:lnTo>
                      <a:lnTo>
                        <a:pt x="2867" y="1361"/>
                      </a:lnTo>
                      <a:lnTo>
                        <a:pt x="2741" y="1298"/>
                      </a:lnTo>
                      <a:lnTo>
                        <a:pt x="2469" y="1340"/>
                      </a:lnTo>
                      <a:lnTo>
                        <a:pt x="2364" y="1403"/>
                      </a:lnTo>
                      <a:lnTo>
                        <a:pt x="2197" y="1403"/>
                      </a:lnTo>
                      <a:lnTo>
                        <a:pt x="2113" y="1445"/>
                      </a:lnTo>
                      <a:lnTo>
                        <a:pt x="2009" y="1549"/>
                      </a:lnTo>
                      <a:lnTo>
                        <a:pt x="1820" y="1549"/>
                      </a:lnTo>
                      <a:lnTo>
                        <a:pt x="1716" y="1486"/>
                      </a:lnTo>
                      <a:lnTo>
                        <a:pt x="1611" y="1466"/>
                      </a:lnTo>
                      <a:lnTo>
                        <a:pt x="1507" y="1591"/>
                      </a:lnTo>
                      <a:lnTo>
                        <a:pt x="1423" y="1800"/>
                      </a:lnTo>
                      <a:lnTo>
                        <a:pt x="1297" y="1863"/>
                      </a:lnTo>
                      <a:lnTo>
                        <a:pt x="1193" y="1821"/>
                      </a:lnTo>
                      <a:lnTo>
                        <a:pt x="1172" y="1779"/>
                      </a:lnTo>
                      <a:lnTo>
                        <a:pt x="1004" y="1612"/>
                      </a:lnTo>
                      <a:lnTo>
                        <a:pt x="858" y="1486"/>
                      </a:lnTo>
                      <a:lnTo>
                        <a:pt x="774" y="1277"/>
                      </a:lnTo>
                      <a:lnTo>
                        <a:pt x="795" y="1047"/>
                      </a:lnTo>
                      <a:lnTo>
                        <a:pt x="879" y="838"/>
                      </a:lnTo>
                      <a:lnTo>
                        <a:pt x="984" y="733"/>
                      </a:lnTo>
                      <a:lnTo>
                        <a:pt x="1109" y="670"/>
                      </a:lnTo>
                      <a:lnTo>
                        <a:pt x="1276" y="754"/>
                      </a:lnTo>
                      <a:lnTo>
                        <a:pt x="1465" y="775"/>
                      </a:lnTo>
                      <a:lnTo>
                        <a:pt x="1674" y="670"/>
                      </a:lnTo>
                      <a:lnTo>
                        <a:pt x="1820" y="670"/>
                      </a:lnTo>
                      <a:lnTo>
                        <a:pt x="1883" y="754"/>
                      </a:lnTo>
                      <a:lnTo>
                        <a:pt x="1988" y="754"/>
                      </a:lnTo>
                      <a:lnTo>
                        <a:pt x="2051" y="712"/>
                      </a:lnTo>
                      <a:lnTo>
                        <a:pt x="2281" y="733"/>
                      </a:lnTo>
                      <a:lnTo>
                        <a:pt x="2427" y="733"/>
                      </a:lnTo>
                      <a:lnTo>
                        <a:pt x="2448" y="712"/>
                      </a:lnTo>
                      <a:lnTo>
                        <a:pt x="2574" y="712"/>
                      </a:lnTo>
                      <a:lnTo>
                        <a:pt x="2678" y="754"/>
                      </a:lnTo>
                      <a:lnTo>
                        <a:pt x="2720" y="817"/>
                      </a:lnTo>
                      <a:lnTo>
                        <a:pt x="2825" y="859"/>
                      </a:lnTo>
                      <a:lnTo>
                        <a:pt x="3264" y="754"/>
                      </a:lnTo>
                      <a:lnTo>
                        <a:pt x="3453" y="629"/>
                      </a:lnTo>
                      <a:lnTo>
                        <a:pt x="3494" y="524"/>
                      </a:lnTo>
                      <a:lnTo>
                        <a:pt x="3578" y="524"/>
                      </a:lnTo>
                      <a:lnTo>
                        <a:pt x="3620" y="440"/>
                      </a:lnTo>
                      <a:lnTo>
                        <a:pt x="3704" y="398"/>
                      </a:lnTo>
                      <a:lnTo>
                        <a:pt x="3766" y="294"/>
                      </a:lnTo>
                      <a:lnTo>
                        <a:pt x="3808" y="210"/>
                      </a:lnTo>
                      <a:lnTo>
                        <a:pt x="3871" y="147"/>
                      </a:lnTo>
                      <a:lnTo>
                        <a:pt x="3808" y="106"/>
                      </a:lnTo>
                      <a:lnTo>
                        <a:pt x="3787" y="43"/>
                      </a:lnTo>
                      <a:lnTo>
                        <a:pt x="36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6" name="Google Shape;2196;p10"/>
                <p:cNvSpPr/>
                <p:nvPr/>
              </p:nvSpPr>
              <p:spPr>
                <a:xfrm>
                  <a:off x="5587700" y="3253200"/>
                  <a:ext cx="145450" cy="1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8" h="5253" extrusionOk="0">
                      <a:moveTo>
                        <a:pt x="922" y="1"/>
                      </a:moveTo>
                      <a:lnTo>
                        <a:pt x="775" y="22"/>
                      </a:lnTo>
                      <a:lnTo>
                        <a:pt x="712" y="84"/>
                      </a:lnTo>
                      <a:lnTo>
                        <a:pt x="566" y="189"/>
                      </a:lnTo>
                      <a:lnTo>
                        <a:pt x="482" y="210"/>
                      </a:lnTo>
                      <a:lnTo>
                        <a:pt x="398" y="294"/>
                      </a:lnTo>
                      <a:lnTo>
                        <a:pt x="252" y="294"/>
                      </a:lnTo>
                      <a:lnTo>
                        <a:pt x="147" y="356"/>
                      </a:lnTo>
                      <a:lnTo>
                        <a:pt x="189" y="440"/>
                      </a:lnTo>
                      <a:lnTo>
                        <a:pt x="168" y="524"/>
                      </a:lnTo>
                      <a:lnTo>
                        <a:pt x="43" y="608"/>
                      </a:lnTo>
                      <a:lnTo>
                        <a:pt x="1" y="670"/>
                      </a:lnTo>
                      <a:lnTo>
                        <a:pt x="147" y="712"/>
                      </a:lnTo>
                      <a:lnTo>
                        <a:pt x="252" y="649"/>
                      </a:lnTo>
                      <a:lnTo>
                        <a:pt x="273" y="608"/>
                      </a:lnTo>
                      <a:lnTo>
                        <a:pt x="315" y="670"/>
                      </a:lnTo>
                      <a:lnTo>
                        <a:pt x="503" y="754"/>
                      </a:lnTo>
                      <a:lnTo>
                        <a:pt x="566" y="859"/>
                      </a:lnTo>
                      <a:lnTo>
                        <a:pt x="524" y="921"/>
                      </a:lnTo>
                      <a:lnTo>
                        <a:pt x="566" y="1047"/>
                      </a:lnTo>
                      <a:lnTo>
                        <a:pt x="691" y="1131"/>
                      </a:lnTo>
                      <a:lnTo>
                        <a:pt x="796" y="1152"/>
                      </a:lnTo>
                      <a:lnTo>
                        <a:pt x="901" y="1131"/>
                      </a:lnTo>
                      <a:lnTo>
                        <a:pt x="984" y="1172"/>
                      </a:lnTo>
                      <a:lnTo>
                        <a:pt x="1026" y="1131"/>
                      </a:lnTo>
                      <a:lnTo>
                        <a:pt x="1110" y="1152"/>
                      </a:lnTo>
                      <a:lnTo>
                        <a:pt x="1298" y="1131"/>
                      </a:lnTo>
                      <a:lnTo>
                        <a:pt x="1340" y="1152"/>
                      </a:lnTo>
                      <a:lnTo>
                        <a:pt x="1424" y="1131"/>
                      </a:lnTo>
                      <a:lnTo>
                        <a:pt x="1361" y="1068"/>
                      </a:lnTo>
                      <a:lnTo>
                        <a:pt x="1654" y="1089"/>
                      </a:lnTo>
                      <a:lnTo>
                        <a:pt x="1717" y="1172"/>
                      </a:lnTo>
                      <a:lnTo>
                        <a:pt x="1675" y="1298"/>
                      </a:lnTo>
                      <a:lnTo>
                        <a:pt x="1633" y="1277"/>
                      </a:lnTo>
                      <a:lnTo>
                        <a:pt x="1549" y="1361"/>
                      </a:lnTo>
                      <a:lnTo>
                        <a:pt x="1507" y="1465"/>
                      </a:lnTo>
                      <a:lnTo>
                        <a:pt x="1445" y="1361"/>
                      </a:lnTo>
                      <a:lnTo>
                        <a:pt x="1256" y="1277"/>
                      </a:lnTo>
                      <a:lnTo>
                        <a:pt x="1194" y="1298"/>
                      </a:lnTo>
                      <a:lnTo>
                        <a:pt x="1131" y="1465"/>
                      </a:lnTo>
                      <a:lnTo>
                        <a:pt x="1026" y="1507"/>
                      </a:lnTo>
                      <a:lnTo>
                        <a:pt x="922" y="1465"/>
                      </a:lnTo>
                      <a:lnTo>
                        <a:pt x="817" y="1465"/>
                      </a:lnTo>
                      <a:lnTo>
                        <a:pt x="775" y="1403"/>
                      </a:lnTo>
                      <a:lnTo>
                        <a:pt x="629" y="1444"/>
                      </a:lnTo>
                      <a:lnTo>
                        <a:pt x="566" y="1507"/>
                      </a:lnTo>
                      <a:lnTo>
                        <a:pt x="608" y="1570"/>
                      </a:lnTo>
                      <a:lnTo>
                        <a:pt x="733" y="1591"/>
                      </a:lnTo>
                      <a:lnTo>
                        <a:pt x="838" y="1654"/>
                      </a:lnTo>
                      <a:lnTo>
                        <a:pt x="901" y="1779"/>
                      </a:lnTo>
                      <a:lnTo>
                        <a:pt x="942" y="1821"/>
                      </a:lnTo>
                      <a:lnTo>
                        <a:pt x="1005" y="1800"/>
                      </a:lnTo>
                      <a:lnTo>
                        <a:pt x="1026" y="1884"/>
                      </a:lnTo>
                      <a:lnTo>
                        <a:pt x="1026" y="1968"/>
                      </a:lnTo>
                      <a:lnTo>
                        <a:pt x="984" y="1988"/>
                      </a:lnTo>
                      <a:lnTo>
                        <a:pt x="942" y="2072"/>
                      </a:lnTo>
                      <a:lnTo>
                        <a:pt x="1047" y="2240"/>
                      </a:lnTo>
                      <a:lnTo>
                        <a:pt x="1152" y="2281"/>
                      </a:lnTo>
                      <a:lnTo>
                        <a:pt x="1256" y="2240"/>
                      </a:lnTo>
                      <a:lnTo>
                        <a:pt x="1403" y="2114"/>
                      </a:lnTo>
                      <a:lnTo>
                        <a:pt x="1361" y="2009"/>
                      </a:lnTo>
                      <a:lnTo>
                        <a:pt x="1466" y="1863"/>
                      </a:lnTo>
                      <a:lnTo>
                        <a:pt x="1507" y="1821"/>
                      </a:lnTo>
                      <a:lnTo>
                        <a:pt x="1528" y="1758"/>
                      </a:lnTo>
                      <a:lnTo>
                        <a:pt x="1570" y="1612"/>
                      </a:lnTo>
                      <a:lnTo>
                        <a:pt x="1633" y="1507"/>
                      </a:lnTo>
                      <a:lnTo>
                        <a:pt x="1633" y="1654"/>
                      </a:lnTo>
                      <a:lnTo>
                        <a:pt x="1549" y="1716"/>
                      </a:lnTo>
                      <a:lnTo>
                        <a:pt x="1612" y="1863"/>
                      </a:lnTo>
                      <a:lnTo>
                        <a:pt x="1654" y="1988"/>
                      </a:lnTo>
                      <a:lnTo>
                        <a:pt x="1717" y="2072"/>
                      </a:lnTo>
                      <a:lnTo>
                        <a:pt x="1738" y="2009"/>
                      </a:lnTo>
                      <a:lnTo>
                        <a:pt x="1779" y="2009"/>
                      </a:lnTo>
                      <a:lnTo>
                        <a:pt x="1842" y="2030"/>
                      </a:lnTo>
                      <a:lnTo>
                        <a:pt x="1842" y="2135"/>
                      </a:lnTo>
                      <a:lnTo>
                        <a:pt x="1884" y="2093"/>
                      </a:lnTo>
                      <a:lnTo>
                        <a:pt x="1947" y="2093"/>
                      </a:lnTo>
                      <a:lnTo>
                        <a:pt x="1968" y="2135"/>
                      </a:lnTo>
                      <a:lnTo>
                        <a:pt x="2051" y="2177"/>
                      </a:lnTo>
                      <a:lnTo>
                        <a:pt x="2156" y="2135"/>
                      </a:lnTo>
                      <a:lnTo>
                        <a:pt x="2240" y="2135"/>
                      </a:lnTo>
                      <a:lnTo>
                        <a:pt x="2240" y="2177"/>
                      </a:lnTo>
                      <a:lnTo>
                        <a:pt x="2093" y="2177"/>
                      </a:lnTo>
                      <a:lnTo>
                        <a:pt x="2093" y="2281"/>
                      </a:lnTo>
                      <a:lnTo>
                        <a:pt x="2240" y="2302"/>
                      </a:lnTo>
                      <a:lnTo>
                        <a:pt x="2240" y="2323"/>
                      </a:lnTo>
                      <a:lnTo>
                        <a:pt x="2261" y="2386"/>
                      </a:lnTo>
                      <a:lnTo>
                        <a:pt x="2407" y="2449"/>
                      </a:lnTo>
                      <a:lnTo>
                        <a:pt x="2575" y="2449"/>
                      </a:lnTo>
                      <a:lnTo>
                        <a:pt x="2930" y="2553"/>
                      </a:lnTo>
                      <a:lnTo>
                        <a:pt x="3286" y="2658"/>
                      </a:lnTo>
                      <a:lnTo>
                        <a:pt x="3391" y="2658"/>
                      </a:lnTo>
                      <a:lnTo>
                        <a:pt x="3537" y="2721"/>
                      </a:lnTo>
                      <a:lnTo>
                        <a:pt x="3558" y="2825"/>
                      </a:lnTo>
                      <a:lnTo>
                        <a:pt x="3725" y="2867"/>
                      </a:lnTo>
                      <a:lnTo>
                        <a:pt x="3830" y="2867"/>
                      </a:lnTo>
                      <a:lnTo>
                        <a:pt x="3914" y="2825"/>
                      </a:lnTo>
                      <a:lnTo>
                        <a:pt x="3914" y="2825"/>
                      </a:lnTo>
                      <a:lnTo>
                        <a:pt x="3830" y="2951"/>
                      </a:lnTo>
                      <a:lnTo>
                        <a:pt x="3851" y="2972"/>
                      </a:lnTo>
                      <a:lnTo>
                        <a:pt x="3935" y="2951"/>
                      </a:lnTo>
                      <a:lnTo>
                        <a:pt x="3955" y="3014"/>
                      </a:lnTo>
                      <a:lnTo>
                        <a:pt x="4081" y="2972"/>
                      </a:lnTo>
                      <a:lnTo>
                        <a:pt x="4018" y="3035"/>
                      </a:lnTo>
                      <a:lnTo>
                        <a:pt x="4060" y="3076"/>
                      </a:lnTo>
                      <a:lnTo>
                        <a:pt x="4039" y="3139"/>
                      </a:lnTo>
                      <a:lnTo>
                        <a:pt x="4081" y="3181"/>
                      </a:lnTo>
                      <a:lnTo>
                        <a:pt x="4186" y="3160"/>
                      </a:lnTo>
                      <a:lnTo>
                        <a:pt x="4081" y="3265"/>
                      </a:lnTo>
                      <a:lnTo>
                        <a:pt x="4081" y="3328"/>
                      </a:lnTo>
                      <a:lnTo>
                        <a:pt x="4227" y="3453"/>
                      </a:lnTo>
                      <a:lnTo>
                        <a:pt x="4186" y="3558"/>
                      </a:lnTo>
                      <a:lnTo>
                        <a:pt x="4227" y="3641"/>
                      </a:lnTo>
                      <a:lnTo>
                        <a:pt x="4332" y="3704"/>
                      </a:lnTo>
                      <a:lnTo>
                        <a:pt x="4479" y="3809"/>
                      </a:lnTo>
                      <a:lnTo>
                        <a:pt x="4499" y="3872"/>
                      </a:lnTo>
                      <a:lnTo>
                        <a:pt x="4374" y="3872"/>
                      </a:lnTo>
                      <a:lnTo>
                        <a:pt x="4353" y="3955"/>
                      </a:lnTo>
                      <a:lnTo>
                        <a:pt x="4437" y="4018"/>
                      </a:lnTo>
                      <a:lnTo>
                        <a:pt x="4541" y="4081"/>
                      </a:lnTo>
                      <a:lnTo>
                        <a:pt x="4667" y="4060"/>
                      </a:lnTo>
                      <a:lnTo>
                        <a:pt x="4751" y="4081"/>
                      </a:lnTo>
                      <a:lnTo>
                        <a:pt x="4688" y="4081"/>
                      </a:lnTo>
                      <a:lnTo>
                        <a:pt x="4562" y="4123"/>
                      </a:lnTo>
                      <a:lnTo>
                        <a:pt x="4499" y="4102"/>
                      </a:lnTo>
                      <a:lnTo>
                        <a:pt x="4458" y="4123"/>
                      </a:lnTo>
                      <a:lnTo>
                        <a:pt x="4499" y="4206"/>
                      </a:lnTo>
                      <a:lnTo>
                        <a:pt x="4583" y="4227"/>
                      </a:lnTo>
                      <a:lnTo>
                        <a:pt x="4562" y="4395"/>
                      </a:lnTo>
                      <a:lnTo>
                        <a:pt x="4541" y="4416"/>
                      </a:lnTo>
                      <a:lnTo>
                        <a:pt x="4541" y="4499"/>
                      </a:lnTo>
                      <a:lnTo>
                        <a:pt x="4499" y="4583"/>
                      </a:lnTo>
                      <a:lnTo>
                        <a:pt x="4458" y="4604"/>
                      </a:lnTo>
                      <a:lnTo>
                        <a:pt x="4541" y="4709"/>
                      </a:lnTo>
                      <a:lnTo>
                        <a:pt x="4667" y="4625"/>
                      </a:lnTo>
                      <a:lnTo>
                        <a:pt x="4709" y="4688"/>
                      </a:lnTo>
                      <a:lnTo>
                        <a:pt x="4792" y="4688"/>
                      </a:lnTo>
                      <a:lnTo>
                        <a:pt x="4897" y="4625"/>
                      </a:lnTo>
                      <a:lnTo>
                        <a:pt x="5064" y="4625"/>
                      </a:lnTo>
                      <a:lnTo>
                        <a:pt x="5127" y="4583"/>
                      </a:lnTo>
                      <a:lnTo>
                        <a:pt x="5169" y="4478"/>
                      </a:lnTo>
                      <a:lnTo>
                        <a:pt x="5169" y="4583"/>
                      </a:lnTo>
                      <a:lnTo>
                        <a:pt x="5106" y="4688"/>
                      </a:lnTo>
                      <a:lnTo>
                        <a:pt x="5127" y="4750"/>
                      </a:lnTo>
                      <a:lnTo>
                        <a:pt x="5190" y="4792"/>
                      </a:lnTo>
                      <a:lnTo>
                        <a:pt x="5316" y="4897"/>
                      </a:lnTo>
                      <a:lnTo>
                        <a:pt x="5295" y="4939"/>
                      </a:lnTo>
                      <a:lnTo>
                        <a:pt x="5336" y="5022"/>
                      </a:lnTo>
                      <a:lnTo>
                        <a:pt x="5504" y="5211"/>
                      </a:lnTo>
                      <a:lnTo>
                        <a:pt x="5629" y="5232"/>
                      </a:lnTo>
                      <a:lnTo>
                        <a:pt x="5692" y="5253"/>
                      </a:lnTo>
                      <a:lnTo>
                        <a:pt x="5713" y="3851"/>
                      </a:lnTo>
                      <a:lnTo>
                        <a:pt x="5713" y="3788"/>
                      </a:lnTo>
                      <a:lnTo>
                        <a:pt x="5713" y="3704"/>
                      </a:lnTo>
                      <a:lnTo>
                        <a:pt x="5734" y="3537"/>
                      </a:lnTo>
                      <a:lnTo>
                        <a:pt x="5818" y="1382"/>
                      </a:lnTo>
                      <a:lnTo>
                        <a:pt x="5713" y="1403"/>
                      </a:lnTo>
                      <a:lnTo>
                        <a:pt x="5629" y="1382"/>
                      </a:lnTo>
                      <a:lnTo>
                        <a:pt x="5629" y="1298"/>
                      </a:lnTo>
                      <a:lnTo>
                        <a:pt x="5650" y="1256"/>
                      </a:lnTo>
                      <a:lnTo>
                        <a:pt x="5546" y="1193"/>
                      </a:lnTo>
                      <a:lnTo>
                        <a:pt x="5441" y="1193"/>
                      </a:lnTo>
                      <a:lnTo>
                        <a:pt x="5316" y="1172"/>
                      </a:lnTo>
                      <a:lnTo>
                        <a:pt x="5232" y="1152"/>
                      </a:lnTo>
                      <a:lnTo>
                        <a:pt x="5169" y="1172"/>
                      </a:lnTo>
                      <a:lnTo>
                        <a:pt x="4813" y="1026"/>
                      </a:lnTo>
                      <a:lnTo>
                        <a:pt x="4667" y="984"/>
                      </a:lnTo>
                      <a:lnTo>
                        <a:pt x="4562" y="963"/>
                      </a:lnTo>
                      <a:lnTo>
                        <a:pt x="4458" y="880"/>
                      </a:lnTo>
                      <a:lnTo>
                        <a:pt x="4248" y="838"/>
                      </a:lnTo>
                      <a:lnTo>
                        <a:pt x="4060" y="754"/>
                      </a:lnTo>
                      <a:lnTo>
                        <a:pt x="3976" y="670"/>
                      </a:lnTo>
                      <a:lnTo>
                        <a:pt x="3830" y="649"/>
                      </a:lnTo>
                      <a:lnTo>
                        <a:pt x="3537" y="838"/>
                      </a:lnTo>
                      <a:lnTo>
                        <a:pt x="3537" y="880"/>
                      </a:lnTo>
                      <a:lnTo>
                        <a:pt x="3600" y="984"/>
                      </a:lnTo>
                      <a:lnTo>
                        <a:pt x="3558" y="1068"/>
                      </a:lnTo>
                      <a:lnTo>
                        <a:pt x="3391" y="1089"/>
                      </a:lnTo>
                      <a:lnTo>
                        <a:pt x="3286" y="1131"/>
                      </a:lnTo>
                      <a:lnTo>
                        <a:pt x="3223" y="1131"/>
                      </a:lnTo>
                      <a:lnTo>
                        <a:pt x="3181" y="1089"/>
                      </a:lnTo>
                      <a:lnTo>
                        <a:pt x="3119" y="1172"/>
                      </a:lnTo>
                      <a:lnTo>
                        <a:pt x="3119" y="1277"/>
                      </a:lnTo>
                      <a:lnTo>
                        <a:pt x="2993" y="1340"/>
                      </a:lnTo>
                      <a:lnTo>
                        <a:pt x="2888" y="1361"/>
                      </a:lnTo>
                      <a:lnTo>
                        <a:pt x="2805" y="1465"/>
                      </a:lnTo>
                      <a:lnTo>
                        <a:pt x="2805" y="1612"/>
                      </a:lnTo>
                      <a:lnTo>
                        <a:pt x="2763" y="1654"/>
                      </a:lnTo>
                      <a:lnTo>
                        <a:pt x="2700" y="1696"/>
                      </a:lnTo>
                      <a:lnTo>
                        <a:pt x="2658" y="1800"/>
                      </a:lnTo>
                      <a:lnTo>
                        <a:pt x="2554" y="1821"/>
                      </a:lnTo>
                      <a:lnTo>
                        <a:pt x="2449" y="1821"/>
                      </a:lnTo>
                      <a:lnTo>
                        <a:pt x="2386" y="1779"/>
                      </a:lnTo>
                      <a:lnTo>
                        <a:pt x="2261" y="1675"/>
                      </a:lnTo>
                      <a:lnTo>
                        <a:pt x="2240" y="1570"/>
                      </a:lnTo>
                      <a:lnTo>
                        <a:pt x="2177" y="1591"/>
                      </a:lnTo>
                      <a:lnTo>
                        <a:pt x="2156" y="1465"/>
                      </a:lnTo>
                      <a:lnTo>
                        <a:pt x="2156" y="1361"/>
                      </a:lnTo>
                      <a:lnTo>
                        <a:pt x="2072" y="1298"/>
                      </a:lnTo>
                      <a:lnTo>
                        <a:pt x="2031" y="1382"/>
                      </a:lnTo>
                      <a:lnTo>
                        <a:pt x="2051" y="1507"/>
                      </a:lnTo>
                      <a:lnTo>
                        <a:pt x="1989" y="1507"/>
                      </a:lnTo>
                      <a:lnTo>
                        <a:pt x="1926" y="1444"/>
                      </a:lnTo>
                      <a:lnTo>
                        <a:pt x="1863" y="1298"/>
                      </a:lnTo>
                      <a:lnTo>
                        <a:pt x="1842" y="1047"/>
                      </a:lnTo>
                      <a:lnTo>
                        <a:pt x="1821" y="880"/>
                      </a:lnTo>
                      <a:lnTo>
                        <a:pt x="1863" y="775"/>
                      </a:lnTo>
                      <a:lnTo>
                        <a:pt x="1947" y="670"/>
                      </a:lnTo>
                      <a:lnTo>
                        <a:pt x="1884" y="566"/>
                      </a:lnTo>
                      <a:lnTo>
                        <a:pt x="1821" y="503"/>
                      </a:lnTo>
                      <a:lnTo>
                        <a:pt x="1821" y="335"/>
                      </a:lnTo>
                      <a:lnTo>
                        <a:pt x="1842" y="294"/>
                      </a:lnTo>
                      <a:lnTo>
                        <a:pt x="1779" y="231"/>
                      </a:lnTo>
                      <a:lnTo>
                        <a:pt x="1612" y="210"/>
                      </a:lnTo>
                      <a:lnTo>
                        <a:pt x="1424" y="231"/>
                      </a:lnTo>
                      <a:lnTo>
                        <a:pt x="1235" y="105"/>
                      </a:lnTo>
                      <a:lnTo>
                        <a:pt x="92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7" name="Google Shape;2197;p10"/>
                <p:cNvSpPr/>
                <p:nvPr/>
              </p:nvSpPr>
              <p:spPr>
                <a:xfrm>
                  <a:off x="5268100" y="3181025"/>
                  <a:ext cx="143350" cy="12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4" h="5190" extrusionOk="0">
                      <a:moveTo>
                        <a:pt x="4060" y="0"/>
                      </a:moveTo>
                      <a:lnTo>
                        <a:pt x="3955" y="147"/>
                      </a:lnTo>
                      <a:lnTo>
                        <a:pt x="3955" y="209"/>
                      </a:lnTo>
                      <a:lnTo>
                        <a:pt x="3892" y="314"/>
                      </a:lnTo>
                      <a:lnTo>
                        <a:pt x="3892" y="398"/>
                      </a:lnTo>
                      <a:lnTo>
                        <a:pt x="3767" y="837"/>
                      </a:lnTo>
                      <a:lnTo>
                        <a:pt x="3579" y="1109"/>
                      </a:lnTo>
                      <a:lnTo>
                        <a:pt x="3516" y="1360"/>
                      </a:lnTo>
                      <a:lnTo>
                        <a:pt x="3265" y="1716"/>
                      </a:lnTo>
                      <a:lnTo>
                        <a:pt x="3307" y="1779"/>
                      </a:lnTo>
                      <a:lnTo>
                        <a:pt x="3014" y="1842"/>
                      </a:lnTo>
                      <a:lnTo>
                        <a:pt x="2783" y="1967"/>
                      </a:lnTo>
                      <a:lnTo>
                        <a:pt x="2637" y="1967"/>
                      </a:lnTo>
                      <a:lnTo>
                        <a:pt x="2595" y="1883"/>
                      </a:lnTo>
                      <a:lnTo>
                        <a:pt x="2470" y="1842"/>
                      </a:lnTo>
                      <a:lnTo>
                        <a:pt x="2177" y="1842"/>
                      </a:lnTo>
                      <a:lnTo>
                        <a:pt x="2093" y="1925"/>
                      </a:lnTo>
                      <a:lnTo>
                        <a:pt x="1758" y="2051"/>
                      </a:lnTo>
                      <a:lnTo>
                        <a:pt x="1444" y="2030"/>
                      </a:lnTo>
                      <a:lnTo>
                        <a:pt x="1361" y="2072"/>
                      </a:lnTo>
                      <a:lnTo>
                        <a:pt x="1235" y="2051"/>
                      </a:lnTo>
                      <a:lnTo>
                        <a:pt x="1214" y="2134"/>
                      </a:lnTo>
                      <a:lnTo>
                        <a:pt x="1047" y="2176"/>
                      </a:lnTo>
                      <a:lnTo>
                        <a:pt x="942" y="2155"/>
                      </a:lnTo>
                      <a:lnTo>
                        <a:pt x="921" y="2051"/>
                      </a:lnTo>
                      <a:lnTo>
                        <a:pt x="796" y="1946"/>
                      </a:lnTo>
                      <a:lnTo>
                        <a:pt x="754" y="1883"/>
                      </a:lnTo>
                      <a:lnTo>
                        <a:pt x="566" y="1758"/>
                      </a:lnTo>
                      <a:lnTo>
                        <a:pt x="440" y="1549"/>
                      </a:lnTo>
                      <a:lnTo>
                        <a:pt x="377" y="1570"/>
                      </a:lnTo>
                      <a:lnTo>
                        <a:pt x="314" y="1653"/>
                      </a:lnTo>
                      <a:lnTo>
                        <a:pt x="168" y="1842"/>
                      </a:lnTo>
                      <a:lnTo>
                        <a:pt x="84" y="1988"/>
                      </a:lnTo>
                      <a:lnTo>
                        <a:pt x="84" y="2072"/>
                      </a:lnTo>
                      <a:lnTo>
                        <a:pt x="105" y="2155"/>
                      </a:lnTo>
                      <a:lnTo>
                        <a:pt x="84" y="2239"/>
                      </a:lnTo>
                      <a:lnTo>
                        <a:pt x="1" y="2281"/>
                      </a:lnTo>
                      <a:lnTo>
                        <a:pt x="22" y="2490"/>
                      </a:lnTo>
                      <a:lnTo>
                        <a:pt x="210" y="2699"/>
                      </a:lnTo>
                      <a:lnTo>
                        <a:pt x="231" y="2804"/>
                      </a:lnTo>
                      <a:lnTo>
                        <a:pt x="189" y="2762"/>
                      </a:lnTo>
                      <a:lnTo>
                        <a:pt x="168" y="2804"/>
                      </a:lnTo>
                      <a:lnTo>
                        <a:pt x="210" y="2930"/>
                      </a:lnTo>
                      <a:lnTo>
                        <a:pt x="335" y="2971"/>
                      </a:lnTo>
                      <a:lnTo>
                        <a:pt x="419" y="2971"/>
                      </a:lnTo>
                      <a:lnTo>
                        <a:pt x="607" y="2909"/>
                      </a:lnTo>
                      <a:lnTo>
                        <a:pt x="733" y="2825"/>
                      </a:lnTo>
                      <a:lnTo>
                        <a:pt x="838" y="2867"/>
                      </a:lnTo>
                      <a:lnTo>
                        <a:pt x="733" y="2867"/>
                      </a:lnTo>
                      <a:lnTo>
                        <a:pt x="607" y="2971"/>
                      </a:lnTo>
                      <a:lnTo>
                        <a:pt x="398" y="3013"/>
                      </a:lnTo>
                      <a:lnTo>
                        <a:pt x="314" y="3097"/>
                      </a:lnTo>
                      <a:lnTo>
                        <a:pt x="210" y="3097"/>
                      </a:lnTo>
                      <a:lnTo>
                        <a:pt x="210" y="3139"/>
                      </a:lnTo>
                      <a:lnTo>
                        <a:pt x="335" y="3181"/>
                      </a:lnTo>
                      <a:lnTo>
                        <a:pt x="503" y="3243"/>
                      </a:lnTo>
                      <a:lnTo>
                        <a:pt x="649" y="3411"/>
                      </a:lnTo>
                      <a:lnTo>
                        <a:pt x="712" y="3515"/>
                      </a:lnTo>
                      <a:lnTo>
                        <a:pt x="733" y="3620"/>
                      </a:lnTo>
                      <a:lnTo>
                        <a:pt x="649" y="3746"/>
                      </a:lnTo>
                      <a:lnTo>
                        <a:pt x="566" y="3829"/>
                      </a:lnTo>
                      <a:lnTo>
                        <a:pt x="607" y="3871"/>
                      </a:lnTo>
                      <a:lnTo>
                        <a:pt x="712" y="3955"/>
                      </a:lnTo>
                      <a:lnTo>
                        <a:pt x="733" y="4227"/>
                      </a:lnTo>
                      <a:lnTo>
                        <a:pt x="733" y="4352"/>
                      </a:lnTo>
                      <a:lnTo>
                        <a:pt x="817" y="4499"/>
                      </a:lnTo>
                      <a:lnTo>
                        <a:pt x="858" y="4499"/>
                      </a:lnTo>
                      <a:lnTo>
                        <a:pt x="963" y="4436"/>
                      </a:lnTo>
                      <a:lnTo>
                        <a:pt x="1005" y="4499"/>
                      </a:lnTo>
                      <a:lnTo>
                        <a:pt x="1130" y="4499"/>
                      </a:lnTo>
                      <a:lnTo>
                        <a:pt x="1214" y="4541"/>
                      </a:lnTo>
                      <a:lnTo>
                        <a:pt x="1361" y="4541"/>
                      </a:lnTo>
                      <a:lnTo>
                        <a:pt x="1444" y="4457"/>
                      </a:lnTo>
                      <a:lnTo>
                        <a:pt x="1528" y="4499"/>
                      </a:lnTo>
                      <a:lnTo>
                        <a:pt x="1591" y="4457"/>
                      </a:lnTo>
                      <a:lnTo>
                        <a:pt x="1654" y="4352"/>
                      </a:lnTo>
                      <a:lnTo>
                        <a:pt x="1654" y="4290"/>
                      </a:lnTo>
                      <a:lnTo>
                        <a:pt x="1674" y="4373"/>
                      </a:lnTo>
                      <a:lnTo>
                        <a:pt x="1654" y="4478"/>
                      </a:lnTo>
                      <a:lnTo>
                        <a:pt x="1695" y="4603"/>
                      </a:lnTo>
                      <a:lnTo>
                        <a:pt x="1737" y="4792"/>
                      </a:lnTo>
                      <a:lnTo>
                        <a:pt x="1695" y="4896"/>
                      </a:lnTo>
                      <a:lnTo>
                        <a:pt x="1779" y="4896"/>
                      </a:lnTo>
                      <a:lnTo>
                        <a:pt x="1905" y="4750"/>
                      </a:lnTo>
                      <a:lnTo>
                        <a:pt x="1988" y="4708"/>
                      </a:lnTo>
                      <a:lnTo>
                        <a:pt x="2051" y="4771"/>
                      </a:lnTo>
                      <a:lnTo>
                        <a:pt x="2114" y="4750"/>
                      </a:lnTo>
                      <a:lnTo>
                        <a:pt x="2135" y="4687"/>
                      </a:lnTo>
                      <a:lnTo>
                        <a:pt x="2302" y="4687"/>
                      </a:lnTo>
                      <a:lnTo>
                        <a:pt x="2386" y="4583"/>
                      </a:lnTo>
                      <a:lnTo>
                        <a:pt x="2428" y="4583"/>
                      </a:lnTo>
                      <a:lnTo>
                        <a:pt x="2532" y="4645"/>
                      </a:lnTo>
                      <a:lnTo>
                        <a:pt x="2616" y="4583"/>
                      </a:lnTo>
                      <a:lnTo>
                        <a:pt x="2658" y="4645"/>
                      </a:lnTo>
                      <a:lnTo>
                        <a:pt x="2658" y="4750"/>
                      </a:lnTo>
                      <a:lnTo>
                        <a:pt x="2721" y="4792"/>
                      </a:lnTo>
                      <a:lnTo>
                        <a:pt x="2825" y="4813"/>
                      </a:lnTo>
                      <a:lnTo>
                        <a:pt x="2804" y="4750"/>
                      </a:lnTo>
                      <a:lnTo>
                        <a:pt x="2825" y="4666"/>
                      </a:lnTo>
                      <a:lnTo>
                        <a:pt x="2888" y="4750"/>
                      </a:lnTo>
                      <a:lnTo>
                        <a:pt x="2993" y="4771"/>
                      </a:lnTo>
                      <a:lnTo>
                        <a:pt x="3035" y="4750"/>
                      </a:lnTo>
                      <a:lnTo>
                        <a:pt x="3097" y="4813"/>
                      </a:lnTo>
                      <a:lnTo>
                        <a:pt x="3139" y="4792"/>
                      </a:lnTo>
                      <a:lnTo>
                        <a:pt x="3160" y="4855"/>
                      </a:lnTo>
                      <a:lnTo>
                        <a:pt x="3223" y="4917"/>
                      </a:lnTo>
                      <a:lnTo>
                        <a:pt x="3181" y="5022"/>
                      </a:lnTo>
                      <a:lnTo>
                        <a:pt x="3244" y="5189"/>
                      </a:lnTo>
                      <a:lnTo>
                        <a:pt x="3348" y="5168"/>
                      </a:lnTo>
                      <a:lnTo>
                        <a:pt x="3579" y="5064"/>
                      </a:lnTo>
                      <a:lnTo>
                        <a:pt x="3746" y="5022"/>
                      </a:lnTo>
                      <a:lnTo>
                        <a:pt x="3955" y="4896"/>
                      </a:lnTo>
                      <a:lnTo>
                        <a:pt x="4060" y="4666"/>
                      </a:lnTo>
                      <a:lnTo>
                        <a:pt x="4060" y="4583"/>
                      </a:lnTo>
                      <a:lnTo>
                        <a:pt x="4102" y="4457"/>
                      </a:lnTo>
                      <a:lnTo>
                        <a:pt x="4143" y="4478"/>
                      </a:lnTo>
                      <a:lnTo>
                        <a:pt x="4185" y="4478"/>
                      </a:lnTo>
                      <a:lnTo>
                        <a:pt x="4269" y="4290"/>
                      </a:lnTo>
                      <a:lnTo>
                        <a:pt x="4227" y="4269"/>
                      </a:lnTo>
                      <a:lnTo>
                        <a:pt x="4185" y="4227"/>
                      </a:lnTo>
                      <a:lnTo>
                        <a:pt x="4185" y="4164"/>
                      </a:lnTo>
                      <a:lnTo>
                        <a:pt x="4206" y="4185"/>
                      </a:lnTo>
                      <a:lnTo>
                        <a:pt x="4290" y="4227"/>
                      </a:lnTo>
                      <a:lnTo>
                        <a:pt x="4353" y="4143"/>
                      </a:lnTo>
                      <a:lnTo>
                        <a:pt x="4311" y="4059"/>
                      </a:lnTo>
                      <a:lnTo>
                        <a:pt x="4269" y="4059"/>
                      </a:lnTo>
                      <a:lnTo>
                        <a:pt x="4206" y="4039"/>
                      </a:lnTo>
                      <a:lnTo>
                        <a:pt x="4290" y="3976"/>
                      </a:lnTo>
                      <a:lnTo>
                        <a:pt x="4290" y="3871"/>
                      </a:lnTo>
                      <a:lnTo>
                        <a:pt x="4143" y="3871"/>
                      </a:lnTo>
                      <a:lnTo>
                        <a:pt x="4185" y="3808"/>
                      </a:lnTo>
                      <a:lnTo>
                        <a:pt x="4164" y="3746"/>
                      </a:lnTo>
                      <a:lnTo>
                        <a:pt x="4164" y="3746"/>
                      </a:lnTo>
                      <a:lnTo>
                        <a:pt x="4227" y="3767"/>
                      </a:lnTo>
                      <a:lnTo>
                        <a:pt x="4353" y="3725"/>
                      </a:lnTo>
                      <a:lnTo>
                        <a:pt x="4374" y="3620"/>
                      </a:lnTo>
                      <a:lnTo>
                        <a:pt x="4457" y="3515"/>
                      </a:lnTo>
                      <a:lnTo>
                        <a:pt x="4478" y="3390"/>
                      </a:lnTo>
                      <a:lnTo>
                        <a:pt x="4457" y="3306"/>
                      </a:lnTo>
                      <a:lnTo>
                        <a:pt x="4499" y="3348"/>
                      </a:lnTo>
                      <a:lnTo>
                        <a:pt x="4562" y="3453"/>
                      </a:lnTo>
                      <a:lnTo>
                        <a:pt x="4625" y="3348"/>
                      </a:lnTo>
                      <a:lnTo>
                        <a:pt x="4708" y="3243"/>
                      </a:lnTo>
                      <a:lnTo>
                        <a:pt x="4667" y="3097"/>
                      </a:lnTo>
                      <a:lnTo>
                        <a:pt x="4813" y="2971"/>
                      </a:lnTo>
                      <a:lnTo>
                        <a:pt x="4834" y="2783"/>
                      </a:lnTo>
                      <a:lnTo>
                        <a:pt x="4897" y="2699"/>
                      </a:lnTo>
                      <a:lnTo>
                        <a:pt x="4918" y="2469"/>
                      </a:lnTo>
                      <a:lnTo>
                        <a:pt x="4980" y="2406"/>
                      </a:lnTo>
                      <a:lnTo>
                        <a:pt x="4980" y="2344"/>
                      </a:lnTo>
                      <a:lnTo>
                        <a:pt x="5106" y="2197"/>
                      </a:lnTo>
                      <a:lnTo>
                        <a:pt x="5148" y="2281"/>
                      </a:lnTo>
                      <a:lnTo>
                        <a:pt x="5190" y="2239"/>
                      </a:lnTo>
                      <a:lnTo>
                        <a:pt x="5148" y="2072"/>
                      </a:lnTo>
                      <a:lnTo>
                        <a:pt x="5148" y="2072"/>
                      </a:lnTo>
                      <a:lnTo>
                        <a:pt x="5336" y="2260"/>
                      </a:lnTo>
                      <a:lnTo>
                        <a:pt x="5462" y="2260"/>
                      </a:lnTo>
                      <a:lnTo>
                        <a:pt x="5545" y="2197"/>
                      </a:lnTo>
                      <a:lnTo>
                        <a:pt x="5629" y="2239"/>
                      </a:lnTo>
                      <a:lnTo>
                        <a:pt x="5713" y="2197"/>
                      </a:lnTo>
                      <a:lnTo>
                        <a:pt x="5734" y="2093"/>
                      </a:lnTo>
                      <a:lnTo>
                        <a:pt x="5629" y="2072"/>
                      </a:lnTo>
                      <a:lnTo>
                        <a:pt x="5608" y="2030"/>
                      </a:lnTo>
                      <a:lnTo>
                        <a:pt x="5503" y="1883"/>
                      </a:lnTo>
                      <a:lnTo>
                        <a:pt x="5420" y="1883"/>
                      </a:lnTo>
                      <a:lnTo>
                        <a:pt x="5190" y="1674"/>
                      </a:lnTo>
                      <a:lnTo>
                        <a:pt x="5106" y="1632"/>
                      </a:lnTo>
                      <a:lnTo>
                        <a:pt x="5085" y="1528"/>
                      </a:lnTo>
                      <a:lnTo>
                        <a:pt x="5022" y="1465"/>
                      </a:lnTo>
                      <a:lnTo>
                        <a:pt x="5043" y="1423"/>
                      </a:lnTo>
                      <a:lnTo>
                        <a:pt x="5190" y="1360"/>
                      </a:lnTo>
                      <a:lnTo>
                        <a:pt x="5231" y="1256"/>
                      </a:lnTo>
                      <a:lnTo>
                        <a:pt x="5148" y="1193"/>
                      </a:lnTo>
                      <a:lnTo>
                        <a:pt x="4980" y="1005"/>
                      </a:lnTo>
                      <a:lnTo>
                        <a:pt x="4918" y="879"/>
                      </a:lnTo>
                      <a:lnTo>
                        <a:pt x="4834" y="795"/>
                      </a:lnTo>
                      <a:lnTo>
                        <a:pt x="4876" y="712"/>
                      </a:lnTo>
                      <a:lnTo>
                        <a:pt x="4918" y="691"/>
                      </a:lnTo>
                      <a:lnTo>
                        <a:pt x="4918" y="628"/>
                      </a:lnTo>
                      <a:lnTo>
                        <a:pt x="4876" y="607"/>
                      </a:lnTo>
                      <a:lnTo>
                        <a:pt x="4750" y="482"/>
                      </a:lnTo>
                      <a:lnTo>
                        <a:pt x="4813" y="461"/>
                      </a:lnTo>
                      <a:lnTo>
                        <a:pt x="4939" y="482"/>
                      </a:lnTo>
                      <a:lnTo>
                        <a:pt x="5085" y="461"/>
                      </a:lnTo>
                      <a:lnTo>
                        <a:pt x="4980" y="314"/>
                      </a:lnTo>
                      <a:lnTo>
                        <a:pt x="4834" y="272"/>
                      </a:lnTo>
                      <a:lnTo>
                        <a:pt x="4897" y="209"/>
                      </a:lnTo>
                      <a:lnTo>
                        <a:pt x="4876" y="168"/>
                      </a:lnTo>
                      <a:lnTo>
                        <a:pt x="4939" y="147"/>
                      </a:lnTo>
                      <a:lnTo>
                        <a:pt x="4939" y="105"/>
                      </a:lnTo>
                      <a:lnTo>
                        <a:pt x="4813" y="84"/>
                      </a:lnTo>
                      <a:lnTo>
                        <a:pt x="4667" y="84"/>
                      </a:lnTo>
                      <a:lnTo>
                        <a:pt x="4604" y="42"/>
                      </a:lnTo>
                      <a:lnTo>
                        <a:pt x="4164" y="42"/>
                      </a:lnTo>
                      <a:lnTo>
                        <a:pt x="406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8" name="Google Shape;2198;p10"/>
                <p:cNvSpPr/>
                <p:nvPr/>
              </p:nvSpPr>
              <p:spPr>
                <a:xfrm>
                  <a:off x="5068275" y="3161675"/>
                  <a:ext cx="431050" cy="2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2" h="8872" extrusionOk="0">
                      <a:moveTo>
                        <a:pt x="16991" y="8202"/>
                      </a:moveTo>
                      <a:lnTo>
                        <a:pt x="16886" y="8265"/>
                      </a:lnTo>
                      <a:lnTo>
                        <a:pt x="16928" y="8286"/>
                      </a:lnTo>
                      <a:lnTo>
                        <a:pt x="16907" y="8307"/>
                      </a:lnTo>
                      <a:cubicBezTo>
                        <a:pt x="16886" y="8307"/>
                        <a:pt x="16823" y="8349"/>
                        <a:pt x="16802" y="8349"/>
                      </a:cubicBezTo>
                      <a:lnTo>
                        <a:pt x="16802" y="8307"/>
                      </a:lnTo>
                      <a:lnTo>
                        <a:pt x="16782" y="8349"/>
                      </a:lnTo>
                      <a:cubicBezTo>
                        <a:pt x="16677" y="8370"/>
                        <a:pt x="16572" y="8370"/>
                        <a:pt x="16489" y="8390"/>
                      </a:cubicBezTo>
                      <a:lnTo>
                        <a:pt x="16593" y="8286"/>
                      </a:lnTo>
                      <a:lnTo>
                        <a:pt x="16551" y="8265"/>
                      </a:lnTo>
                      <a:lnTo>
                        <a:pt x="16468" y="8307"/>
                      </a:lnTo>
                      <a:lnTo>
                        <a:pt x="16384" y="8307"/>
                      </a:lnTo>
                      <a:lnTo>
                        <a:pt x="16342" y="8349"/>
                      </a:lnTo>
                      <a:lnTo>
                        <a:pt x="16363" y="8390"/>
                      </a:lnTo>
                      <a:lnTo>
                        <a:pt x="16300" y="8453"/>
                      </a:lnTo>
                      <a:lnTo>
                        <a:pt x="16196" y="8453"/>
                      </a:lnTo>
                      <a:lnTo>
                        <a:pt x="16258" y="8495"/>
                      </a:lnTo>
                      <a:lnTo>
                        <a:pt x="16384" y="8474"/>
                      </a:lnTo>
                      <a:lnTo>
                        <a:pt x="16447" y="8411"/>
                      </a:lnTo>
                      <a:cubicBezTo>
                        <a:pt x="16489" y="8411"/>
                        <a:pt x="16551" y="8411"/>
                        <a:pt x="16614" y="8390"/>
                      </a:cubicBezTo>
                      <a:lnTo>
                        <a:pt x="16614" y="8390"/>
                      </a:lnTo>
                      <a:lnTo>
                        <a:pt x="16593" y="8411"/>
                      </a:lnTo>
                      <a:lnTo>
                        <a:pt x="16677" y="8411"/>
                      </a:lnTo>
                      <a:lnTo>
                        <a:pt x="16719" y="8474"/>
                      </a:lnTo>
                      <a:lnTo>
                        <a:pt x="16802" y="8370"/>
                      </a:lnTo>
                      <a:cubicBezTo>
                        <a:pt x="16823" y="8370"/>
                        <a:pt x="16886" y="8349"/>
                        <a:pt x="16907" y="8349"/>
                      </a:cubicBezTo>
                      <a:lnTo>
                        <a:pt x="16907" y="8370"/>
                      </a:lnTo>
                      <a:lnTo>
                        <a:pt x="17012" y="8390"/>
                      </a:lnTo>
                      <a:lnTo>
                        <a:pt x="17200" y="8307"/>
                      </a:lnTo>
                      <a:lnTo>
                        <a:pt x="17242" y="8244"/>
                      </a:lnTo>
                      <a:lnTo>
                        <a:pt x="17200" y="8202"/>
                      </a:lnTo>
                      <a:lnTo>
                        <a:pt x="17033" y="8244"/>
                      </a:lnTo>
                      <a:lnTo>
                        <a:pt x="16991" y="8202"/>
                      </a:lnTo>
                      <a:close/>
                      <a:moveTo>
                        <a:pt x="16070" y="8411"/>
                      </a:moveTo>
                      <a:lnTo>
                        <a:pt x="16007" y="8443"/>
                      </a:lnTo>
                      <a:lnTo>
                        <a:pt x="16007" y="8443"/>
                      </a:lnTo>
                      <a:cubicBezTo>
                        <a:pt x="16026" y="8475"/>
                        <a:pt x="16037" y="8501"/>
                        <a:pt x="16036" y="8525"/>
                      </a:cubicBezTo>
                      <a:lnTo>
                        <a:pt x="16036" y="8525"/>
                      </a:lnTo>
                      <a:lnTo>
                        <a:pt x="16049" y="8474"/>
                      </a:lnTo>
                      <a:lnTo>
                        <a:pt x="16133" y="8453"/>
                      </a:lnTo>
                      <a:lnTo>
                        <a:pt x="16196" y="8453"/>
                      </a:lnTo>
                      <a:lnTo>
                        <a:pt x="16237" y="8411"/>
                      </a:lnTo>
                      <a:close/>
                      <a:moveTo>
                        <a:pt x="16036" y="8525"/>
                      </a:moveTo>
                      <a:lnTo>
                        <a:pt x="16028" y="8558"/>
                      </a:lnTo>
                      <a:cubicBezTo>
                        <a:pt x="16034" y="8547"/>
                        <a:pt x="16036" y="8536"/>
                        <a:pt x="16036" y="8525"/>
                      </a:cubicBezTo>
                      <a:close/>
                      <a:moveTo>
                        <a:pt x="105" y="0"/>
                      </a:moveTo>
                      <a:lnTo>
                        <a:pt x="22" y="42"/>
                      </a:lnTo>
                      <a:lnTo>
                        <a:pt x="1" y="105"/>
                      </a:lnTo>
                      <a:lnTo>
                        <a:pt x="22" y="251"/>
                      </a:lnTo>
                      <a:lnTo>
                        <a:pt x="168" y="565"/>
                      </a:lnTo>
                      <a:lnTo>
                        <a:pt x="252" y="628"/>
                      </a:lnTo>
                      <a:lnTo>
                        <a:pt x="524" y="879"/>
                      </a:lnTo>
                      <a:lnTo>
                        <a:pt x="587" y="879"/>
                      </a:lnTo>
                      <a:lnTo>
                        <a:pt x="754" y="1067"/>
                      </a:lnTo>
                      <a:lnTo>
                        <a:pt x="838" y="1088"/>
                      </a:lnTo>
                      <a:lnTo>
                        <a:pt x="900" y="1067"/>
                      </a:lnTo>
                      <a:lnTo>
                        <a:pt x="1089" y="1214"/>
                      </a:lnTo>
                      <a:lnTo>
                        <a:pt x="1298" y="1528"/>
                      </a:lnTo>
                      <a:lnTo>
                        <a:pt x="1507" y="1716"/>
                      </a:lnTo>
                      <a:lnTo>
                        <a:pt x="1570" y="1716"/>
                      </a:lnTo>
                      <a:lnTo>
                        <a:pt x="1570" y="1883"/>
                      </a:lnTo>
                      <a:lnTo>
                        <a:pt x="1612" y="1925"/>
                      </a:lnTo>
                      <a:lnTo>
                        <a:pt x="1633" y="2092"/>
                      </a:lnTo>
                      <a:lnTo>
                        <a:pt x="1716" y="2155"/>
                      </a:lnTo>
                      <a:lnTo>
                        <a:pt x="1842" y="2155"/>
                      </a:lnTo>
                      <a:lnTo>
                        <a:pt x="2009" y="2344"/>
                      </a:lnTo>
                      <a:lnTo>
                        <a:pt x="2093" y="2406"/>
                      </a:lnTo>
                      <a:lnTo>
                        <a:pt x="2156" y="2406"/>
                      </a:lnTo>
                      <a:lnTo>
                        <a:pt x="2198" y="2448"/>
                      </a:lnTo>
                      <a:lnTo>
                        <a:pt x="2135" y="2532"/>
                      </a:lnTo>
                      <a:lnTo>
                        <a:pt x="2219" y="2616"/>
                      </a:lnTo>
                      <a:lnTo>
                        <a:pt x="2261" y="2762"/>
                      </a:lnTo>
                      <a:lnTo>
                        <a:pt x="2261" y="2783"/>
                      </a:lnTo>
                      <a:lnTo>
                        <a:pt x="2365" y="3097"/>
                      </a:lnTo>
                      <a:lnTo>
                        <a:pt x="2428" y="3264"/>
                      </a:lnTo>
                      <a:lnTo>
                        <a:pt x="2574" y="3306"/>
                      </a:lnTo>
                      <a:lnTo>
                        <a:pt x="2763" y="3411"/>
                      </a:lnTo>
                      <a:lnTo>
                        <a:pt x="2763" y="3515"/>
                      </a:lnTo>
                      <a:lnTo>
                        <a:pt x="2888" y="3787"/>
                      </a:lnTo>
                      <a:lnTo>
                        <a:pt x="3035" y="3892"/>
                      </a:lnTo>
                      <a:lnTo>
                        <a:pt x="3056" y="4185"/>
                      </a:lnTo>
                      <a:lnTo>
                        <a:pt x="3265" y="4561"/>
                      </a:lnTo>
                      <a:lnTo>
                        <a:pt x="3265" y="4729"/>
                      </a:lnTo>
                      <a:lnTo>
                        <a:pt x="3307" y="4875"/>
                      </a:lnTo>
                      <a:lnTo>
                        <a:pt x="3516" y="5043"/>
                      </a:lnTo>
                      <a:lnTo>
                        <a:pt x="3725" y="5294"/>
                      </a:lnTo>
                      <a:lnTo>
                        <a:pt x="3788" y="5440"/>
                      </a:lnTo>
                      <a:lnTo>
                        <a:pt x="3934" y="5461"/>
                      </a:lnTo>
                      <a:lnTo>
                        <a:pt x="3997" y="5545"/>
                      </a:lnTo>
                      <a:lnTo>
                        <a:pt x="4123" y="5608"/>
                      </a:lnTo>
                      <a:lnTo>
                        <a:pt x="4144" y="5775"/>
                      </a:lnTo>
                      <a:lnTo>
                        <a:pt x="4290" y="5859"/>
                      </a:lnTo>
                      <a:lnTo>
                        <a:pt x="4437" y="6005"/>
                      </a:lnTo>
                      <a:lnTo>
                        <a:pt x="4709" y="6173"/>
                      </a:lnTo>
                      <a:lnTo>
                        <a:pt x="4750" y="6298"/>
                      </a:lnTo>
                      <a:lnTo>
                        <a:pt x="4918" y="6361"/>
                      </a:lnTo>
                      <a:lnTo>
                        <a:pt x="5253" y="6633"/>
                      </a:lnTo>
                      <a:lnTo>
                        <a:pt x="5274" y="6779"/>
                      </a:lnTo>
                      <a:lnTo>
                        <a:pt x="5357" y="6800"/>
                      </a:lnTo>
                      <a:lnTo>
                        <a:pt x="5441" y="6926"/>
                      </a:lnTo>
                      <a:lnTo>
                        <a:pt x="5483" y="6884"/>
                      </a:lnTo>
                      <a:lnTo>
                        <a:pt x="5483" y="6779"/>
                      </a:lnTo>
                      <a:lnTo>
                        <a:pt x="5462" y="6717"/>
                      </a:lnTo>
                      <a:lnTo>
                        <a:pt x="5462" y="6675"/>
                      </a:lnTo>
                      <a:lnTo>
                        <a:pt x="5566" y="6696"/>
                      </a:lnTo>
                      <a:lnTo>
                        <a:pt x="5797" y="6905"/>
                      </a:lnTo>
                      <a:lnTo>
                        <a:pt x="5859" y="6884"/>
                      </a:lnTo>
                      <a:lnTo>
                        <a:pt x="5859" y="6717"/>
                      </a:lnTo>
                      <a:lnTo>
                        <a:pt x="5901" y="6633"/>
                      </a:lnTo>
                      <a:lnTo>
                        <a:pt x="5985" y="6675"/>
                      </a:lnTo>
                      <a:cubicBezTo>
                        <a:pt x="5985" y="6696"/>
                        <a:pt x="6006" y="6696"/>
                        <a:pt x="6006" y="6717"/>
                      </a:cubicBezTo>
                      <a:lnTo>
                        <a:pt x="6090" y="6842"/>
                      </a:lnTo>
                      <a:lnTo>
                        <a:pt x="6110" y="6842"/>
                      </a:lnTo>
                      <a:cubicBezTo>
                        <a:pt x="6173" y="6905"/>
                        <a:pt x="6215" y="6989"/>
                        <a:pt x="6278" y="7030"/>
                      </a:cubicBezTo>
                      <a:lnTo>
                        <a:pt x="6236" y="7051"/>
                      </a:lnTo>
                      <a:lnTo>
                        <a:pt x="6236" y="7198"/>
                      </a:lnTo>
                      <a:lnTo>
                        <a:pt x="6194" y="7323"/>
                      </a:lnTo>
                      <a:lnTo>
                        <a:pt x="6069" y="7344"/>
                      </a:lnTo>
                      <a:lnTo>
                        <a:pt x="6069" y="7449"/>
                      </a:lnTo>
                      <a:lnTo>
                        <a:pt x="5985" y="7470"/>
                      </a:lnTo>
                      <a:lnTo>
                        <a:pt x="5922" y="7428"/>
                      </a:lnTo>
                      <a:lnTo>
                        <a:pt x="5880" y="7428"/>
                      </a:lnTo>
                      <a:lnTo>
                        <a:pt x="5880" y="7512"/>
                      </a:lnTo>
                      <a:lnTo>
                        <a:pt x="5964" y="7554"/>
                      </a:lnTo>
                      <a:lnTo>
                        <a:pt x="6194" y="7554"/>
                      </a:lnTo>
                      <a:lnTo>
                        <a:pt x="6320" y="7512"/>
                      </a:lnTo>
                      <a:lnTo>
                        <a:pt x="6382" y="7616"/>
                      </a:lnTo>
                      <a:lnTo>
                        <a:pt x="6445" y="7658"/>
                      </a:lnTo>
                      <a:lnTo>
                        <a:pt x="6529" y="7637"/>
                      </a:lnTo>
                      <a:lnTo>
                        <a:pt x="6613" y="7637"/>
                      </a:lnTo>
                      <a:lnTo>
                        <a:pt x="6550" y="7679"/>
                      </a:lnTo>
                      <a:lnTo>
                        <a:pt x="6466" y="7826"/>
                      </a:lnTo>
                      <a:lnTo>
                        <a:pt x="6529" y="7867"/>
                      </a:lnTo>
                      <a:lnTo>
                        <a:pt x="6696" y="7888"/>
                      </a:lnTo>
                      <a:lnTo>
                        <a:pt x="6822" y="7951"/>
                      </a:lnTo>
                      <a:lnTo>
                        <a:pt x="6926" y="7888"/>
                      </a:lnTo>
                      <a:lnTo>
                        <a:pt x="6989" y="7951"/>
                      </a:lnTo>
                      <a:lnTo>
                        <a:pt x="7178" y="7951"/>
                      </a:lnTo>
                      <a:lnTo>
                        <a:pt x="7366" y="8077"/>
                      </a:lnTo>
                      <a:lnTo>
                        <a:pt x="7638" y="8160"/>
                      </a:lnTo>
                      <a:lnTo>
                        <a:pt x="7743" y="8035"/>
                      </a:lnTo>
                      <a:lnTo>
                        <a:pt x="7805" y="8035"/>
                      </a:lnTo>
                      <a:lnTo>
                        <a:pt x="7889" y="8139"/>
                      </a:lnTo>
                      <a:lnTo>
                        <a:pt x="7994" y="8160"/>
                      </a:lnTo>
                      <a:lnTo>
                        <a:pt x="8077" y="8077"/>
                      </a:lnTo>
                      <a:lnTo>
                        <a:pt x="8140" y="8077"/>
                      </a:lnTo>
                      <a:lnTo>
                        <a:pt x="8287" y="8181"/>
                      </a:lnTo>
                      <a:lnTo>
                        <a:pt x="8454" y="8181"/>
                      </a:lnTo>
                      <a:lnTo>
                        <a:pt x="8747" y="8370"/>
                      </a:lnTo>
                      <a:lnTo>
                        <a:pt x="9061" y="8474"/>
                      </a:lnTo>
                      <a:lnTo>
                        <a:pt x="9186" y="8390"/>
                      </a:lnTo>
                      <a:lnTo>
                        <a:pt x="9395" y="8390"/>
                      </a:lnTo>
                      <a:lnTo>
                        <a:pt x="9521" y="8495"/>
                      </a:lnTo>
                      <a:lnTo>
                        <a:pt x="9647" y="8390"/>
                      </a:lnTo>
                      <a:lnTo>
                        <a:pt x="9793" y="8411"/>
                      </a:lnTo>
                      <a:lnTo>
                        <a:pt x="9960" y="8495"/>
                      </a:lnTo>
                      <a:lnTo>
                        <a:pt x="10149" y="8495"/>
                      </a:lnTo>
                      <a:lnTo>
                        <a:pt x="10295" y="8411"/>
                      </a:lnTo>
                      <a:lnTo>
                        <a:pt x="10379" y="8411"/>
                      </a:lnTo>
                      <a:lnTo>
                        <a:pt x="10483" y="8516"/>
                      </a:lnTo>
                      <a:lnTo>
                        <a:pt x="10609" y="8558"/>
                      </a:lnTo>
                      <a:lnTo>
                        <a:pt x="10776" y="8683"/>
                      </a:lnTo>
                      <a:lnTo>
                        <a:pt x="10902" y="8662"/>
                      </a:lnTo>
                      <a:lnTo>
                        <a:pt x="10986" y="8725"/>
                      </a:lnTo>
                      <a:lnTo>
                        <a:pt x="11048" y="8704"/>
                      </a:lnTo>
                      <a:lnTo>
                        <a:pt x="11028" y="8516"/>
                      </a:lnTo>
                      <a:lnTo>
                        <a:pt x="10965" y="8474"/>
                      </a:lnTo>
                      <a:lnTo>
                        <a:pt x="11007" y="8453"/>
                      </a:lnTo>
                      <a:cubicBezTo>
                        <a:pt x="11132" y="8453"/>
                        <a:pt x="11237" y="8474"/>
                        <a:pt x="11341" y="8495"/>
                      </a:cubicBezTo>
                      <a:lnTo>
                        <a:pt x="11467" y="8579"/>
                      </a:lnTo>
                      <a:lnTo>
                        <a:pt x="11488" y="8662"/>
                      </a:lnTo>
                      <a:lnTo>
                        <a:pt x="11551" y="8579"/>
                      </a:lnTo>
                      <a:lnTo>
                        <a:pt x="11634" y="8516"/>
                      </a:lnTo>
                      <a:cubicBezTo>
                        <a:pt x="11697" y="8579"/>
                        <a:pt x="11781" y="8600"/>
                        <a:pt x="11864" y="8621"/>
                      </a:cubicBezTo>
                      <a:lnTo>
                        <a:pt x="11844" y="8662"/>
                      </a:lnTo>
                      <a:lnTo>
                        <a:pt x="11864" y="8704"/>
                      </a:lnTo>
                      <a:lnTo>
                        <a:pt x="12053" y="8767"/>
                      </a:lnTo>
                      <a:lnTo>
                        <a:pt x="12157" y="8704"/>
                      </a:lnTo>
                      <a:lnTo>
                        <a:pt x="12220" y="8725"/>
                      </a:lnTo>
                      <a:lnTo>
                        <a:pt x="12220" y="8704"/>
                      </a:lnTo>
                      <a:cubicBezTo>
                        <a:pt x="12262" y="8725"/>
                        <a:pt x="12304" y="8725"/>
                        <a:pt x="12325" y="8767"/>
                      </a:cubicBezTo>
                      <a:lnTo>
                        <a:pt x="12388" y="8809"/>
                      </a:lnTo>
                      <a:lnTo>
                        <a:pt x="12492" y="8872"/>
                      </a:lnTo>
                      <a:lnTo>
                        <a:pt x="12597" y="8830"/>
                      </a:lnTo>
                      <a:lnTo>
                        <a:pt x="12680" y="8830"/>
                      </a:lnTo>
                      <a:lnTo>
                        <a:pt x="12722" y="8872"/>
                      </a:lnTo>
                      <a:lnTo>
                        <a:pt x="12848" y="8809"/>
                      </a:lnTo>
                      <a:lnTo>
                        <a:pt x="12911" y="8725"/>
                      </a:lnTo>
                      <a:lnTo>
                        <a:pt x="13015" y="8767"/>
                      </a:lnTo>
                      <a:lnTo>
                        <a:pt x="13141" y="8704"/>
                      </a:lnTo>
                      <a:lnTo>
                        <a:pt x="13245" y="8725"/>
                      </a:lnTo>
                      <a:lnTo>
                        <a:pt x="13371" y="8621"/>
                      </a:lnTo>
                      <a:lnTo>
                        <a:pt x="13413" y="8704"/>
                      </a:lnTo>
                      <a:lnTo>
                        <a:pt x="13517" y="8683"/>
                      </a:lnTo>
                      <a:lnTo>
                        <a:pt x="13664" y="8704"/>
                      </a:lnTo>
                      <a:lnTo>
                        <a:pt x="13580" y="8662"/>
                      </a:lnTo>
                      <a:lnTo>
                        <a:pt x="13894" y="8662"/>
                      </a:lnTo>
                      <a:lnTo>
                        <a:pt x="13936" y="8683"/>
                      </a:lnTo>
                      <a:lnTo>
                        <a:pt x="13936" y="8662"/>
                      </a:lnTo>
                      <a:lnTo>
                        <a:pt x="14166" y="8662"/>
                      </a:lnTo>
                      <a:lnTo>
                        <a:pt x="14250" y="8683"/>
                      </a:lnTo>
                      <a:lnTo>
                        <a:pt x="14313" y="8683"/>
                      </a:lnTo>
                      <a:lnTo>
                        <a:pt x="14396" y="8704"/>
                      </a:lnTo>
                      <a:lnTo>
                        <a:pt x="14480" y="8683"/>
                      </a:lnTo>
                      <a:lnTo>
                        <a:pt x="14564" y="8683"/>
                      </a:lnTo>
                      <a:lnTo>
                        <a:pt x="14626" y="8725"/>
                      </a:lnTo>
                      <a:lnTo>
                        <a:pt x="14731" y="8683"/>
                      </a:lnTo>
                      <a:lnTo>
                        <a:pt x="14794" y="8704"/>
                      </a:lnTo>
                      <a:lnTo>
                        <a:pt x="14877" y="8704"/>
                      </a:lnTo>
                      <a:lnTo>
                        <a:pt x="14898" y="8683"/>
                      </a:lnTo>
                      <a:lnTo>
                        <a:pt x="15024" y="8621"/>
                      </a:lnTo>
                      <a:lnTo>
                        <a:pt x="15212" y="8662"/>
                      </a:lnTo>
                      <a:lnTo>
                        <a:pt x="15359" y="8579"/>
                      </a:lnTo>
                      <a:lnTo>
                        <a:pt x="15547" y="8579"/>
                      </a:lnTo>
                      <a:lnTo>
                        <a:pt x="15631" y="8600"/>
                      </a:lnTo>
                      <a:lnTo>
                        <a:pt x="15652" y="8579"/>
                      </a:lnTo>
                      <a:cubicBezTo>
                        <a:pt x="15683" y="8589"/>
                        <a:pt x="15714" y="8594"/>
                        <a:pt x="15748" y="8594"/>
                      </a:cubicBezTo>
                      <a:cubicBezTo>
                        <a:pt x="15782" y="8594"/>
                        <a:pt x="15819" y="8589"/>
                        <a:pt x="15861" y="8579"/>
                      </a:cubicBezTo>
                      <a:cubicBezTo>
                        <a:pt x="15882" y="8579"/>
                        <a:pt x="15924" y="8558"/>
                        <a:pt x="15945" y="8516"/>
                      </a:cubicBezTo>
                      <a:lnTo>
                        <a:pt x="15986" y="8453"/>
                      </a:lnTo>
                      <a:lnTo>
                        <a:pt x="16007" y="8443"/>
                      </a:lnTo>
                      <a:lnTo>
                        <a:pt x="16007" y="8443"/>
                      </a:lnTo>
                      <a:cubicBezTo>
                        <a:pt x="16001" y="8433"/>
                        <a:pt x="15994" y="8423"/>
                        <a:pt x="15986" y="8411"/>
                      </a:cubicBezTo>
                      <a:lnTo>
                        <a:pt x="16049" y="8390"/>
                      </a:lnTo>
                      <a:lnTo>
                        <a:pt x="16091" y="8286"/>
                      </a:lnTo>
                      <a:lnTo>
                        <a:pt x="16091" y="8181"/>
                      </a:lnTo>
                      <a:lnTo>
                        <a:pt x="15965" y="8139"/>
                      </a:lnTo>
                      <a:lnTo>
                        <a:pt x="15861" y="8202"/>
                      </a:lnTo>
                      <a:lnTo>
                        <a:pt x="15924" y="8244"/>
                      </a:lnTo>
                      <a:lnTo>
                        <a:pt x="15840" y="8349"/>
                      </a:lnTo>
                      <a:lnTo>
                        <a:pt x="15735" y="8370"/>
                      </a:lnTo>
                      <a:lnTo>
                        <a:pt x="15714" y="8390"/>
                      </a:lnTo>
                      <a:lnTo>
                        <a:pt x="15673" y="8390"/>
                      </a:lnTo>
                      <a:cubicBezTo>
                        <a:pt x="15652" y="8390"/>
                        <a:pt x="15631" y="8411"/>
                        <a:pt x="15610" y="8453"/>
                      </a:cubicBezTo>
                      <a:lnTo>
                        <a:pt x="15526" y="8453"/>
                      </a:lnTo>
                      <a:lnTo>
                        <a:pt x="15442" y="8390"/>
                      </a:lnTo>
                      <a:lnTo>
                        <a:pt x="15296" y="8390"/>
                      </a:lnTo>
                      <a:lnTo>
                        <a:pt x="15149" y="8453"/>
                      </a:lnTo>
                      <a:lnTo>
                        <a:pt x="15003" y="8349"/>
                      </a:lnTo>
                      <a:lnTo>
                        <a:pt x="14836" y="8307"/>
                      </a:lnTo>
                      <a:lnTo>
                        <a:pt x="14773" y="8349"/>
                      </a:lnTo>
                      <a:lnTo>
                        <a:pt x="14626" y="8265"/>
                      </a:lnTo>
                      <a:lnTo>
                        <a:pt x="14354" y="8307"/>
                      </a:lnTo>
                      <a:lnTo>
                        <a:pt x="14166" y="8411"/>
                      </a:lnTo>
                      <a:lnTo>
                        <a:pt x="14166" y="8453"/>
                      </a:lnTo>
                      <a:lnTo>
                        <a:pt x="13999" y="8453"/>
                      </a:lnTo>
                      <a:lnTo>
                        <a:pt x="13894" y="8411"/>
                      </a:lnTo>
                      <a:lnTo>
                        <a:pt x="13894" y="8474"/>
                      </a:lnTo>
                      <a:cubicBezTo>
                        <a:pt x="13852" y="8474"/>
                        <a:pt x="13769" y="8474"/>
                        <a:pt x="13727" y="8495"/>
                      </a:cubicBezTo>
                      <a:lnTo>
                        <a:pt x="13685" y="8453"/>
                      </a:lnTo>
                      <a:lnTo>
                        <a:pt x="13685" y="8370"/>
                      </a:lnTo>
                      <a:lnTo>
                        <a:pt x="13559" y="8349"/>
                      </a:lnTo>
                      <a:lnTo>
                        <a:pt x="13580" y="8453"/>
                      </a:lnTo>
                      <a:lnTo>
                        <a:pt x="13538" y="8474"/>
                      </a:lnTo>
                      <a:lnTo>
                        <a:pt x="13538" y="8370"/>
                      </a:lnTo>
                      <a:lnTo>
                        <a:pt x="13434" y="8286"/>
                      </a:lnTo>
                      <a:lnTo>
                        <a:pt x="13329" y="8349"/>
                      </a:lnTo>
                      <a:lnTo>
                        <a:pt x="13224" y="8265"/>
                      </a:lnTo>
                      <a:lnTo>
                        <a:pt x="13120" y="8202"/>
                      </a:lnTo>
                      <a:lnTo>
                        <a:pt x="12994" y="8286"/>
                      </a:lnTo>
                      <a:lnTo>
                        <a:pt x="12994" y="8349"/>
                      </a:lnTo>
                      <a:lnTo>
                        <a:pt x="13224" y="8411"/>
                      </a:lnTo>
                      <a:lnTo>
                        <a:pt x="13308" y="8495"/>
                      </a:lnTo>
                      <a:lnTo>
                        <a:pt x="13162" y="8495"/>
                      </a:lnTo>
                      <a:lnTo>
                        <a:pt x="13162" y="8516"/>
                      </a:lnTo>
                      <a:lnTo>
                        <a:pt x="13099" y="8579"/>
                      </a:lnTo>
                      <a:lnTo>
                        <a:pt x="13057" y="8579"/>
                      </a:lnTo>
                      <a:cubicBezTo>
                        <a:pt x="13094" y="8560"/>
                        <a:pt x="13098" y="8492"/>
                        <a:pt x="13055" y="8492"/>
                      </a:cubicBezTo>
                      <a:cubicBezTo>
                        <a:pt x="13049" y="8492"/>
                        <a:pt x="13043" y="8493"/>
                        <a:pt x="13036" y="8495"/>
                      </a:cubicBezTo>
                      <a:lnTo>
                        <a:pt x="12952" y="8495"/>
                      </a:lnTo>
                      <a:lnTo>
                        <a:pt x="12932" y="8390"/>
                      </a:lnTo>
                      <a:lnTo>
                        <a:pt x="12848" y="8370"/>
                      </a:lnTo>
                      <a:lnTo>
                        <a:pt x="12743" y="8390"/>
                      </a:lnTo>
                      <a:lnTo>
                        <a:pt x="12639" y="8370"/>
                      </a:lnTo>
                      <a:lnTo>
                        <a:pt x="12492" y="8411"/>
                      </a:lnTo>
                      <a:lnTo>
                        <a:pt x="12408" y="8516"/>
                      </a:lnTo>
                      <a:lnTo>
                        <a:pt x="12388" y="8600"/>
                      </a:lnTo>
                      <a:lnTo>
                        <a:pt x="12283" y="8600"/>
                      </a:lnTo>
                      <a:lnTo>
                        <a:pt x="12283" y="8579"/>
                      </a:lnTo>
                      <a:lnTo>
                        <a:pt x="12283" y="8558"/>
                      </a:lnTo>
                      <a:lnTo>
                        <a:pt x="12304" y="8558"/>
                      </a:lnTo>
                      <a:cubicBezTo>
                        <a:pt x="12325" y="8558"/>
                        <a:pt x="12304" y="8516"/>
                        <a:pt x="12304" y="8516"/>
                      </a:cubicBezTo>
                      <a:lnTo>
                        <a:pt x="12325" y="8495"/>
                      </a:lnTo>
                      <a:lnTo>
                        <a:pt x="12367" y="8370"/>
                      </a:lnTo>
                      <a:lnTo>
                        <a:pt x="12178" y="8307"/>
                      </a:lnTo>
                      <a:lnTo>
                        <a:pt x="12053" y="8390"/>
                      </a:lnTo>
                      <a:lnTo>
                        <a:pt x="12011" y="8516"/>
                      </a:lnTo>
                      <a:cubicBezTo>
                        <a:pt x="11885" y="8495"/>
                        <a:pt x="11781" y="8474"/>
                        <a:pt x="11676" y="8453"/>
                      </a:cubicBezTo>
                      <a:lnTo>
                        <a:pt x="11781" y="8411"/>
                      </a:lnTo>
                      <a:lnTo>
                        <a:pt x="11802" y="8349"/>
                      </a:lnTo>
                      <a:lnTo>
                        <a:pt x="11676" y="8181"/>
                      </a:lnTo>
                      <a:lnTo>
                        <a:pt x="11530" y="8160"/>
                      </a:lnTo>
                      <a:lnTo>
                        <a:pt x="11362" y="8202"/>
                      </a:lnTo>
                      <a:lnTo>
                        <a:pt x="11237" y="8181"/>
                      </a:lnTo>
                      <a:lnTo>
                        <a:pt x="11111" y="8202"/>
                      </a:lnTo>
                      <a:lnTo>
                        <a:pt x="11111" y="8244"/>
                      </a:lnTo>
                      <a:cubicBezTo>
                        <a:pt x="11069" y="8244"/>
                        <a:pt x="11069" y="8244"/>
                        <a:pt x="11048" y="8202"/>
                      </a:cubicBezTo>
                      <a:lnTo>
                        <a:pt x="11069" y="8056"/>
                      </a:lnTo>
                      <a:lnTo>
                        <a:pt x="11028" y="7972"/>
                      </a:lnTo>
                      <a:lnTo>
                        <a:pt x="10923" y="7951"/>
                      </a:lnTo>
                      <a:lnTo>
                        <a:pt x="10902" y="7930"/>
                      </a:lnTo>
                      <a:lnTo>
                        <a:pt x="10797" y="7930"/>
                      </a:lnTo>
                      <a:lnTo>
                        <a:pt x="10714" y="7972"/>
                      </a:lnTo>
                      <a:lnTo>
                        <a:pt x="10609" y="7972"/>
                      </a:lnTo>
                      <a:lnTo>
                        <a:pt x="10525" y="7930"/>
                      </a:lnTo>
                      <a:lnTo>
                        <a:pt x="10400" y="7972"/>
                      </a:lnTo>
                      <a:lnTo>
                        <a:pt x="10274" y="7930"/>
                      </a:lnTo>
                      <a:lnTo>
                        <a:pt x="10191" y="7846"/>
                      </a:lnTo>
                      <a:lnTo>
                        <a:pt x="10191" y="7763"/>
                      </a:lnTo>
                      <a:lnTo>
                        <a:pt x="10086" y="7595"/>
                      </a:lnTo>
                      <a:lnTo>
                        <a:pt x="10086" y="7449"/>
                      </a:lnTo>
                      <a:lnTo>
                        <a:pt x="9939" y="7449"/>
                      </a:lnTo>
                      <a:lnTo>
                        <a:pt x="9856" y="7470"/>
                      </a:lnTo>
                      <a:lnTo>
                        <a:pt x="9772" y="7386"/>
                      </a:lnTo>
                      <a:lnTo>
                        <a:pt x="9667" y="7386"/>
                      </a:lnTo>
                      <a:lnTo>
                        <a:pt x="9542" y="7282"/>
                      </a:lnTo>
                      <a:lnTo>
                        <a:pt x="9458" y="7240"/>
                      </a:lnTo>
                      <a:lnTo>
                        <a:pt x="9354" y="7261"/>
                      </a:lnTo>
                      <a:lnTo>
                        <a:pt x="9270" y="7261"/>
                      </a:lnTo>
                      <a:lnTo>
                        <a:pt x="9144" y="7114"/>
                      </a:lnTo>
                      <a:lnTo>
                        <a:pt x="9040" y="7114"/>
                      </a:lnTo>
                      <a:lnTo>
                        <a:pt x="9019" y="7344"/>
                      </a:lnTo>
                      <a:lnTo>
                        <a:pt x="8935" y="7449"/>
                      </a:lnTo>
                      <a:lnTo>
                        <a:pt x="8684" y="7491"/>
                      </a:lnTo>
                      <a:lnTo>
                        <a:pt x="8370" y="7449"/>
                      </a:lnTo>
                      <a:lnTo>
                        <a:pt x="8015" y="7449"/>
                      </a:lnTo>
                      <a:lnTo>
                        <a:pt x="7805" y="7365"/>
                      </a:lnTo>
                      <a:lnTo>
                        <a:pt x="7763" y="7323"/>
                      </a:lnTo>
                      <a:lnTo>
                        <a:pt x="7784" y="7219"/>
                      </a:lnTo>
                      <a:lnTo>
                        <a:pt x="7701" y="7072"/>
                      </a:lnTo>
                      <a:lnTo>
                        <a:pt x="7450" y="7051"/>
                      </a:lnTo>
                      <a:lnTo>
                        <a:pt x="7240" y="7010"/>
                      </a:lnTo>
                      <a:lnTo>
                        <a:pt x="7136" y="6926"/>
                      </a:lnTo>
                      <a:lnTo>
                        <a:pt x="6947" y="6926"/>
                      </a:lnTo>
                      <a:lnTo>
                        <a:pt x="6906" y="6968"/>
                      </a:lnTo>
                      <a:lnTo>
                        <a:pt x="6843" y="7030"/>
                      </a:lnTo>
                      <a:lnTo>
                        <a:pt x="6759" y="6947"/>
                      </a:lnTo>
                      <a:lnTo>
                        <a:pt x="6592" y="6926"/>
                      </a:lnTo>
                      <a:lnTo>
                        <a:pt x="6487" y="6926"/>
                      </a:lnTo>
                      <a:cubicBezTo>
                        <a:pt x="6403" y="6842"/>
                        <a:pt x="6320" y="6758"/>
                        <a:pt x="6278" y="6654"/>
                      </a:cubicBezTo>
                      <a:lnTo>
                        <a:pt x="6278" y="6486"/>
                      </a:lnTo>
                      <a:lnTo>
                        <a:pt x="6320" y="6173"/>
                      </a:lnTo>
                      <a:lnTo>
                        <a:pt x="6278" y="5963"/>
                      </a:lnTo>
                      <a:lnTo>
                        <a:pt x="6382" y="5712"/>
                      </a:lnTo>
                      <a:lnTo>
                        <a:pt x="6320" y="5649"/>
                      </a:lnTo>
                      <a:lnTo>
                        <a:pt x="6320" y="5461"/>
                      </a:lnTo>
                      <a:lnTo>
                        <a:pt x="6424" y="5398"/>
                      </a:lnTo>
                      <a:lnTo>
                        <a:pt x="6487" y="5336"/>
                      </a:lnTo>
                      <a:lnTo>
                        <a:pt x="6445" y="5231"/>
                      </a:lnTo>
                      <a:lnTo>
                        <a:pt x="6382" y="5168"/>
                      </a:lnTo>
                      <a:lnTo>
                        <a:pt x="6278" y="5085"/>
                      </a:lnTo>
                      <a:lnTo>
                        <a:pt x="6215" y="4959"/>
                      </a:lnTo>
                      <a:lnTo>
                        <a:pt x="6131" y="4938"/>
                      </a:lnTo>
                      <a:lnTo>
                        <a:pt x="6110" y="4854"/>
                      </a:lnTo>
                      <a:lnTo>
                        <a:pt x="6006" y="4813"/>
                      </a:lnTo>
                      <a:lnTo>
                        <a:pt x="5818" y="4833"/>
                      </a:lnTo>
                      <a:lnTo>
                        <a:pt x="5713" y="4813"/>
                      </a:lnTo>
                      <a:lnTo>
                        <a:pt x="5692" y="4624"/>
                      </a:lnTo>
                      <a:lnTo>
                        <a:pt x="5608" y="4520"/>
                      </a:lnTo>
                      <a:lnTo>
                        <a:pt x="5546" y="4561"/>
                      </a:lnTo>
                      <a:lnTo>
                        <a:pt x="5587" y="4457"/>
                      </a:lnTo>
                      <a:lnTo>
                        <a:pt x="5483" y="4415"/>
                      </a:lnTo>
                      <a:lnTo>
                        <a:pt x="5462" y="4122"/>
                      </a:lnTo>
                      <a:lnTo>
                        <a:pt x="5336" y="4185"/>
                      </a:lnTo>
                      <a:lnTo>
                        <a:pt x="5274" y="4122"/>
                      </a:lnTo>
                      <a:lnTo>
                        <a:pt x="5043" y="4122"/>
                      </a:lnTo>
                      <a:lnTo>
                        <a:pt x="4855" y="3996"/>
                      </a:lnTo>
                      <a:lnTo>
                        <a:pt x="4855" y="3892"/>
                      </a:lnTo>
                      <a:lnTo>
                        <a:pt x="4960" y="3850"/>
                      </a:lnTo>
                      <a:lnTo>
                        <a:pt x="5085" y="3766"/>
                      </a:lnTo>
                      <a:lnTo>
                        <a:pt x="5002" y="3704"/>
                      </a:lnTo>
                      <a:lnTo>
                        <a:pt x="4876" y="3745"/>
                      </a:lnTo>
                      <a:lnTo>
                        <a:pt x="4813" y="3704"/>
                      </a:lnTo>
                      <a:lnTo>
                        <a:pt x="4667" y="3766"/>
                      </a:lnTo>
                      <a:lnTo>
                        <a:pt x="4750" y="3683"/>
                      </a:lnTo>
                      <a:lnTo>
                        <a:pt x="4876" y="3578"/>
                      </a:lnTo>
                      <a:lnTo>
                        <a:pt x="5064" y="3557"/>
                      </a:lnTo>
                      <a:lnTo>
                        <a:pt x="5043" y="3432"/>
                      </a:lnTo>
                      <a:lnTo>
                        <a:pt x="4855" y="3222"/>
                      </a:lnTo>
                      <a:lnTo>
                        <a:pt x="4750" y="3222"/>
                      </a:lnTo>
                      <a:lnTo>
                        <a:pt x="4625" y="3285"/>
                      </a:lnTo>
                      <a:lnTo>
                        <a:pt x="4478" y="3369"/>
                      </a:lnTo>
                      <a:lnTo>
                        <a:pt x="4332" y="3369"/>
                      </a:lnTo>
                      <a:lnTo>
                        <a:pt x="4416" y="3348"/>
                      </a:lnTo>
                      <a:lnTo>
                        <a:pt x="4457" y="3285"/>
                      </a:lnTo>
                      <a:lnTo>
                        <a:pt x="4520" y="3264"/>
                      </a:lnTo>
                      <a:lnTo>
                        <a:pt x="4562" y="3180"/>
                      </a:lnTo>
                      <a:lnTo>
                        <a:pt x="4541" y="3097"/>
                      </a:lnTo>
                      <a:lnTo>
                        <a:pt x="4416" y="3055"/>
                      </a:lnTo>
                      <a:lnTo>
                        <a:pt x="4206" y="3055"/>
                      </a:lnTo>
                      <a:lnTo>
                        <a:pt x="4081" y="2929"/>
                      </a:lnTo>
                      <a:lnTo>
                        <a:pt x="4081" y="2846"/>
                      </a:lnTo>
                      <a:lnTo>
                        <a:pt x="4039" y="2678"/>
                      </a:lnTo>
                      <a:lnTo>
                        <a:pt x="3809" y="2448"/>
                      </a:lnTo>
                      <a:lnTo>
                        <a:pt x="3725" y="2427"/>
                      </a:lnTo>
                      <a:lnTo>
                        <a:pt x="3662" y="2448"/>
                      </a:lnTo>
                      <a:lnTo>
                        <a:pt x="3558" y="2364"/>
                      </a:lnTo>
                      <a:lnTo>
                        <a:pt x="3516" y="2155"/>
                      </a:lnTo>
                      <a:lnTo>
                        <a:pt x="3369" y="2009"/>
                      </a:lnTo>
                      <a:lnTo>
                        <a:pt x="3160" y="1883"/>
                      </a:lnTo>
                      <a:lnTo>
                        <a:pt x="3035" y="1883"/>
                      </a:lnTo>
                      <a:lnTo>
                        <a:pt x="2993" y="1925"/>
                      </a:lnTo>
                      <a:lnTo>
                        <a:pt x="2930" y="1883"/>
                      </a:lnTo>
                      <a:lnTo>
                        <a:pt x="2888" y="1716"/>
                      </a:lnTo>
                      <a:lnTo>
                        <a:pt x="2825" y="1800"/>
                      </a:lnTo>
                      <a:lnTo>
                        <a:pt x="2763" y="1716"/>
                      </a:lnTo>
                      <a:lnTo>
                        <a:pt x="2763" y="1528"/>
                      </a:lnTo>
                      <a:lnTo>
                        <a:pt x="2658" y="1402"/>
                      </a:lnTo>
                      <a:lnTo>
                        <a:pt x="2533" y="1381"/>
                      </a:lnTo>
                      <a:lnTo>
                        <a:pt x="2470" y="1297"/>
                      </a:lnTo>
                      <a:lnTo>
                        <a:pt x="2135" y="1088"/>
                      </a:lnTo>
                      <a:lnTo>
                        <a:pt x="2030" y="1088"/>
                      </a:lnTo>
                      <a:lnTo>
                        <a:pt x="1905" y="942"/>
                      </a:lnTo>
                      <a:lnTo>
                        <a:pt x="1779" y="900"/>
                      </a:lnTo>
                      <a:lnTo>
                        <a:pt x="1737" y="837"/>
                      </a:lnTo>
                      <a:lnTo>
                        <a:pt x="1716" y="649"/>
                      </a:lnTo>
                      <a:lnTo>
                        <a:pt x="1612" y="586"/>
                      </a:lnTo>
                      <a:lnTo>
                        <a:pt x="1528" y="460"/>
                      </a:lnTo>
                      <a:lnTo>
                        <a:pt x="1486" y="439"/>
                      </a:lnTo>
                      <a:lnTo>
                        <a:pt x="1403" y="272"/>
                      </a:lnTo>
                      <a:lnTo>
                        <a:pt x="1277" y="230"/>
                      </a:lnTo>
                      <a:lnTo>
                        <a:pt x="1152" y="230"/>
                      </a:lnTo>
                      <a:lnTo>
                        <a:pt x="1068" y="251"/>
                      </a:lnTo>
                      <a:lnTo>
                        <a:pt x="1005" y="209"/>
                      </a:lnTo>
                      <a:lnTo>
                        <a:pt x="859" y="209"/>
                      </a:lnTo>
                      <a:lnTo>
                        <a:pt x="670" y="251"/>
                      </a:lnTo>
                      <a:lnTo>
                        <a:pt x="587" y="209"/>
                      </a:lnTo>
                      <a:lnTo>
                        <a:pt x="336" y="21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99" name="Google Shape;2199;p10"/>
              <p:cNvSpPr/>
              <p:nvPr/>
            </p:nvSpPr>
            <p:spPr>
              <a:xfrm>
                <a:off x="4437231" y="3100607"/>
                <a:ext cx="29912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3286" extrusionOk="0">
                    <a:moveTo>
                      <a:pt x="126" y="0"/>
                    </a:moveTo>
                    <a:lnTo>
                      <a:pt x="42" y="84"/>
                    </a:lnTo>
                    <a:lnTo>
                      <a:pt x="0" y="210"/>
                    </a:lnTo>
                    <a:lnTo>
                      <a:pt x="126" y="419"/>
                    </a:lnTo>
                    <a:lnTo>
                      <a:pt x="189" y="879"/>
                    </a:lnTo>
                    <a:lnTo>
                      <a:pt x="251" y="1047"/>
                    </a:lnTo>
                    <a:lnTo>
                      <a:pt x="314" y="1172"/>
                    </a:lnTo>
                    <a:lnTo>
                      <a:pt x="314" y="1360"/>
                    </a:lnTo>
                    <a:lnTo>
                      <a:pt x="251" y="1402"/>
                    </a:lnTo>
                    <a:lnTo>
                      <a:pt x="293" y="1507"/>
                    </a:lnTo>
                    <a:lnTo>
                      <a:pt x="356" y="1611"/>
                    </a:lnTo>
                    <a:lnTo>
                      <a:pt x="335" y="1674"/>
                    </a:lnTo>
                    <a:lnTo>
                      <a:pt x="419" y="1758"/>
                    </a:lnTo>
                    <a:lnTo>
                      <a:pt x="565" y="1863"/>
                    </a:lnTo>
                    <a:lnTo>
                      <a:pt x="649" y="2009"/>
                    </a:lnTo>
                    <a:lnTo>
                      <a:pt x="754" y="2072"/>
                    </a:lnTo>
                    <a:lnTo>
                      <a:pt x="837" y="2176"/>
                    </a:lnTo>
                    <a:lnTo>
                      <a:pt x="754" y="2281"/>
                    </a:lnTo>
                    <a:lnTo>
                      <a:pt x="733" y="2344"/>
                    </a:lnTo>
                    <a:lnTo>
                      <a:pt x="816" y="2407"/>
                    </a:lnTo>
                    <a:lnTo>
                      <a:pt x="1005" y="2490"/>
                    </a:lnTo>
                    <a:lnTo>
                      <a:pt x="1193" y="2616"/>
                    </a:lnTo>
                    <a:lnTo>
                      <a:pt x="1172" y="2720"/>
                    </a:lnTo>
                    <a:lnTo>
                      <a:pt x="1339" y="2867"/>
                    </a:lnTo>
                    <a:lnTo>
                      <a:pt x="1486" y="2867"/>
                    </a:lnTo>
                    <a:lnTo>
                      <a:pt x="1528" y="2909"/>
                    </a:lnTo>
                    <a:lnTo>
                      <a:pt x="1611" y="3013"/>
                    </a:lnTo>
                    <a:lnTo>
                      <a:pt x="1800" y="3118"/>
                    </a:lnTo>
                    <a:lnTo>
                      <a:pt x="1988" y="3139"/>
                    </a:lnTo>
                    <a:lnTo>
                      <a:pt x="2051" y="3223"/>
                    </a:lnTo>
                    <a:lnTo>
                      <a:pt x="2197" y="3264"/>
                    </a:lnTo>
                    <a:lnTo>
                      <a:pt x="2218" y="3244"/>
                    </a:lnTo>
                    <a:lnTo>
                      <a:pt x="2281" y="3285"/>
                    </a:lnTo>
                    <a:lnTo>
                      <a:pt x="2386" y="3223"/>
                    </a:lnTo>
                    <a:lnTo>
                      <a:pt x="2386" y="3181"/>
                    </a:lnTo>
                    <a:lnTo>
                      <a:pt x="2344" y="3181"/>
                    </a:lnTo>
                    <a:lnTo>
                      <a:pt x="2386" y="3118"/>
                    </a:lnTo>
                    <a:lnTo>
                      <a:pt x="2323" y="3076"/>
                    </a:lnTo>
                    <a:lnTo>
                      <a:pt x="2407" y="3118"/>
                    </a:lnTo>
                    <a:lnTo>
                      <a:pt x="2407" y="3181"/>
                    </a:lnTo>
                    <a:lnTo>
                      <a:pt x="2407" y="3223"/>
                    </a:lnTo>
                    <a:lnTo>
                      <a:pt x="2511" y="3244"/>
                    </a:lnTo>
                    <a:lnTo>
                      <a:pt x="2511" y="3118"/>
                    </a:lnTo>
                    <a:lnTo>
                      <a:pt x="2386" y="2846"/>
                    </a:lnTo>
                    <a:lnTo>
                      <a:pt x="2344" y="2846"/>
                    </a:lnTo>
                    <a:lnTo>
                      <a:pt x="2344" y="2804"/>
                    </a:lnTo>
                    <a:lnTo>
                      <a:pt x="2323" y="2762"/>
                    </a:lnTo>
                    <a:lnTo>
                      <a:pt x="2281" y="2741"/>
                    </a:lnTo>
                    <a:lnTo>
                      <a:pt x="2239" y="2553"/>
                    </a:lnTo>
                    <a:lnTo>
                      <a:pt x="2281" y="2511"/>
                    </a:lnTo>
                    <a:lnTo>
                      <a:pt x="2239" y="2448"/>
                    </a:lnTo>
                    <a:lnTo>
                      <a:pt x="2176" y="2448"/>
                    </a:lnTo>
                    <a:lnTo>
                      <a:pt x="2009" y="2344"/>
                    </a:lnTo>
                    <a:lnTo>
                      <a:pt x="1967" y="2197"/>
                    </a:lnTo>
                    <a:lnTo>
                      <a:pt x="1967" y="1904"/>
                    </a:lnTo>
                    <a:lnTo>
                      <a:pt x="1904" y="1821"/>
                    </a:lnTo>
                    <a:lnTo>
                      <a:pt x="1904" y="1716"/>
                    </a:lnTo>
                    <a:lnTo>
                      <a:pt x="1925" y="1674"/>
                    </a:lnTo>
                    <a:lnTo>
                      <a:pt x="1904" y="1381"/>
                    </a:lnTo>
                    <a:lnTo>
                      <a:pt x="1967" y="1339"/>
                    </a:lnTo>
                    <a:lnTo>
                      <a:pt x="1904" y="1088"/>
                    </a:lnTo>
                    <a:lnTo>
                      <a:pt x="1779" y="879"/>
                    </a:lnTo>
                    <a:lnTo>
                      <a:pt x="1360" y="461"/>
                    </a:lnTo>
                    <a:lnTo>
                      <a:pt x="1277" y="314"/>
                    </a:lnTo>
                    <a:lnTo>
                      <a:pt x="1235" y="335"/>
                    </a:lnTo>
                    <a:lnTo>
                      <a:pt x="1172" y="398"/>
                    </a:lnTo>
                    <a:lnTo>
                      <a:pt x="1088" y="398"/>
                    </a:lnTo>
                    <a:lnTo>
                      <a:pt x="1067" y="419"/>
                    </a:lnTo>
                    <a:lnTo>
                      <a:pt x="1067" y="523"/>
                    </a:lnTo>
                    <a:lnTo>
                      <a:pt x="984" y="565"/>
                    </a:lnTo>
                    <a:lnTo>
                      <a:pt x="921" y="523"/>
                    </a:lnTo>
                    <a:lnTo>
                      <a:pt x="816" y="523"/>
                    </a:lnTo>
                    <a:lnTo>
                      <a:pt x="670" y="628"/>
                    </a:lnTo>
                    <a:lnTo>
                      <a:pt x="523" y="607"/>
                    </a:lnTo>
                    <a:lnTo>
                      <a:pt x="523" y="523"/>
                    </a:lnTo>
                    <a:lnTo>
                      <a:pt x="607" y="440"/>
                    </a:lnTo>
                    <a:lnTo>
                      <a:pt x="607" y="251"/>
                    </a:lnTo>
                    <a:lnTo>
                      <a:pt x="544" y="189"/>
                    </a:lnTo>
                    <a:lnTo>
                      <a:pt x="419" y="189"/>
                    </a:lnTo>
                    <a:lnTo>
                      <a:pt x="398" y="126"/>
                    </a:lnTo>
                    <a:lnTo>
                      <a:pt x="231" y="8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10"/>
              <p:cNvSpPr/>
              <p:nvPr/>
            </p:nvSpPr>
            <p:spPr>
              <a:xfrm>
                <a:off x="4503746" y="3099174"/>
                <a:ext cx="6528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3705" extrusionOk="0">
                    <a:moveTo>
                      <a:pt x="4186" y="1"/>
                    </a:moveTo>
                    <a:lnTo>
                      <a:pt x="4144" y="22"/>
                    </a:lnTo>
                    <a:lnTo>
                      <a:pt x="4165" y="126"/>
                    </a:lnTo>
                    <a:lnTo>
                      <a:pt x="4039" y="252"/>
                    </a:lnTo>
                    <a:lnTo>
                      <a:pt x="3976" y="231"/>
                    </a:lnTo>
                    <a:lnTo>
                      <a:pt x="4039" y="126"/>
                    </a:lnTo>
                    <a:lnTo>
                      <a:pt x="4018" y="43"/>
                    </a:lnTo>
                    <a:lnTo>
                      <a:pt x="3935" y="43"/>
                    </a:lnTo>
                    <a:lnTo>
                      <a:pt x="3851" y="273"/>
                    </a:lnTo>
                    <a:lnTo>
                      <a:pt x="3767" y="315"/>
                    </a:lnTo>
                    <a:lnTo>
                      <a:pt x="3642" y="587"/>
                    </a:lnTo>
                    <a:lnTo>
                      <a:pt x="3642" y="754"/>
                    </a:lnTo>
                    <a:lnTo>
                      <a:pt x="3432" y="963"/>
                    </a:lnTo>
                    <a:lnTo>
                      <a:pt x="3328" y="963"/>
                    </a:lnTo>
                    <a:lnTo>
                      <a:pt x="3140" y="1005"/>
                    </a:lnTo>
                    <a:lnTo>
                      <a:pt x="3098" y="1089"/>
                    </a:lnTo>
                    <a:lnTo>
                      <a:pt x="3181" y="1089"/>
                    </a:lnTo>
                    <a:lnTo>
                      <a:pt x="3119" y="1152"/>
                    </a:lnTo>
                    <a:lnTo>
                      <a:pt x="3181" y="1173"/>
                    </a:lnTo>
                    <a:lnTo>
                      <a:pt x="3307" y="1152"/>
                    </a:lnTo>
                    <a:lnTo>
                      <a:pt x="3244" y="1214"/>
                    </a:lnTo>
                    <a:lnTo>
                      <a:pt x="3181" y="1277"/>
                    </a:lnTo>
                    <a:lnTo>
                      <a:pt x="3140" y="1298"/>
                    </a:lnTo>
                    <a:lnTo>
                      <a:pt x="3140" y="1319"/>
                    </a:lnTo>
                    <a:lnTo>
                      <a:pt x="3223" y="1528"/>
                    </a:lnTo>
                    <a:lnTo>
                      <a:pt x="3181" y="1633"/>
                    </a:lnTo>
                    <a:lnTo>
                      <a:pt x="3098" y="1591"/>
                    </a:lnTo>
                    <a:lnTo>
                      <a:pt x="3098" y="1465"/>
                    </a:lnTo>
                    <a:lnTo>
                      <a:pt x="3077" y="1361"/>
                    </a:lnTo>
                    <a:lnTo>
                      <a:pt x="3035" y="1361"/>
                    </a:lnTo>
                    <a:lnTo>
                      <a:pt x="3035" y="1319"/>
                    </a:lnTo>
                    <a:lnTo>
                      <a:pt x="2993" y="1319"/>
                    </a:lnTo>
                    <a:lnTo>
                      <a:pt x="2930" y="1424"/>
                    </a:lnTo>
                    <a:lnTo>
                      <a:pt x="2972" y="1675"/>
                    </a:lnTo>
                    <a:lnTo>
                      <a:pt x="2909" y="1717"/>
                    </a:lnTo>
                    <a:lnTo>
                      <a:pt x="2805" y="1612"/>
                    </a:lnTo>
                    <a:lnTo>
                      <a:pt x="2700" y="1465"/>
                    </a:lnTo>
                    <a:lnTo>
                      <a:pt x="2658" y="1465"/>
                    </a:lnTo>
                    <a:lnTo>
                      <a:pt x="2554" y="1403"/>
                    </a:lnTo>
                    <a:lnTo>
                      <a:pt x="2470" y="1507"/>
                    </a:lnTo>
                    <a:lnTo>
                      <a:pt x="2470" y="1633"/>
                    </a:lnTo>
                    <a:lnTo>
                      <a:pt x="2344" y="1779"/>
                    </a:lnTo>
                    <a:lnTo>
                      <a:pt x="2261" y="1884"/>
                    </a:lnTo>
                    <a:lnTo>
                      <a:pt x="2093" y="2030"/>
                    </a:lnTo>
                    <a:lnTo>
                      <a:pt x="2072" y="2135"/>
                    </a:lnTo>
                    <a:lnTo>
                      <a:pt x="1926" y="2323"/>
                    </a:lnTo>
                    <a:lnTo>
                      <a:pt x="1779" y="2449"/>
                    </a:lnTo>
                    <a:lnTo>
                      <a:pt x="1319" y="2554"/>
                    </a:lnTo>
                    <a:lnTo>
                      <a:pt x="1256" y="2574"/>
                    </a:lnTo>
                    <a:lnTo>
                      <a:pt x="1298" y="2742"/>
                    </a:lnTo>
                    <a:lnTo>
                      <a:pt x="1340" y="2784"/>
                    </a:lnTo>
                    <a:lnTo>
                      <a:pt x="1256" y="2763"/>
                    </a:lnTo>
                    <a:lnTo>
                      <a:pt x="1173" y="2826"/>
                    </a:lnTo>
                    <a:lnTo>
                      <a:pt x="1047" y="2846"/>
                    </a:lnTo>
                    <a:lnTo>
                      <a:pt x="984" y="2888"/>
                    </a:lnTo>
                    <a:lnTo>
                      <a:pt x="943" y="3035"/>
                    </a:lnTo>
                    <a:lnTo>
                      <a:pt x="943" y="3181"/>
                    </a:lnTo>
                    <a:lnTo>
                      <a:pt x="838" y="3349"/>
                    </a:lnTo>
                    <a:lnTo>
                      <a:pt x="838" y="3370"/>
                    </a:lnTo>
                    <a:lnTo>
                      <a:pt x="629" y="3349"/>
                    </a:lnTo>
                    <a:lnTo>
                      <a:pt x="399" y="3265"/>
                    </a:lnTo>
                    <a:lnTo>
                      <a:pt x="210" y="3265"/>
                    </a:lnTo>
                    <a:lnTo>
                      <a:pt x="168" y="3181"/>
                    </a:lnTo>
                    <a:lnTo>
                      <a:pt x="64" y="3056"/>
                    </a:lnTo>
                    <a:lnTo>
                      <a:pt x="1" y="3077"/>
                    </a:lnTo>
                    <a:lnTo>
                      <a:pt x="127" y="3286"/>
                    </a:lnTo>
                    <a:lnTo>
                      <a:pt x="315" y="3411"/>
                    </a:lnTo>
                    <a:lnTo>
                      <a:pt x="357" y="3474"/>
                    </a:lnTo>
                    <a:lnTo>
                      <a:pt x="482" y="3579"/>
                    </a:lnTo>
                    <a:lnTo>
                      <a:pt x="503" y="3683"/>
                    </a:lnTo>
                    <a:lnTo>
                      <a:pt x="608" y="3704"/>
                    </a:lnTo>
                    <a:lnTo>
                      <a:pt x="775" y="3662"/>
                    </a:lnTo>
                    <a:lnTo>
                      <a:pt x="796" y="3579"/>
                    </a:lnTo>
                    <a:lnTo>
                      <a:pt x="922" y="3600"/>
                    </a:lnTo>
                    <a:lnTo>
                      <a:pt x="1005" y="3558"/>
                    </a:lnTo>
                    <a:lnTo>
                      <a:pt x="1319" y="3579"/>
                    </a:lnTo>
                    <a:lnTo>
                      <a:pt x="1654" y="3453"/>
                    </a:lnTo>
                    <a:lnTo>
                      <a:pt x="1738" y="3370"/>
                    </a:lnTo>
                    <a:lnTo>
                      <a:pt x="2031" y="3370"/>
                    </a:lnTo>
                    <a:lnTo>
                      <a:pt x="2156" y="3411"/>
                    </a:lnTo>
                    <a:lnTo>
                      <a:pt x="2198" y="3495"/>
                    </a:lnTo>
                    <a:lnTo>
                      <a:pt x="2344" y="3495"/>
                    </a:lnTo>
                    <a:lnTo>
                      <a:pt x="2575" y="3370"/>
                    </a:lnTo>
                    <a:lnTo>
                      <a:pt x="2868" y="3307"/>
                    </a:lnTo>
                    <a:lnTo>
                      <a:pt x="2826" y="3244"/>
                    </a:lnTo>
                    <a:lnTo>
                      <a:pt x="3077" y="2888"/>
                    </a:lnTo>
                    <a:lnTo>
                      <a:pt x="3140" y="2637"/>
                    </a:lnTo>
                    <a:lnTo>
                      <a:pt x="3328" y="2365"/>
                    </a:lnTo>
                    <a:lnTo>
                      <a:pt x="3453" y="1926"/>
                    </a:lnTo>
                    <a:lnTo>
                      <a:pt x="3453" y="1842"/>
                    </a:lnTo>
                    <a:lnTo>
                      <a:pt x="3516" y="1737"/>
                    </a:lnTo>
                    <a:lnTo>
                      <a:pt x="3516" y="1675"/>
                    </a:lnTo>
                    <a:lnTo>
                      <a:pt x="3621" y="1528"/>
                    </a:lnTo>
                    <a:lnTo>
                      <a:pt x="3725" y="1570"/>
                    </a:lnTo>
                    <a:lnTo>
                      <a:pt x="4165" y="1570"/>
                    </a:lnTo>
                    <a:lnTo>
                      <a:pt x="4228" y="1612"/>
                    </a:lnTo>
                    <a:lnTo>
                      <a:pt x="4374" y="1612"/>
                    </a:lnTo>
                    <a:lnTo>
                      <a:pt x="4500" y="1633"/>
                    </a:lnTo>
                    <a:lnTo>
                      <a:pt x="4500" y="1591"/>
                    </a:lnTo>
                    <a:lnTo>
                      <a:pt x="4667" y="1675"/>
                    </a:lnTo>
                    <a:lnTo>
                      <a:pt x="4751" y="1696"/>
                    </a:lnTo>
                    <a:lnTo>
                      <a:pt x="4876" y="1633"/>
                    </a:lnTo>
                    <a:lnTo>
                      <a:pt x="5023" y="1612"/>
                    </a:lnTo>
                    <a:lnTo>
                      <a:pt x="5023" y="1528"/>
                    </a:lnTo>
                    <a:lnTo>
                      <a:pt x="4876" y="1403"/>
                    </a:lnTo>
                    <a:lnTo>
                      <a:pt x="4876" y="1277"/>
                    </a:lnTo>
                    <a:lnTo>
                      <a:pt x="4918" y="1214"/>
                    </a:lnTo>
                    <a:lnTo>
                      <a:pt x="5169" y="1256"/>
                    </a:lnTo>
                    <a:lnTo>
                      <a:pt x="5357" y="1193"/>
                    </a:lnTo>
                    <a:lnTo>
                      <a:pt x="5483" y="1089"/>
                    </a:lnTo>
                    <a:lnTo>
                      <a:pt x="5441" y="1005"/>
                    </a:lnTo>
                    <a:lnTo>
                      <a:pt x="5357" y="1005"/>
                    </a:lnTo>
                    <a:lnTo>
                      <a:pt x="5232" y="984"/>
                    </a:lnTo>
                    <a:lnTo>
                      <a:pt x="5127" y="880"/>
                    </a:lnTo>
                    <a:lnTo>
                      <a:pt x="5023" y="901"/>
                    </a:lnTo>
                    <a:lnTo>
                      <a:pt x="4897" y="775"/>
                    </a:lnTo>
                    <a:lnTo>
                      <a:pt x="4813" y="775"/>
                    </a:lnTo>
                    <a:lnTo>
                      <a:pt x="4709" y="859"/>
                    </a:lnTo>
                    <a:lnTo>
                      <a:pt x="4667" y="796"/>
                    </a:lnTo>
                    <a:lnTo>
                      <a:pt x="4792" y="691"/>
                    </a:lnTo>
                    <a:lnTo>
                      <a:pt x="4709" y="629"/>
                    </a:lnTo>
                    <a:lnTo>
                      <a:pt x="4688" y="649"/>
                    </a:lnTo>
                    <a:lnTo>
                      <a:pt x="4604" y="754"/>
                    </a:lnTo>
                    <a:lnTo>
                      <a:pt x="4562" y="670"/>
                    </a:lnTo>
                    <a:lnTo>
                      <a:pt x="4500" y="670"/>
                    </a:lnTo>
                    <a:lnTo>
                      <a:pt x="4500" y="482"/>
                    </a:lnTo>
                    <a:lnTo>
                      <a:pt x="4604" y="461"/>
                    </a:lnTo>
                    <a:lnTo>
                      <a:pt x="4604" y="377"/>
                    </a:lnTo>
                    <a:lnTo>
                      <a:pt x="4458" y="273"/>
                    </a:lnTo>
                    <a:lnTo>
                      <a:pt x="4437" y="336"/>
                    </a:lnTo>
                    <a:lnTo>
                      <a:pt x="4290" y="231"/>
                    </a:lnTo>
                    <a:lnTo>
                      <a:pt x="4290" y="64"/>
                    </a:lnTo>
                    <a:lnTo>
                      <a:pt x="41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10"/>
              <p:cNvSpPr/>
              <p:nvPr/>
            </p:nvSpPr>
            <p:spPr>
              <a:xfrm>
                <a:off x="4442708" y="2983061"/>
                <a:ext cx="56823" cy="104945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9228" extrusionOk="0">
                    <a:moveTo>
                      <a:pt x="1821" y="0"/>
                    </a:moveTo>
                    <a:lnTo>
                      <a:pt x="1737" y="84"/>
                    </a:lnTo>
                    <a:lnTo>
                      <a:pt x="1591" y="84"/>
                    </a:lnTo>
                    <a:lnTo>
                      <a:pt x="1465" y="126"/>
                    </a:lnTo>
                    <a:lnTo>
                      <a:pt x="1507" y="314"/>
                    </a:lnTo>
                    <a:lnTo>
                      <a:pt x="1298" y="398"/>
                    </a:lnTo>
                    <a:lnTo>
                      <a:pt x="1193" y="314"/>
                    </a:lnTo>
                    <a:lnTo>
                      <a:pt x="1026" y="377"/>
                    </a:lnTo>
                    <a:lnTo>
                      <a:pt x="1026" y="440"/>
                    </a:lnTo>
                    <a:lnTo>
                      <a:pt x="900" y="502"/>
                    </a:lnTo>
                    <a:lnTo>
                      <a:pt x="879" y="419"/>
                    </a:lnTo>
                    <a:lnTo>
                      <a:pt x="796" y="419"/>
                    </a:lnTo>
                    <a:lnTo>
                      <a:pt x="733" y="502"/>
                    </a:lnTo>
                    <a:lnTo>
                      <a:pt x="607" y="398"/>
                    </a:lnTo>
                    <a:lnTo>
                      <a:pt x="524" y="440"/>
                    </a:lnTo>
                    <a:lnTo>
                      <a:pt x="503" y="544"/>
                    </a:lnTo>
                    <a:lnTo>
                      <a:pt x="419" y="544"/>
                    </a:lnTo>
                    <a:lnTo>
                      <a:pt x="377" y="523"/>
                    </a:lnTo>
                    <a:lnTo>
                      <a:pt x="398" y="440"/>
                    </a:lnTo>
                    <a:lnTo>
                      <a:pt x="315" y="419"/>
                    </a:lnTo>
                    <a:lnTo>
                      <a:pt x="189" y="481"/>
                    </a:lnTo>
                    <a:lnTo>
                      <a:pt x="147" y="523"/>
                    </a:lnTo>
                    <a:lnTo>
                      <a:pt x="105" y="586"/>
                    </a:lnTo>
                    <a:lnTo>
                      <a:pt x="63" y="607"/>
                    </a:lnTo>
                    <a:lnTo>
                      <a:pt x="1" y="628"/>
                    </a:lnTo>
                    <a:lnTo>
                      <a:pt x="63" y="712"/>
                    </a:lnTo>
                    <a:lnTo>
                      <a:pt x="252" y="795"/>
                    </a:lnTo>
                    <a:lnTo>
                      <a:pt x="356" y="942"/>
                    </a:lnTo>
                    <a:lnTo>
                      <a:pt x="461" y="1025"/>
                    </a:lnTo>
                    <a:lnTo>
                      <a:pt x="482" y="1151"/>
                    </a:lnTo>
                    <a:lnTo>
                      <a:pt x="419" y="1235"/>
                    </a:lnTo>
                    <a:lnTo>
                      <a:pt x="628" y="1423"/>
                    </a:lnTo>
                    <a:lnTo>
                      <a:pt x="733" y="1632"/>
                    </a:lnTo>
                    <a:lnTo>
                      <a:pt x="984" y="1632"/>
                    </a:lnTo>
                    <a:lnTo>
                      <a:pt x="1131" y="1674"/>
                    </a:lnTo>
                    <a:lnTo>
                      <a:pt x="1256" y="1590"/>
                    </a:lnTo>
                    <a:lnTo>
                      <a:pt x="1423" y="1590"/>
                    </a:lnTo>
                    <a:lnTo>
                      <a:pt x="1507" y="1695"/>
                    </a:lnTo>
                    <a:lnTo>
                      <a:pt x="1654" y="1737"/>
                    </a:lnTo>
                    <a:lnTo>
                      <a:pt x="1675" y="1841"/>
                    </a:lnTo>
                    <a:lnTo>
                      <a:pt x="1654" y="1946"/>
                    </a:lnTo>
                    <a:lnTo>
                      <a:pt x="1842" y="1988"/>
                    </a:lnTo>
                    <a:lnTo>
                      <a:pt x="1842" y="2072"/>
                    </a:lnTo>
                    <a:lnTo>
                      <a:pt x="1758" y="2092"/>
                    </a:lnTo>
                    <a:lnTo>
                      <a:pt x="1675" y="2302"/>
                    </a:lnTo>
                    <a:lnTo>
                      <a:pt x="1633" y="2385"/>
                    </a:lnTo>
                    <a:lnTo>
                      <a:pt x="1507" y="2385"/>
                    </a:lnTo>
                    <a:lnTo>
                      <a:pt x="1340" y="2469"/>
                    </a:lnTo>
                    <a:lnTo>
                      <a:pt x="1256" y="2469"/>
                    </a:lnTo>
                    <a:lnTo>
                      <a:pt x="1256" y="2532"/>
                    </a:lnTo>
                    <a:lnTo>
                      <a:pt x="1403" y="2699"/>
                    </a:lnTo>
                    <a:lnTo>
                      <a:pt x="1319" y="2783"/>
                    </a:lnTo>
                    <a:lnTo>
                      <a:pt x="1340" y="2846"/>
                    </a:lnTo>
                    <a:lnTo>
                      <a:pt x="1423" y="2846"/>
                    </a:lnTo>
                    <a:lnTo>
                      <a:pt x="1507" y="3013"/>
                    </a:lnTo>
                    <a:lnTo>
                      <a:pt x="1675" y="3013"/>
                    </a:lnTo>
                    <a:lnTo>
                      <a:pt x="1863" y="3118"/>
                    </a:lnTo>
                    <a:lnTo>
                      <a:pt x="1968" y="3118"/>
                    </a:lnTo>
                    <a:lnTo>
                      <a:pt x="2114" y="3327"/>
                    </a:lnTo>
                    <a:lnTo>
                      <a:pt x="2281" y="3411"/>
                    </a:lnTo>
                    <a:lnTo>
                      <a:pt x="2407" y="3557"/>
                    </a:lnTo>
                    <a:lnTo>
                      <a:pt x="2386" y="3641"/>
                    </a:lnTo>
                    <a:lnTo>
                      <a:pt x="2574" y="3850"/>
                    </a:lnTo>
                    <a:lnTo>
                      <a:pt x="2616" y="3976"/>
                    </a:lnTo>
                    <a:lnTo>
                      <a:pt x="2700" y="4038"/>
                    </a:lnTo>
                    <a:lnTo>
                      <a:pt x="2825" y="4038"/>
                    </a:lnTo>
                    <a:lnTo>
                      <a:pt x="2909" y="4143"/>
                    </a:lnTo>
                    <a:lnTo>
                      <a:pt x="2909" y="4206"/>
                    </a:lnTo>
                    <a:lnTo>
                      <a:pt x="2993" y="4289"/>
                    </a:lnTo>
                    <a:lnTo>
                      <a:pt x="3035" y="4289"/>
                    </a:lnTo>
                    <a:lnTo>
                      <a:pt x="3118" y="4310"/>
                    </a:lnTo>
                    <a:lnTo>
                      <a:pt x="3097" y="4415"/>
                    </a:lnTo>
                    <a:lnTo>
                      <a:pt x="3139" y="4478"/>
                    </a:lnTo>
                    <a:lnTo>
                      <a:pt x="3286" y="4478"/>
                    </a:lnTo>
                    <a:lnTo>
                      <a:pt x="3348" y="4582"/>
                    </a:lnTo>
                    <a:lnTo>
                      <a:pt x="3411" y="4603"/>
                    </a:lnTo>
                    <a:lnTo>
                      <a:pt x="3516" y="4561"/>
                    </a:lnTo>
                    <a:lnTo>
                      <a:pt x="3558" y="4624"/>
                    </a:lnTo>
                    <a:lnTo>
                      <a:pt x="3495" y="4708"/>
                    </a:lnTo>
                    <a:lnTo>
                      <a:pt x="3453" y="4875"/>
                    </a:lnTo>
                    <a:lnTo>
                      <a:pt x="3516" y="4938"/>
                    </a:lnTo>
                    <a:lnTo>
                      <a:pt x="3600" y="4938"/>
                    </a:lnTo>
                    <a:lnTo>
                      <a:pt x="3600" y="5105"/>
                    </a:lnTo>
                    <a:lnTo>
                      <a:pt x="3432" y="5231"/>
                    </a:lnTo>
                    <a:lnTo>
                      <a:pt x="3453" y="5357"/>
                    </a:lnTo>
                    <a:lnTo>
                      <a:pt x="3495" y="5440"/>
                    </a:lnTo>
                    <a:lnTo>
                      <a:pt x="3516" y="5629"/>
                    </a:lnTo>
                    <a:lnTo>
                      <a:pt x="3411" y="5670"/>
                    </a:lnTo>
                    <a:lnTo>
                      <a:pt x="3390" y="5670"/>
                    </a:lnTo>
                    <a:lnTo>
                      <a:pt x="3453" y="5859"/>
                    </a:lnTo>
                    <a:lnTo>
                      <a:pt x="3558" y="5921"/>
                    </a:lnTo>
                    <a:lnTo>
                      <a:pt x="3662" y="6152"/>
                    </a:lnTo>
                    <a:lnTo>
                      <a:pt x="3641" y="6340"/>
                    </a:lnTo>
                    <a:lnTo>
                      <a:pt x="3662" y="6445"/>
                    </a:lnTo>
                    <a:lnTo>
                      <a:pt x="3641" y="6591"/>
                    </a:lnTo>
                    <a:lnTo>
                      <a:pt x="3662" y="6717"/>
                    </a:lnTo>
                    <a:lnTo>
                      <a:pt x="3558" y="6905"/>
                    </a:lnTo>
                    <a:lnTo>
                      <a:pt x="3495" y="6926"/>
                    </a:lnTo>
                    <a:lnTo>
                      <a:pt x="3453" y="7010"/>
                    </a:lnTo>
                    <a:lnTo>
                      <a:pt x="3307" y="7072"/>
                    </a:lnTo>
                    <a:lnTo>
                      <a:pt x="3139" y="7177"/>
                    </a:lnTo>
                    <a:lnTo>
                      <a:pt x="3076" y="7282"/>
                    </a:lnTo>
                    <a:lnTo>
                      <a:pt x="2867" y="7282"/>
                    </a:lnTo>
                    <a:lnTo>
                      <a:pt x="2763" y="7344"/>
                    </a:lnTo>
                    <a:lnTo>
                      <a:pt x="2784" y="7554"/>
                    </a:lnTo>
                    <a:lnTo>
                      <a:pt x="2909" y="7595"/>
                    </a:lnTo>
                    <a:lnTo>
                      <a:pt x="3014" y="7700"/>
                    </a:lnTo>
                    <a:lnTo>
                      <a:pt x="2993" y="7763"/>
                    </a:lnTo>
                    <a:lnTo>
                      <a:pt x="3035" y="7909"/>
                    </a:lnTo>
                    <a:lnTo>
                      <a:pt x="2867" y="7909"/>
                    </a:lnTo>
                    <a:lnTo>
                      <a:pt x="2825" y="7826"/>
                    </a:lnTo>
                    <a:lnTo>
                      <a:pt x="2721" y="7763"/>
                    </a:lnTo>
                    <a:lnTo>
                      <a:pt x="2449" y="7826"/>
                    </a:lnTo>
                    <a:lnTo>
                      <a:pt x="2386" y="7805"/>
                    </a:lnTo>
                    <a:lnTo>
                      <a:pt x="2260" y="7805"/>
                    </a:lnTo>
                    <a:lnTo>
                      <a:pt x="2198" y="7951"/>
                    </a:lnTo>
                    <a:lnTo>
                      <a:pt x="2072" y="7972"/>
                    </a:lnTo>
                    <a:lnTo>
                      <a:pt x="1968" y="8118"/>
                    </a:lnTo>
                    <a:lnTo>
                      <a:pt x="1988" y="8139"/>
                    </a:lnTo>
                    <a:lnTo>
                      <a:pt x="1988" y="8244"/>
                    </a:lnTo>
                    <a:lnTo>
                      <a:pt x="1988" y="8265"/>
                    </a:lnTo>
                    <a:lnTo>
                      <a:pt x="2093" y="8286"/>
                    </a:lnTo>
                    <a:lnTo>
                      <a:pt x="2156" y="8265"/>
                    </a:lnTo>
                    <a:lnTo>
                      <a:pt x="2198" y="8286"/>
                    </a:lnTo>
                    <a:lnTo>
                      <a:pt x="2281" y="8265"/>
                    </a:lnTo>
                    <a:lnTo>
                      <a:pt x="2407" y="8286"/>
                    </a:lnTo>
                    <a:lnTo>
                      <a:pt x="2491" y="8265"/>
                    </a:lnTo>
                    <a:lnTo>
                      <a:pt x="2449" y="8328"/>
                    </a:lnTo>
                    <a:lnTo>
                      <a:pt x="2281" y="8453"/>
                    </a:lnTo>
                    <a:lnTo>
                      <a:pt x="2198" y="8579"/>
                    </a:lnTo>
                    <a:lnTo>
                      <a:pt x="2198" y="8767"/>
                    </a:lnTo>
                    <a:lnTo>
                      <a:pt x="2177" y="8851"/>
                    </a:lnTo>
                    <a:lnTo>
                      <a:pt x="2240" y="8851"/>
                    </a:lnTo>
                    <a:lnTo>
                      <a:pt x="2198" y="8872"/>
                    </a:lnTo>
                    <a:lnTo>
                      <a:pt x="2198" y="9018"/>
                    </a:lnTo>
                    <a:lnTo>
                      <a:pt x="2281" y="9081"/>
                    </a:lnTo>
                    <a:lnTo>
                      <a:pt x="2344" y="9060"/>
                    </a:lnTo>
                    <a:lnTo>
                      <a:pt x="2344" y="9060"/>
                    </a:lnTo>
                    <a:lnTo>
                      <a:pt x="2281" y="9123"/>
                    </a:lnTo>
                    <a:lnTo>
                      <a:pt x="2177" y="9165"/>
                    </a:lnTo>
                    <a:lnTo>
                      <a:pt x="2072" y="9227"/>
                    </a:lnTo>
                    <a:lnTo>
                      <a:pt x="2240" y="9227"/>
                    </a:lnTo>
                    <a:lnTo>
                      <a:pt x="2470" y="9123"/>
                    </a:lnTo>
                    <a:lnTo>
                      <a:pt x="2470" y="9102"/>
                    </a:lnTo>
                    <a:lnTo>
                      <a:pt x="2491" y="9102"/>
                    </a:lnTo>
                    <a:lnTo>
                      <a:pt x="2574" y="9018"/>
                    </a:lnTo>
                    <a:lnTo>
                      <a:pt x="2595" y="8914"/>
                    </a:lnTo>
                    <a:lnTo>
                      <a:pt x="2616" y="8851"/>
                    </a:lnTo>
                    <a:lnTo>
                      <a:pt x="2700" y="8872"/>
                    </a:lnTo>
                    <a:lnTo>
                      <a:pt x="2721" y="8851"/>
                    </a:lnTo>
                    <a:lnTo>
                      <a:pt x="2867" y="8746"/>
                    </a:lnTo>
                    <a:lnTo>
                      <a:pt x="2909" y="8746"/>
                    </a:lnTo>
                    <a:lnTo>
                      <a:pt x="2930" y="8683"/>
                    </a:lnTo>
                    <a:lnTo>
                      <a:pt x="2993" y="8662"/>
                    </a:lnTo>
                    <a:lnTo>
                      <a:pt x="2972" y="8600"/>
                    </a:lnTo>
                    <a:lnTo>
                      <a:pt x="2972" y="8579"/>
                    </a:lnTo>
                    <a:lnTo>
                      <a:pt x="2930" y="8495"/>
                    </a:lnTo>
                    <a:lnTo>
                      <a:pt x="2993" y="8495"/>
                    </a:lnTo>
                    <a:lnTo>
                      <a:pt x="3035" y="8558"/>
                    </a:lnTo>
                    <a:lnTo>
                      <a:pt x="3097" y="8579"/>
                    </a:lnTo>
                    <a:lnTo>
                      <a:pt x="3139" y="8537"/>
                    </a:lnTo>
                    <a:lnTo>
                      <a:pt x="3139" y="8453"/>
                    </a:lnTo>
                    <a:lnTo>
                      <a:pt x="3035" y="8349"/>
                    </a:lnTo>
                    <a:lnTo>
                      <a:pt x="3160" y="8453"/>
                    </a:lnTo>
                    <a:lnTo>
                      <a:pt x="3244" y="8390"/>
                    </a:lnTo>
                    <a:lnTo>
                      <a:pt x="3223" y="8286"/>
                    </a:lnTo>
                    <a:lnTo>
                      <a:pt x="3244" y="8244"/>
                    </a:lnTo>
                    <a:lnTo>
                      <a:pt x="3097" y="8181"/>
                    </a:lnTo>
                    <a:lnTo>
                      <a:pt x="3160" y="8181"/>
                    </a:lnTo>
                    <a:lnTo>
                      <a:pt x="3223" y="8160"/>
                    </a:lnTo>
                    <a:lnTo>
                      <a:pt x="3223" y="8139"/>
                    </a:lnTo>
                    <a:lnTo>
                      <a:pt x="3139" y="8077"/>
                    </a:lnTo>
                    <a:lnTo>
                      <a:pt x="3244" y="8118"/>
                    </a:lnTo>
                    <a:lnTo>
                      <a:pt x="3286" y="8077"/>
                    </a:lnTo>
                    <a:lnTo>
                      <a:pt x="3307" y="8014"/>
                    </a:lnTo>
                    <a:lnTo>
                      <a:pt x="3307" y="8077"/>
                    </a:lnTo>
                    <a:lnTo>
                      <a:pt x="3286" y="8160"/>
                    </a:lnTo>
                    <a:lnTo>
                      <a:pt x="3307" y="8160"/>
                    </a:lnTo>
                    <a:lnTo>
                      <a:pt x="3411" y="8139"/>
                    </a:lnTo>
                    <a:lnTo>
                      <a:pt x="3495" y="8181"/>
                    </a:lnTo>
                    <a:lnTo>
                      <a:pt x="3620" y="8160"/>
                    </a:lnTo>
                    <a:lnTo>
                      <a:pt x="3872" y="8014"/>
                    </a:lnTo>
                    <a:lnTo>
                      <a:pt x="3955" y="7951"/>
                    </a:lnTo>
                    <a:lnTo>
                      <a:pt x="4060" y="7951"/>
                    </a:lnTo>
                    <a:lnTo>
                      <a:pt x="4060" y="7846"/>
                    </a:lnTo>
                    <a:lnTo>
                      <a:pt x="4164" y="7763"/>
                    </a:lnTo>
                    <a:lnTo>
                      <a:pt x="4269" y="7721"/>
                    </a:lnTo>
                    <a:lnTo>
                      <a:pt x="4395" y="7595"/>
                    </a:lnTo>
                    <a:lnTo>
                      <a:pt x="4457" y="7554"/>
                    </a:lnTo>
                    <a:lnTo>
                      <a:pt x="4478" y="7428"/>
                    </a:lnTo>
                    <a:lnTo>
                      <a:pt x="4541" y="7407"/>
                    </a:lnTo>
                    <a:lnTo>
                      <a:pt x="4604" y="7323"/>
                    </a:lnTo>
                    <a:lnTo>
                      <a:pt x="4583" y="7282"/>
                    </a:lnTo>
                    <a:lnTo>
                      <a:pt x="4604" y="7177"/>
                    </a:lnTo>
                    <a:lnTo>
                      <a:pt x="4541" y="7072"/>
                    </a:lnTo>
                    <a:lnTo>
                      <a:pt x="4646" y="6989"/>
                    </a:lnTo>
                    <a:lnTo>
                      <a:pt x="4646" y="6905"/>
                    </a:lnTo>
                    <a:lnTo>
                      <a:pt x="4688" y="6884"/>
                    </a:lnTo>
                    <a:lnTo>
                      <a:pt x="4688" y="6821"/>
                    </a:lnTo>
                    <a:lnTo>
                      <a:pt x="4646" y="6758"/>
                    </a:lnTo>
                    <a:lnTo>
                      <a:pt x="4646" y="6675"/>
                    </a:lnTo>
                    <a:lnTo>
                      <a:pt x="4688" y="6654"/>
                    </a:lnTo>
                    <a:lnTo>
                      <a:pt x="4709" y="6696"/>
                    </a:lnTo>
                    <a:lnTo>
                      <a:pt x="4709" y="6717"/>
                    </a:lnTo>
                    <a:lnTo>
                      <a:pt x="4729" y="6717"/>
                    </a:lnTo>
                    <a:lnTo>
                      <a:pt x="4771" y="6654"/>
                    </a:lnTo>
                    <a:lnTo>
                      <a:pt x="4688" y="6507"/>
                    </a:lnTo>
                    <a:lnTo>
                      <a:pt x="4667" y="6445"/>
                    </a:lnTo>
                    <a:lnTo>
                      <a:pt x="4604" y="6403"/>
                    </a:lnTo>
                    <a:lnTo>
                      <a:pt x="4604" y="6361"/>
                    </a:lnTo>
                    <a:lnTo>
                      <a:pt x="4583" y="6194"/>
                    </a:lnTo>
                    <a:lnTo>
                      <a:pt x="4604" y="6173"/>
                    </a:lnTo>
                    <a:lnTo>
                      <a:pt x="4562" y="6068"/>
                    </a:lnTo>
                    <a:lnTo>
                      <a:pt x="4583" y="6026"/>
                    </a:lnTo>
                    <a:lnTo>
                      <a:pt x="4583" y="5921"/>
                    </a:lnTo>
                    <a:lnTo>
                      <a:pt x="4541" y="5859"/>
                    </a:lnTo>
                    <a:lnTo>
                      <a:pt x="4499" y="5670"/>
                    </a:lnTo>
                    <a:lnTo>
                      <a:pt x="4457" y="5649"/>
                    </a:lnTo>
                    <a:lnTo>
                      <a:pt x="4437" y="5440"/>
                    </a:lnTo>
                    <a:lnTo>
                      <a:pt x="4332" y="5315"/>
                    </a:lnTo>
                    <a:lnTo>
                      <a:pt x="4353" y="5252"/>
                    </a:lnTo>
                    <a:lnTo>
                      <a:pt x="4332" y="5210"/>
                    </a:lnTo>
                    <a:lnTo>
                      <a:pt x="4332" y="5147"/>
                    </a:lnTo>
                    <a:lnTo>
                      <a:pt x="4185" y="5022"/>
                    </a:lnTo>
                    <a:lnTo>
                      <a:pt x="4185" y="4938"/>
                    </a:lnTo>
                    <a:lnTo>
                      <a:pt x="4164" y="4938"/>
                    </a:lnTo>
                    <a:lnTo>
                      <a:pt x="4144" y="4833"/>
                    </a:lnTo>
                    <a:lnTo>
                      <a:pt x="4060" y="4708"/>
                    </a:lnTo>
                    <a:lnTo>
                      <a:pt x="3809" y="4499"/>
                    </a:lnTo>
                    <a:lnTo>
                      <a:pt x="3746" y="4394"/>
                    </a:lnTo>
                    <a:lnTo>
                      <a:pt x="3453" y="4185"/>
                    </a:lnTo>
                    <a:lnTo>
                      <a:pt x="3139" y="4038"/>
                    </a:lnTo>
                    <a:lnTo>
                      <a:pt x="3139" y="3976"/>
                    </a:lnTo>
                    <a:lnTo>
                      <a:pt x="3014" y="3934"/>
                    </a:lnTo>
                    <a:lnTo>
                      <a:pt x="2784" y="3745"/>
                    </a:lnTo>
                    <a:lnTo>
                      <a:pt x="2763" y="3662"/>
                    </a:lnTo>
                    <a:lnTo>
                      <a:pt x="2721" y="3536"/>
                    </a:lnTo>
                    <a:lnTo>
                      <a:pt x="2721" y="3473"/>
                    </a:lnTo>
                    <a:lnTo>
                      <a:pt x="2721" y="3432"/>
                    </a:lnTo>
                    <a:lnTo>
                      <a:pt x="2679" y="3306"/>
                    </a:lnTo>
                    <a:lnTo>
                      <a:pt x="2595" y="3306"/>
                    </a:lnTo>
                    <a:lnTo>
                      <a:pt x="2470" y="3139"/>
                    </a:lnTo>
                    <a:lnTo>
                      <a:pt x="2281" y="3055"/>
                    </a:lnTo>
                    <a:lnTo>
                      <a:pt x="2177" y="3034"/>
                    </a:lnTo>
                    <a:lnTo>
                      <a:pt x="2281" y="2992"/>
                    </a:lnTo>
                    <a:lnTo>
                      <a:pt x="2281" y="2929"/>
                    </a:lnTo>
                    <a:lnTo>
                      <a:pt x="2177" y="2825"/>
                    </a:lnTo>
                    <a:lnTo>
                      <a:pt x="2240" y="2720"/>
                    </a:lnTo>
                    <a:lnTo>
                      <a:pt x="2281" y="2532"/>
                    </a:lnTo>
                    <a:lnTo>
                      <a:pt x="2260" y="2490"/>
                    </a:lnTo>
                    <a:lnTo>
                      <a:pt x="2198" y="2490"/>
                    </a:lnTo>
                    <a:lnTo>
                      <a:pt x="2198" y="2385"/>
                    </a:lnTo>
                    <a:lnTo>
                      <a:pt x="2260" y="2323"/>
                    </a:lnTo>
                    <a:lnTo>
                      <a:pt x="2281" y="2218"/>
                    </a:lnTo>
                    <a:lnTo>
                      <a:pt x="2344" y="2197"/>
                    </a:lnTo>
                    <a:lnTo>
                      <a:pt x="2365" y="2155"/>
                    </a:lnTo>
                    <a:lnTo>
                      <a:pt x="2386" y="2176"/>
                    </a:lnTo>
                    <a:lnTo>
                      <a:pt x="2449" y="2176"/>
                    </a:lnTo>
                    <a:lnTo>
                      <a:pt x="2553" y="2051"/>
                    </a:lnTo>
                    <a:lnTo>
                      <a:pt x="2574" y="2051"/>
                    </a:lnTo>
                    <a:lnTo>
                      <a:pt x="2616" y="1988"/>
                    </a:lnTo>
                    <a:lnTo>
                      <a:pt x="2574" y="1904"/>
                    </a:lnTo>
                    <a:lnTo>
                      <a:pt x="2595" y="1883"/>
                    </a:lnTo>
                    <a:lnTo>
                      <a:pt x="2595" y="1800"/>
                    </a:lnTo>
                    <a:lnTo>
                      <a:pt x="2595" y="1737"/>
                    </a:lnTo>
                    <a:lnTo>
                      <a:pt x="2574" y="1674"/>
                    </a:lnTo>
                    <a:lnTo>
                      <a:pt x="2616" y="1632"/>
                    </a:lnTo>
                    <a:lnTo>
                      <a:pt x="2616" y="1548"/>
                    </a:lnTo>
                    <a:lnTo>
                      <a:pt x="2679" y="1548"/>
                    </a:lnTo>
                    <a:lnTo>
                      <a:pt x="2700" y="1590"/>
                    </a:lnTo>
                    <a:lnTo>
                      <a:pt x="2721" y="1590"/>
                    </a:lnTo>
                    <a:lnTo>
                      <a:pt x="2804" y="1548"/>
                    </a:lnTo>
                    <a:lnTo>
                      <a:pt x="2888" y="1528"/>
                    </a:lnTo>
                    <a:lnTo>
                      <a:pt x="2930" y="1548"/>
                    </a:lnTo>
                    <a:lnTo>
                      <a:pt x="2972" y="1528"/>
                    </a:lnTo>
                    <a:lnTo>
                      <a:pt x="3014" y="1465"/>
                    </a:lnTo>
                    <a:lnTo>
                      <a:pt x="2993" y="1381"/>
                    </a:lnTo>
                    <a:lnTo>
                      <a:pt x="3014" y="1339"/>
                    </a:lnTo>
                    <a:lnTo>
                      <a:pt x="3118" y="1318"/>
                    </a:lnTo>
                    <a:lnTo>
                      <a:pt x="3223" y="1339"/>
                    </a:lnTo>
                    <a:lnTo>
                      <a:pt x="3328" y="1256"/>
                    </a:lnTo>
                    <a:lnTo>
                      <a:pt x="3390" y="1256"/>
                    </a:lnTo>
                    <a:lnTo>
                      <a:pt x="3432" y="1235"/>
                    </a:lnTo>
                    <a:lnTo>
                      <a:pt x="3495" y="1172"/>
                    </a:lnTo>
                    <a:lnTo>
                      <a:pt x="3453" y="1130"/>
                    </a:lnTo>
                    <a:lnTo>
                      <a:pt x="3348" y="1067"/>
                    </a:lnTo>
                    <a:lnTo>
                      <a:pt x="3286" y="1109"/>
                    </a:lnTo>
                    <a:lnTo>
                      <a:pt x="3223" y="1046"/>
                    </a:lnTo>
                    <a:lnTo>
                      <a:pt x="3118" y="1109"/>
                    </a:lnTo>
                    <a:lnTo>
                      <a:pt x="3014" y="1025"/>
                    </a:lnTo>
                    <a:lnTo>
                      <a:pt x="2888" y="1004"/>
                    </a:lnTo>
                    <a:lnTo>
                      <a:pt x="2867" y="900"/>
                    </a:lnTo>
                    <a:lnTo>
                      <a:pt x="2616" y="816"/>
                    </a:lnTo>
                    <a:lnTo>
                      <a:pt x="2595" y="712"/>
                    </a:lnTo>
                    <a:lnTo>
                      <a:pt x="2512" y="691"/>
                    </a:lnTo>
                    <a:lnTo>
                      <a:pt x="2574" y="481"/>
                    </a:lnTo>
                    <a:lnTo>
                      <a:pt x="2679" y="440"/>
                    </a:lnTo>
                    <a:lnTo>
                      <a:pt x="2679" y="335"/>
                    </a:lnTo>
                    <a:lnTo>
                      <a:pt x="2595" y="272"/>
                    </a:lnTo>
                    <a:lnTo>
                      <a:pt x="2449" y="314"/>
                    </a:lnTo>
                    <a:lnTo>
                      <a:pt x="2386" y="272"/>
                    </a:lnTo>
                    <a:lnTo>
                      <a:pt x="2114" y="272"/>
                    </a:lnTo>
                    <a:lnTo>
                      <a:pt x="2072" y="188"/>
                    </a:lnTo>
                    <a:lnTo>
                      <a:pt x="1947" y="168"/>
                    </a:lnTo>
                    <a:lnTo>
                      <a:pt x="1947" y="84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10"/>
              <p:cNvSpPr/>
              <p:nvPr/>
            </p:nvSpPr>
            <p:spPr>
              <a:xfrm>
                <a:off x="4450186" y="3045644"/>
                <a:ext cx="36139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2616" extrusionOk="0">
                    <a:moveTo>
                      <a:pt x="2407" y="0"/>
                    </a:moveTo>
                    <a:lnTo>
                      <a:pt x="2239" y="42"/>
                    </a:lnTo>
                    <a:lnTo>
                      <a:pt x="2135" y="126"/>
                    </a:lnTo>
                    <a:lnTo>
                      <a:pt x="2260" y="251"/>
                    </a:lnTo>
                    <a:lnTo>
                      <a:pt x="2239" y="356"/>
                    </a:lnTo>
                    <a:lnTo>
                      <a:pt x="2260" y="460"/>
                    </a:lnTo>
                    <a:lnTo>
                      <a:pt x="2260" y="544"/>
                    </a:lnTo>
                    <a:lnTo>
                      <a:pt x="2072" y="481"/>
                    </a:lnTo>
                    <a:lnTo>
                      <a:pt x="1967" y="314"/>
                    </a:lnTo>
                    <a:lnTo>
                      <a:pt x="1821" y="314"/>
                    </a:lnTo>
                    <a:lnTo>
                      <a:pt x="1758" y="230"/>
                    </a:lnTo>
                    <a:lnTo>
                      <a:pt x="1632" y="126"/>
                    </a:lnTo>
                    <a:lnTo>
                      <a:pt x="1549" y="167"/>
                    </a:lnTo>
                    <a:lnTo>
                      <a:pt x="1444" y="105"/>
                    </a:lnTo>
                    <a:lnTo>
                      <a:pt x="1298" y="126"/>
                    </a:lnTo>
                    <a:lnTo>
                      <a:pt x="1151" y="63"/>
                    </a:lnTo>
                    <a:lnTo>
                      <a:pt x="1026" y="63"/>
                    </a:lnTo>
                    <a:lnTo>
                      <a:pt x="879" y="146"/>
                    </a:lnTo>
                    <a:lnTo>
                      <a:pt x="816" y="105"/>
                    </a:lnTo>
                    <a:lnTo>
                      <a:pt x="670" y="105"/>
                    </a:lnTo>
                    <a:lnTo>
                      <a:pt x="398" y="167"/>
                    </a:lnTo>
                    <a:lnTo>
                      <a:pt x="272" y="167"/>
                    </a:lnTo>
                    <a:lnTo>
                      <a:pt x="168" y="335"/>
                    </a:lnTo>
                    <a:lnTo>
                      <a:pt x="105" y="523"/>
                    </a:lnTo>
                    <a:lnTo>
                      <a:pt x="42" y="649"/>
                    </a:lnTo>
                    <a:lnTo>
                      <a:pt x="0" y="858"/>
                    </a:lnTo>
                    <a:lnTo>
                      <a:pt x="63" y="1088"/>
                    </a:lnTo>
                    <a:lnTo>
                      <a:pt x="168" y="1151"/>
                    </a:lnTo>
                    <a:lnTo>
                      <a:pt x="210" y="1255"/>
                    </a:lnTo>
                    <a:lnTo>
                      <a:pt x="189" y="1486"/>
                    </a:lnTo>
                    <a:lnTo>
                      <a:pt x="189" y="1569"/>
                    </a:lnTo>
                    <a:lnTo>
                      <a:pt x="272" y="1632"/>
                    </a:lnTo>
                    <a:lnTo>
                      <a:pt x="272" y="1779"/>
                    </a:lnTo>
                    <a:lnTo>
                      <a:pt x="356" y="1820"/>
                    </a:lnTo>
                    <a:lnTo>
                      <a:pt x="356" y="1925"/>
                    </a:lnTo>
                    <a:lnTo>
                      <a:pt x="419" y="2051"/>
                    </a:lnTo>
                    <a:lnTo>
                      <a:pt x="482" y="2030"/>
                    </a:lnTo>
                    <a:lnTo>
                      <a:pt x="523" y="2113"/>
                    </a:lnTo>
                    <a:lnTo>
                      <a:pt x="503" y="2218"/>
                    </a:lnTo>
                    <a:lnTo>
                      <a:pt x="565" y="2260"/>
                    </a:lnTo>
                    <a:lnTo>
                      <a:pt x="565" y="2364"/>
                    </a:lnTo>
                    <a:lnTo>
                      <a:pt x="733" y="2364"/>
                    </a:lnTo>
                    <a:lnTo>
                      <a:pt x="733" y="2260"/>
                    </a:lnTo>
                    <a:lnTo>
                      <a:pt x="795" y="2218"/>
                    </a:lnTo>
                    <a:lnTo>
                      <a:pt x="837" y="2155"/>
                    </a:lnTo>
                    <a:lnTo>
                      <a:pt x="837" y="2239"/>
                    </a:lnTo>
                    <a:lnTo>
                      <a:pt x="900" y="2323"/>
                    </a:lnTo>
                    <a:lnTo>
                      <a:pt x="879" y="2406"/>
                    </a:lnTo>
                    <a:lnTo>
                      <a:pt x="816" y="2469"/>
                    </a:lnTo>
                    <a:lnTo>
                      <a:pt x="837" y="2553"/>
                    </a:lnTo>
                    <a:lnTo>
                      <a:pt x="879" y="2574"/>
                    </a:lnTo>
                    <a:lnTo>
                      <a:pt x="921" y="2574"/>
                    </a:lnTo>
                    <a:lnTo>
                      <a:pt x="1026" y="2511"/>
                    </a:lnTo>
                    <a:lnTo>
                      <a:pt x="1026" y="2469"/>
                    </a:lnTo>
                    <a:lnTo>
                      <a:pt x="1088" y="2532"/>
                    </a:lnTo>
                    <a:lnTo>
                      <a:pt x="1214" y="2553"/>
                    </a:lnTo>
                    <a:lnTo>
                      <a:pt x="1235" y="2532"/>
                    </a:lnTo>
                    <a:lnTo>
                      <a:pt x="1340" y="2615"/>
                    </a:lnTo>
                    <a:lnTo>
                      <a:pt x="1444" y="2469"/>
                    </a:lnTo>
                    <a:lnTo>
                      <a:pt x="1570" y="2448"/>
                    </a:lnTo>
                    <a:lnTo>
                      <a:pt x="1632" y="2302"/>
                    </a:lnTo>
                    <a:lnTo>
                      <a:pt x="1758" y="2302"/>
                    </a:lnTo>
                    <a:lnTo>
                      <a:pt x="1821" y="2323"/>
                    </a:lnTo>
                    <a:lnTo>
                      <a:pt x="2093" y="2260"/>
                    </a:lnTo>
                    <a:lnTo>
                      <a:pt x="2197" y="2323"/>
                    </a:lnTo>
                    <a:lnTo>
                      <a:pt x="2239" y="2406"/>
                    </a:lnTo>
                    <a:lnTo>
                      <a:pt x="2407" y="2406"/>
                    </a:lnTo>
                    <a:lnTo>
                      <a:pt x="2365" y="2260"/>
                    </a:lnTo>
                    <a:lnTo>
                      <a:pt x="2386" y="2197"/>
                    </a:lnTo>
                    <a:lnTo>
                      <a:pt x="2281" y="2092"/>
                    </a:lnTo>
                    <a:lnTo>
                      <a:pt x="2156" y="2051"/>
                    </a:lnTo>
                    <a:lnTo>
                      <a:pt x="2135" y="1841"/>
                    </a:lnTo>
                    <a:lnTo>
                      <a:pt x="2239" y="1779"/>
                    </a:lnTo>
                    <a:lnTo>
                      <a:pt x="2448" y="1779"/>
                    </a:lnTo>
                    <a:lnTo>
                      <a:pt x="2511" y="1674"/>
                    </a:lnTo>
                    <a:lnTo>
                      <a:pt x="2679" y="1569"/>
                    </a:lnTo>
                    <a:lnTo>
                      <a:pt x="2825" y="1507"/>
                    </a:lnTo>
                    <a:lnTo>
                      <a:pt x="2867" y="1423"/>
                    </a:lnTo>
                    <a:lnTo>
                      <a:pt x="2930" y="1402"/>
                    </a:lnTo>
                    <a:lnTo>
                      <a:pt x="3034" y="1214"/>
                    </a:lnTo>
                    <a:lnTo>
                      <a:pt x="3013" y="1088"/>
                    </a:lnTo>
                    <a:lnTo>
                      <a:pt x="3034" y="942"/>
                    </a:lnTo>
                    <a:lnTo>
                      <a:pt x="3013" y="837"/>
                    </a:lnTo>
                    <a:lnTo>
                      <a:pt x="3034" y="649"/>
                    </a:lnTo>
                    <a:lnTo>
                      <a:pt x="2930" y="418"/>
                    </a:lnTo>
                    <a:lnTo>
                      <a:pt x="2825" y="356"/>
                    </a:lnTo>
                    <a:lnTo>
                      <a:pt x="2762" y="167"/>
                    </a:lnTo>
                    <a:lnTo>
                      <a:pt x="2679" y="167"/>
                    </a:lnTo>
                    <a:lnTo>
                      <a:pt x="2574" y="126"/>
                    </a:lnTo>
                    <a:lnTo>
                      <a:pt x="2469" y="105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10"/>
              <p:cNvSpPr/>
              <p:nvPr/>
            </p:nvSpPr>
            <p:spPr>
              <a:xfrm>
                <a:off x="4429753" y="2990191"/>
                <a:ext cx="55822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5421" extrusionOk="0">
                    <a:moveTo>
                      <a:pt x="879" y="1"/>
                    </a:moveTo>
                    <a:lnTo>
                      <a:pt x="879" y="85"/>
                    </a:lnTo>
                    <a:lnTo>
                      <a:pt x="817" y="126"/>
                    </a:lnTo>
                    <a:lnTo>
                      <a:pt x="817" y="336"/>
                    </a:lnTo>
                    <a:lnTo>
                      <a:pt x="859" y="440"/>
                    </a:lnTo>
                    <a:lnTo>
                      <a:pt x="859" y="587"/>
                    </a:lnTo>
                    <a:lnTo>
                      <a:pt x="879" y="733"/>
                    </a:lnTo>
                    <a:lnTo>
                      <a:pt x="775" y="712"/>
                    </a:lnTo>
                    <a:lnTo>
                      <a:pt x="649" y="754"/>
                    </a:lnTo>
                    <a:lnTo>
                      <a:pt x="587" y="649"/>
                    </a:lnTo>
                    <a:lnTo>
                      <a:pt x="524" y="608"/>
                    </a:lnTo>
                    <a:lnTo>
                      <a:pt x="419" y="712"/>
                    </a:lnTo>
                    <a:lnTo>
                      <a:pt x="252" y="733"/>
                    </a:lnTo>
                    <a:lnTo>
                      <a:pt x="231" y="838"/>
                    </a:lnTo>
                    <a:lnTo>
                      <a:pt x="189" y="942"/>
                    </a:lnTo>
                    <a:lnTo>
                      <a:pt x="231" y="1026"/>
                    </a:lnTo>
                    <a:lnTo>
                      <a:pt x="105" y="1110"/>
                    </a:lnTo>
                    <a:lnTo>
                      <a:pt x="43" y="1110"/>
                    </a:lnTo>
                    <a:lnTo>
                      <a:pt x="1" y="1256"/>
                    </a:lnTo>
                    <a:lnTo>
                      <a:pt x="43" y="1382"/>
                    </a:lnTo>
                    <a:lnTo>
                      <a:pt x="210" y="1361"/>
                    </a:lnTo>
                    <a:lnTo>
                      <a:pt x="315" y="1486"/>
                    </a:lnTo>
                    <a:lnTo>
                      <a:pt x="335" y="1675"/>
                    </a:lnTo>
                    <a:lnTo>
                      <a:pt x="252" y="1758"/>
                    </a:lnTo>
                    <a:lnTo>
                      <a:pt x="335" y="1884"/>
                    </a:lnTo>
                    <a:lnTo>
                      <a:pt x="440" y="1947"/>
                    </a:lnTo>
                    <a:lnTo>
                      <a:pt x="524" y="1863"/>
                    </a:lnTo>
                    <a:lnTo>
                      <a:pt x="733" y="1863"/>
                    </a:lnTo>
                    <a:lnTo>
                      <a:pt x="754" y="1968"/>
                    </a:lnTo>
                    <a:lnTo>
                      <a:pt x="670" y="2093"/>
                    </a:lnTo>
                    <a:lnTo>
                      <a:pt x="754" y="2198"/>
                    </a:lnTo>
                    <a:lnTo>
                      <a:pt x="733" y="2281"/>
                    </a:lnTo>
                    <a:lnTo>
                      <a:pt x="670" y="2386"/>
                    </a:lnTo>
                    <a:lnTo>
                      <a:pt x="733" y="2512"/>
                    </a:lnTo>
                    <a:lnTo>
                      <a:pt x="733" y="2721"/>
                    </a:lnTo>
                    <a:lnTo>
                      <a:pt x="733" y="3014"/>
                    </a:lnTo>
                    <a:lnTo>
                      <a:pt x="879" y="2930"/>
                    </a:lnTo>
                    <a:lnTo>
                      <a:pt x="1047" y="2909"/>
                    </a:lnTo>
                    <a:lnTo>
                      <a:pt x="1047" y="2784"/>
                    </a:lnTo>
                    <a:lnTo>
                      <a:pt x="1235" y="2700"/>
                    </a:lnTo>
                    <a:lnTo>
                      <a:pt x="1444" y="2805"/>
                    </a:lnTo>
                    <a:lnTo>
                      <a:pt x="1549" y="2805"/>
                    </a:lnTo>
                    <a:lnTo>
                      <a:pt x="1633" y="2930"/>
                    </a:lnTo>
                    <a:lnTo>
                      <a:pt x="1884" y="2909"/>
                    </a:lnTo>
                    <a:lnTo>
                      <a:pt x="2009" y="2637"/>
                    </a:lnTo>
                    <a:lnTo>
                      <a:pt x="2198" y="2595"/>
                    </a:lnTo>
                    <a:lnTo>
                      <a:pt x="2449" y="2679"/>
                    </a:lnTo>
                    <a:lnTo>
                      <a:pt x="2532" y="2826"/>
                    </a:lnTo>
                    <a:lnTo>
                      <a:pt x="2804" y="3014"/>
                    </a:lnTo>
                    <a:lnTo>
                      <a:pt x="2930" y="3118"/>
                    </a:lnTo>
                    <a:lnTo>
                      <a:pt x="2972" y="3244"/>
                    </a:lnTo>
                    <a:lnTo>
                      <a:pt x="2972" y="3328"/>
                    </a:lnTo>
                    <a:lnTo>
                      <a:pt x="2930" y="3411"/>
                    </a:lnTo>
                    <a:lnTo>
                      <a:pt x="2972" y="3537"/>
                    </a:lnTo>
                    <a:lnTo>
                      <a:pt x="2972" y="3725"/>
                    </a:lnTo>
                    <a:lnTo>
                      <a:pt x="2951" y="3788"/>
                    </a:lnTo>
                    <a:lnTo>
                      <a:pt x="3056" y="3872"/>
                    </a:lnTo>
                    <a:lnTo>
                      <a:pt x="3160" y="3997"/>
                    </a:lnTo>
                    <a:lnTo>
                      <a:pt x="3286" y="3997"/>
                    </a:lnTo>
                    <a:lnTo>
                      <a:pt x="3369" y="4060"/>
                    </a:lnTo>
                    <a:lnTo>
                      <a:pt x="3348" y="4102"/>
                    </a:lnTo>
                    <a:lnTo>
                      <a:pt x="3495" y="4206"/>
                    </a:lnTo>
                    <a:lnTo>
                      <a:pt x="3495" y="4290"/>
                    </a:lnTo>
                    <a:lnTo>
                      <a:pt x="3474" y="4416"/>
                    </a:lnTo>
                    <a:lnTo>
                      <a:pt x="3474" y="4499"/>
                    </a:lnTo>
                    <a:lnTo>
                      <a:pt x="3453" y="4604"/>
                    </a:lnTo>
                    <a:lnTo>
                      <a:pt x="3474" y="4688"/>
                    </a:lnTo>
                    <a:lnTo>
                      <a:pt x="3474" y="4897"/>
                    </a:lnTo>
                    <a:lnTo>
                      <a:pt x="3390" y="4981"/>
                    </a:lnTo>
                    <a:lnTo>
                      <a:pt x="3348" y="5002"/>
                    </a:lnTo>
                    <a:lnTo>
                      <a:pt x="3474" y="5106"/>
                    </a:lnTo>
                    <a:lnTo>
                      <a:pt x="3537" y="5190"/>
                    </a:lnTo>
                    <a:lnTo>
                      <a:pt x="3683" y="5190"/>
                    </a:lnTo>
                    <a:lnTo>
                      <a:pt x="3788" y="5357"/>
                    </a:lnTo>
                    <a:lnTo>
                      <a:pt x="3976" y="5420"/>
                    </a:lnTo>
                    <a:lnTo>
                      <a:pt x="3976" y="5336"/>
                    </a:lnTo>
                    <a:lnTo>
                      <a:pt x="3955" y="5232"/>
                    </a:lnTo>
                    <a:lnTo>
                      <a:pt x="3976" y="5127"/>
                    </a:lnTo>
                    <a:lnTo>
                      <a:pt x="3851" y="5002"/>
                    </a:lnTo>
                    <a:lnTo>
                      <a:pt x="3955" y="4918"/>
                    </a:lnTo>
                    <a:lnTo>
                      <a:pt x="4123" y="4876"/>
                    </a:lnTo>
                    <a:lnTo>
                      <a:pt x="4185" y="4981"/>
                    </a:lnTo>
                    <a:lnTo>
                      <a:pt x="4290" y="5002"/>
                    </a:lnTo>
                    <a:lnTo>
                      <a:pt x="4395" y="5043"/>
                    </a:lnTo>
                    <a:lnTo>
                      <a:pt x="4499" y="5043"/>
                    </a:lnTo>
                    <a:lnTo>
                      <a:pt x="4604" y="5002"/>
                    </a:lnTo>
                    <a:lnTo>
                      <a:pt x="4583" y="4813"/>
                    </a:lnTo>
                    <a:lnTo>
                      <a:pt x="4541" y="4730"/>
                    </a:lnTo>
                    <a:lnTo>
                      <a:pt x="4520" y="4604"/>
                    </a:lnTo>
                    <a:lnTo>
                      <a:pt x="4688" y="4478"/>
                    </a:lnTo>
                    <a:lnTo>
                      <a:pt x="4688" y="4311"/>
                    </a:lnTo>
                    <a:lnTo>
                      <a:pt x="4604" y="4311"/>
                    </a:lnTo>
                    <a:lnTo>
                      <a:pt x="4541" y="4248"/>
                    </a:lnTo>
                    <a:lnTo>
                      <a:pt x="4583" y="4081"/>
                    </a:lnTo>
                    <a:lnTo>
                      <a:pt x="4646" y="3997"/>
                    </a:lnTo>
                    <a:lnTo>
                      <a:pt x="4604" y="3934"/>
                    </a:lnTo>
                    <a:lnTo>
                      <a:pt x="4499" y="3976"/>
                    </a:lnTo>
                    <a:lnTo>
                      <a:pt x="4436" y="3955"/>
                    </a:lnTo>
                    <a:lnTo>
                      <a:pt x="4374" y="3851"/>
                    </a:lnTo>
                    <a:lnTo>
                      <a:pt x="4227" y="3851"/>
                    </a:lnTo>
                    <a:lnTo>
                      <a:pt x="4185" y="3788"/>
                    </a:lnTo>
                    <a:lnTo>
                      <a:pt x="4206" y="3683"/>
                    </a:lnTo>
                    <a:lnTo>
                      <a:pt x="4123" y="3662"/>
                    </a:lnTo>
                    <a:lnTo>
                      <a:pt x="4081" y="3662"/>
                    </a:lnTo>
                    <a:lnTo>
                      <a:pt x="3997" y="3579"/>
                    </a:lnTo>
                    <a:lnTo>
                      <a:pt x="3997" y="3516"/>
                    </a:lnTo>
                    <a:lnTo>
                      <a:pt x="3913" y="3411"/>
                    </a:lnTo>
                    <a:lnTo>
                      <a:pt x="3788" y="3411"/>
                    </a:lnTo>
                    <a:lnTo>
                      <a:pt x="3704" y="3349"/>
                    </a:lnTo>
                    <a:lnTo>
                      <a:pt x="3662" y="3223"/>
                    </a:lnTo>
                    <a:lnTo>
                      <a:pt x="3474" y="3014"/>
                    </a:lnTo>
                    <a:lnTo>
                      <a:pt x="3495" y="2930"/>
                    </a:lnTo>
                    <a:lnTo>
                      <a:pt x="3369" y="2784"/>
                    </a:lnTo>
                    <a:lnTo>
                      <a:pt x="3202" y="2700"/>
                    </a:lnTo>
                    <a:lnTo>
                      <a:pt x="3056" y="2491"/>
                    </a:lnTo>
                    <a:lnTo>
                      <a:pt x="2951" y="2491"/>
                    </a:lnTo>
                    <a:lnTo>
                      <a:pt x="2763" y="2386"/>
                    </a:lnTo>
                    <a:lnTo>
                      <a:pt x="2595" y="2386"/>
                    </a:lnTo>
                    <a:lnTo>
                      <a:pt x="2511" y="2219"/>
                    </a:lnTo>
                    <a:lnTo>
                      <a:pt x="2428" y="2219"/>
                    </a:lnTo>
                    <a:lnTo>
                      <a:pt x="2407" y="2156"/>
                    </a:lnTo>
                    <a:lnTo>
                      <a:pt x="2491" y="2072"/>
                    </a:lnTo>
                    <a:lnTo>
                      <a:pt x="2344" y="1905"/>
                    </a:lnTo>
                    <a:lnTo>
                      <a:pt x="2344" y="1842"/>
                    </a:lnTo>
                    <a:lnTo>
                      <a:pt x="2428" y="1842"/>
                    </a:lnTo>
                    <a:lnTo>
                      <a:pt x="2595" y="1758"/>
                    </a:lnTo>
                    <a:lnTo>
                      <a:pt x="2721" y="1758"/>
                    </a:lnTo>
                    <a:lnTo>
                      <a:pt x="2763" y="1675"/>
                    </a:lnTo>
                    <a:lnTo>
                      <a:pt x="2846" y="1465"/>
                    </a:lnTo>
                    <a:lnTo>
                      <a:pt x="2930" y="1445"/>
                    </a:lnTo>
                    <a:lnTo>
                      <a:pt x="2930" y="1361"/>
                    </a:lnTo>
                    <a:lnTo>
                      <a:pt x="2742" y="1319"/>
                    </a:lnTo>
                    <a:lnTo>
                      <a:pt x="2763" y="1214"/>
                    </a:lnTo>
                    <a:lnTo>
                      <a:pt x="2742" y="1110"/>
                    </a:lnTo>
                    <a:lnTo>
                      <a:pt x="2595" y="1068"/>
                    </a:lnTo>
                    <a:lnTo>
                      <a:pt x="2511" y="963"/>
                    </a:lnTo>
                    <a:lnTo>
                      <a:pt x="2344" y="963"/>
                    </a:lnTo>
                    <a:lnTo>
                      <a:pt x="2219" y="1047"/>
                    </a:lnTo>
                    <a:lnTo>
                      <a:pt x="2072" y="1005"/>
                    </a:lnTo>
                    <a:lnTo>
                      <a:pt x="1821" y="1005"/>
                    </a:lnTo>
                    <a:lnTo>
                      <a:pt x="1716" y="796"/>
                    </a:lnTo>
                    <a:lnTo>
                      <a:pt x="1507" y="608"/>
                    </a:lnTo>
                    <a:lnTo>
                      <a:pt x="1570" y="524"/>
                    </a:lnTo>
                    <a:lnTo>
                      <a:pt x="1549" y="398"/>
                    </a:lnTo>
                    <a:lnTo>
                      <a:pt x="1444" y="315"/>
                    </a:lnTo>
                    <a:lnTo>
                      <a:pt x="1340" y="168"/>
                    </a:lnTo>
                    <a:lnTo>
                      <a:pt x="1151" y="85"/>
                    </a:lnTo>
                    <a:lnTo>
                      <a:pt x="1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10"/>
              <p:cNvSpPr/>
              <p:nvPr/>
            </p:nvSpPr>
            <p:spPr>
              <a:xfrm>
                <a:off x="4413309" y="3004475"/>
                <a:ext cx="58061" cy="103285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9082" extrusionOk="0">
                    <a:moveTo>
                      <a:pt x="1361" y="0"/>
                    </a:moveTo>
                    <a:lnTo>
                      <a:pt x="1193" y="21"/>
                    </a:lnTo>
                    <a:lnTo>
                      <a:pt x="1068" y="63"/>
                    </a:lnTo>
                    <a:lnTo>
                      <a:pt x="1068" y="126"/>
                    </a:lnTo>
                    <a:lnTo>
                      <a:pt x="1110" y="209"/>
                    </a:lnTo>
                    <a:lnTo>
                      <a:pt x="1089" y="293"/>
                    </a:lnTo>
                    <a:lnTo>
                      <a:pt x="921" y="272"/>
                    </a:lnTo>
                    <a:lnTo>
                      <a:pt x="859" y="314"/>
                    </a:lnTo>
                    <a:lnTo>
                      <a:pt x="859" y="481"/>
                    </a:lnTo>
                    <a:lnTo>
                      <a:pt x="838" y="523"/>
                    </a:lnTo>
                    <a:lnTo>
                      <a:pt x="691" y="523"/>
                    </a:lnTo>
                    <a:lnTo>
                      <a:pt x="566" y="628"/>
                    </a:lnTo>
                    <a:lnTo>
                      <a:pt x="335" y="544"/>
                    </a:lnTo>
                    <a:lnTo>
                      <a:pt x="252" y="691"/>
                    </a:lnTo>
                    <a:lnTo>
                      <a:pt x="273" y="858"/>
                    </a:lnTo>
                    <a:lnTo>
                      <a:pt x="210" y="942"/>
                    </a:lnTo>
                    <a:lnTo>
                      <a:pt x="210" y="1130"/>
                    </a:lnTo>
                    <a:lnTo>
                      <a:pt x="231" y="1214"/>
                    </a:lnTo>
                    <a:lnTo>
                      <a:pt x="126" y="1277"/>
                    </a:lnTo>
                    <a:lnTo>
                      <a:pt x="1" y="1360"/>
                    </a:lnTo>
                    <a:lnTo>
                      <a:pt x="1" y="1444"/>
                    </a:lnTo>
                    <a:lnTo>
                      <a:pt x="63" y="1465"/>
                    </a:lnTo>
                    <a:lnTo>
                      <a:pt x="168" y="1653"/>
                    </a:lnTo>
                    <a:lnTo>
                      <a:pt x="252" y="1737"/>
                    </a:lnTo>
                    <a:lnTo>
                      <a:pt x="315" y="1800"/>
                    </a:lnTo>
                    <a:lnTo>
                      <a:pt x="440" y="1904"/>
                    </a:lnTo>
                    <a:lnTo>
                      <a:pt x="587" y="2197"/>
                    </a:lnTo>
                    <a:lnTo>
                      <a:pt x="670" y="2260"/>
                    </a:lnTo>
                    <a:lnTo>
                      <a:pt x="754" y="2386"/>
                    </a:lnTo>
                    <a:lnTo>
                      <a:pt x="754" y="2511"/>
                    </a:lnTo>
                    <a:lnTo>
                      <a:pt x="879" y="2574"/>
                    </a:lnTo>
                    <a:lnTo>
                      <a:pt x="879" y="2699"/>
                    </a:lnTo>
                    <a:lnTo>
                      <a:pt x="775" y="2741"/>
                    </a:lnTo>
                    <a:lnTo>
                      <a:pt x="754" y="2825"/>
                    </a:lnTo>
                    <a:lnTo>
                      <a:pt x="796" y="3118"/>
                    </a:lnTo>
                    <a:lnTo>
                      <a:pt x="775" y="3222"/>
                    </a:lnTo>
                    <a:lnTo>
                      <a:pt x="670" y="3264"/>
                    </a:lnTo>
                    <a:lnTo>
                      <a:pt x="754" y="3474"/>
                    </a:lnTo>
                    <a:lnTo>
                      <a:pt x="754" y="3578"/>
                    </a:lnTo>
                    <a:lnTo>
                      <a:pt x="900" y="3766"/>
                    </a:lnTo>
                    <a:lnTo>
                      <a:pt x="1089" y="3892"/>
                    </a:lnTo>
                    <a:lnTo>
                      <a:pt x="1256" y="4059"/>
                    </a:lnTo>
                    <a:lnTo>
                      <a:pt x="1298" y="4311"/>
                    </a:lnTo>
                    <a:lnTo>
                      <a:pt x="1277" y="4394"/>
                    </a:lnTo>
                    <a:lnTo>
                      <a:pt x="1298" y="4520"/>
                    </a:lnTo>
                    <a:lnTo>
                      <a:pt x="1277" y="4624"/>
                    </a:lnTo>
                    <a:lnTo>
                      <a:pt x="1361" y="4708"/>
                    </a:lnTo>
                    <a:lnTo>
                      <a:pt x="1382" y="4896"/>
                    </a:lnTo>
                    <a:lnTo>
                      <a:pt x="1424" y="5001"/>
                    </a:lnTo>
                    <a:lnTo>
                      <a:pt x="1403" y="5147"/>
                    </a:lnTo>
                    <a:lnTo>
                      <a:pt x="1486" y="5294"/>
                    </a:lnTo>
                    <a:lnTo>
                      <a:pt x="1486" y="5461"/>
                    </a:lnTo>
                    <a:lnTo>
                      <a:pt x="1403" y="5524"/>
                    </a:lnTo>
                    <a:lnTo>
                      <a:pt x="1277" y="5880"/>
                    </a:lnTo>
                    <a:lnTo>
                      <a:pt x="1152" y="5963"/>
                    </a:lnTo>
                    <a:lnTo>
                      <a:pt x="1152" y="6131"/>
                    </a:lnTo>
                    <a:lnTo>
                      <a:pt x="1089" y="6194"/>
                    </a:lnTo>
                    <a:lnTo>
                      <a:pt x="1068" y="6298"/>
                    </a:lnTo>
                    <a:lnTo>
                      <a:pt x="1047" y="6487"/>
                    </a:lnTo>
                    <a:lnTo>
                      <a:pt x="1089" y="6487"/>
                    </a:lnTo>
                    <a:lnTo>
                      <a:pt x="1005" y="6591"/>
                    </a:lnTo>
                    <a:lnTo>
                      <a:pt x="1047" y="6654"/>
                    </a:lnTo>
                    <a:lnTo>
                      <a:pt x="963" y="6779"/>
                    </a:lnTo>
                    <a:lnTo>
                      <a:pt x="1047" y="6779"/>
                    </a:lnTo>
                    <a:lnTo>
                      <a:pt x="984" y="6863"/>
                    </a:lnTo>
                    <a:lnTo>
                      <a:pt x="921" y="6863"/>
                    </a:lnTo>
                    <a:lnTo>
                      <a:pt x="921" y="7072"/>
                    </a:lnTo>
                    <a:lnTo>
                      <a:pt x="859" y="7114"/>
                    </a:lnTo>
                    <a:lnTo>
                      <a:pt x="879" y="7282"/>
                    </a:lnTo>
                    <a:lnTo>
                      <a:pt x="859" y="7324"/>
                    </a:lnTo>
                    <a:lnTo>
                      <a:pt x="879" y="7533"/>
                    </a:lnTo>
                    <a:lnTo>
                      <a:pt x="921" y="7616"/>
                    </a:lnTo>
                    <a:lnTo>
                      <a:pt x="1005" y="7616"/>
                    </a:lnTo>
                    <a:lnTo>
                      <a:pt x="984" y="7512"/>
                    </a:lnTo>
                    <a:lnTo>
                      <a:pt x="1110" y="7449"/>
                    </a:lnTo>
                    <a:lnTo>
                      <a:pt x="1089" y="7512"/>
                    </a:lnTo>
                    <a:lnTo>
                      <a:pt x="1172" y="7554"/>
                    </a:lnTo>
                    <a:lnTo>
                      <a:pt x="1172" y="7637"/>
                    </a:lnTo>
                    <a:lnTo>
                      <a:pt x="1277" y="7658"/>
                    </a:lnTo>
                    <a:lnTo>
                      <a:pt x="1319" y="7868"/>
                    </a:lnTo>
                    <a:lnTo>
                      <a:pt x="1424" y="7868"/>
                    </a:lnTo>
                    <a:lnTo>
                      <a:pt x="1570" y="8035"/>
                    </a:lnTo>
                    <a:lnTo>
                      <a:pt x="1570" y="8119"/>
                    </a:lnTo>
                    <a:lnTo>
                      <a:pt x="1675" y="8140"/>
                    </a:lnTo>
                    <a:lnTo>
                      <a:pt x="1696" y="8244"/>
                    </a:lnTo>
                    <a:lnTo>
                      <a:pt x="1779" y="8244"/>
                    </a:lnTo>
                    <a:lnTo>
                      <a:pt x="1779" y="8286"/>
                    </a:lnTo>
                    <a:lnTo>
                      <a:pt x="1716" y="8370"/>
                    </a:lnTo>
                    <a:lnTo>
                      <a:pt x="1716" y="8391"/>
                    </a:lnTo>
                    <a:lnTo>
                      <a:pt x="1968" y="8579"/>
                    </a:lnTo>
                    <a:lnTo>
                      <a:pt x="2009" y="8663"/>
                    </a:lnTo>
                    <a:lnTo>
                      <a:pt x="2051" y="8537"/>
                    </a:lnTo>
                    <a:lnTo>
                      <a:pt x="2135" y="8453"/>
                    </a:lnTo>
                    <a:lnTo>
                      <a:pt x="2240" y="8537"/>
                    </a:lnTo>
                    <a:lnTo>
                      <a:pt x="2407" y="8579"/>
                    </a:lnTo>
                    <a:lnTo>
                      <a:pt x="2428" y="8642"/>
                    </a:lnTo>
                    <a:lnTo>
                      <a:pt x="2553" y="8642"/>
                    </a:lnTo>
                    <a:lnTo>
                      <a:pt x="2616" y="8704"/>
                    </a:lnTo>
                    <a:lnTo>
                      <a:pt x="2616" y="8893"/>
                    </a:lnTo>
                    <a:lnTo>
                      <a:pt x="2532" y="8976"/>
                    </a:lnTo>
                    <a:lnTo>
                      <a:pt x="2532" y="9060"/>
                    </a:lnTo>
                    <a:lnTo>
                      <a:pt x="2679" y="9081"/>
                    </a:lnTo>
                    <a:lnTo>
                      <a:pt x="2825" y="8976"/>
                    </a:lnTo>
                    <a:lnTo>
                      <a:pt x="2930" y="8976"/>
                    </a:lnTo>
                    <a:lnTo>
                      <a:pt x="2993" y="9018"/>
                    </a:lnTo>
                    <a:lnTo>
                      <a:pt x="3076" y="8976"/>
                    </a:lnTo>
                    <a:lnTo>
                      <a:pt x="3076" y="8872"/>
                    </a:lnTo>
                    <a:lnTo>
                      <a:pt x="3097" y="8851"/>
                    </a:lnTo>
                    <a:lnTo>
                      <a:pt x="3076" y="8788"/>
                    </a:lnTo>
                    <a:lnTo>
                      <a:pt x="2972" y="8704"/>
                    </a:lnTo>
                    <a:lnTo>
                      <a:pt x="2930" y="8642"/>
                    </a:lnTo>
                    <a:lnTo>
                      <a:pt x="2846" y="8474"/>
                    </a:lnTo>
                    <a:lnTo>
                      <a:pt x="2742" y="8432"/>
                    </a:lnTo>
                    <a:lnTo>
                      <a:pt x="2637" y="8432"/>
                    </a:lnTo>
                    <a:lnTo>
                      <a:pt x="2574" y="8453"/>
                    </a:lnTo>
                    <a:lnTo>
                      <a:pt x="2491" y="8391"/>
                    </a:lnTo>
                    <a:lnTo>
                      <a:pt x="2344" y="8244"/>
                    </a:lnTo>
                    <a:lnTo>
                      <a:pt x="2260" y="8160"/>
                    </a:lnTo>
                    <a:lnTo>
                      <a:pt x="2260" y="8056"/>
                    </a:lnTo>
                    <a:lnTo>
                      <a:pt x="2219" y="8035"/>
                    </a:lnTo>
                    <a:lnTo>
                      <a:pt x="2198" y="8140"/>
                    </a:lnTo>
                    <a:lnTo>
                      <a:pt x="2030" y="8056"/>
                    </a:lnTo>
                    <a:lnTo>
                      <a:pt x="2051" y="7972"/>
                    </a:lnTo>
                    <a:lnTo>
                      <a:pt x="2135" y="7930"/>
                    </a:lnTo>
                    <a:lnTo>
                      <a:pt x="2156" y="7951"/>
                    </a:lnTo>
                    <a:lnTo>
                      <a:pt x="2198" y="7930"/>
                    </a:lnTo>
                    <a:lnTo>
                      <a:pt x="2219" y="7868"/>
                    </a:lnTo>
                    <a:lnTo>
                      <a:pt x="2156" y="7637"/>
                    </a:lnTo>
                    <a:lnTo>
                      <a:pt x="2114" y="7616"/>
                    </a:lnTo>
                    <a:lnTo>
                      <a:pt x="2114" y="7533"/>
                    </a:lnTo>
                    <a:lnTo>
                      <a:pt x="2030" y="7428"/>
                    </a:lnTo>
                    <a:lnTo>
                      <a:pt x="2009" y="7344"/>
                    </a:lnTo>
                    <a:lnTo>
                      <a:pt x="2009" y="7386"/>
                    </a:lnTo>
                    <a:lnTo>
                      <a:pt x="2009" y="7449"/>
                    </a:lnTo>
                    <a:lnTo>
                      <a:pt x="1947" y="7449"/>
                    </a:lnTo>
                    <a:lnTo>
                      <a:pt x="1884" y="7324"/>
                    </a:lnTo>
                    <a:lnTo>
                      <a:pt x="1821" y="7303"/>
                    </a:lnTo>
                    <a:lnTo>
                      <a:pt x="1842" y="7177"/>
                    </a:lnTo>
                    <a:lnTo>
                      <a:pt x="1800" y="7114"/>
                    </a:lnTo>
                    <a:lnTo>
                      <a:pt x="1779" y="6989"/>
                    </a:lnTo>
                    <a:lnTo>
                      <a:pt x="1716" y="6926"/>
                    </a:lnTo>
                    <a:lnTo>
                      <a:pt x="1633" y="6926"/>
                    </a:lnTo>
                    <a:lnTo>
                      <a:pt x="1612" y="6905"/>
                    </a:lnTo>
                    <a:lnTo>
                      <a:pt x="1570" y="6968"/>
                    </a:lnTo>
                    <a:lnTo>
                      <a:pt x="1528" y="7010"/>
                    </a:lnTo>
                    <a:lnTo>
                      <a:pt x="1486" y="7031"/>
                    </a:lnTo>
                    <a:lnTo>
                      <a:pt x="1424" y="6989"/>
                    </a:lnTo>
                    <a:lnTo>
                      <a:pt x="1486" y="6884"/>
                    </a:lnTo>
                    <a:lnTo>
                      <a:pt x="1382" y="6717"/>
                    </a:lnTo>
                    <a:lnTo>
                      <a:pt x="1382" y="6654"/>
                    </a:lnTo>
                    <a:lnTo>
                      <a:pt x="1361" y="6507"/>
                    </a:lnTo>
                    <a:lnTo>
                      <a:pt x="1361" y="6466"/>
                    </a:lnTo>
                    <a:lnTo>
                      <a:pt x="1403" y="6382"/>
                    </a:lnTo>
                    <a:lnTo>
                      <a:pt x="1382" y="6361"/>
                    </a:lnTo>
                    <a:lnTo>
                      <a:pt x="1319" y="6361"/>
                    </a:lnTo>
                    <a:lnTo>
                      <a:pt x="1382" y="6256"/>
                    </a:lnTo>
                    <a:lnTo>
                      <a:pt x="1382" y="6131"/>
                    </a:lnTo>
                    <a:lnTo>
                      <a:pt x="1507" y="5943"/>
                    </a:lnTo>
                    <a:lnTo>
                      <a:pt x="1528" y="5503"/>
                    </a:lnTo>
                    <a:lnTo>
                      <a:pt x="1612" y="5399"/>
                    </a:lnTo>
                    <a:lnTo>
                      <a:pt x="1633" y="5252"/>
                    </a:lnTo>
                    <a:lnTo>
                      <a:pt x="1716" y="5147"/>
                    </a:lnTo>
                    <a:lnTo>
                      <a:pt x="1737" y="5001"/>
                    </a:lnTo>
                    <a:lnTo>
                      <a:pt x="1696" y="4980"/>
                    </a:lnTo>
                    <a:lnTo>
                      <a:pt x="1716" y="4896"/>
                    </a:lnTo>
                    <a:lnTo>
                      <a:pt x="1716" y="4771"/>
                    </a:lnTo>
                    <a:lnTo>
                      <a:pt x="1779" y="4666"/>
                    </a:lnTo>
                    <a:lnTo>
                      <a:pt x="1779" y="4562"/>
                    </a:lnTo>
                    <a:lnTo>
                      <a:pt x="1675" y="4520"/>
                    </a:lnTo>
                    <a:lnTo>
                      <a:pt x="1696" y="4457"/>
                    </a:lnTo>
                    <a:lnTo>
                      <a:pt x="1696" y="4415"/>
                    </a:lnTo>
                    <a:lnTo>
                      <a:pt x="1800" y="4415"/>
                    </a:lnTo>
                    <a:lnTo>
                      <a:pt x="1821" y="4394"/>
                    </a:lnTo>
                    <a:lnTo>
                      <a:pt x="1884" y="4415"/>
                    </a:lnTo>
                    <a:lnTo>
                      <a:pt x="1926" y="4415"/>
                    </a:lnTo>
                    <a:lnTo>
                      <a:pt x="2030" y="4373"/>
                    </a:lnTo>
                    <a:lnTo>
                      <a:pt x="2051" y="4394"/>
                    </a:lnTo>
                    <a:lnTo>
                      <a:pt x="2135" y="4394"/>
                    </a:lnTo>
                    <a:lnTo>
                      <a:pt x="2219" y="4415"/>
                    </a:lnTo>
                    <a:lnTo>
                      <a:pt x="2260" y="4499"/>
                    </a:lnTo>
                    <a:lnTo>
                      <a:pt x="2219" y="4520"/>
                    </a:lnTo>
                    <a:lnTo>
                      <a:pt x="2219" y="4687"/>
                    </a:lnTo>
                    <a:lnTo>
                      <a:pt x="2260" y="4792"/>
                    </a:lnTo>
                    <a:lnTo>
                      <a:pt x="2240" y="4813"/>
                    </a:lnTo>
                    <a:lnTo>
                      <a:pt x="2198" y="4917"/>
                    </a:lnTo>
                    <a:lnTo>
                      <a:pt x="2302" y="4896"/>
                    </a:lnTo>
                    <a:lnTo>
                      <a:pt x="2365" y="4917"/>
                    </a:lnTo>
                    <a:lnTo>
                      <a:pt x="2470" y="4896"/>
                    </a:lnTo>
                    <a:lnTo>
                      <a:pt x="2616" y="4917"/>
                    </a:lnTo>
                    <a:lnTo>
                      <a:pt x="2658" y="4980"/>
                    </a:lnTo>
                    <a:lnTo>
                      <a:pt x="2658" y="4938"/>
                    </a:lnTo>
                    <a:lnTo>
                      <a:pt x="2658" y="4917"/>
                    </a:lnTo>
                    <a:lnTo>
                      <a:pt x="2721" y="4875"/>
                    </a:lnTo>
                    <a:lnTo>
                      <a:pt x="2784" y="4896"/>
                    </a:lnTo>
                    <a:lnTo>
                      <a:pt x="2951" y="5043"/>
                    </a:lnTo>
                    <a:lnTo>
                      <a:pt x="3014" y="5085"/>
                    </a:lnTo>
                    <a:lnTo>
                      <a:pt x="3014" y="5127"/>
                    </a:lnTo>
                    <a:lnTo>
                      <a:pt x="3076" y="5127"/>
                    </a:lnTo>
                    <a:lnTo>
                      <a:pt x="3181" y="5231"/>
                    </a:lnTo>
                    <a:lnTo>
                      <a:pt x="3202" y="5252"/>
                    </a:lnTo>
                    <a:lnTo>
                      <a:pt x="3244" y="5252"/>
                    </a:lnTo>
                    <a:lnTo>
                      <a:pt x="3244" y="5189"/>
                    </a:lnTo>
                    <a:lnTo>
                      <a:pt x="3286" y="5189"/>
                    </a:lnTo>
                    <a:lnTo>
                      <a:pt x="3286" y="5106"/>
                    </a:lnTo>
                    <a:lnTo>
                      <a:pt x="3307" y="4875"/>
                    </a:lnTo>
                    <a:lnTo>
                      <a:pt x="3265" y="4771"/>
                    </a:lnTo>
                    <a:lnTo>
                      <a:pt x="3160" y="4708"/>
                    </a:lnTo>
                    <a:lnTo>
                      <a:pt x="3097" y="4478"/>
                    </a:lnTo>
                    <a:lnTo>
                      <a:pt x="3139" y="4269"/>
                    </a:lnTo>
                    <a:lnTo>
                      <a:pt x="3202" y="4143"/>
                    </a:lnTo>
                    <a:lnTo>
                      <a:pt x="3265" y="3955"/>
                    </a:lnTo>
                    <a:lnTo>
                      <a:pt x="3369" y="3787"/>
                    </a:lnTo>
                    <a:lnTo>
                      <a:pt x="3495" y="3787"/>
                    </a:lnTo>
                    <a:lnTo>
                      <a:pt x="3767" y="3725"/>
                    </a:lnTo>
                    <a:lnTo>
                      <a:pt x="3913" y="3725"/>
                    </a:lnTo>
                    <a:lnTo>
                      <a:pt x="3976" y="3766"/>
                    </a:lnTo>
                    <a:lnTo>
                      <a:pt x="4123" y="3683"/>
                    </a:lnTo>
                    <a:lnTo>
                      <a:pt x="4248" y="3683"/>
                    </a:lnTo>
                    <a:lnTo>
                      <a:pt x="4395" y="3746"/>
                    </a:lnTo>
                    <a:lnTo>
                      <a:pt x="4541" y="3725"/>
                    </a:lnTo>
                    <a:lnTo>
                      <a:pt x="4646" y="3787"/>
                    </a:lnTo>
                    <a:lnTo>
                      <a:pt x="4771" y="3725"/>
                    </a:lnTo>
                    <a:lnTo>
                      <a:pt x="4855" y="3641"/>
                    </a:lnTo>
                    <a:lnTo>
                      <a:pt x="4855" y="3432"/>
                    </a:lnTo>
                    <a:lnTo>
                      <a:pt x="4834" y="3348"/>
                    </a:lnTo>
                    <a:lnTo>
                      <a:pt x="4855" y="3243"/>
                    </a:lnTo>
                    <a:lnTo>
                      <a:pt x="4855" y="3160"/>
                    </a:lnTo>
                    <a:lnTo>
                      <a:pt x="4876" y="3034"/>
                    </a:lnTo>
                    <a:lnTo>
                      <a:pt x="4876" y="2950"/>
                    </a:lnTo>
                    <a:lnTo>
                      <a:pt x="4729" y="2846"/>
                    </a:lnTo>
                    <a:lnTo>
                      <a:pt x="4750" y="2804"/>
                    </a:lnTo>
                    <a:lnTo>
                      <a:pt x="4667" y="2741"/>
                    </a:lnTo>
                    <a:lnTo>
                      <a:pt x="4541" y="2741"/>
                    </a:lnTo>
                    <a:lnTo>
                      <a:pt x="4437" y="2616"/>
                    </a:lnTo>
                    <a:lnTo>
                      <a:pt x="4332" y="2532"/>
                    </a:lnTo>
                    <a:lnTo>
                      <a:pt x="4353" y="2469"/>
                    </a:lnTo>
                    <a:lnTo>
                      <a:pt x="4353" y="2281"/>
                    </a:lnTo>
                    <a:lnTo>
                      <a:pt x="4311" y="2155"/>
                    </a:lnTo>
                    <a:lnTo>
                      <a:pt x="4353" y="2072"/>
                    </a:lnTo>
                    <a:lnTo>
                      <a:pt x="4353" y="1988"/>
                    </a:lnTo>
                    <a:lnTo>
                      <a:pt x="4311" y="1862"/>
                    </a:lnTo>
                    <a:lnTo>
                      <a:pt x="4185" y="1758"/>
                    </a:lnTo>
                    <a:lnTo>
                      <a:pt x="3913" y="1570"/>
                    </a:lnTo>
                    <a:lnTo>
                      <a:pt x="3830" y="1423"/>
                    </a:lnTo>
                    <a:lnTo>
                      <a:pt x="3579" y="1339"/>
                    </a:lnTo>
                    <a:lnTo>
                      <a:pt x="3390" y="1381"/>
                    </a:lnTo>
                    <a:lnTo>
                      <a:pt x="3265" y="1653"/>
                    </a:lnTo>
                    <a:lnTo>
                      <a:pt x="3014" y="1674"/>
                    </a:lnTo>
                    <a:lnTo>
                      <a:pt x="2930" y="1549"/>
                    </a:lnTo>
                    <a:lnTo>
                      <a:pt x="2825" y="1549"/>
                    </a:lnTo>
                    <a:lnTo>
                      <a:pt x="2616" y="1444"/>
                    </a:lnTo>
                    <a:lnTo>
                      <a:pt x="2428" y="1528"/>
                    </a:lnTo>
                    <a:lnTo>
                      <a:pt x="2428" y="1653"/>
                    </a:lnTo>
                    <a:lnTo>
                      <a:pt x="2260" y="1674"/>
                    </a:lnTo>
                    <a:lnTo>
                      <a:pt x="2114" y="1758"/>
                    </a:lnTo>
                    <a:lnTo>
                      <a:pt x="2114" y="1465"/>
                    </a:lnTo>
                    <a:lnTo>
                      <a:pt x="2114" y="1256"/>
                    </a:lnTo>
                    <a:lnTo>
                      <a:pt x="2051" y="1130"/>
                    </a:lnTo>
                    <a:lnTo>
                      <a:pt x="2114" y="1025"/>
                    </a:lnTo>
                    <a:lnTo>
                      <a:pt x="2135" y="942"/>
                    </a:lnTo>
                    <a:lnTo>
                      <a:pt x="2051" y="837"/>
                    </a:lnTo>
                    <a:lnTo>
                      <a:pt x="2135" y="712"/>
                    </a:lnTo>
                    <a:lnTo>
                      <a:pt x="2114" y="607"/>
                    </a:lnTo>
                    <a:lnTo>
                      <a:pt x="1905" y="607"/>
                    </a:lnTo>
                    <a:lnTo>
                      <a:pt x="1821" y="691"/>
                    </a:lnTo>
                    <a:lnTo>
                      <a:pt x="1716" y="628"/>
                    </a:lnTo>
                    <a:lnTo>
                      <a:pt x="1633" y="502"/>
                    </a:lnTo>
                    <a:lnTo>
                      <a:pt x="1716" y="419"/>
                    </a:lnTo>
                    <a:lnTo>
                      <a:pt x="1696" y="230"/>
                    </a:lnTo>
                    <a:lnTo>
                      <a:pt x="1591" y="105"/>
                    </a:lnTo>
                    <a:lnTo>
                      <a:pt x="1424" y="126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10"/>
              <p:cNvSpPr/>
              <p:nvPr/>
            </p:nvSpPr>
            <p:spPr>
              <a:xfrm>
                <a:off x="4375443" y="2948079"/>
                <a:ext cx="61050" cy="131125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11530" extrusionOk="0">
                    <a:moveTo>
                      <a:pt x="2407" y="0"/>
                    </a:moveTo>
                    <a:lnTo>
                      <a:pt x="2302" y="42"/>
                    </a:lnTo>
                    <a:lnTo>
                      <a:pt x="2344" y="63"/>
                    </a:lnTo>
                    <a:lnTo>
                      <a:pt x="2365" y="147"/>
                    </a:lnTo>
                    <a:lnTo>
                      <a:pt x="2260" y="251"/>
                    </a:lnTo>
                    <a:lnTo>
                      <a:pt x="2260" y="419"/>
                    </a:lnTo>
                    <a:lnTo>
                      <a:pt x="2281" y="523"/>
                    </a:lnTo>
                    <a:lnTo>
                      <a:pt x="2155" y="461"/>
                    </a:lnTo>
                    <a:lnTo>
                      <a:pt x="2072" y="377"/>
                    </a:lnTo>
                    <a:lnTo>
                      <a:pt x="1925" y="482"/>
                    </a:lnTo>
                    <a:lnTo>
                      <a:pt x="1716" y="544"/>
                    </a:lnTo>
                    <a:lnTo>
                      <a:pt x="1653" y="691"/>
                    </a:lnTo>
                    <a:lnTo>
                      <a:pt x="1528" y="858"/>
                    </a:lnTo>
                    <a:lnTo>
                      <a:pt x="1402" y="900"/>
                    </a:lnTo>
                    <a:lnTo>
                      <a:pt x="1214" y="1193"/>
                    </a:lnTo>
                    <a:lnTo>
                      <a:pt x="1193" y="1360"/>
                    </a:lnTo>
                    <a:lnTo>
                      <a:pt x="1235" y="1402"/>
                    </a:lnTo>
                    <a:lnTo>
                      <a:pt x="1151" y="1632"/>
                    </a:lnTo>
                    <a:lnTo>
                      <a:pt x="1005" y="1904"/>
                    </a:lnTo>
                    <a:lnTo>
                      <a:pt x="1005" y="2009"/>
                    </a:lnTo>
                    <a:lnTo>
                      <a:pt x="1130" y="2051"/>
                    </a:lnTo>
                    <a:lnTo>
                      <a:pt x="1005" y="2365"/>
                    </a:lnTo>
                    <a:lnTo>
                      <a:pt x="942" y="2616"/>
                    </a:lnTo>
                    <a:lnTo>
                      <a:pt x="879" y="2825"/>
                    </a:lnTo>
                    <a:lnTo>
                      <a:pt x="712" y="2825"/>
                    </a:lnTo>
                    <a:lnTo>
                      <a:pt x="607" y="2783"/>
                    </a:lnTo>
                    <a:lnTo>
                      <a:pt x="502" y="2783"/>
                    </a:lnTo>
                    <a:lnTo>
                      <a:pt x="565" y="3076"/>
                    </a:lnTo>
                    <a:lnTo>
                      <a:pt x="565" y="3202"/>
                    </a:lnTo>
                    <a:lnTo>
                      <a:pt x="565" y="3411"/>
                    </a:lnTo>
                    <a:lnTo>
                      <a:pt x="419" y="3411"/>
                    </a:lnTo>
                    <a:lnTo>
                      <a:pt x="440" y="3578"/>
                    </a:lnTo>
                    <a:lnTo>
                      <a:pt x="419" y="3704"/>
                    </a:lnTo>
                    <a:lnTo>
                      <a:pt x="440" y="3808"/>
                    </a:lnTo>
                    <a:lnTo>
                      <a:pt x="398" y="4018"/>
                    </a:lnTo>
                    <a:lnTo>
                      <a:pt x="314" y="4039"/>
                    </a:lnTo>
                    <a:lnTo>
                      <a:pt x="272" y="4018"/>
                    </a:lnTo>
                    <a:lnTo>
                      <a:pt x="251" y="4122"/>
                    </a:lnTo>
                    <a:lnTo>
                      <a:pt x="251" y="4206"/>
                    </a:lnTo>
                    <a:lnTo>
                      <a:pt x="251" y="4332"/>
                    </a:lnTo>
                    <a:lnTo>
                      <a:pt x="189" y="4457"/>
                    </a:lnTo>
                    <a:lnTo>
                      <a:pt x="147" y="4436"/>
                    </a:lnTo>
                    <a:lnTo>
                      <a:pt x="42" y="4562"/>
                    </a:lnTo>
                    <a:lnTo>
                      <a:pt x="0" y="4666"/>
                    </a:lnTo>
                    <a:lnTo>
                      <a:pt x="0" y="4729"/>
                    </a:lnTo>
                    <a:lnTo>
                      <a:pt x="84" y="4834"/>
                    </a:lnTo>
                    <a:lnTo>
                      <a:pt x="105" y="4980"/>
                    </a:lnTo>
                    <a:lnTo>
                      <a:pt x="377" y="5231"/>
                    </a:lnTo>
                    <a:lnTo>
                      <a:pt x="377" y="5231"/>
                    </a:lnTo>
                    <a:lnTo>
                      <a:pt x="314" y="5127"/>
                    </a:lnTo>
                    <a:lnTo>
                      <a:pt x="314" y="5064"/>
                    </a:lnTo>
                    <a:lnTo>
                      <a:pt x="398" y="5148"/>
                    </a:lnTo>
                    <a:lnTo>
                      <a:pt x="523" y="5148"/>
                    </a:lnTo>
                    <a:lnTo>
                      <a:pt x="419" y="5231"/>
                    </a:lnTo>
                    <a:lnTo>
                      <a:pt x="440" y="5273"/>
                    </a:lnTo>
                    <a:lnTo>
                      <a:pt x="565" y="5273"/>
                    </a:lnTo>
                    <a:lnTo>
                      <a:pt x="565" y="5189"/>
                    </a:lnTo>
                    <a:lnTo>
                      <a:pt x="586" y="5273"/>
                    </a:lnTo>
                    <a:lnTo>
                      <a:pt x="691" y="5273"/>
                    </a:lnTo>
                    <a:lnTo>
                      <a:pt x="733" y="5357"/>
                    </a:lnTo>
                    <a:lnTo>
                      <a:pt x="921" y="5399"/>
                    </a:lnTo>
                    <a:lnTo>
                      <a:pt x="1026" y="5566"/>
                    </a:lnTo>
                    <a:lnTo>
                      <a:pt x="1026" y="5671"/>
                    </a:lnTo>
                    <a:lnTo>
                      <a:pt x="942" y="5692"/>
                    </a:lnTo>
                    <a:lnTo>
                      <a:pt x="900" y="5608"/>
                    </a:lnTo>
                    <a:lnTo>
                      <a:pt x="816" y="5671"/>
                    </a:lnTo>
                    <a:lnTo>
                      <a:pt x="900" y="5754"/>
                    </a:lnTo>
                    <a:lnTo>
                      <a:pt x="921" y="5775"/>
                    </a:lnTo>
                    <a:lnTo>
                      <a:pt x="900" y="5796"/>
                    </a:lnTo>
                    <a:lnTo>
                      <a:pt x="795" y="5775"/>
                    </a:lnTo>
                    <a:lnTo>
                      <a:pt x="774" y="5671"/>
                    </a:lnTo>
                    <a:lnTo>
                      <a:pt x="670" y="5671"/>
                    </a:lnTo>
                    <a:lnTo>
                      <a:pt x="670" y="5712"/>
                    </a:lnTo>
                    <a:lnTo>
                      <a:pt x="795" y="5817"/>
                    </a:lnTo>
                    <a:lnTo>
                      <a:pt x="795" y="5880"/>
                    </a:lnTo>
                    <a:lnTo>
                      <a:pt x="900" y="6005"/>
                    </a:lnTo>
                    <a:lnTo>
                      <a:pt x="1109" y="6068"/>
                    </a:lnTo>
                    <a:lnTo>
                      <a:pt x="1088" y="5880"/>
                    </a:lnTo>
                    <a:lnTo>
                      <a:pt x="1026" y="5775"/>
                    </a:lnTo>
                    <a:lnTo>
                      <a:pt x="1151" y="5859"/>
                    </a:lnTo>
                    <a:lnTo>
                      <a:pt x="1151" y="5964"/>
                    </a:lnTo>
                    <a:lnTo>
                      <a:pt x="1214" y="6068"/>
                    </a:lnTo>
                    <a:lnTo>
                      <a:pt x="1298" y="6131"/>
                    </a:lnTo>
                    <a:lnTo>
                      <a:pt x="1319" y="6298"/>
                    </a:lnTo>
                    <a:lnTo>
                      <a:pt x="1402" y="6382"/>
                    </a:lnTo>
                    <a:lnTo>
                      <a:pt x="1360" y="6403"/>
                    </a:lnTo>
                    <a:lnTo>
                      <a:pt x="1402" y="6445"/>
                    </a:lnTo>
                    <a:lnTo>
                      <a:pt x="1465" y="6487"/>
                    </a:lnTo>
                    <a:lnTo>
                      <a:pt x="1465" y="6717"/>
                    </a:lnTo>
                    <a:lnTo>
                      <a:pt x="1570" y="6947"/>
                    </a:lnTo>
                    <a:lnTo>
                      <a:pt x="1632" y="7010"/>
                    </a:lnTo>
                    <a:lnTo>
                      <a:pt x="1486" y="7114"/>
                    </a:lnTo>
                    <a:lnTo>
                      <a:pt x="1402" y="7658"/>
                    </a:lnTo>
                    <a:lnTo>
                      <a:pt x="1444" y="7784"/>
                    </a:lnTo>
                    <a:lnTo>
                      <a:pt x="1423" y="7847"/>
                    </a:lnTo>
                    <a:lnTo>
                      <a:pt x="1444" y="7889"/>
                    </a:lnTo>
                    <a:lnTo>
                      <a:pt x="1528" y="7742"/>
                    </a:lnTo>
                    <a:lnTo>
                      <a:pt x="1653" y="7637"/>
                    </a:lnTo>
                    <a:lnTo>
                      <a:pt x="1716" y="7470"/>
                    </a:lnTo>
                    <a:lnTo>
                      <a:pt x="1716" y="7658"/>
                    </a:lnTo>
                    <a:lnTo>
                      <a:pt x="1549" y="7805"/>
                    </a:lnTo>
                    <a:lnTo>
                      <a:pt x="1549" y="7972"/>
                    </a:lnTo>
                    <a:lnTo>
                      <a:pt x="1632" y="7951"/>
                    </a:lnTo>
                    <a:lnTo>
                      <a:pt x="1632" y="7868"/>
                    </a:lnTo>
                    <a:lnTo>
                      <a:pt x="1779" y="7784"/>
                    </a:lnTo>
                    <a:lnTo>
                      <a:pt x="1863" y="7868"/>
                    </a:lnTo>
                    <a:lnTo>
                      <a:pt x="1925" y="7868"/>
                    </a:lnTo>
                    <a:lnTo>
                      <a:pt x="1925" y="7805"/>
                    </a:lnTo>
                    <a:lnTo>
                      <a:pt x="1946" y="7847"/>
                    </a:lnTo>
                    <a:lnTo>
                      <a:pt x="1988" y="7847"/>
                    </a:lnTo>
                    <a:lnTo>
                      <a:pt x="2009" y="7805"/>
                    </a:lnTo>
                    <a:lnTo>
                      <a:pt x="2135" y="7805"/>
                    </a:lnTo>
                    <a:lnTo>
                      <a:pt x="2365" y="7658"/>
                    </a:lnTo>
                    <a:lnTo>
                      <a:pt x="2386" y="7575"/>
                    </a:lnTo>
                    <a:lnTo>
                      <a:pt x="2448" y="7596"/>
                    </a:lnTo>
                    <a:lnTo>
                      <a:pt x="2511" y="7596"/>
                    </a:lnTo>
                    <a:lnTo>
                      <a:pt x="2658" y="7533"/>
                    </a:lnTo>
                    <a:lnTo>
                      <a:pt x="2574" y="7491"/>
                    </a:lnTo>
                    <a:lnTo>
                      <a:pt x="2574" y="7470"/>
                    </a:lnTo>
                    <a:lnTo>
                      <a:pt x="2511" y="7365"/>
                    </a:lnTo>
                    <a:lnTo>
                      <a:pt x="2574" y="7365"/>
                    </a:lnTo>
                    <a:lnTo>
                      <a:pt x="2616" y="7449"/>
                    </a:lnTo>
                    <a:lnTo>
                      <a:pt x="2720" y="7470"/>
                    </a:lnTo>
                    <a:lnTo>
                      <a:pt x="2888" y="7345"/>
                    </a:lnTo>
                    <a:lnTo>
                      <a:pt x="2867" y="7282"/>
                    </a:lnTo>
                    <a:lnTo>
                      <a:pt x="2909" y="7240"/>
                    </a:lnTo>
                    <a:lnTo>
                      <a:pt x="2909" y="7114"/>
                    </a:lnTo>
                    <a:lnTo>
                      <a:pt x="2867" y="7052"/>
                    </a:lnTo>
                    <a:lnTo>
                      <a:pt x="2867" y="7010"/>
                    </a:lnTo>
                    <a:lnTo>
                      <a:pt x="2888" y="6947"/>
                    </a:lnTo>
                    <a:lnTo>
                      <a:pt x="2804" y="6863"/>
                    </a:lnTo>
                    <a:lnTo>
                      <a:pt x="2909" y="6947"/>
                    </a:lnTo>
                    <a:lnTo>
                      <a:pt x="2909" y="7010"/>
                    </a:lnTo>
                    <a:lnTo>
                      <a:pt x="2992" y="7010"/>
                    </a:lnTo>
                    <a:lnTo>
                      <a:pt x="2992" y="7073"/>
                    </a:lnTo>
                    <a:lnTo>
                      <a:pt x="3118" y="7282"/>
                    </a:lnTo>
                    <a:lnTo>
                      <a:pt x="3181" y="7365"/>
                    </a:lnTo>
                    <a:lnTo>
                      <a:pt x="3202" y="7491"/>
                    </a:lnTo>
                    <a:lnTo>
                      <a:pt x="3306" y="7491"/>
                    </a:lnTo>
                    <a:lnTo>
                      <a:pt x="3390" y="7470"/>
                    </a:lnTo>
                    <a:lnTo>
                      <a:pt x="3411" y="7386"/>
                    </a:lnTo>
                    <a:lnTo>
                      <a:pt x="3411" y="7470"/>
                    </a:lnTo>
                    <a:lnTo>
                      <a:pt x="3390" y="7533"/>
                    </a:lnTo>
                    <a:lnTo>
                      <a:pt x="3432" y="7658"/>
                    </a:lnTo>
                    <a:lnTo>
                      <a:pt x="3432" y="7700"/>
                    </a:lnTo>
                    <a:lnTo>
                      <a:pt x="3411" y="7742"/>
                    </a:lnTo>
                    <a:lnTo>
                      <a:pt x="3432" y="7847"/>
                    </a:lnTo>
                    <a:lnTo>
                      <a:pt x="3495" y="7889"/>
                    </a:lnTo>
                    <a:lnTo>
                      <a:pt x="3536" y="8307"/>
                    </a:lnTo>
                    <a:lnTo>
                      <a:pt x="3578" y="8328"/>
                    </a:lnTo>
                    <a:lnTo>
                      <a:pt x="3578" y="8516"/>
                    </a:lnTo>
                    <a:lnTo>
                      <a:pt x="3725" y="8600"/>
                    </a:lnTo>
                    <a:lnTo>
                      <a:pt x="3704" y="8642"/>
                    </a:lnTo>
                    <a:lnTo>
                      <a:pt x="3704" y="8788"/>
                    </a:lnTo>
                    <a:lnTo>
                      <a:pt x="3767" y="8851"/>
                    </a:lnTo>
                    <a:lnTo>
                      <a:pt x="3767" y="9123"/>
                    </a:lnTo>
                    <a:lnTo>
                      <a:pt x="3829" y="9228"/>
                    </a:lnTo>
                    <a:lnTo>
                      <a:pt x="3829" y="9332"/>
                    </a:lnTo>
                    <a:lnTo>
                      <a:pt x="3850" y="9311"/>
                    </a:lnTo>
                    <a:lnTo>
                      <a:pt x="3871" y="9123"/>
                    </a:lnTo>
                    <a:lnTo>
                      <a:pt x="3955" y="9249"/>
                    </a:lnTo>
                    <a:lnTo>
                      <a:pt x="3976" y="9374"/>
                    </a:lnTo>
                    <a:lnTo>
                      <a:pt x="4059" y="9458"/>
                    </a:lnTo>
                    <a:lnTo>
                      <a:pt x="4080" y="9793"/>
                    </a:lnTo>
                    <a:lnTo>
                      <a:pt x="4164" y="9855"/>
                    </a:lnTo>
                    <a:lnTo>
                      <a:pt x="4185" y="9960"/>
                    </a:lnTo>
                    <a:lnTo>
                      <a:pt x="4143" y="10002"/>
                    </a:lnTo>
                    <a:lnTo>
                      <a:pt x="4164" y="10169"/>
                    </a:lnTo>
                    <a:lnTo>
                      <a:pt x="4227" y="10253"/>
                    </a:lnTo>
                    <a:lnTo>
                      <a:pt x="4290" y="10316"/>
                    </a:lnTo>
                    <a:lnTo>
                      <a:pt x="4227" y="10399"/>
                    </a:lnTo>
                    <a:lnTo>
                      <a:pt x="4269" y="10567"/>
                    </a:lnTo>
                    <a:lnTo>
                      <a:pt x="4248" y="10609"/>
                    </a:lnTo>
                    <a:lnTo>
                      <a:pt x="4227" y="10630"/>
                    </a:lnTo>
                    <a:lnTo>
                      <a:pt x="4185" y="10797"/>
                    </a:lnTo>
                    <a:lnTo>
                      <a:pt x="4227" y="10818"/>
                    </a:lnTo>
                    <a:lnTo>
                      <a:pt x="4227" y="10922"/>
                    </a:lnTo>
                    <a:lnTo>
                      <a:pt x="4143" y="11027"/>
                    </a:lnTo>
                    <a:lnTo>
                      <a:pt x="4101" y="11048"/>
                    </a:lnTo>
                    <a:lnTo>
                      <a:pt x="4059" y="11048"/>
                    </a:lnTo>
                    <a:lnTo>
                      <a:pt x="4059" y="11111"/>
                    </a:lnTo>
                    <a:lnTo>
                      <a:pt x="4101" y="11194"/>
                    </a:lnTo>
                    <a:lnTo>
                      <a:pt x="4101" y="11341"/>
                    </a:lnTo>
                    <a:lnTo>
                      <a:pt x="4164" y="11529"/>
                    </a:lnTo>
                    <a:lnTo>
                      <a:pt x="4185" y="11341"/>
                    </a:lnTo>
                    <a:lnTo>
                      <a:pt x="4248" y="11236"/>
                    </a:lnTo>
                    <a:lnTo>
                      <a:pt x="4248" y="11257"/>
                    </a:lnTo>
                    <a:lnTo>
                      <a:pt x="4269" y="11153"/>
                    </a:lnTo>
                    <a:lnTo>
                      <a:pt x="4332" y="11090"/>
                    </a:lnTo>
                    <a:lnTo>
                      <a:pt x="4332" y="10922"/>
                    </a:lnTo>
                    <a:lnTo>
                      <a:pt x="4457" y="10839"/>
                    </a:lnTo>
                    <a:lnTo>
                      <a:pt x="4583" y="10483"/>
                    </a:lnTo>
                    <a:lnTo>
                      <a:pt x="4666" y="10420"/>
                    </a:lnTo>
                    <a:lnTo>
                      <a:pt x="4666" y="10253"/>
                    </a:lnTo>
                    <a:lnTo>
                      <a:pt x="4583" y="10106"/>
                    </a:lnTo>
                    <a:lnTo>
                      <a:pt x="4604" y="9960"/>
                    </a:lnTo>
                    <a:lnTo>
                      <a:pt x="4562" y="9855"/>
                    </a:lnTo>
                    <a:lnTo>
                      <a:pt x="4541" y="9667"/>
                    </a:lnTo>
                    <a:lnTo>
                      <a:pt x="4457" y="9583"/>
                    </a:lnTo>
                    <a:lnTo>
                      <a:pt x="4478" y="9479"/>
                    </a:lnTo>
                    <a:lnTo>
                      <a:pt x="4457" y="9353"/>
                    </a:lnTo>
                    <a:lnTo>
                      <a:pt x="4478" y="9270"/>
                    </a:lnTo>
                    <a:lnTo>
                      <a:pt x="4436" y="9018"/>
                    </a:lnTo>
                    <a:lnTo>
                      <a:pt x="4269" y="8851"/>
                    </a:lnTo>
                    <a:lnTo>
                      <a:pt x="4080" y="8725"/>
                    </a:lnTo>
                    <a:lnTo>
                      <a:pt x="3934" y="8537"/>
                    </a:lnTo>
                    <a:lnTo>
                      <a:pt x="3934" y="8433"/>
                    </a:lnTo>
                    <a:lnTo>
                      <a:pt x="3850" y="8223"/>
                    </a:lnTo>
                    <a:lnTo>
                      <a:pt x="3955" y="8181"/>
                    </a:lnTo>
                    <a:lnTo>
                      <a:pt x="3976" y="8077"/>
                    </a:lnTo>
                    <a:lnTo>
                      <a:pt x="3934" y="7784"/>
                    </a:lnTo>
                    <a:lnTo>
                      <a:pt x="3955" y="7700"/>
                    </a:lnTo>
                    <a:lnTo>
                      <a:pt x="4059" y="7658"/>
                    </a:lnTo>
                    <a:lnTo>
                      <a:pt x="4059" y="7533"/>
                    </a:lnTo>
                    <a:lnTo>
                      <a:pt x="3934" y="7470"/>
                    </a:lnTo>
                    <a:lnTo>
                      <a:pt x="3934" y="7345"/>
                    </a:lnTo>
                    <a:lnTo>
                      <a:pt x="3850" y="7219"/>
                    </a:lnTo>
                    <a:lnTo>
                      <a:pt x="3767" y="7156"/>
                    </a:lnTo>
                    <a:lnTo>
                      <a:pt x="3620" y="6863"/>
                    </a:lnTo>
                    <a:lnTo>
                      <a:pt x="3495" y="6759"/>
                    </a:lnTo>
                    <a:lnTo>
                      <a:pt x="3432" y="6696"/>
                    </a:lnTo>
                    <a:lnTo>
                      <a:pt x="3348" y="6612"/>
                    </a:lnTo>
                    <a:lnTo>
                      <a:pt x="3243" y="6424"/>
                    </a:lnTo>
                    <a:lnTo>
                      <a:pt x="3181" y="6403"/>
                    </a:lnTo>
                    <a:lnTo>
                      <a:pt x="3181" y="6319"/>
                    </a:lnTo>
                    <a:lnTo>
                      <a:pt x="3306" y="6236"/>
                    </a:lnTo>
                    <a:lnTo>
                      <a:pt x="3411" y="6173"/>
                    </a:lnTo>
                    <a:lnTo>
                      <a:pt x="3390" y="6089"/>
                    </a:lnTo>
                    <a:lnTo>
                      <a:pt x="3390" y="5901"/>
                    </a:lnTo>
                    <a:lnTo>
                      <a:pt x="3453" y="5817"/>
                    </a:lnTo>
                    <a:lnTo>
                      <a:pt x="3432" y="5650"/>
                    </a:lnTo>
                    <a:lnTo>
                      <a:pt x="3515" y="5503"/>
                    </a:lnTo>
                    <a:lnTo>
                      <a:pt x="3746" y="5587"/>
                    </a:lnTo>
                    <a:lnTo>
                      <a:pt x="3871" y="5482"/>
                    </a:lnTo>
                    <a:lnTo>
                      <a:pt x="4018" y="5482"/>
                    </a:lnTo>
                    <a:lnTo>
                      <a:pt x="4039" y="5440"/>
                    </a:lnTo>
                    <a:lnTo>
                      <a:pt x="4039" y="5273"/>
                    </a:lnTo>
                    <a:lnTo>
                      <a:pt x="4101" y="5231"/>
                    </a:lnTo>
                    <a:lnTo>
                      <a:pt x="4269" y="5252"/>
                    </a:lnTo>
                    <a:lnTo>
                      <a:pt x="4290" y="5168"/>
                    </a:lnTo>
                    <a:lnTo>
                      <a:pt x="4248" y="5085"/>
                    </a:lnTo>
                    <a:lnTo>
                      <a:pt x="4248" y="5022"/>
                    </a:lnTo>
                    <a:lnTo>
                      <a:pt x="4373" y="4980"/>
                    </a:lnTo>
                    <a:lnTo>
                      <a:pt x="4541" y="4959"/>
                    </a:lnTo>
                    <a:lnTo>
                      <a:pt x="4562" y="4959"/>
                    </a:lnTo>
                    <a:lnTo>
                      <a:pt x="4604" y="4813"/>
                    </a:lnTo>
                    <a:lnTo>
                      <a:pt x="4666" y="4813"/>
                    </a:lnTo>
                    <a:lnTo>
                      <a:pt x="4792" y="4729"/>
                    </a:lnTo>
                    <a:lnTo>
                      <a:pt x="4750" y="4645"/>
                    </a:lnTo>
                    <a:lnTo>
                      <a:pt x="4792" y="4541"/>
                    </a:lnTo>
                    <a:lnTo>
                      <a:pt x="4813" y="4436"/>
                    </a:lnTo>
                    <a:lnTo>
                      <a:pt x="4980" y="4415"/>
                    </a:lnTo>
                    <a:lnTo>
                      <a:pt x="5085" y="4311"/>
                    </a:lnTo>
                    <a:lnTo>
                      <a:pt x="5127" y="4290"/>
                    </a:lnTo>
                    <a:lnTo>
                      <a:pt x="5127" y="4143"/>
                    </a:lnTo>
                    <a:lnTo>
                      <a:pt x="5022" y="4122"/>
                    </a:lnTo>
                    <a:lnTo>
                      <a:pt x="4771" y="4227"/>
                    </a:lnTo>
                    <a:lnTo>
                      <a:pt x="4624" y="4227"/>
                    </a:lnTo>
                    <a:lnTo>
                      <a:pt x="4562" y="4311"/>
                    </a:lnTo>
                    <a:lnTo>
                      <a:pt x="4436" y="4248"/>
                    </a:lnTo>
                    <a:lnTo>
                      <a:pt x="4394" y="4122"/>
                    </a:lnTo>
                    <a:lnTo>
                      <a:pt x="4436" y="3997"/>
                    </a:lnTo>
                    <a:lnTo>
                      <a:pt x="4352" y="3892"/>
                    </a:lnTo>
                    <a:lnTo>
                      <a:pt x="4269" y="3976"/>
                    </a:lnTo>
                    <a:lnTo>
                      <a:pt x="4227" y="3913"/>
                    </a:lnTo>
                    <a:lnTo>
                      <a:pt x="4039" y="3913"/>
                    </a:lnTo>
                    <a:lnTo>
                      <a:pt x="3955" y="3934"/>
                    </a:lnTo>
                    <a:lnTo>
                      <a:pt x="3934" y="3871"/>
                    </a:lnTo>
                    <a:lnTo>
                      <a:pt x="4039" y="3767"/>
                    </a:lnTo>
                    <a:lnTo>
                      <a:pt x="4185" y="3578"/>
                    </a:lnTo>
                    <a:lnTo>
                      <a:pt x="4164" y="3495"/>
                    </a:lnTo>
                    <a:lnTo>
                      <a:pt x="4227" y="3390"/>
                    </a:lnTo>
                    <a:lnTo>
                      <a:pt x="4227" y="3306"/>
                    </a:lnTo>
                    <a:lnTo>
                      <a:pt x="4101" y="3244"/>
                    </a:lnTo>
                    <a:lnTo>
                      <a:pt x="3955" y="3244"/>
                    </a:lnTo>
                    <a:lnTo>
                      <a:pt x="3934" y="3285"/>
                    </a:lnTo>
                    <a:lnTo>
                      <a:pt x="3871" y="3202"/>
                    </a:lnTo>
                    <a:lnTo>
                      <a:pt x="3913" y="3160"/>
                    </a:lnTo>
                    <a:lnTo>
                      <a:pt x="3767" y="3139"/>
                    </a:lnTo>
                    <a:lnTo>
                      <a:pt x="3704" y="3055"/>
                    </a:lnTo>
                    <a:lnTo>
                      <a:pt x="3725" y="2951"/>
                    </a:lnTo>
                    <a:lnTo>
                      <a:pt x="3704" y="2846"/>
                    </a:lnTo>
                    <a:lnTo>
                      <a:pt x="3557" y="2867"/>
                    </a:lnTo>
                    <a:lnTo>
                      <a:pt x="3495" y="2825"/>
                    </a:lnTo>
                    <a:lnTo>
                      <a:pt x="3515" y="2741"/>
                    </a:lnTo>
                    <a:lnTo>
                      <a:pt x="3495" y="2658"/>
                    </a:lnTo>
                    <a:lnTo>
                      <a:pt x="3223" y="2720"/>
                    </a:lnTo>
                    <a:lnTo>
                      <a:pt x="3097" y="2825"/>
                    </a:lnTo>
                    <a:lnTo>
                      <a:pt x="3034" y="2679"/>
                    </a:lnTo>
                    <a:lnTo>
                      <a:pt x="3055" y="2532"/>
                    </a:lnTo>
                    <a:lnTo>
                      <a:pt x="2992" y="2469"/>
                    </a:lnTo>
                    <a:lnTo>
                      <a:pt x="2930" y="2407"/>
                    </a:lnTo>
                    <a:lnTo>
                      <a:pt x="2825" y="2344"/>
                    </a:lnTo>
                    <a:lnTo>
                      <a:pt x="2825" y="2239"/>
                    </a:lnTo>
                    <a:lnTo>
                      <a:pt x="2888" y="2155"/>
                    </a:lnTo>
                    <a:lnTo>
                      <a:pt x="2825" y="2093"/>
                    </a:lnTo>
                    <a:lnTo>
                      <a:pt x="2888" y="2009"/>
                    </a:lnTo>
                    <a:lnTo>
                      <a:pt x="2971" y="1904"/>
                    </a:lnTo>
                    <a:lnTo>
                      <a:pt x="3034" y="1925"/>
                    </a:lnTo>
                    <a:lnTo>
                      <a:pt x="3097" y="1883"/>
                    </a:lnTo>
                    <a:lnTo>
                      <a:pt x="3034" y="1779"/>
                    </a:lnTo>
                    <a:lnTo>
                      <a:pt x="3055" y="1695"/>
                    </a:lnTo>
                    <a:lnTo>
                      <a:pt x="3118" y="1674"/>
                    </a:lnTo>
                    <a:lnTo>
                      <a:pt x="3139" y="1570"/>
                    </a:lnTo>
                    <a:lnTo>
                      <a:pt x="3243" y="1507"/>
                    </a:lnTo>
                    <a:lnTo>
                      <a:pt x="3285" y="1423"/>
                    </a:lnTo>
                    <a:lnTo>
                      <a:pt x="3285" y="1319"/>
                    </a:lnTo>
                    <a:lnTo>
                      <a:pt x="3306" y="1067"/>
                    </a:lnTo>
                    <a:lnTo>
                      <a:pt x="3285" y="900"/>
                    </a:lnTo>
                    <a:lnTo>
                      <a:pt x="3202" y="691"/>
                    </a:lnTo>
                    <a:lnTo>
                      <a:pt x="3202" y="544"/>
                    </a:lnTo>
                    <a:lnTo>
                      <a:pt x="3097" y="419"/>
                    </a:lnTo>
                    <a:lnTo>
                      <a:pt x="2992" y="419"/>
                    </a:lnTo>
                    <a:lnTo>
                      <a:pt x="2971" y="251"/>
                    </a:lnTo>
                    <a:lnTo>
                      <a:pt x="2825" y="147"/>
                    </a:lnTo>
                    <a:lnTo>
                      <a:pt x="2783" y="0"/>
                    </a:lnTo>
                    <a:lnTo>
                      <a:pt x="2616" y="0"/>
                    </a:lnTo>
                    <a:lnTo>
                      <a:pt x="2532" y="42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10"/>
              <p:cNvSpPr/>
              <p:nvPr/>
            </p:nvSpPr>
            <p:spPr>
              <a:xfrm>
                <a:off x="4343054" y="2959975"/>
                <a:ext cx="35389" cy="43557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3830" extrusionOk="0">
                    <a:moveTo>
                      <a:pt x="209" y="1"/>
                    </a:moveTo>
                    <a:lnTo>
                      <a:pt x="189" y="63"/>
                    </a:lnTo>
                    <a:lnTo>
                      <a:pt x="147" y="63"/>
                    </a:lnTo>
                    <a:lnTo>
                      <a:pt x="147" y="147"/>
                    </a:lnTo>
                    <a:lnTo>
                      <a:pt x="189" y="210"/>
                    </a:lnTo>
                    <a:lnTo>
                      <a:pt x="147" y="356"/>
                    </a:lnTo>
                    <a:lnTo>
                      <a:pt x="21" y="482"/>
                    </a:lnTo>
                    <a:lnTo>
                      <a:pt x="0" y="628"/>
                    </a:lnTo>
                    <a:lnTo>
                      <a:pt x="293" y="733"/>
                    </a:lnTo>
                    <a:lnTo>
                      <a:pt x="398" y="670"/>
                    </a:lnTo>
                    <a:lnTo>
                      <a:pt x="523" y="691"/>
                    </a:lnTo>
                    <a:lnTo>
                      <a:pt x="502" y="754"/>
                    </a:lnTo>
                    <a:lnTo>
                      <a:pt x="544" y="900"/>
                    </a:lnTo>
                    <a:lnTo>
                      <a:pt x="481" y="963"/>
                    </a:lnTo>
                    <a:lnTo>
                      <a:pt x="398" y="942"/>
                    </a:lnTo>
                    <a:lnTo>
                      <a:pt x="314" y="984"/>
                    </a:lnTo>
                    <a:lnTo>
                      <a:pt x="272" y="1151"/>
                    </a:lnTo>
                    <a:lnTo>
                      <a:pt x="168" y="1172"/>
                    </a:lnTo>
                    <a:lnTo>
                      <a:pt x="168" y="1402"/>
                    </a:lnTo>
                    <a:lnTo>
                      <a:pt x="293" y="1570"/>
                    </a:lnTo>
                    <a:lnTo>
                      <a:pt x="419" y="1612"/>
                    </a:lnTo>
                    <a:lnTo>
                      <a:pt x="586" y="1800"/>
                    </a:lnTo>
                    <a:lnTo>
                      <a:pt x="586" y="1988"/>
                    </a:lnTo>
                    <a:lnTo>
                      <a:pt x="628" y="2114"/>
                    </a:lnTo>
                    <a:lnTo>
                      <a:pt x="607" y="2218"/>
                    </a:lnTo>
                    <a:lnTo>
                      <a:pt x="628" y="2407"/>
                    </a:lnTo>
                    <a:lnTo>
                      <a:pt x="816" y="2637"/>
                    </a:lnTo>
                    <a:lnTo>
                      <a:pt x="816" y="2783"/>
                    </a:lnTo>
                    <a:lnTo>
                      <a:pt x="837" y="2888"/>
                    </a:lnTo>
                    <a:lnTo>
                      <a:pt x="879" y="3076"/>
                    </a:lnTo>
                    <a:lnTo>
                      <a:pt x="921" y="3055"/>
                    </a:lnTo>
                    <a:lnTo>
                      <a:pt x="984" y="3160"/>
                    </a:lnTo>
                    <a:lnTo>
                      <a:pt x="1005" y="3202"/>
                    </a:lnTo>
                    <a:lnTo>
                      <a:pt x="1046" y="3202"/>
                    </a:lnTo>
                    <a:lnTo>
                      <a:pt x="1067" y="3139"/>
                    </a:lnTo>
                    <a:lnTo>
                      <a:pt x="1130" y="3097"/>
                    </a:lnTo>
                    <a:lnTo>
                      <a:pt x="1214" y="3160"/>
                    </a:lnTo>
                    <a:lnTo>
                      <a:pt x="1214" y="3181"/>
                    </a:lnTo>
                    <a:lnTo>
                      <a:pt x="1256" y="3160"/>
                    </a:lnTo>
                    <a:lnTo>
                      <a:pt x="1298" y="3055"/>
                    </a:lnTo>
                    <a:lnTo>
                      <a:pt x="1214" y="2930"/>
                    </a:lnTo>
                    <a:lnTo>
                      <a:pt x="1256" y="2888"/>
                    </a:lnTo>
                    <a:lnTo>
                      <a:pt x="1256" y="2783"/>
                    </a:lnTo>
                    <a:lnTo>
                      <a:pt x="1318" y="2721"/>
                    </a:lnTo>
                    <a:lnTo>
                      <a:pt x="1318" y="2742"/>
                    </a:lnTo>
                    <a:lnTo>
                      <a:pt x="1256" y="2951"/>
                    </a:lnTo>
                    <a:lnTo>
                      <a:pt x="1339" y="3055"/>
                    </a:lnTo>
                    <a:lnTo>
                      <a:pt x="1423" y="2930"/>
                    </a:lnTo>
                    <a:lnTo>
                      <a:pt x="1507" y="2888"/>
                    </a:lnTo>
                    <a:lnTo>
                      <a:pt x="1507" y="2888"/>
                    </a:lnTo>
                    <a:lnTo>
                      <a:pt x="1465" y="2951"/>
                    </a:lnTo>
                    <a:lnTo>
                      <a:pt x="1423" y="2972"/>
                    </a:lnTo>
                    <a:lnTo>
                      <a:pt x="1360" y="3076"/>
                    </a:lnTo>
                    <a:lnTo>
                      <a:pt x="1465" y="3139"/>
                    </a:lnTo>
                    <a:lnTo>
                      <a:pt x="1549" y="2951"/>
                    </a:lnTo>
                    <a:lnTo>
                      <a:pt x="1653" y="2930"/>
                    </a:lnTo>
                    <a:lnTo>
                      <a:pt x="1674" y="2762"/>
                    </a:lnTo>
                    <a:lnTo>
                      <a:pt x="1590" y="2637"/>
                    </a:lnTo>
                    <a:lnTo>
                      <a:pt x="1528" y="2616"/>
                    </a:lnTo>
                    <a:lnTo>
                      <a:pt x="1632" y="2553"/>
                    </a:lnTo>
                    <a:lnTo>
                      <a:pt x="1653" y="2511"/>
                    </a:lnTo>
                    <a:lnTo>
                      <a:pt x="1570" y="2365"/>
                    </a:lnTo>
                    <a:lnTo>
                      <a:pt x="1549" y="2156"/>
                    </a:lnTo>
                    <a:lnTo>
                      <a:pt x="1590" y="2344"/>
                    </a:lnTo>
                    <a:lnTo>
                      <a:pt x="1716" y="2449"/>
                    </a:lnTo>
                    <a:lnTo>
                      <a:pt x="1779" y="2428"/>
                    </a:lnTo>
                    <a:lnTo>
                      <a:pt x="1779" y="2470"/>
                    </a:lnTo>
                    <a:lnTo>
                      <a:pt x="1988" y="2574"/>
                    </a:lnTo>
                    <a:lnTo>
                      <a:pt x="2093" y="2511"/>
                    </a:lnTo>
                    <a:lnTo>
                      <a:pt x="2155" y="2532"/>
                    </a:lnTo>
                    <a:lnTo>
                      <a:pt x="2155" y="2470"/>
                    </a:lnTo>
                    <a:lnTo>
                      <a:pt x="2197" y="2470"/>
                    </a:lnTo>
                    <a:lnTo>
                      <a:pt x="2365" y="2888"/>
                    </a:lnTo>
                    <a:lnTo>
                      <a:pt x="2448" y="2951"/>
                    </a:lnTo>
                    <a:lnTo>
                      <a:pt x="2448" y="3034"/>
                    </a:lnTo>
                    <a:lnTo>
                      <a:pt x="2406" y="3160"/>
                    </a:lnTo>
                    <a:lnTo>
                      <a:pt x="2469" y="3181"/>
                    </a:lnTo>
                    <a:lnTo>
                      <a:pt x="2406" y="3348"/>
                    </a:lnTo>
                    <a:lnTo>
                      <a:pt x="2448" y="3369"/>
                    </a:lnTo>
                    <a:lnTo>
                      <a:pt x="2511" y="3306"/>
                    </a:lnTo>
                    <a:lnTo>
                      <a:pt x="2553" y="3265"/>
                    </a:lnTo>
                    <a:lnTo>
                      <a:pt x="2553" y="3265"/>
                    </a:lnTo>
                    <a:lnTo>
                      <a:pt x="2511" y="3369"/>
                    </a:lnTo>
                    <a:lnTo>
                      <a:pt x="2490" y="3411"/>
                    </a:lnTo>
                    <a:lnTo>
                      <a:pt x="2553" y="3495"/>
                    </a:lnTo>
                    <a:lnTo>
                      <a:pt x="2637" y="3620"/>
                    </a:lnTo>
                    <a:lnTo>
                      <a:pt x="2720" y="3830"/>
                    </a:lnTo>
                    <a:lnTo>
                      <a:pt x="2762" y="3830"/>
                    </a:lnTo>
                    <a:lnTo>
                      <a:pt x="2720" y="3683"/>
                    </a:lnTo>
                    <a:lnTo>
                      <a:pt x="2720" y="3620"/>
                    </a:lnTo>
                    <a:lnTo>
                      <a:pt x="2762" y="3516"/>
                    </a:lnTo>
                    <a:lnTo>
                      <a:pt x="2867" y="3390"/>
                    </a:lnTo>
                    <a:lnTo>
                      <a:pt x="2909" y="3411"/>
                    </a:lnTo>
                    <a:lnTo>
                      <a:pt x="2971" y="3286"/>
                    </a:lnTo>
                    <a:lnTo>
                      <a:pt x="2971" y="3160"/>
                    </a:lnTo>
                    <a:lnTo>
                      <a:pt x="2930" y="3139"/>
                    </a:lnTo>
                    <a:lnTo>
                      <a:pt x="2909" y="3076"/>
                    </a:lnTo>
                    <a:lnTo>
                      <a:pt x="2909" y="3034"/>
                    </a:lnTo>
                    <a:lnTo>
                      <a:pt x="2888" y="2972"/>
                    </a:lnTo>
                    <a:lnTo>
                      <a:pt x="2867" y="2888"/>
                    </a:lnTo>
                    <a:lnTo>
                      <a:pt x="2804" y="2742"/>
                    </a:lnTo>
                    <a:lnTo>
                      <a:pt x="2783" y="2511"/>
                    </a:lnTo>
                    <a:lnTo>
                      <a:pt x="2720" y="2428"/>
                    </a:lnTo>
                    <a:lnTo>
                      <a:pt x="2720" y="2302"/>
                    </a:lnTo>
                    <a:lnTo>
                      <a:pt x="2699" y="2135"/>
                    </a:lnTo>
                    <a:lnTo>
                      <a:pt x="2637" y="2051"/>
                    </a:lnTo>
                    <a:lnTo>
                      <a:pt x="2595" y="2009"/>
                    </a:lnTo>
                    <a:lnTo>
                      <a:pt x="2511" y="2009"/>
                    </a:lnTo>
                    <a:lnTo>
                      <a:pt x="2448" y="1946"/>
                    </a:lnTo>
                    <a:lnTo>
                      <a:pt x="2386" y="2009"/>
                    </a:lnTo>
                    <a:lnTo>
                      <a:pt x="2406" y="2051"/>
                    </a:lnTo>
                    <a:lnTo>
                      <a:pt x="2386" y="2114"/>
                    </a:lnTo>
                    <a:lnTo>
                      <a:pt x="2386" y="2156"/>
                    </a:lnTo>
                    <a:lnTo>
                      <a:pt x="2344" y="2239"/>
                    </a:lnTo>
                    <a:lnTo>
                      <a:pt x="2365" y="2302"/>
                    </a:lnTo>
                    <a:lnTo>
                      <a:pt x="2365" y="2365"/>
                    </a:lnTo>
                    <a:lnTo>
                      <a:pt x="2281" y="2365"/>
                    </a:lnTo>
                    <a:lnTo>
                      <a:pt x="2197" y="2260"/>
                    </a:lnTo>
                    <a:lnTo>
                      <a:pt x="2093" y="2156"/>
                    </a:lnTo>
                    <a:lnTo>
                      <a:pt x="2093" y="2114"/>
                    </a:lnTo>
                    <a:lnTo>
                      <a:pt x="2030" y="2051"/>
                    </a:lnTo>
                    <a:lnTo>
                      <a:pt x="1967" y="1905"/>
                    </a:lnTo>
                    <a:lnTo>
                      <a:pt x="1967" y="1821"/>
                    </a:lnTo>
                    <a:lnTo>
                      <a:pt x="2030" y="1800"/>
                    </a:lnTo>
                    <a:lnTo>
                      <a:pt x="2051" y="1716"/>
                    </a:lnTo>
                    <a:lnTo>
                      <a:pt x="2155" y="1633"/>
                    </a:lnTo>
                    <a:lnTo>
                      <a:pt x="2176" y="1695"/>
                    </a:lnTo>
                    <a:lnTo>
                      <a:pt x="2260" y="1695"/>
                    </a:lnTo>
                    <a:lnTo>
                      <a:pt x="2302" y="1633"/>
                    </a:lnTo>
                    <a:lnTo>
                      <a:pt x="2302" y="1570"/>
                    </a:lnTo>
                    <a:lnTo>
                      <a:pt x="2365" y="1528"/>
                    </a:lnTo>
                    <a:lnTo>
                      <a:pt x="2448" y="1319"/>
                    </a:lnTo>
                    <a:lnTo>
                      <a:pt x="2469" y="1193"/>
                    </a:lnTo>
                    <a:lnTo>
                      <a:pt x="2511" y="1068"/>
                    </a:lnTo>
                    <a:lnTo>
                      <a:pt x="2469" y="1047"/>
                    </a:lnTo>
                    <a:lnTo>
                      <a:pt x="2365" y="942"/>
                    </a:lnTo>
                    <a:lnTo>
                      <a:pt x="2302" y="963"/>
                    </a:lnTo>
                    <a:lnTo>
                      <a:pt x="2260" y="942"/>
                    </a:lnTo>
                    <a:lnTo>
                      <a:pt x="2176" y="942"/>
                    </a:lnTo>
                    <a:lnTo>
                      <a:pt x="1967" y="963"/>
                    </a:lnTo>
                    <a:lnTo>
                      <a:pt x="1779" y="942"/>
                    </a:lnTo>
                    <a:lnTo>
                      <a:pt x="1423" y="942"/>
                    </a:lnTo>
                    <a:lnTo>
                      <a:pt x="1298" y="879"/>
                    </a:lnTo>
                    <a:lnTo>
                      <a:pt x="1193" y="900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026" y="649"/>
                    </a:lnTo>
                    <a:lnTo>
                      <a:pt x="1026" y="565"/>
                    </a:lnTo>
                    <a:lnTo>
                      <a:pt x="1005" y="440"/>
                    </a:lnTo>
                    <a:lnTo>
                      <a:pt x="921" y="314"/>
                    </a:lnTo>
                    <a:lnTo>
                      <a:pt x="879" y="314"/>
                    </a:lnTo>
                    <a:lnTo>
                      <a:pt x="837" y="356"/>
                    </a:lnTo>
                    <a:lnTo>
                      <a:pt x="733" y="314"/>
                    </a:lnTo>
                    <a:lnTo>
                      <a:pt x="691" y="252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523" y="252"/>
                    </a:lnTo>
                    <a:lnTo>
                      <a:pt x="607" y="314"/>
                    </a:lnTo>
                    <a:lnTo>
                      <a:pt x="544" y="335"/>
                    </a:lnTo>
                    <a:lnTo>
                      <a:pt x="419" y="314"/>
                    </a:lnTo>
                    <a:lnTo>
                      <a:pt x="356" y="210"/>
                    </a:lnTo>
                    <a:lnTo>
                      <a:pt x="356" y="147"/>
                    </a:lnTo>
                    <a:lnTo>
                      <a:pt x="272" y="42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10"/>
              <p:cNvSpPr/>
              <p:nvPr/>
            </p:nvSpPr>
            <p:spPr>
              <a:xfrm>
                <a:off x="3793178" y="2712975"/>
                <a:ext cx="26423" cy="3094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10"/>
              <p:cNvSpPr/>
              <p:nvPr/>
            </p:nvSpPr>
            <p:spPr>
              <a:xfrm>
                <a:off x="3772256" y="2560208"/>
                <a:ext cx="138282" cy="153495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10"/>
              <p:cNvSpPr/>
              <p:nvPr/>
            </p:nvSpPr>
            <p:spPr>
              <a:xfrm>
                <a:off x="3810372" y="2589242"/>
                <a:ext cx="68528" cy="147786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10"/>
              <p:cNvSpPr/>
              <p:nvPr/>
            </p:nvSpPr>
            <p:spPr>
              <a:xfrm>
                <a:off x="3883127" y="2693471"/>
                <a:ext cx="27411" cy="23803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10"/>
              <p:cNvSpPr/>
              <p:nvPr/>
            </p:nvSpPr>
            <p:spPr>
              <a:xfrm>
                <a:off x="3870422" y="2710598"/>
                <a:ext cx="43605" cy="22620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10"/>
              <p:cNvSpPr/>
              <p:nvPr/>
            </p:nvSpPr>
            <p:spPr>
              <a:xfrm>
                <a:off x="3871910" y="2726065"/>
                <a:ext cx="33901" cy="238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10"/>
              <p:cNvSpPr/>
              <p:nvPr/>
            </p:nvSpPr>
            <p:spPr>
              <a:xfrm>
                <a:off x="3888104" y="2727737"/>
                <a:ext cx="57573" cy="42601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10"/>
              <p:cNvSpPr/>
              <p:nvPr/>
            </p:nvSpPr>
            <p:spPr>
              <a:xfrm>
                <a:off x="3848488" y="2796972"/>
                <a:ext cx="39628" cy="24519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10"/>
              <p:cNvSpPr/>
              <p:nvPr/>
            </p:nvSpPr>
            <p:spPr>
              <a:xfrm>
                <a:off x="3851727" y="2789842"/>
                <a:ext cx="34151" cy="14284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10"/>
              <p:cNvSpPr/>
              <p:nvPr/>
            </p:nvSpPr>
            <p:spPr>
              <a:xfrm>
                <a:off x="3869672" y="2845760"/>
                <a:ext cx="12967" cy="23803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10"/>
              <p:cNvSpPr/>
              <p:nvPr/>
            </p:nvSpPr>
            <p:spPr>
              <a:xfrm>
                <a:off x="3863444" y="2836958"/>
                <a:ext cx="12467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10"/>
              <p:cNvSpPr/>
              <p:nvPr/>
            </p:nvSpPr>
            <p:spPr>
              <a:xfrm>
                <a:off x="3844761" y="2824346"/>
                <a:ext cx="25923" cy="21665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10"/>
              <p:cNvSpPr/>
              <p:nvPr/>
            </p:nvSpPr>
            <p:spPr>
              <a:xfrm>
                <a:off x="3830555" y="2811734"/>
                <a:ext cx="20195" cy="12146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10"/>
              <p:cNvSpPr/>
              <p:nvPr/>
            </p:nvSpPr>
            <p:spPr>
              <a:xfrm>
                <a:off x="3804645" y="2793401"/>
                <a:ext cx="47594" cy="21903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10"/>
              <p:cNvSpPr/>
              <p:nvPr/>
            </p:nvSpPr>
            <p:spPr>
              <a:xfrm>
                <a:off x="3831556" y="2741054"/>
                <a:ext cx="63038" cy="5069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10"/>
              <p:cNvSpPr/>
              <p:nvPr/>
            </p:nvSpPr>
            <p:spPr>
              <a:xfrm>
                <a:off x="3819089" y="2776036"/>
                <a:ext cx="50345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10"/>
              <p:cNvSpPr/>
              <p:nvPr/>
            </p:nvSpPr>
            <p:spPr>
              <a:xfrm>
                <a:off x="3779972" y="2741293"/>
                <a:ext cx="57323" cy="65449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10"/>
              <p:cNvSpPr/>
              <p:nvPr/>
            </p:nvSpPr>
            <p:spPr>
              <a:xfrm>
                <a:off x="3764778" y="2755577"/>
                <a:ext cx="24672" cy="2142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10"/>
              <p:cNvSpPr/>
              <p:nvPr/>
            </p:nvSpPr>
            <p:spPr>
              <a:xfrm>
                <a:off x="3762540" y="2773181"/>
                <a:ext cx="19445" cy="15956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10"/>
              <p:cNvSpPr/>
              <p:nvPr/>
            </p:nvSpPr>
            <p:spPr>
              <a:xfrm>
                <a:off x="3779484" y="2783894"/>
                <a:ext cx="4739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10"/>
              <p:cNvSpPr/>
              <p:nvPr/>
            </p:nvSpPr>
            <p:spPr>
              <a:xfrm>
                <a:off x="3681319" y="2737017"/>
                <a:ext cx="27661" cy="34982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28" name="Google Shape;2228;p10"/>
              <p:cNvGrpSpPr/>
              <p:nvPr/>
            </p:nvGrpSpPr>
            <p:grpSpPr>
              <a:xfrm>
                <a:off x="3697513" y="2707266"/>
                <a:ext cx="59549" cy="79733"/>
                <a:chOff x="3586375" y="2281300"/>
                <a:chExt cx="125025" cy="175275"/>
              </a:xfrm>
            </p:grpSpPr>
            <p:sp>
              <p:nvSpPr>
                <p:cNvPr id="2229" name="Google Shape;2229;p10"/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0" name="Google Shape;2230;p10"/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31" name="Google Shape;2231;p10"/>
              <p:cNvSpPr/>
              <p:nvPr/>
            </p:nvSpPr>
            <p:spPr>
              <a:xfrm>
                <a:off x="4037841" y="3224817"/>
                <a:ext cx="52333" cy="93527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8224" extrusionOk="0">
                    <a:moveTo>
                      <a:pt x="3914" y="1"/>
                    </a:moveTo>
                    <a:lnTo>
                      <a:pt x="3746" y="168"/>
                    </a:lnTo>
                    <a:lnTo>
                      <a:pt x="3809" y="252"/>
                    </a:lnTo>
                    <a:lnTo>
                      <a:pt x="3704" y="293"/>
                    </a:lnTo>
                    <a:lnTo>
                      <a:pt x="3600" y="252"/>
                    </a:lnTo>
                    <a:lnTo>
                      <a:pt x="3537" y="252"/>
                    </a:lnTo>
                    <a:lnTo>
                      <a:pt x="3621" y="377"/>
                    </a:lnTo>
                    <a:lnTo>
                      <a:pt x="3621" y="419"/>
                    </a:lnTo>
                    <a:lnTo>
                      <a:pt x="3704" y="503"/>
                    </a:lnTo>
                    <a:lnTo>
                      <a:pt x="3704" y="524"/>
                    </a:lnTo>
                    <a:lnTo>
                      <a:pt x="3600" y="670"/>
                    </a:lnTo>
                    <a:lnTo>
                      <a:pt x="3600" y="817"/>
                    </a:lnTo>
                    <a:lnTo>
                      <a:pt x="3516" y="921"/>
                    </a:lnTo>
                    <a:lnTo>
                      <a:pt x="3432" y="900"/>
                    </a:lnTo>
                    <a:lnTo>
                      <a:pt x="3328" y="1026"/>
                    </a:lnTo>
                    <a:lnTo>
                      <a:pt x="3328" y="1109"/>
                    </a:lnTo>
                    <a:lnTo>
                      <a:pt x="3244" y="1151"/>
                    </a:lnTo>
                    <a:lnTo>
                      <a:pt x="3181" y="1130"/>
                    </a:lnTo>
                    <a:lnTo>
                      <a:pt x="3181" y="1005"/>
                    </a:lnTo>
                    <a:lnTo>
                      <a:pt x="3118" y="984"/>
                    </a:lnTo>
                    <a:lnTo>
                      <a:pt x="3035" y="1047"/>
                    </a:lnTo>
                    <a:lnTo>
                      <a:pt x="3035" y="1193"/>
                    </a:lnTo>
                    <a:lnTo>
                      <a:pt x="3139" y="1298"/>
                    </a:lnTo>
                    <a:lnTo>
                      <a:pt x="3181" y="1340"/>
                    </a:lnTo>
                    <a:lnTo>
                      <a:pt x="3139" y="1402"/>
                    </a:lnTo>
                    <a:lnTo>
                      <a:pt x="3077" y="1361"/>
                    </a:lnTo>
                    <a:lnTo>
                      <a:pt x="2930" y="1402"/>
                    </a:lnTo>
                    <a:lnTo>
                      <a:pt x="2993" y="1507"/>
                    </a:lnTo>
                    <a:lnTo>
                      <a:pt x="3098" y="1549"/>
                    </a:lnTo>
                    <a:lnTo>
                      <a:pt x="3098" y="1612"/>
                    </a:lnTo>
                    <a:lnTo>
                      <a:pt x="3077" y="1674"/>
                    </a:lnTo>
                    <a:lnTo>
                      <a:pt x="2993" y="1612"/>
                    </a:lnTo>
                    <a:lnTo>
                      <a:pt x="2909" y="1633"/>
                    </a:lnTo>
                    <a:lnTo>
                      <a:pt x="2888" y="1716"/>
                    </a:lnTo>
                    <a:lnTo>
                      <a:pt x="2721" y="1842"/>
                    </a:lnTo>
                    <a:lnTo>
                      <a:pt x="2721" y="1716"/>
                    </a:lnTo>
                    <a:lnTo>
                      <a:pt x="2763" y="1674"/>
                    </a:lnTo>
                    <a:lnTo>
                      <a:pt x="2721" y="1612"/>
                    </a:lnTo>
                    <a:lnTo>
                      <a:pt x="2616" y="1716"/>
                    </a:lnTo>
                    <a:lnTo>
                      <a:pt x="2679" y="1758"/>
                    </a:lnTo>
                    <a:lnTo>
                      <a:pt x="2658" y="1821"/>
                    </a:lnTo>
                    <a:lnTo>
                      <a:pt x="2512" y="1884"/>
                    </a:lnTo>
                    <a:lnTo>
                      <a:pt x="2574" y="1988"/>
                    </a:lnTo>
                    <a:lnTo>
                      <a:pt x="2658" y="2030"/>
                    </a:lnTo>
                    <a:lnTo>
                      <a:pt x="2658" y="2072"/>
                    </a:lnTo>
                    <a:lnTo>
                      <a:pt x="2574" y="2093"/>
                    </a:lnTo>
                    <a:lnTo>
                      <a:pt x="2470" y="2156"/>
                    </a:lnTo>
                    <a:lnTo>
                      <a:pt x="2470" y="2072"/>
                    </a:lnTo>
                    <a:lnTo>
                      <a:pt x="2407" y="2072"/>
                    </a:lnTo>
                    <a:lnTo>
                      <a:pt x="2470" y="1967"/>
                    </a:lnTo>
                    <a:lnTo>
                      <a:pt x="2407" y="1946"/>
                    </a:lnTo>
                    <a:lnTo>
                      <a:pt x="2198" y="2135"/>
                    </a:lnTo>
                    <a:lnTo>
                      <a:pt x="2177" y="2281"/>
                    </a:lnTo>
                    <a:lnTo>
                      <a:pt x="2198" y="2365"/>
                    </a:lnTo>
                    <a:lnTo>
                      <a:pt x="2156" y="2407"/>
                    </a:lnTo>
                    <a:lnTo>
                      <a:pt x="2093" y="2386"/>
                    </a:lnTo>
                    <a:lnTo>
                      <a:pt x="2051" y="2365"/>
                    </a:lnTo>
                    <a:lnTo>
                      <a:pt x="2051" y="2197"/>
                    </a:lnTo>
                    <a:lnTo>
                      <a:pt x="1989" y="2197"/>
                    </a:lnTo>
                    <a:lnTo>
                      <a:pt x="1863" y="2344"/>
                    </a:lnTo>
                    <a:lnTo>
                      <a:pt x="1717" y="2239"/>
                    </a:lnTo>
                    <a:lnTo>
                      <a:pt x="1675" y="2281"/>
                    </a:lnTo>
                    <a:lnTo>
                      <a:pt x="1633" y="2281"/>
                    </a:lnTo>
                    <a:lnTo>
                      <a:pt x="1654" y="2449"/>
                    </a:lnTo>
                    <a:lnTo>
                      <a:pt x="1612" y="2449"/>
                    </a:lnTo>
                    <a:lnTo>
                      <a:pt x="1549" y="2469"/>
                    </a:lnTo>
                    <a:lnTo>
                      <a:pt x="1549" y="2365"/>
                    </a:lnTo>
                    <a:lnTo>
                      <a:pt x="1507" y="2344"/>
                    </a:lnTo>
                    <a:lnTo>
                      <a:pt x="1445" y="2449"/>
                    </a:lnTo>
                    <a:lnTo>
                      <a:pt x="1403" y="2344"/>
                    </a:lnTo>
                    <a:lnTo>
                      <a:pt x="1152" y="2553"/>
                    </a:lnTo>
                    <a:lnTo>
                      <a:pt x="1110" y="2553"/>
                    </a:lnTo>
                    <a:lnTo>
                      <a:pt x="1047" y="2511"/>
                    </a:lnTo>
                    <a:lnTo>
                      <a:pt x="921" y="2511"/>
                    </a:lnTo>
                    <a:lnTo>
                      <a:pt x="880" y="2595"/>
                    </a:lnTo>
                    <a:lnTo>
                      <a:pt x="901" y="2783"/>
                    </a:lnTo>
                    <a:lnTo>
                      <a:pt x="733" y="3034"/>
                    </a:lnTo>
                    <a:lnTo>
                      <a:pt x="733" y="3097"/>
                    </a:lnTo>
                    <a:lnTo>
                      <a:pt x="587" y="3244"/>
                    </a:lnTo>
                    <a:lnTo>
                      <a:pt x="587" y="3327"/>
                    </a:lnTo>
                    <a:lnTo>
                      <a:pt x="670" y="3411"/>
                    </a:lnTo>
                    <a:lnTo>
                      <a:pt x="587" y="3516"/>
                    </a:lnTo>
                    <a:lnTo>
                      <a:pt x="629" y="3704"/>
                    </a:lnTo>
                    <a:lnTo>
                      <a:pt x="629" y="3830"/>
                    </a:lnTo>
                    <a:lnTo>
                      <a:pt x="796" y="4143"/>
                    </a:lnTo>
                    <a:lnTo>
                      <a:pt x="796" y="4227"/>
                    </a:lnTo>
                    <a:lnTo>
                      <a:pt x="880" y="4332"/>
                    </a:lnTo>
                    <a:lnTo>
                      <a:pt x="880" y="4374"/>
                    </a:lnTo>
                    <a:lnTo>
                      <a:pt x="796" y="4457"/>
                    </a:lnTo>
                    <a:lnTo>
                      <a:pt x="817" y="4541"/>
                    </a:lnTo>
                    <a:lnTo>
                      <a:pt x="775" y="4792"/>
                    </a:lnTo>
                    <a:lnTo>
                      <a:pt x="670" y="4876"/>
                    </a:lnTo>
                    <a:lnTo>
                      <a:pt x="629" y="5022"/>
                    </a:lnTo>
                    <a:lnTo>
                      <a:pt x="566" y="5064"/>
                    </a:lnTo>
                    <a:lnTo>
                      <a:pt x="524" y="5127"/>
                    </a:lnTo>
                    <a:lnTo>
                      <a:pt x="419" y="5231"/>
                    </a:lnTo>
                    <a:lnTo>
                      <a:pt x="419" y="5441"/>
                    </a:lnTo>
                    <a:lnTo>
                      <a:pt x="357" y="5524"/>
                    </a:lnTo>
                    <a:lnTo>
                      <a:pt x="168" y="5545"/>
                    </a:lnTo>
                    <a:lnTo>
                      <a:pt x="147" y="5608"/>
                    </a:lnTo>
                    <a:lnTo>
                      <a:pt x="147" y="5796"/>
                    </a:lnTo>
                    <a:lnTo>
                      <a:pt x="43" y="5943"/>
                    </a:lnTo>
                    <a:lnTo>
                      <a:pt x="43" y="6068"/>
                    </a:lnTo>
                    <a:lnTo>
                      <a:pt x="1" y="6173"/>
                    </a:lnTo>
                    <a:lnTo>
                      <a:pt x="43" y="6236"/>
                    </a:lnTo>
                    <a:lnTo>
                      <a:pt x="43" y="6424"/>
                    </a:lnTo>
                    <a:lnTo>
                      <a:pt x="189" y="6591"/>
                    </a:lnTo>
                    <a:lnTo>
                      <a:pt x="168" y="6738"/>
                    </a:lnTo>
                    <a:lnTo>
                      <a:pt x="189" y="6843"/>
                    </a:lnTo>
                    <a:lnTo>
                      <a:pt x="273" y="6863"/>
                    </a:lnTo>
                    <a:lnTo>
                      <a:pt x="294" y="6863"/>
                    </a:lnTo>
                    <a:lnTo>
                      <a:pt x="273" y="6884"/>
                    </a:lnTo>
                    <a:lnTo>
                      <a:pt x="147" y="6905"/>
                    </a:lnTo>
                    <a:lnTo>
                      <a:pt x="147" y="7052"/>
                    </a:lnTo>
                    <a:lnTo>
                      <a:pt x="168" y="7219"/>
                    </a:lnTo>
                    <a:lnTo>
                      <a:pt x="147" y="7470"/>
                    </a:lnTo>
                    <a:lnTo>
                      <a:pt x="189" y="7512"/>
                    </a:lnTo>
                    <a:lnTo>
                      <a:pt x="189" y="7596"/>
                    </a:lnTo>
                    <a:lnTo>
                      <a:pt x="273" y="7638"/>
                    </a:lnTo>
                    <a:lnTo>
                      <a:pt x="357" y="7742"/>
                    </a:lnTo>
                    <a:lnTo>
                      <a:pt x="398" y="7784"/>
                    </a:lnTo>
                    <a:lnTo>
                      <a:pt x="461" y="7847"/>
                    </a:lnTo>
                    <a:lnTo>
                      <a:pt x="524" y="7951"/>
                    </a:lnTo>
                    <a:lnTo>
                      <a:pt x="608" y="7931"/>
                    </a:lnTo>
                    <a:lnTo>
                      <a:pt x="629" y="7951"/>
                    </a:lnTo>
                    <a:lnTo>
                      <a:pt x="733" y="7993"/>
                    </a:lnTo>
                    <a:lnTo>
                      <a:pt x="817" y="8119"/>
                    </a:lnTo>
                    <a:lnTo>
                      <a:pt x="901" y="8140"/>
                    </a:lnTo>
                    <a:lnTo>
                      <a:pt x="901" y="8161"/>
                    </a:lnTo>
                    <a:lnTo>
                      <a:pt x="921" y="8223"/>
                    </a:lnTo>
                    <a:lnTo>
                      <a:pt x="1005" y="8161"/>
                    </a:lnTo>
                    <a:lnTo>
                      <a:pt x="1131" y="8161"/>
                    </a:lnTo>
                    <a:lnTo>
                      <a:pt x="1256" y="8098"/>
                    </a:lnTo>
                    <a:lnTo>
                      <a:pt x="1361" y="7951"/>
                    </a:lnTo>
                    <a:lnTo>
                      <a:pt x="1737" y="7931"/>
                    </a:lnTo>
                    <a:lnTo>
                      <a:pt x="1842" y="7951"/>
                    </a:lnTo>
                    <a:lnTo>
                      <a:pt x="2030" y="7889"/>
                    </a:lnTo>
                    <a:lnTo>
                      <a:pt x="2093" y="7784"/>
                    </a:lnTo>
                    <a:lnTo>
                      <a:pt x="2177" y="7742"/>
                    </a:lnTo>
                    <a:lnTo>
                      <a:pt x="2240" y="7596"/>
                    </a:lnTo>
                    <a:lnTo>
                      <a:pt x="2344" y="7428"/>
                    </a:lnTo>
                    <a:lnTo>
                      <a:pt x="2344" y="7324"/>
                    </a:lnTo>
                    <a:lnTo>
                      <a:pt x="2449" y="7261"/>
                    </a:lnTo>
                    <a:lnTo>
                      <a:pt x="2449" y="7094"/>
                    </a:lnTo>
                    <a:lnTo>
                      <a:pt x="2407" y="7073"/>
                    </a:lnTo>
                    <a:lnTo>
                      <a:pt x="2491" y="6989"/>
                    </a:lnTo>
                    <a:lnTo>
                      <a:pt x="2554" y="6801"/>
                    </a:lnTo>
                    <a:lnTo>
                      <a:pt x="2512" y="6780"/>
                    </a:lnTo>
                    <a:lnTo>
                      <a:pt x="2574" y="6780"/>
                    </a:lnTo>
                    <a:lnTo>
                      <a:pt x="2679" y="6591"/>
                    </a:lnTo>
                    <a:lnTo>
                      <a:pt x="2763" y="6236"/>
                    </a:lnTo>
                    <a:lnTo>
                      <a:pt x="2805" y="6027"/>
                    </a:lnTo>
                    <a:lnTo>
                      <a:pt x="2909" y="5922"/>
                    </a:lnTo>
                    <a:lnTo>
                      <a:pt x="2972" y="5692"/>
                    </a:lnTo>
                    <a:lnTo>
                      <a:pt x="3118" y="5420"/>
                    </a:lnTo>
                    <a:lnTo>
                      <a:pt x="3286" y="4959"/>
                    </a:lnTo>
                    <a:lnTo>
                      <a:pt x="3390" y="4792"/>
                    </a:lnTo>
                    <a:lnTo>
                      <a:pt x="3390" y="4583"/>
                    </a:lnTo>
                    <a:lnTo>
                      <a:pt x="3495" y="4374"/>
                    </a:lnTo>
                    <a:lnTo>
                      <a:pt x="3516" y="4269"/>
                    </a:lnTo>
                    <a:lnTo>
                      <a:pt x="3642" y="4060"/>
                    </a:lnTo>
                    <a:lnTo>
                      <a:pt x="3704" y="3746"/>
                    </a:lnTo>
                    <a:lnTo>
                      <a:pt x="3746" y="3516"/>
                    </a:lnTo>
                    <a:lnTo>
                      <a:pt x="3809" y="3453"/>
                    </a:lnTo>
                    <a:lnTo>
                      <a:pt x="3830" y="3286"/>
                    </a:lnTo>
                    <a:lnTo>
                      <a:pt x="3809" y="3202"/>
                    </a:lnTo>
                    <a:lnTo>
                      <a:pt x="3830" y="3076"/>
                    </a:lnTo>
                    <a:lnTo>
                      <a:pt x="3934" y="2888"/>
                    </a:lnTo>
                    <a:lnTo>
                      <a:pt x="3934" y="2804"/>
                    </a:lnTo>
                    <a:lnTo>
                      <a:pt x="4018" y="2700"/>
                    </a:lnTo>
                    <a:lnTo>
                      <a:pt x="3976" y="2574"/>
                    </a:lnTo>
                    <a:lnTo>
                      <a:pt x="3934" y="2511"/>
                    </a:lnTo>
                    <a:lnTo>
                      <a:pt x="3976" y="2449"/>
                    </a:lnTo>
                    <a:lnTo>
                      <a:pt x="3976" y="2281"/>
                    </a:lnTo>
                    <a:lnTo>
                      <a:pt x="3934" y="2260"/>
                    </a:lnTo>
                    <a:lnTo>
                      <a:pt x="3934" y="2135"/>
                    </a:lnTo>
                    <a:lnTo>
                      <a:pt x="4018" y="2072"/>
                    </a:lnTo>
                    <a:lnTo>
                      <a:pt x="4060" y="2135"/>
                    </a:lnTo>
                    <a:lnTo>
                      <a:pt x="4081" y="2260"/>
                    </a:lnTo>
                    <a:lnTo>
                      <a:pt x="4186" y="2386"/>
                    </a:lnTo>
                    <a:lnTo>
                      <a:pt x="4269" y="2386"/>
                    </a:lnTo>
                    <a:lnTo>
                      <a:pt x="4290" y="2302"/>
                    </a:lnTo>
                    <a:lnTo>
                      <a:pt x="4332" y="2239"/>
                    </a:lnTo>
                    <a:lnTo>
                      <a:pt x="4353" y="2177"/>
                    </a:lnTo>
                    <a:lnTo>
                      <a:pt x="4353" y="2072"/>
                    </a:lnTo>
                    <a:lnTo>
                      <a:pt x="4395" y="2051"/>
                    </a:lnTo>
                    <a:lnTo>
                      <a:pt x="4374" y="1925"/>
                    </a:lnTo>
                    <a:lnTo>
                      <a:pt x="4269" y="1779"/>
                    </a:lnTo>
                    <a:lnTo>
                      <a:pt x="4248" y="1674"/>
                    </a:lnTo>
                    <a:lnTo>
                      <a:pt x="4269" y="1633"/>
                    </a:lnTo>
                    <a:lnTo>
                      <a:pt x="4269" y="1507"/>
                    </a:lnTo>
                    <a:lnTo>
                      <a:pt x="4248" y="1340"/>
                    </a:lnTo>
                    <a:lnTo>
                      <a:pt x="4269" y="1256"/>
                    </a:lnTo>
                    <a:lnTo>
                      <a:pt x="4269" y="984"/>
                    </a:lnTo>
                    <a:lnTo>
                      <a:pt x="4186" y="879"/>
                    </a:lnTo>
                    <a:lnTo>
                      <a:pt x="4186" y="607"/>
                    </a:lnTo>
                    <a:lnTo>
                      <a:pt x="4144" y="524"/>
                    </a:lnTo>
                    <a:lnTo>
                      <a:pt x="4081" y="524"/>
                    </a:lnTo>
                    <a:lnTo>
                      <a:pt x="3976" y="398"/>
                    </a:lnTo>
                    <a:lnTo>
                      <a:pt x="3976" y="293"/>
                    </a:lnTo>
                    <a:lnTo>
                      <a:pt x="3872" y="252"/>
                    </a:lnTo>
                    <a:lnTo>
                      <a:pt x="3934" y="147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32" name="Google Shape;2232;p10"/>
              <p:cNvGrpSpPr/>
              <p:nvPr/>
            </p:nvGrpSpPr>
            <p:grpSpPr>
              <a:xfrm>
                <a:off x="4513224" y="3221724"/>
                <a:ext cx="274563" cy="280321"/>
                <a:chOff x="5298975" y="3412225"/>
                <a:chExt cx="576450" cy="616225"/>
              </a:xfrm>
            </p:grpSpPr>
            <p:sp>
              <p:nvSpPr>
                <p:cNvPr id="2233" name="Google Shape;2233;p10"/>
                <p:cNvSpPr/>
                <p:nvPr/>
              </p:nvSpPr>
              <p:spPr>
                <a:xfrm>
                  <a:off x="5298975" y="3412225"/>
                  <a:ext cx="576450" cy="5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8" h="20611" extrusionOk="0">
                      <a:moveTo>
                        <a:pt x="18015" y="1"/>
                      </a:moveTo>
                      <a:lnTo>
                        <a:pt x="17890" y="42"/>
                      </a:lnTo>
                      <a:lnTo>
                        <a:pt x="17806" y="147"/>
                      </a:lnTo>
                      <a:lnTo>
                        <a:pt x="17806" y="335"/>
                      </a:lnTo>
                      <a:lnTo>
                        <a:pt x="17764" y="524"/>
                      </a:lnTo>
                      <a:lnTo>
                        <a:pt x="17764" y="565"/>
                      </a:lnTo>
                      <a:lnTo>
                        <a:pt x="17722" y="670"/>
                      </a:lnTo>
                      <a:lnTo>
                        <a:pt x="17660" y="670"/>
                      </a:lnTo>
                      <a:lnTo>
                        <a:pt x="17597" y="858"/>
                      </a:lnTo>
                      <a:lnTo>
                        <a:pt x="17492" y="1005"/>
                      </a:lnTo>
                      <a:lnTo>
                        <a:pt x="17576" y="1089"/>
                      </a:lnTo>
                      <a:lnTo>
                        <a:pt x="17681" y="1172"/>
                      </a:lnTo>
                      <a:lnTo>
                        <a:pt x="17618" y="1214"/>
                      </a:lnTo>
                      <a:lnTo>
                        <a:pt x="17555" y="1193"/>
                      </a:lnTo>
                      <a:lnTo>
                        <a:pt x="17492" y="1319"/>
                      </a:lnTo>
                      <a:lnTo>
                        <a:pt x="17450" y="1423"/>
                      </a:lnTo>
                      <a:lnTo>
                        <a:pt x="17513" y="1570"/>
                      </a:lnTo>
                      <a:lnTo>
                        <a:pt x="17513" y="1674"/>
                      </a:lnTo>
                      <a:lnTo>
                        <a:pt x="17450" y="1633"/>
                      </a:lnTo>
                      <a:lnTo>
                        <a:pt x="17367" y="1674"/>
                      </a:lnTo>
                      <a:lnTo>
                        <a:pt x="17304" y="1946"/>
                      </a:lnTo>
                      <a:lnTo>
                        <a:pt x="17367" y="2156"/>
                      </a:lnTo>
                      <a:lnTo>
                        <a:pt x="17346" y="2365"/>
                      </a:lnTo>
                      <a:lnTo>
                        <a:pt x="17388" y="2511"/>
                      </a:lnTo>
                      <a:lnTo>
                        <a:pt x="17388" y="2679"/>
                      </a:lnTo>
                      <a:lnTo>
                        <a:pt x="17262" y="2783"/>
                      </a:lnTo>
                      <a:lnTo>
                        <a:pt x="17262" y="2867"/>
                      </a:lnTo>
                      <a:lnTo>
                        <a:pt x="17157" y="3097"/>
                      </a:lnTo>
                      <a:lnTo>
                        <a:pt x="17137" y="3411"/>
                      </a:lnTo>
                      <a:lnTo>
                        <a:pt x="17032" y="3558"/>
                      </a:lnTo>
                      <a:lnTo>
                        <a:pt x="17074" y="3662"/>
                      </a:lnTo>
                      <a:lnTo>
                        <a:pt x="16990" y="3830"/>
                      </a:lnTo>
                      <a:lnTo>
                        <a:pt x="16885" y="3934"/>
                      </a:lnTo>
                      <a:lnTo>
                        <a:pt x="16885" y="4143"/>
                      </a:lnTo>
                      <a:lnTo>
                        <a:pt x="16718" y="4290"/>
                      </a:lnTo>
                      <a:lnTo>
                        <a:pt x="16341" y="4436"/>
                      </a:lnTo>
                      <a:lnTo>
                        <a:pt x="16195" y="4332"/>
                      </a:lnTo>
                      <a:lnTo>
                        <a:pt x="16028" y="4311"/>
                      </a:lnTo>
                      <a:lnTo>
                        <a:pt x="15944" y="4227"/>
                      </a:lnTo>
                      <a:lnTo>
                        <a:pt x="15818" y="4102"/>
                      </a:lnTo>
                      <a:lnTo>
                        <a:pt x="15818" y="4039"/>
                      </a:lnTo>
                      <a:lnTo>
                        <a:pt x="15776" y="3997"/>
                      </a:lnTo>
                      <a:lnTo>
                        <a:pt x="15735" y="3871"/>
                      </a:lnTo>
                      <a:lnTo>
                        <a:pt x="15609" y="3830"/>
                      </a:lnTo>
                      <a:lnTo>
                        <a:pt x="15484" y="3788"/>
                      </a:lnTo>
                      <a:lnTo>
                        <a:pt x="15316" y="3788"/>
                      </a:lnTo>
                      <a:lnTo>
                        <a:pt x="15149" y="3683"/>
                      </a:lnTo>
                      <a:lnTo>
                        <a:pt x="15107" y="3578"/>
                      </a:lnTo>
                      <a:lnTo>
                        <a:pt x="14981" y="3411"/>
                      </a:lnTo>
                      <a:lnTo>
                        <a:pt x="14835" y="3390"/>
                      </a:lnTo>
                      <a:lnTo>
                        <a:pt x="14688" y="3306"/>
                      </a:lnTo>
                      <a:lnTo>
                        <a:pt x="14688" y="3244"/>
                      </a:lnTo>
                      <a:lnTo>
                        <a:pt x="14626" y="3244"/>
                      </a:lnTo>
                      <a:lnTo>
                        <a:pt x="14563" y="3181"/>
                      </a:lnTo>
                      <a:lnTo>
                        <a:pt x="14437" y="3181"/>
                      </a:lnTo>
                      <a:lnTo>
                        <a:pt x="14333" y="3160"/>
                      </a:lnTo>
                      <a:lnTo>
                        <a:pt x="14354" y="3097"/>
                      </a:lnTo>
                      <a:lnTo>
                        <a:pt x="14207" y="2993"/>
                      </a:lnTo>
                      <a:lnTo>
                        <a:pt x="14165" y="2867"/>
                      </a:lnTo>
                      <a:lnTo>
                        <a:pt x="14040" y="2721"/>
                      </a:lnTo>
                      <a:lnTo>
                        <a:pt x="13935" y="2721"/>
                      </a:lnTo>
                      <a:lnTo>
                        <a:pt x="13810" y="2553"/>
                      </a:lnTo>
                      <a:lnTo>
                        <a:pt x="13810" y="2428"/>
                      </a:lnTo>
                      <a:lnTo>
                        <a:pt x="13914" y="2239"/>
                      </a:lnTo>
                      <a:lnTo>
                        <a:pt x="13935" y="2114"/>
                      </a:lnTo>
                      <a:lnTo>
                        <a:pt x="14061" y="2030"/>
                      </a:lnTo>
                      <a:lnTo>
                        <a:pt x="14103" y="1884"/>
                      </a:lnTo>
                      <a:lnTo>
                        <a:pt x="14144" y="1779"/>
                      </a:lnTo>
                      <a:lnTo>
                        <a:pt x="14040" y="1821"/>
                      </a:lnTo>
                      <a:lnTo>
                        <a:pt x="13956" y="1674"/>
                      </a:lnTo>
                      <a:lnTo>
                        <a:pt x="14061" y="1591"/>
                      </a:lnTo>
                      <a:lnTo>
                        <a:pt x="14040" y="1486"/>
                      </a:lnTo>
                      <a:lnTo>
                        <a:pt x="14124" y="1486"/>
                      </a:lnTo>
                      <a:lnTo>
                        <a:pt x="14165" y="1465"/>
                      </a:lnTo>
                      <a:lnTo>
                        <a:pt x="14228" y="1486"/>
                      </a:lnTo>
                      <a:lnTo>
                        <a:pt x="14333" y="1507"/>
                      </a:lnTo>
                      <a:lnTo>
                        <a:pt x="14458" y="1465"/>
                      </a:lnTo>
                      <a:lnTo>
                        <a:pt x="14521" y="1319"/>
                      </a:lnTo>
                      <a:lnTo>
                        <a:pt x="14416" y="1256"/>
                      </a:lnTo>
                      <a:lnTo>
                        <a:pt x="14479" y="1172"/>
                      </a:lnTo>
                      <a:lnTo>
                        <a:pt x="14563" y="1193"/>
                      </a:lnTo>
                      <a:lnTo>
                        <a:pt x="14626" y="1005"/>
                      </a:lnTo>
                      <a:lnTo>
                        <a:pt x="14688" y="963"/>
                      </a:lnTo>
                      <a:lnTo>
                        <a:pt x="14772" y="858"/>
                      </a:lnTo>
                      <a:lnTo>
                        <a:pt x="14772" y="796"/>
                      </a:lnTo>
                      <a:lnTo>
                        <a:pt x="14668" y="754"/>
                      </a:lnTo>
                      <a:lnTo>
                        <a:pt x="14584" y="837"/>
                      </a:lnTo>
                      <a:lnTo>
                        <a:pt x="14521" y="796"/>
                      </a:lnTo>
                      <a:lnTo>
                        <a:pt x="14521" y="586"/>
                      </a:lnTo>
                      <a:lnTo>
                        <a:pt x="14416" y="649"/>
                      </a:lnTo>
                      <a:lnTo>
                        <a:pt x="14270" y="796"/>
                      </a:lnTo>
                      <a:lnTo>
                        <a:pt x="14333" y="837"/>
                      </a:lnTo>
                      <a:lnTo>
                        <a:pt x="14333" y="900"/>
                      </a:lnTo>
                      <a:lnTo>
                        <a:pt x="14249" y="963"/>
                      </a:lnTo>
                      <a:lnTo>
                        <a:pt x="14144" y="900"/>
                      </a:lnTo>
                      <a:lnTo>
                        <a:pt x="14124" y="837"/>
                      </a:lnTo>
                      <a:lnTo>
                        <a:pt x="14103" y="775"/>
                      </a:lnTo>
                      <a:lnTo>
                        <a:pt x="14040" y="858"/>
                      </a:lnTo>
                      <a:lnTo>
                        <a:pt x="13956" y="879"/>
                      </a:lnTo>
                      <a:lnTo>
                        <a:pt x="13956" y="796"/>
                      </a:lnTo>
                      <a:lnTo>
                        <a:pt x="14040" y="733"/>
                      </a:lnTo>
                      <a:lnTo>
                        <a:pt x="14061" y="670"/>
                      </a:lnTo>
                      <a:lnTo>
                        <a:pt x="13998" y="691"/>
                      </a:lnTo>
                      <a:lnTo>
                        <a:pt x="13914" y="775"/>
                      </a:lnTo>
                      <a:lnTo>
                        <a:pt x="13789" y="837"/>
                      </a:lnTo>
                      <a:lnTo>
                        <a:pt x="13789" y="858"/>
                      </a:lnTo>
                      <a:lnTo>
                        <a:pt x="13705" y="879"/>
                      </a:lnTo>
                      <a:lnTo>
                        <a:pt x="13684" y="837"/>
                      </a:lnTo>
                      <a:lnTo>
                        <a:pt x="13538" y="837"/>
                      </a:lnTo>
                      <a:lnTo>
                        <a:pt x="13538" y="775"/>
                      </a:lnTo>
                      <a:lnTo>
                        <a:pt x="13475" y="649"/>
                      </a:lnTo>
                      <a:lnTo>
                        <a:pt x="13412" y="649"/>
                      </a:lnTo>
                      <a:lnTo>
                        <a:pt x="13287" y="691"/>
                      </a:lnTo>
                      <a:lnTo>
                        <a:pt x="13182" y="670"/>
                      </a:lnTo>
                      <a:lnTo>
                        <a:pt x="13119" y="691"/>
                      </a:lnTo>
                      <a:lnTo>
                        <a:pt x="13077" y="628"/>
                      </a:lnTo>
                      <a:lnTo>
                        <a:pt x="13015" y="628"/>
                      </a:lnTo>
                      <a:lnTo>
                        <a:pt x="12973" y="482"/>
                      </a:lnTo>
                      <a:lnTo>
                        <a:pt x="12847" y="545"/>
                      </a:lnTo>
                      <a:lnTo>
                        <a:pt x="12701" y="524"/>
                      </a:lnTo>
                      <a:lnTo>
                        <a:pt x="12575" y="461"/>
                      </a:lnTo>
                      <a:lnTo>
                        <a:pt x="12575" y="377"/>
                      </a:lnTo>
                      <a:lnTo>
                        <a:pt x="12491" y="273"/>
                      </a:lnTo>
                      <a:lnTo>
                        <a:pt x="12450" y="273"/>
                      </a:lnTo>
                      <a:lnTo>
                        <a:pt x="12450" y="335"/>
                      </a:lnTo>
                      <a:lnTo>
                        <a:pt x="12282" y="377"/>
                      </a:lnTo>
                      <a:lnTo>
                        <a:pt x="12240" y="273"/>
                      </a:lnTo>
                      <a:lnTo>
                        <a:pt x="12136" y="252"/>
                      </a:lnTo>
                      <a:lnTo>
                        <a:pt x="11968" y="168"/>
                      </a:lnTo>
                      <a:lnTo>
                        <a:pt x="11968" y="210"/>
                      </a:lnTo>
                      <a:lnTo>
                        <a:pt x="11906" y="147"/>
                      </a:lnTo>
                      <a:lnTo>
                        <a:pt x="11801" y="231"/>
                      </a:lnTo>
                      <a:lnTo>
                        <a:pt x="11906" y="314"/>
                      </a:lnTo>
                      <a:lnTo>
                        <a:pt x="11864" y="335"/>
                      </a:lnTo>
                      <a:lnTo>
                        <a:pt x="11968" y="356"/>
                      </a:lnTo>
                      <a:lnTo>
                        <a:pt x="12073" y="335"/>
                      </a:lnTo>
                      <a:lnTo>
                        <a:pt x="12240" y="461"/>
                      </a:lnTo>
                      <a:lnTo>
                        <a:pt x="12240" y="545"/>
                      </a:lnTo>
                      <a:lnTo>
                        <a:pt x="12261" y="733"/>
                      </a:lnTo>
                      <a:lnTo>
                        <a:pt x="12136" y="733"/>
                      </a:lnTo>
                      <a:lnTo>
                        <a:pt x="12115" y="858"/>
                      </a:lnTo>
                      <a:lnTo>
                        <a:pt x="12052" y="775"/>
                      </a:lnTo>
                      <a:lnTo>
                        <a:pt x="11968" y="754"/>
                      </a:lnTo>
                      <a:lnTo>
                        <a:pt x="11864" y="837"/>
                      </a:lnTo>
                      <a:lnTo>
                        <a:pt x="11550" y="837"/>
                      </a:lnTo>
                      <a:lnTo>
                        <a:pt x="11424" y="733"/>
                      </a:lnTo>
                      <a:lnTo>
                        <a:pt x="11403" y="775"/>
                      </a:lnTo>
                      <a:lnTo>
                        <a:pt x="11278" y="837"/>
                      </a:lnTo>
                      <a:lnTo>
                        <a:pt x="11299" y="942"/>
                      </a:lnTo>
                      <a:lnTo>
                        <a:pt x="11194" y="900"/>
                      </a:lnTo>
                      <a:lnTo>
                        <a:pt x="11215" y="1068"/>
                      </a:lnTo>
                      <a:lnTo>
                        <a:pt x="11173" y="1005"/>
                      </a:lnTo>
                      <a:lnTo>
                        <a:pt x="11027" y="963"/>
                      </a:lnTo>
                      <a:lnTo>
                        <a:pt x="10985" y="1047"/>
                      </a:lnTo>
                      <a:lnTo>
                        <a:pt x="11027" y="1109"/>
                      </a:lnTo>
                      <a:lnTo>
                        <a:pt x="11027" y="1172"/>
                      </a:lnTo>
                      <a:lnTo>
                        <a:pt x="10880" y="1109"/>
                      </a:lnTo>
                      <a:lnTo>
                        <a:pt x="10818" y="1193"/>
                      </a:lnTo>
                      <a:lnTo>
                        <a:pt x="10880" y="1256"/>
                      </a:lnTo>
                      <a:lnTo>
                        <a:pt x="10797" y="1298"/>
                      </a:lnTo>
                      <a:lnTo>
                        <a:pt x="10713" y="1361"/>
                      </a:lnTo>
                      <a:lnTo>
                        <a:pt x="10713" y="1402"/>
                      </a:lnTo>
                      <a:lnTo>
                        <a:pt x="10797" y="1507"/>
                      </a:lnTo>
                      <a:lnTo>
                        <a:pt x="10818" y="1570"/>
                      </a:lnTo>
                      <a:lnTo>
                        <a:pt x="10818" y="1570"/>
                      </a:lnTo>
                      <a:lnTo>
                        <a:pt x="10713" y="1507"/>
                      </a:lnTo>
                      <a:lnTo>
                        <a:pt x="10650" y="1591"/>
                      </a:lnTo>
                      <a:lnTo>
                        <a:pt x="10546" y="1591"/>
                      </a:lnTo>
                      <a:lnTo>
                        <a:pt x="10462" y="1737"/>
                      </a:lnTo>
                      <a:lnTo>
                        <a:pt x="10357" y="1925"/>
                      </a:lnTo>
                      <a:lnTo>
                        <a:pt x="10274" y="1946"/>
                      </a:lnTo>
                      <a:lnTo>
                        <a:pt x="10253" y="2114"/>
                      </a:lnTo>
                      <a:lnTo>
                        <a:pt x="10148" y="2156"/>
                      </a:lnTo>
                      <a:lnTo>
                        <a:pt x="10232" y="2239"/>
                      </a:lnTo>
                      <a:lnTo>
                        <a:pt x="10441" y="2260"/>
                      </a:lnTo>
                      <a:lnTo>
                        <a:pt x="10357" y="2302"/>
                      </a:lnTo>
                      <a:lnTo>
                        <a:pt x="10294" y="2365"/>
                      </a:lnTo>
                      <a:lnTo>
                        <a:pt x="10546" y="2449"/>
                      </a:lnTo>
                      <a:lnTo>
                        <a:pt x="10462" y="2511"/>
                      </a:lnTo>
                      <a:lnTo>
                        <a:pt x="10294" y="2469"/>
                      </a:lnTo>
                      <a:lnTo>
                        <a:pt x="10253" y="2407"/>
                      </a:lnTo>
                      <a:lnTo>
                        <a:pt x="10253" y="2407"/>
                      </a:lnTo>
                      <a:lnTo>
                        <a:pt x="10274" y="2469"/>
                      </a:lnTo>
                      <a:lnTo>
                        <a:pt x="10357" y="2553"/>
                      </a:lnTo>
                      <a:lnTo>
                        <a:pt x="10357" y="2679"/>
                      </a:lnTo>
                      <a:lnTo>
                        <a:pt x="10462" y="2825"/>
                      </a:lnTo>
                      <a:lnTo>
                        <a:pt x="10294" y="2679"/>
                      </a:lnTo>
                      <a:lnTo>
                        <a:pt x="10232" y="2532"/>
                      </a:lnTo>
                      <a:lnTo>
                        <a:pt x="10127" y="2511"/>
                      </a:lnTo>
                      <a:lnTo>
                        <a:pt x="10085" y="2574"/>
                      </a:lnTo>
                      <a:lnTo>
                        <a:pt x="10064" y="2658"/>
                      </a:lnTo>
                      <a:lnTo>
                        <a:pt x="10043" y="2574"/>
                      </a:lnTo>
                      <a:lnTo>
                        <a:pt x="9813" y="2428"/>
                      </a:lnTo>
                      <a:lnTo>
                        <a:pt x="9625" y="2449"/>
                      </a:lnTo>
                      <a:lnTo>
                        <a:pt x="9667" y="2511"/>
                      </a:lnTo>
                      <a:lnTo>
                        <a:pt x="9625" y="2574"/>
                      </a:lnTo>
                      <a:lnTo>
                        <a:pt x="9562" y="2532"/>
                      </a:lnTo>
                      <a:lnTo>
                        <a:pt x="9520" y="2532"/>
                      </a:lnTo>
                      <a:lnTo>
                        <a:pt x="9458" y="2574"/>
                      </a:lnTo>
                      <a:lnTo>
                        <a:pt x="9541" y="2721"/>
                      </a:lnTo>
                      <a:lnTo>
                        <a:pt x="9520" y="2762"/>
                      </a:lnTo>
                      <a:lnTo>
                        <a:pt x="9499" y="2721"/>
                      </a:lnTo>
                      <a:lnTo>
                        <a:pt x="9437" y="2741"/>
                      </a:lnTo>
                      <a:lnTo>
                        <a:pt x="9437" y="2783"/>
                      </a:lnTo>
                      <a:lnTo>
                        <a:pt x="9332" y="2846"/>
                      </a:lnTo>
                      <a:lnTo>
                        <a:pt x="9186" y="2888"/>
                      </a:lnTo>
                      <a:lnTo>
                        <a:pt x="9311" y="2825"/>
                      </a:lnTo>
                      <a:lnTo>
                        <a:pt x="9395" y="2721"/>
                      </a:lnTo>
                      <a:lnTo>
                        <a:pt x="9395" y="2532"/>
                      </a:lnTo>
                      <a:lnTo>
                        <a:pt x="9458" y="2428"/>
                      </a:lnTo>
                      <a:lnTo>
                        <a:pt x="9416" y="2344"/>
                      </a:lnTo>
                      <a:lnTo>
                        <a:pt x="9311" y="2323"/>
                      </a:lnTo>
                      <a:lnTo>
                        <a:pt x="9144" y="2030"/>
                      </a:lnTo>
                      <a:lnTo>
                        <a:pt x="9081" y="1905"/>
                      </a:lnTo>
                      <a:lnTo>
                        <a:pt x="8893" y="1842"/>
                      </a:lnTo>
                      <a:lnTo>
                        <a:pt x="8788" y="1800"/>
                      </a:lnTo>
                      <a:lnTo>
                        <a:pt x="8725" y="1821"/>
                      </a:lnTo>
                      <a:lnTo>
                        <a:pt x="8788" y="1884"/>
                      </a:lnTo>
                      <a:lnTo>
                        <a:pt x="8704" y="1905"/>
                      </a:lnTo>
                      <a:lnTo>
                        <a:pt x="8621" y="2030"/>
                      </a:lnTo>
                      <a:lnTo>
                        <a:pt x="8558" y="2009"/>
                      </a:lnTo>
                      <a:lnTo>
                        <a:pt x="8579" y="1946"/>
                      </a:lnTo>
                      <a:lnTo>
                        <a:pt x="8474" y="1988"/>
                      </a:lnTo>
                      <a:lnTo>
                        <a:pt x="8453" y="2051"/>
                      </a:lnTo>
                      <a:lnTo>
                        <a:pt x="8370" y="1884"/>
                      </a:lnTo>
                      <a:lnTo>
                        <a:pt x="8307" y="1884"/>
                      </a:lnTo>
                      <a:lnTo>
                        <a:pt x="8286" y="1946"/>
                      </a:lnTo>
                      <a:lnTo>
                        <a:pt x="8370" y="2009"/>
                      </a:lnTo>
                      <a:lnTo>
                        <a:pt x="8265" y="2093"/>
                      </a:lnTo>
                      <a:lnTo>
                        <a:pt x="8202" y="2218"/>
                      </a:lnTo>
                      <a:lnTo>
                        <a:pt x="8265" y="2260"/>
                      </a:lnTo>
                      <a:lnTo>
                        <a:pt x="8139" y="2344"/>
                      </a:lnTo>
                      <a:lnTo>
                        <a:pt x="8077" y="2260"/>
                      </a:lnTo>
                      <a:lnTo>
                        <a:pt x="8035" y="2260"/>
                      </a:lnTo>
                      <a:lnTo>
                        <a:pt x="7993" y="2197"/>
                      </a:lnTo>
                      <a:lnTo>
                        <a:pt x="8077" y="2114"/>
                      </a:lnTo>
                      <a:lnTo>
                        <a:pt x="7993" y="2114"/>
                      </a:lnTo>
                      <a:lnTo>
                        <a:pt x="7951" y="2239"/>
                      </a:lnTo>
                      <a:lnTo>
                        <a:pt x="7846" y="2260"/>
                      </a:lnTo>
                      <a:lnTo>
                        <a:pt x="7784" y="2323"/>
                      </a:lnTo>
                      <a:lnTo>
                        <a:pt x="7763" y="2449"/>
                      </a:lnTo>
                      <a:lnTo>
                        <a:pt x="7951" y="2511"/>
                      </a:lnTo>
                      <a:lnTo>
                        <a:pt x="7784" y="2637"/>
                      </a:lnTo>
                      <a:lnTo>
                        <a:pt x="7679" y="2574"/>
                      </a:lnTo>
                      <a:lnTo>
                        <a:pt x="7533" y="2658"/>
                      </a:lnTo>
                      <a:lnTo>
                        <a:pt x="7554" y="2741"/>
                      </a:lnTo>
                      <a:lnTo>
                        <a:pt x="7742" y="2762"/>
                      </a:lnTo>
                      <a:lnTo>
                        <a:pt x="7658" y="2846"/>
                      </a:lnTo>
                      <a:lnTo>
                        <a:pt x="7574" y="2867"/>
                      </a:lnTo>
                      <a:lnTo>
                        <a:pt x="7470" y="2741"/>
                      </a:lnTo>
                      <a:lnTo>
                        <a:pt x="7365" y="2846"/>
                      </a:lnTo>
                      <a:lnTo>
                        <a:pt x="7261" y="2867"/>
                      </a:lnTo>
                      <a:lnTo>
                        <a:pt x="7302" y="2951"/>
                      </a:lnTo>
                      <a:lnTo>
                        <a:pt x="7323" y="3034"/>
                      </a:lnTo>
                      <a:lnTo>
                        <a:pt x="7323" y="3097"/>
                      </a:lnTo>
                      <a:lnTo>
                        <a:pt x="7407" y="3076"/>
                      </a:lnTo>
                      <a:lnTo>
                        <a:pt x="7323" y="3181"/>
                      </a:lnTo>
                      <a:lnTo>
                        <a:pt x="7365" y="3286"/>
                      </a:lnTo>
                      <a:lnTo>
                        <a:pt x="7261" y="3306"/>
                      </a:lnTo>
                      <a:lnTo>
                        <a:pt x="7219" y="3390"/>
                      </a:lnTo>
                      <a:lnTo>
                        <a:pt x="7407" y="3453"/>
                      </a:lnTo>
                      <a:lnTo>
                        <a:pt x="7302" y="3495"/>
                      </a:lnTo>
                      <a:lnTo>
                        <a:pt x="7261" y="3558"/>
                      </a:lnTo>
                      <a:lnTo>
                        <a:pt x="7135" y="3516"/>
                      </a:lnTo>
                      <a:lnTo>
                        <a:pt x="7093" y="3453"/>
                      </a:lnTo>
                      <a:lnTo>
                        <a:pt x="7009" y="3390"/>
                      </a:lnTo>
                      <a:lnTo>
                        <a:pt x="6905" y="3474"/>
                      </a:lnTo>
                      <a:lnTo>
                        <a:pt x="6884" y="3369"/>
                      </a:lnTo>
                      <a:lnTo>
                        <a:pt x="6779" y="3306"/>
                      </a:lnTo>
                      <a:lnTo>
                        <a:pt x="6696" y="3369"/>
                      </a:lnTo>
                      <a:lnTo>
                        <a:pt x="6821" y="3474"/>
                      </a:lnTo>
                      <a:lnTo>
                        <a:pt x="6779" y="3495"/>
                      </a:lnTo>
                      <a:lnTo>
                        <a:pt x="6717" y="3599"/>
                      </a:lnTo>
                      <a:lnTo>
                        <a:pt x="6821" y="3704"/>
                      </a:lnTo>
                      <a:lnTo>
                        <a:pt x="6947" y="3704"/>
                      </a:lnTo>
                      <a:lnTo>
                        <a:pt x="6905" y="3809"/>
                      </a:lnTo>
                      <a:lnTo>
                        <a:pt x="6905" y="3913"/>
                      </a:lnTo>
                      <a:lnTo>
                        <a:pt x="6842" y="3871"/>
                      </a:lnTo>
                      <a:lnTo>
                        <a:pt x="6779" y="3871"/>
                      </a:lnTo>
                      <a:lnTo>
                        <a:pt x="6800" y="3997"/>
                      </a:lnTo>
                      <a:lnTo>
                        <a:pt x="6737" y="4122"/>
                      </a:lnTo>
                      <a:lnTo>
                        <a:pt x="6737" y="4248"/>
                      </a:lnTo>
                      <a:lnTo>
                        <a:pt x="6570" y="3871"/>
                      </a:lnTo>
                      <a:lnTo>
                        <a:pt x="6424" y="3620"/>
                      </a:lnTo>
                      <a:lnTo>
                        <a:pt x="6382" y="3558"/>
                      </a:lnTo>
                      <a:lnTo>
                        <a:pt x="6403" y="3390"/>
                      </a:lnTo>
                      <a:lnTo>
                        <a:pt x="6361" y="3474"/>
                      </a:lnTo>
                      <a:lnTo>
                        <a:pt x="6214" y="3558"/>
                      </a:lnTo>
                      <a:lnTo>
                        <a:pt x="6193" y="3704"/>
                      </a:lnTo>
                      <a:lnTo>
                        <a:pt x="6110" y="3725"/>
                      </a:lnTo>
                      <a:lnTo>
                        <a:pt x="6089" y="3809"/>
                      </a:lnTo>
                      <a:lnTo>
                        <a:pt x="5984" y="3788"/>
                      </a:lnTo>
                      <a:lnTo>
                        <a:pt x="5901" y="3892"/>
                      </a:lnTo>
                      <a:lnTo>
                        <a:pt x="5838" y="3976"/>
                      </a:lnTo>
                      <a:lnTo>
                        <a:pt x="5859" y="4102"/>
                      </a:lnTo>
                      <a:lnTo>
                        <a:pt x="5859" y="4415"/>
                      </a:lnTo>
                      <a:lnTo>
                        <a:pt x="5901" y="4436"/>
                      </a:lnTo>
                      <a:lnTo>
                        <a:pt x="5901" y="4541"/>
                      </a:lnTo>
                      <a:lnTo>
                        <a:pt x="5796" y="4604"/>
                      </a:lnTo>
                      <a:lnTo>
                        <a:pt x="5733" y="4708"/>
                      </a:lnTo>
                      <a:lnTo>
                        <a:pt x="5566" y="4750"/>
                      </a:lnTo>
                      <a:lnTo>
                        <a:pt x="5587" y="4834"/>
                      </a:lnTo>
                      <a:lnTo>
                        <a:pt x="5461" y="4918"/>
                      </a:lnTo>
                      <a:lnTo>
                        <a:pt x="5461" y="5064"/>
                      </a:lnTo>
                      <a:lnTo>
                        <a:pt x="5377" y="5127"/>
                      </a:lnTo>
                      <a:lnTo>
                        <a:pt x="5210" y="5378"/>
                      </a:lnTo>
                      <a:lnTo>
                        <a:pt x="4854" y="5587"/>
                      </a:lnTo>
                      <a:lnTo>
                        <a:pt x="4561" y="5608"/>
                      </a:lnTo>
                      <a:lnTo>
                        <a:pt x="4436" y="5650"/>
                      </a:lnTo>
                      <a:lnTo>
                        <a:pt x="4268" y="5671"/>
                      </a:lnTo>
                      <a:lnTo>
                        <a:pt x="4122" y="5692"/>
                      </a:lnTo>
                      <a:lnTo>
                        <a:pt x="3996" y="5671"/>
                      </a:lnTo>
                      <a:lnTo>
                        <a:pt x="3808" y="5754"/>
                      </a:lnTo>
                      <a:lnTo>
                        <a:pt x="3787" y="5859"/>
                      </a:lnTo>
                      <a:lnTo>
                        <a:pt x="3683" y="5901"/>
                      </a:lnTo>
                      <a:lnTo>
                        <a:pt x="3285" y="5880"/>
                      </a:lnTo>
                      <a:lnTo>
                        <a:pt x="3222" y="5922"/>
                      </a:lnTo>
                      <a:lnTo>
                        <a:pt x="3160" y="6027"/>
                      </a:lnTo>
                      <a:lnTo>
                        <a:pt x="2929" y="6131"/>
                      </a:lnTo>
                      <a:lnTo>
                        <a:pt x="2762" y="6131"/>
                      </a:lnTo>
                      <a:lnTo>
                        <a:pt x="2657" y="6089"/>
                      </a:lnTo>
                      <a:lnTo>
                        <a:pt x="2553" y="6110"/>
                      </a:lnTo>
                      <a:lnTo>
                        <a:pt x="2532" y="6027"/>
                      </a:lnTo>
                      <a:lnTo>
                        <a:pt x="2427" y="6089"/>
                      </a:lnTo>
                      <a:lnTo>
                        <a:pt x="2344" y="6215"/>
                      </a:lnTo>
                      <a:lnTo>
                        <a:pt x="2113" y="6278"/>
                      </a:lnTo>
                      <a:lnTo>
                        <a:pt x="2092" y="6319"/>
                      </a:lnTo>
                      <a:lnTo>
                        <a:pt x="2009" y="6319"/>
                      </a:lnTo>
                      <a:lnTo>
                        <a:pt x="1820" y="6487"/>
                      </a:lnTo>
                      <a:lnTo>
                        <a:pt x="1569" y="6612"/>
                      </a:lnTo>
                      <a:lnTo>
                        <a:pt x="1255" y="6717"/>
                      </a:lnTo>
                      <a:lnTo>
                        <a:pt x="1088" y="6905"/>
                      </a:lnTo>
                      <a:lnTo>
                        <a:pt x="1088" y="7115"/>
                      </a:lnTo>
                      <a:lnTo>
                        <a:pt x="963" y="7219"/>
                      </a:lnTo>
                      <a:lnTo>
                        <a:pt x="879" y="7156"/>
                      </a:lnTo>
                      <a:lnTo>
                        <a:pt x="900" y="7073"/>
                      </a:lnTo>
                      <a:lnTo>
                        <a:pt x="900" y="7010"/>
                      </a:lnTo>
                      <a:lnTo>
                        <a:pt x="963" y="6843"/>
                      </a:lnTo>
                      <a:lnTo>
                        <a:pt x="963" y="6738"/>
                      </a:lnTo>
                      <a:lnTo>
                        <a:pt x="774" y="6863"/>
                      </a:lnTo>
                      <a:lnTo>
                        <a:pt x="732" y="7052"/>
                      </a:lnTo>
                      <a:lnTo>
                        <a:pt x="607" y="7282"/>
                      </a:lnTo>
                      <a:lnTo>
                        <a:pt x="711" y="7470"/>
                      </a:lnTo>
                      <a:lnTo>
                        <a:pt x="628" y="7638"/>
                      </a:lnTo>
                      <a:lnTo>
                        <a:pt x="649" y="7889"/>
                      </a:lnTo>
                      <a:lnTo>
                        <a:pt x="419" y="8161"/>
                      </a:lnTo>
                      <a:lnTo>
                        <a:pt x="335" y="8537"/>
                      </a:lnTo>
                      <a:lnTo>
                        <a:pt x="377" y="8726"/>
                      </a:lnTo>
                      <a:lnTo>
                        <a:pt x="356" y="9019"/>
                      </a:lnTo>
                      <a:lnTo>
                        <a:pt x="565" y="9353"/>
                      </a:lnTo>
                      <a:lnTo>
                        <a:pt x="565" y="9479"/>
                      </a:lnTo>
                      <a:lnTo>
                        <a:pt x="649" y="9584"/>
                      </a:lnTo>
                      <a:lnTo>
                        <a:pt x="565" y="9751"/>
                      </a:lnTo>
                      <a:lnTo>
                        <a:pt x="628" y="9897"/>
                      </a:lnTo>
                      <a:lnTo>
                        <a:pt x="502" y="9960"/>
                      </a:lnTo>
                      <a:lnTo>
                        <a:pt x="439" y="9856"/>
                      </a:lnTo>
                      <a:lnTo>
                        <a:pt x="439" y="9667"/>
                      </a:lnTo>
                      <a:lnTo>
                        <a:pt x="356" y="9772"/>
                      </a:lnTo>
                      <a:lnTo>
                        <a:pt x="335" y="9730"/>
                      </a:lnTo>
                      <a:lnTo>
                        <a:pt x="335" y="9542"/>
                      </a:lnTo>
                      <a:lnTo>
                        <a:pt x="230" y="9312"/>
                      </a:lnTo>
                      <a:lnTo>
                        <a:pt x="147" y="9416"/>
                      </a:lnTo>
                      <a:lnTo>
                        <a:pt x="188" y="9667"/>
                      </a:lnTo>
                      <a:lnTo>
                        <a:pt x="335" y="9835"/>
                      </a:lnTo>
                      <a:lnTo>
                        <a:pt x="439" y="10023"/>
                      </a:lnTo>
                      <a:lnTo>
                        <a:pt x="293" y="10065"/>
                      </a:lnTo>
                      <a:lnTo>
                        <a:pt x="147" y="9897"/>
                      </a:lnTo>
                      <a:lnTo>
                        <a:pt x="126" y="9688"/>
                      </a:lnTo>
                      <a:lnTo>
                        <a:pt x="84" y="9772"/>
                      </a:lnTo>
                      <a:lnTo>
                        <a:pt x="0" y="9835"/>
                      </a:lnTo>
                      <a:lnTo>
                        <a:pt x="105" y="10002"/>
                      </a:lnTo>
                      <a:lnTo>
                        <a:pt x="314" y="10253"/>
                      </a:lnTo>
                      <a:lnTo>
                        <a:pt x="419" y="10588"/>
                      </a:lnTo>
                      <a:lnTo>
                        <a:pt x="377" y="11153"/>
                      </a:lnTo>
                      <a:lnTo>
                        <a:pt x="460" y="11257"/>
                      </a:lnTo>
                      <a:lnTo>
                        <a:pt x="544" y="11592"/>
                      </a:lnTo>
                      <a:lnTo>
                        <a:pt x="711" y="12032"/>
                      </a:lnTo>
                      <a:lnTo>
                        <a:pt x="649" y="12178"/>
                      </a:lnTo>
                      <a:lnTo>
                        <a:pt x="670" y="12827"/>
                      </a:lnTo>
                      <a:lnTo>
                        <a:pt x="649" y="12910"/>
                      </a:lnTo>
                      <a:lnTo>
                        <a:pt x="711" y="13099"/>
                      </a:lnTo>
                      <a:lnTo>
                        <a:pt x="711" y="13308"/>
                      </a:lnTo>
                      <a:lnTo>
                        <a:pt x="837" y="13559"/>
                      </a:lnTo>
                      <a:lnTo>
                        <a:pt x="837" y="13726"/>
                      </a:lnTo>
                      <a:lnTo>
                        <a:pt x="732" y="13810"/>
                      </a:lnTo>
                      <a:lnTo>
                        <a:pt x="774" y="13852"/>
                      </a:lnTo>
                      <a:lnTo>
                        <a:pt x="732" y="14019"/>
                      </a:lnTo>
                      <a:lnTo>
                        <a:pt x="711" y="14270"/>
                      </a:lnTo>
                      <a:lnTo>
                        <a:pt x="628" y="14354"/>
                      </a:lnTo>
                      <a:lnTo>
                        <a:pt x="649" y="14438"/>
                      </a:lnTo>
                      <a:lnTo>
                        <a:pt x="628" y="14584"/>
                      </a:lnTo>
                      <a:lnTo>
                        <a:pt x="523" y="14668"/>
                      </a:lnTo>
                      <a:lnTo>
                        <a:pt x="544" y="14793"/>
                      </a:lnTo>
                      <a:lnTo>
                        <a:pt x="335" y="14961"/>
                      </a:lnTo>
                      <a:lnTo>
                        <a:pt x="251" y="14877"/>
                      </a:lnTo>
                      <a:lnTo>
                        <a:pt x="126" y="15086"/>
                      </a:lnTo>
                      <a:lnTo>
                        <a:pt x="126" y="15442"/>
                      </a:lnTo>
                      <a:lnTo>
                        <a:pt x="209" y="15526"/>
                      </a:lnTo>
                      <a:lnTo>
                        <a:pt x="293" y="15526"/>
                      </a:lnTo>
                      <a:lnTo>
                        <a:pt x="544" y="15756"/>
                      </a:lnTo>
                      <a:lnTo>
                        <a:pt x="544" y="15861"/>
                      </a:lnTo>
                      <a:lnTo>
                        <a:pt x="565" y="15923"/>
                      </a:lnTo>
                      <a:lnTo>
                        <a:pt x="711" y="15944"/>
                      </a:lnTo>
                      <a:lnTo>
                        <a:pt x="753" y="16007"/>
                      </a:lnTo>
                      <a:lnTo>
                        <a:pt x="942" y="16028"/>
                      </a:lnTo>
                      <a:lnTo>
                        <a:pt x="983" y="16028"/>
                      </a:lnTo>
                      <a:lnTo>
                        <a:pt x="1025" y="16070"/>
                      </a:lnTo>
                      <a:lnTo>
                        <a:pt x="1151" y="16070"/>
                      </a:lnTo>
                      <a:lnTo>
                        <a:pt x="1297" y="16049"/>
                      </a:lnTo>
                      <a:lnTo>
                        <a:pt x="1339" y="16133"/>
                      </a:lnTo>
                      <a:lnTo>
                        <a:pt x="1402" y="16070"/>
                      </a:lnTo>
                      <a:lnTo>
                        <a:pt x="1423" y="16112"/>
                      </a:lnTo>
                      <a:lnTo>
                        <a:pt x="1611" y="16070"/>
                      </a:lnTo>
                      <a:lnTo>
                        <a:pt x="1758" y="16070"/>
                      </a:lnTo>
                      <a:lnTo>
                        <a:pt x="1779" y="16007"/>
                      </a:lnTo>
                      <a:lnTo>
                        <a:pt x="1862" y="15965"/>
                      </a:lnTo>
                      <a:lnTo>
                        <a:pt x="1946" y="15840"/>
                      </a:lnTo>
                      <a:lnTo>
                        <a:pt x="2113" y="15861"/>
                      </a:lnTo>
                      <a:lnTo>
                        <a:pt x="2113" y="15756"/>
                      </a:lnTo>
                      <a:lnTo>
                        <a:pt x="2218" y="15693"/>
                      </a:lnTo>
                      <a:lnTo>
                        <a:pt x="2323" y="15693"/>
                      </a:lnTo>
                      <a:lnTo>
                        <a:pt x="2406" y="15777"/>
                      </a:lnTo>
                      <a:lnTo>
                        <a:pt x="2511" y="15651"/>
                      </a:lnTo>
                      <a:lnTo>
                        <a:pt x="2532" y="15693"/>
                      </a:lnTo>
                      <a:lnTo>
                        <a:pt x="2616" y="15651"/>
                      </a:lnTo>
                      <a:lnTo>
                        <a:pt x="2636" y="15526"/>
                      </a:lnTo>
                      <a:lnTo>
                        <a:pt x="2950" y="15317"/>
                      </a:lnTo>
                      <a:lnTo>
                        <a:pt x="3076" y="15338"/>
                      </a:lnTo>
                      <a:lnTo>
                        <a:pt x="3160" y="15379"/>
                      </a:lnTo>
                      <a:lnTo>
                        <a:pt x="3264" y="15317"/>
                      </a:lnTo>
                      <a:lnTo>
                        <a:pt x="3557" y="15233"/>
                      </a:lnTo>
                      <a:lnTo>
                        <a:pt x="3599" y="15317"/>
                      </a:lnTo>
                      <a:lnTo>
                        <a:pt x="3787" y="15254"/>
                      </a:lnTo>
                      <a:lnTo>
                        <a:pt x="3850" y="15296"/>
                      </a:lnTo>
                      <a:lnTo>
                        <a:pt x="3955" y="15317"/>
                      </a:lnTo>
                      <a:lnTo>
                        <a:pt x="4038" y="15254"/>
                      </a:lnTo>
                      <a:lnTo>
                        <a:pt x="4101" y="15400"/>
                      </a:lnTo>
                      <a:lnTo>
                        <a:pt x="4185" y="15400"/>
                      </a:lnTo>
                      <a:lnTo>
                        <a:pt x="4268" y="15338"/>
                      </a:lnTo>
                      <a:lnTo>
                        <a:pt x="4310" y="15400"/>
                      </a:lnTo>
                      <a:lnTo>
                        <a:pt x="4415" y="15338"/>
                      </a:lnTo>
                      <a:lnTo>
                        <a:pt x="4624" y="15338"/>
                      </a:lnTo>
                      <a:lnTo>
                        <a:pt x="4624" y="15442"/>
                      </a:lnTo>
                      <a:lnTo>
                        <a:pt x="4645" y="15442"/>
                      </a:lnTo>
                      <a:lnTo>
                        <a:pt x="4792" y="15338"/>
                      </a:lnTo>
                      <a:lnTo>
                        <a:pt x="4917" y="15379"/>
                      </a:lnTo>
                      <a:lnTo>
                        <a:pt x="5064" y="15254"/>
                      </a:lnTo>
                      <a:lnTo>
                        <a:pt x="5126" y="15128"/>
                      </a:lnTo>
                      <a:lnTo>
                        <a:pt x="5168" y="15107"/>
                      </a:lnTo>
                      <a:lnTo>
                        <a:pt x="5315" y="14982"/>
                      </a:lnTo>
                      <a:lnTo>
                        <a:pt x="5377" y="14773"/>
                      </a:lnTo>
                      <a:lnTo>
                        <a:pt x="5524" y="14668"/>
                      </a:lnTo>
                      <a:lnTo>
                        <a:pt x="5670" y="14647"/>
                      </a:lnTo>
                      <a:lnTo>
                        <a:pt x="5754" y="14668"/>
                      </a:lnTo>
                      <a:lnTo>
                        <a:pt x="5984" y="14584"/>
                      </a:lnTo>
                      <a:lnTo>
                        <a:pt x="6277" y="14396"/>
                      </a:lnTo>
                      <a:lnTo>
                        <a:pt x="6486" y="14208"/>
                      </a:lnTo>
                      <a:lnTo>
                        <a:pt x="6570" y="14187"/>
                      </a:lnTo>
                      <a:lnTo>
                        <a:pt x="6737" y="14187"/>
                      </a:lnTo>
                      <a:lnTo>
                        <a:pt x="6905" y="14249"/>
                      </a:lnTo>
                      <a:lnTo>
                        <a:pt x="7051" y="14270"/>
                      </a:lnTo>
                      <a:lnTo>
                        <a:pt x="7198" y="14208"/>
                      </a:lnTo>
                      <a:lnTo>
                        <a:pt x="7407" y="14249"/>
                      </a:lnTo>
                      <a:lnTo>
                        <a:pt x="7742" y="14145"/>
                      </a:lnTo>
                      <a:lnTo>
                        <a:pt x="7930" y="14082"/>
                      </a:lnTo>
                      <a:lnTo>
                        <a:pt x="8056" y="13977"/>
                      </a:lnTo>
                      <a:lnTo>
                        <a:pt x="8139" y="13977"/>
                      </a:lnTo>
                      <a:lnTo>
                        <a:pt x="8307" y="13852"/>
                      </a:lnTo>
                      <a:lnTo>
                        <a:pt x="8558" y="13852"/>
                      </a:lnTo>
                      <a:lnTo>
                        <a:pt x="9186" y="13810"/>
                      </a:lnTo>
                      <a:lnTo>
                        <a:pt x="9395" y="13852"/>
                      </a:lnTo>
                      <a:lnTo>
                        <a:pt x="9520" y="13852"/>
                      </a:lnTo>
                      <a:lnTo>
                        <a:pt x="9709" y="13810"/>
                      </a:lnTo>
                      <a:lnTo>
                        <a:pt x="9834" y="13831"/>
                      </a:lnTo>
                      <a:lnTo>
                        <a:pt x="10022" y="13977"/>
                      </a:lnTo>
                      <a:lnTo>
                        <a:pt x="10148" y="14208"/>
                      </a:lnTo>
                      <a:lnTo>
                        <a:pt x="10253" y="14249"/>
                      </a:lnTo>
                      <a:lnTo>
                        <a:pt x="10336" y="14187"/>
                      </a:lnTo>
                      <a:lnTo>
                        <a:pt x="10378" y="14166"/>
                      </a:lnTo>
                      <a:lnTo>
                        <a:pt x="10441" y="14208"/>
                      </a:lnTo>
                      <a:lnTo>
                        <a:pt x="10504" y="14187"/>
                      </a:lnTo>
                      <a:lnTo>
                        <a:pt x="10650" y="14208"/>
                      </a:lnTo>
                      <a:lnTo>
                        <a:pt x="10755" y="14354"/>
                      </a:lnTo>
                      <a:lnTo>
                        <a:pt x="10880" y="14375"/>
                      </a:lnTo>
                      <a:lnTo>
                        <a:pt x="10964" y="14354"/>
                      </a:lnTo>
                      <a:lnTo>
                        <a:pt x="11194" y="14542"/>
                      </a:lnTo>
                      <a:lnTo>
                        <a:pt x="11194" y="14647"/>
                      </a:lnTo>
                      <a:lnTo>
                        <a:pt x="11278" y="14647"/>
                      </a:lnTo>
                      <a:lnTo>
                        <a:pt x="11341" y="14731"/>
                      </a:lnTo>
                      <a:lnTo>
                        <a:pt x="11320" y="14814"/>
                      </a:lnTo>
                      <a:lnTo>
                        <a:pt x="11215" y="14814"/>
                      </a:lnTo>
                      <a:lnTo>
                        <a:pt x="11194" y="14898"/>
                      </a:lnTo>
                      <a:lnTo>
                        <a:pt x="11299" y="15107"/>
                      </a:lnTo>
                      <a:lnTo>
                        <a:pt x="11403" y="15128"/>
                      </a:lnTo>
                      <a:lnTo>
                        <a:pt x="11508" y="15254"/>
                      </a:lnTo>
                      <a:lnTo>
                        <a:pt x="11550" y="15421"/>
                      </a:lnTo>
                      <a:lnTo>
                        <a:pt x="11529" y="15526"/>
                      </a:lnTo>
                      <a:lnTo>
                        <a:pt x="11655" y="15819"/>
                      </a:lnTo>
                      <a:lnTo>
                        <a:pt x="11613" y="15944"/>
                      </a:lnTo>
                      <a:lnTo>
                        <a:pt x="11655" y="16007"/>
                      </a:lnTo>
                      <a:lnTo>
                        <a:pt x="11634" y="16154"/>
                      </a:lnTo>
                      <a:lnTo>
                        <a:pt x="11613" y="16237"/>
                      </a:lnTo>
                      <a:lnTo>
                        <a:pt x="11529" y="16216"/>
                      </a:lnTo>
                      <a:lnTo>
                        <a:pt x="11508" y="16237"/>
                      </a:lnTo>
                      <a:lnTo>
                        <a:pt x="11592" y="16363"/>
                      </a:lnTo>
                      <a:lnTo>
                        <a:pt x="11655" y="16384"/>
                      </a:lnTo>
                      <a:lnTo>
                        <a:pt x="11717" y="16530"/>
                      </a:lnTo>
                      <a:lnTo>
                        <a:pt x="11822" y="16488"/>
                      </a:lnTo>
                      <a:lnTo>
                        <a:pt x="11927" y="16572"/>
                      </a:lnTo>
                      <a:lnTo>
                        <a:pt x="11927" y="16467"/>
                      </a:lnTo>
                      <a:lnTo>
                        <a:pt x="11864" y="16363"/>
                      </a:lnTo>
                      <a:lnTo>
                        <a:pt x="11927" y="16300"/>
                      </a:lnTo>
                      <a:lnTo>
                        <a:pt x="11968" y="16174"/>
                      </a:lnTo>
                      <a:lnTo>
                        <a:pt x="12073" y="16174"/>
                      </a:lnTo>
                      <a:lnTo>
                        <a:pt x="12136" y="16070"/>
                      </a:lnTo>
                      <a:lnTo>
                        <a:pt x="12240" y="16028"/>
                      </a:lnTo>
                      <a:lnTo>
                        <a:pt x="12261" y="15923"/>
                      </a:lnTo>
                      <a:lnTo>
                        <a:pt x="12366" y="15777"/>
                      </a:lnTo>
                      <a:lnTo>
                        <a:pt x="12596" y="15693"/>
                      </a:lnTo>
                      <a:lnTo>
                        <a:pt x="12638" y="15610"/>
                      </a:lnTo>
                      <a:lnTo>
                        <a:pt x="12680" y="15610"/>
                      </a:lnTo>
                      <a:lnTo>
                        <a:pt x="12868" y="15505"/>
                      </a:lnTo>
                      <a:lnTo>
                        <a:pt x="12910" y="15338"/>
                      </a:lnTo>
                      <a:lnTo>
                        <a:pt x="13077" y="15107"/>
                      </a:lnTo>
                      <a:lnTo>
                        <a:pt x="13224" y="15086"/>
                      </a:lnTo>
                      <a:lnTo>
                        <a:pt x="13307" y="14982"/>
                      </a:lnTo>
                      <a:lnTo>
                        <a:pt x="13266" y="14856"/>
                      </a:lnTo>
                      <a:lnTo>
                        <a:pt x="13287" y="14710"/>
                      </a:lnTo>
                      <a:lnTo>
                        <a:pt x="13370" y="14877"/>
                      </a:lnTo>
                      <a:lnTo>
                        <a:pt x="13370" y="15024"/>
                      </a:lnTo>
                      <a:lnTo>
                        <a:pt x="13370" y="15191"/>
                      </a:lnTo>
                      <a:lnTo>
                        <a:pt x="13287" y="15254"/>
                      </a:lnTo>
                      <a:lnTo>
                        <a:pt x="13266" y="15547"/>
                      </a:lnTo>
                      <a:lnTo>
                        <a:pt x="13015" y="15714"/>
                      </a:lnTo>
                      <a:lnTo>
                        <a:pt x="12973" y="15840"/>
                      </a:lnTo>
                      <a:lnTo>
                        <a:pt x="12910" y="15923"/>
                      </a:lnTo>
                      <a:lnTo>
                        <a:pt x="12910" y="16070"/>
                      </a:lnTo>
                      <a:lnTo>
                        <a:pt x="12784" y="16258"/>
                      </a:lnTo>
                      <a:lnTo>
                        <a:pt x="12805" y="16300"/>
                      </a:lnTo>
                      <a:lnTo>
                        <a:pt x="12743" y="16593"/>
                      </a:lnTo>
                      <a:lnTo>
                        <a:pt x="12450" y="16572"/>
                      </a:lnTo>
                      <a:lnTo>
                        <a:pt x="12387" y="16739"/>
                      </a:lnTo>
                      <a:lnTo>
                        <a:pt x="12324" y="16823"/>
                      </a:lnTo>
                      <a:lnTo>
                        <a:pt x="12324" y="16886"/>
                      </a:lnTo>
                      <a:lnTo>
                        <a:pt x="12491" y="16823"/>
                      </a:lnTo>
                      <a:lnTo>
                        <a:pt x="12659" y="16760"/>
                      </a:lnTo>
                      <a:lnTo>
                        <a:pt x="12868" y="16823"/>
                      </a:lnTo>
                      <a:lnTo>
                        <a:pt x="13056" y="16530"/>
                      </a:lnTo>
                      <a:lnTo>
                        <a:pt x="13098" y="16216"/>
                      </a:lnTo>
                      <a:lnTo>
                        <a:pt x="13266" y="16049"/>
                      </a:lnTo>
                      <a:lnTo>
                        <a:pt x="13307" y="16112"/>
                      </a:lnTo>
                      <a:lnTo>
                        <a:pt x="13307" y="16384"/>
                      </a:lnTo>
                      <a:lnTo>
                        <a:pt x="13370" y="16551"/>
                      </a:lnTo>
                      <a:lnTo>
                        <a:pt x="13307" y="16551"/>
                      </a:lnTo>
                      <a:lnTo>
                        <a:pt x="13328" y="16823"/>
                      </a:lnTo>
                      <a:lnTo>
                        <a:pt x="13203" y="17074"/>
                      </a:lnTo>
                      <a:lnTo>
                        <a:pt x="12994" y="17158"/>
                      </a:lnTo>
                      <a:lnTo>
                        <a:pt x="13015" y="17221"/>
                      </a:lnTo>
                      <a:lnTo>
                        <a:pt x="13161" y="17200"/>
                      </a:lnTo>
                      <a:lnTo>
                        <a:pt x="13307" y="17221"/>
                      </a:lnTo>
                      <a:lnTo>
                        <a:pt x="13391" y="17158"/>
                      </a:lnTo>
                      <a:lnTo>
                        <a:pt x="13496" y="17116"/>
                      </a:lnTo>
                      <a:lnTo>
                        <a:pt x="13600" y="17011"/>
                      </a:lnTo>
                      <a:lnTo>
                        <a:pt x="13705" y="17053"/>
                      </a:lnTo>
                      <a:lnTo>
                        <a:pt x="13789" y="17053"/>
                      </a:lnTo>
                      <a:lnTo>
                        <a:pt x="13705" y="17158"/>
                      </a:lnTo>
                      <a:lnTo>
                        <a:pt x="13642" y="17221"/>
                      </a:lnTo>
                      <a:lnTo>
                        <a:pt x="13538" y="17221"/>
                      </a:lnTo>
                      <a:lnTo>
                        <a:pt x="13517" y="17283"/>
                      </a:lnTo>
                      <a:lnTo>
                        <a:pt x="13621" y="17430"/>
                      </a:lnTo>
                      <a:lnTo>
                        <a:pt x="13684" y="17576"/>
                      </a:lnTo>
                      <a:lnTo>
                        <a:pt x="13747" y="17744"/>
                      </a:lnTo>
                      <a:lnTo>
                        <a:pt x="13747" y="17953"/>
                      </a:lnTo>
                      <a:lnTo>
                        <a:pt x="13726" y="18225"/>
                      </a:lnTo>
                      <a:lnTo>
                        <a:pt x="13600" y="18371"/>
                      </a:lnTo>
                      <a:lnTo>
                        <a:pt x="13621" y="18455"/>
                      </a:lnTo>
                      <a:lnTo>
                        <a:pt x="13600" y="18664"/>
                      </a:lnTo>
                      <a:lnTo>
                        <a:pt x="13705" y="18748"/>
                      </a:lnTo>
                      <a:lnTo>
                        <a:pt x="13789" y="18895"/>
                      </a:lnTo>
                      <a:lnTo>
                        <a:pt x="13810" y="19083"/>
                      </a:lnTo>
                      <a:lnTo>
                        <a:pt x="14019" y="19355"/>
                      </a:lnTo>
                      <a:lnTo>
                        <a:pt x="14165" y="19397"/>
                      </a:lnTo>
                      <a:lnTo>
                        <a:pt x="14270" y="19480"/>
                      </a:lnTo>
                      <a:lnTo>
                        <a:pt x="14333" y="19606"/>
                      </a:lnTo>
                      <a:lnTo>
                        <a:pt x="14437" y="19627"/>
                      </a:lnTo>
                      <a:lnTo>
                        <a:pt x="14458" y="19585"/>
                      </a:lnTo>
                      <a:lnTo>
                        <a:pt x="14542" y="19564"/>
                      </a:lnTo>
                      <a:lnTo>
                        <a:pt x="14688" y="19585"/>
                      </a:lnTo>
                      <a:lnTo>
                        <a:pt x="14835" y="19731"/>
                      </a:lnTo>
                      <a:lnTo>
                        <a:pt x="14960" y="19773"/>
                      </a:lnTo>
                      <a:lnTo>
                        <a:pt x="15086" y="19899"/>
                      </a:lnTo>
                      <a:lnTo>
                        <a:pt x="15107" y="20003"/>
                      </a:lnTo>
                      <a:lnTo>
                        <a:pt x="15212" y="20045"/>
                      </a:lnTo>
                      <a:lnTo>
                        <a:pt x="15358" y="20192"/>
                      </a:lnTo>
                      <a:lnTo>
                        <a:pt x="15421" y="20192"/>
                      </a:lnTo>
                      <a:lnTo>
                        <a:pt x="15463" y="20108"/>
                      </a:lnTo>
                      <a:lnTo>
                        <a:pt x="15693" y="20003"/>
                      </a:lnTo>
                      <a:lnTo>
                        <a:pt x="15776" y="19899"/>
                      </a:lnTo>
                      <a:lnTo>
                        <a:pt x="15902" y="19899"/>
                      </a:lnTo>
                      <a:lnTo>
                        <a:pt x="16048" y="19773"/>
                      </a:lnTo>
                      <a:lnTo>
                        <a:pt x="16153" y="19773"/>
                      </a:lnTo>
                      <a:lnTo>
                        <a:pt x="16195" y="19711"/>
                      </a:lnTo>
                      <a:lnTo>
                        <a:pt x="16153" y="19669"/>
                      </a:lnTo>
                      <a:lnTo>
                        <a:pt x="16048" y="19627"/>
                      </a:lnTo>
                      <a:lnTo>
                        <a:pt x="16090" y="19564"/>
                      </a:lnTo>
                      <a:lnTo>
                        <a:pt x="16320" y="19397"/>
                      </a:lnTo>
                      <a:lnTo>
                        <a:pt x="16509" y="19522"/>
                      </a:lnTo>
                      <a:lnTo>
                        <a:pt x="16509" y="19669"/>
                      </a:lnTo>
                      <a:lnTo>
                        <a:pt x="16258" y="19794"/>
                      </a:lnTo>
                      <a:lnTo>
                        <a:pt x="16320" y="19899"/>
                      </a:lnTo>
                      <a:lnTo>
                        <a:pt x="16404" y="19920"/>
                      </a:lnTo>
                      <a:lnTo>
                        <a:pt x="16467" y="19815"/>
                      </a:lnTo>
                      <a:lnTo>
                        <a:pt x="16572" y="19731"/>
                      </a:lnTo>
                      <a:lnTo>
                        <a:pt x="16676" y="19815"/>
                      </a:lnTo>
                      <a:lnTo>
                        <a:pt x="16676" y="19920"/>
                      </a:lnTo>
                      <a:lnTo>
                        <a:pt x="16613" y="19920"/>
                      </a:lnTo>
                      <a:lnTo>
                        <a:pt x="16509" y="20003"/>
                      </a:lnTo>
                      <a:lnTo>
                        <a:pt x="16655" y="20192"/>
                      </a:lnTo>
                      <a:lnTo>
                        <a:pt x="16676" y="20401"/>
                      </a:lnTo>
                      <a:lnTo>
                        <a:pt x="16760" y="20338"/>
                      </a:lnTo>
                      <a:lnTo>
                        <a:pt x="16844" y="20359"/>
                      </a:lnTo>
                      <a:lnTo>
                        <a:pt x="16844" y="20464"/>
                      </a:lnTo>
                      <a:lnTo>
                        <a:pt x="16927" y="20610"/>
                      </a:lnTo>
                      <a:lnTo>
                        <a:pt x="16990" y="20443"/>
                      </a:lnTo>
                      <a:lnTo>
                        <a:pt x="16990" y="20296"/>
                      </a:lnTo>
                      <a:lnTo>
                        <a:pt x="16885" y="20359"/>
                      </a:lnTo>
                      <a:lnTo>
                        <a:pt x="16885" y="20317"/>
                      </a:lnTo>
                      <a:lnTo>
                        <a:pt x="16948" y="20234"/>
                      </a:lnTo>
                      <a:lnTo>
                        <a:pt x="17241" y="20234"/>
                      </a:lnTo>
                      <a:lnTo>
                        <a:pt x="17262" y="20296"/>
                      </a:lnTo>
                      <a:lnTo>
                        <a:pt x="17304" y="20234"/>
                      </a:lnTo>
                      <a:lnTo>
                        <a:pt x="17450" y="20024"/>
                      </a:lnTo>
                      <a:lnTo>
                        <a:pt x="17764" y="19836"/>
                      </a:lnTo>
                      <a:lnTo>
                        <a:pt x="17911" y="19711"/>
                      </a:lnTo>
                      <a:lnTo>
                        <a:pt x="17827" y="19711"/>
                      </a:lnTo>
                      <a:lnTo>
                        <a:pt x="17764" y="19731"/>
                      </a:lnTo>
                      <a:lnTo>
                        <a:pt x="17785" y="19711"/>
                      </a:lnTo>
                      <a:lnTo>
                        <a:pt x="17681" y="19669"/>
                      </a:lnTo>
                      <a:lnTo>
                        <a:pt x="17932" y="19669"/>
                      </a:lnTo>
                      <a:lnTo>
                        <a:pt x="18183" y="19606"/>
                      </a:lnTo>
                      <a:lnTo>
                        <a:pt x="18622" y="19501"/>
                      </a:lnTo>
                      <a:lnTo>
                        <a:pt x="18957" y="19585"/>
                      </a:lnTo>
                      <a:lnTo>
                        <a:pt x="19124" y="19501"/>
                      </a:lnTo>
                      <a:lnTo>
                        <a:pt x="19124" y="19397"/>
                      </a:lnTo>
                      <a:lnTo>
                        <a:pt x="19229" y="19397"/>
                      </a:lnTo>
                      <a:lnTo>
                        <a:pt x="19333" y="19313"/>
                      </a:lnTo>
                      <a:lnTo>
                        <a:pt x="19438" y="19104"/>
                      </a:lnTo>
                      <a:lnTo>
                        <a:pt x="19375" y="18895"/>
                      </a:lnTo>
                      <a:lnTo>
                        <a:pt x="19375" y="18769"/>
                      </a:lnTo>
                      <a:lnTo>
                        <a:pt x="19585" y="18560"/>
                      </a:lnTo>
                      <a:lnTo>
                        <a:pt x="19585" y="18225"/>
                      </a:lnTo>
                      <a:lnTo>
                        <a:pt x="19668" y="18099"/>
                      </a:lnTo>
                      <a:lnTo>
                        <a:pt x="19710" y="17869"/>
                      </a:lnTo>
                      <a:lnTo>
                        <a:pt x="19815" y="17827"/>
                      </a:lnTo>
                      <a:lnTo>
                        <a:pt x="19815" y="17702"/>
                      </a:lnTo>
                      <a:lnTo>
                        <a:pt x="20170" y="17283"/>
                      </a:lnTo>
                      <a:lnTo>
                        <a:pt x="20275" y="17262"/>
                      </a:lnTo>
                      <a:lnTo>
                        <a:pt x="20317" y="17011"/>
                      </a:lnTo>
                      <a:lnTo>
                        <a:pt x="20442" y="16823"/>
                      </a:lnTo>
                      <a:lnTo>
                        <a:pt x="20547" y="16593"/>
                      </a:lnTo>
                      <a:lnTo>
                        <a:pt x="20694" y="16446"/>
                      </a:lnTo>
                      <a:lnTo>
                        <a:pt x="20652" y="16342"/>
                      </a:lnTo>
                      <a:lnTo>
                        <a:pt x="20756" y="16258"/>
                      </a:lnTo>
                      <a:lnTo>
                        <a:pt x="20861" y="16049"/>
                      </a:lnTo>
                      <a:lnTo>
                        <a:pt x="20798" y="15965"/>
                      </a:lnTo>
                      <a:lnTo>
                        <a:pt x="20966" y="15902"/>
                      </a:lnTo>
                      <a:lnTo>
                        <a:pt x="21070" y="15714"/>
                      </a:lnTo>
                      <a:lnTo>
                        <a:pt x="21154" y="15630"/>
                      </a:lnTo>
                      <a:lnTo>
                        <a:pt x="21258" y="15442"/>
                      </a:lnTo>
                      <a:lnTo>
                        <a:pt x="21426" y="15400"/>
                      </a:lnTo>
                      <a:lnTo>
                        <a:pt x="21530" y="15338"/>
                      </a:lnTo>
                      <a:lnTo>
                        <a:pt x="21342" y="15338"/>
                      </a:lnTo>
                      <a:lnTo>
                        <a:pt x="21384" y="15296"/>
                      </a:lnTo>
                      <a:lnTo>
                        <a:pt x="21593" y="15254"/>
                      </a:lnTo>
                      <a:lnTo>
                        <a:pt x="21782" y="15170"/>
                      </a:lnTo>
                      <a:lnTo>
                        <a:pt x="21802" y="15003"/>
                      </a:lnTo>
                      <a:lnTo>
                        <a:pt x="21782" y="14961"/>
                      </a:lnTo>
                      <a:lnTo>
                        <a:pt x="21802" y="14814"/>
                      </a:lnTo>
                      <a:lnTo>
                        <a:pt x="22012" y="14689"/>
                      </a:lnTo>
                      <a:lnTo>
                        <a:pt x="22012" y="14563"/>
                      </a:lnTo>
                      <a:lnTo>
                        <a:pt x="22158" y="14501"/>
                      </a:lnTo>
                      <a:lnTo>
                        <a:pt x="22284" y="14291"/>
                      </a:lnTo>
                      <a:lnTo>
                        <a:pt x="22263" y="14187"/>
                      </a:lnTo>
                      <a:lnTo>
                        <a:pt x="22305" y="14019"/>
                      </a:lnTo>
                      <a:lnTo>
                        <a:pt x="22284" y="13957"/>
                      </a:lnTo>
                      <a:lnTo>
                        <a:pt x="22284" y="13852"/>
                      </a:lnTo>
                      <a:lnTo>
                        <a:pt x="22430" y="13496"/>
                      </a:lnTo>
                      <a:lnTo>
                        <a:pt x="22493" y="13287"/>
                      </a:lnTo>
                      <a:lnTo>
                        <a:pt x="22702" y="12910"/>
                      </a:lnTo>
                      <a:lnTo>
                        <a:pt x="22702" y="12785"/>
                      </a:lnTo>
                      <a:lnTo>
                        <a:pt x="22807" y="12492"/>
                      </a:lnTo>
                      <a:lnTo>
                        <a:pt x="22953" y="12366"/>
                      </a:lnTo>
                      <a:lnTo>
                        <a:pt x="23016" y="12199"/>
                      </a:lnTo>
                      <a:lnTo>
                        <a:pt x="22953" y="12053"/>
                      </a:lnTo>
                      <a:lnTo>
                        <a:pt x="23058" y="11927"/>
                      </a:lnTo>
                      <a:lnTo>
                        <a:pt x="22995" y="11655"/>
                      </a:lnTo>
                      <a:lnTo>
                        <a:pt x="22995" y="11529"/>
                      </a:lnTo>
                      <a:lnTo>
                        <a:pt x="22911" y="11320"/>
                      </a:lnTo>
                      <a:lnTo>
                        <a:pt x="22891" y="11236"/>
                      </a:lnTo>
                      <a:lnTo>
                        <a:pt x="22849" y="11111"/>
                      </a:lnTo>
                      <a:lnTo>
                        <a:pt x="22911" y="11069"/>
                      </a:lnTo>
                      <a:lnTo>
                        <a:pt x="22911" y="10923"/>
                      </a:lnTo>
                      <a:lnTo>
                        <a:pt x="23016" y="10776"/>
                      </a:lnTo>
                      <a:lnTo>
                        <a:pt x="23016" y="10713"/>
                      </a:lnTo>
                      <a:lnTo>
                        <a:pt x="22995" y="10379"/>
                      </a:lnTo>
                      <a:lnTo>
                        <a:pt x="23058" y="10253"/>
                      </a:lnTo>
                      <a:lnTo>
                        <a:pt x="23016" y="10190"/>
                      </a:lnTo>
                      <a:lnTo>
                        <a:pt x="22995" y="10065"/>
                      </a:lnTo>
                      <a:lnTo>
                        <a:pt x="22995" y="9856"/>
                      </a:lnTo>
                      <a:lnTo>
                        <a:pt x="22932" y="9835"/>
                      </a:lnTo>
                      <a:lnTo>
                        <a:pt x="22995" y="9688"/>
                      </a:lnTo>
                      <a:lnTo>
                        <a:pt x="22891" y="9667"/>
                      </a:lnTo>
                      <a:lnTo>
                        <a:pt x="22828" y="9542"/>
                      </a:lnTo>
                      <a:lnTo>
                        <a:pt x="22828" y="9416"/>
                      </a:lnTo>
                      <a:lnTo>
                        <a:pt x="22702" y="9312"/>
                      </a:lnTo>
                      <a:lnTo>
                        <a:pt x="22619" y="9144"/>
                      </a:lnTo>
                      <a:lnTo>
                        <a:pt x="22598" y="8956"/>
                      </a:lnTo>
                      <a:lnTo>
                        <a:pt x="22514" y="8830"/>
                      </a:lnTo>
                      <a:lnTo>
                        <a:pt x="22430" y="8830"/>
                      </a:lnTo>
                      <a:lnTo>
                        <a:pt x="22367" y="8851"/>
                      </a:lnTo>
                      <a:lnTo>
                        <a:pt x="22284" y="8809"/>
                      </a:lnTo>
                      <a:lnTo>
                        <a:pt x="22263" y="8642"/>
                      </a:lnTo>
                      <a:lnTo>
                        <a:pt x="22200" y="8621"/>
                      </a:lnTo>
                      <a:lnTo>
                        <a:pt x="22179" y="8537"/>
                      </a:lnTo>
                      <a:lnTo>
                        <a:pt x="22054" y="8412"/>
                      </a:lnTo>
                      <a:lnTo>
                        <a:pt x="21970" y="8370"/>
                      </a:lnTo>
                      <a:lnTo>
                        <a:pt x="22012" y="8265"/>
                      </a:lnTo>
                      <a:lnTo>
                        <a:pt x="21949" y="8119"/>
                      </a:lnTo>
                      <a:lnTo>
                        <a:pt x="22054" y="7993"/>
                      </a:lnTo>
                      <a:lnTo>
                        <a:pt x="22074" y="7805"/>
                      </a:lnTo>
                      <a:lnTo>
                        <a:pt x="22012" y="7742"/>
                      </a:lnTo>
                      <a:lnTo>
                        <a:pt x="22054" y="7638"/>
                      </a:lnTo>
                      <a:lnTo>
                        <a:pt x="21970" y="7575"/>
                      </a:lnTo>
                      <a:lnTo>
                        <a:pt x="21949" y="7638"/>
                      </a:lnTo>
                      <a:lnTo>
                        <a:pt x="21991" y="7679"/>
                      </a:lnTo>
                      <a:lnTo>
                        <a:pt x="21949" y="7763"/>
                      </a:lnTo>
                      <a:lnTo>
                        <a:pt x="21677" y="7533"/>
                      </a:lnTo>
                      <a:lnTo>
                        <a:pt x="21635" y="7366"/>
                      </a:lnTo>
                      <a:lnTo>
                        <a:pt x="21572" y="7387"/>
                      </a:lnTo>
                      <a:lnTo>
                        <a:pt x="21572" y="7470"/>
                      </a:lnTo>
                      <a:lnTo>
                        <a:pt x="21551" y="7575"/>
                      </a:lnTo>
                      <a:lnTo>
                        <a:pt x="21593" y="7763"/>
                      </a:lnTo>
                      <a:lnTo>
                        <a:pt x="21468" y="7596"/>
                      </a:lnTo>
                      <a:lnTo>
                        <a:pt x="21426" y="7659"/>
                      </a:lnTo>
                      <a:lnTo>
                        <a:pt x="21426" y="7554"/>
                      </a:lnTo>
                      <a:lnTo>
                        <a:pt x="21363" y="7470"/>
                      </a:lnTo>
                      <a:lnTo>
                        <a:pt x="21342" y="7135"/>
                      </a:lnTo>
                      <a:lnTo>
                        <a:pt x="21384" y="7115"/>
                      </a:lnTo>
                      <a:lnTo>
                        <a:pt x="21384" y="7031"/>
                      </a:lnTo>
                      <a:lnTo>
                        <a:pt x="21279" y="6947"/>
                      </a:lnTo>
                      <a:lnTo>
                        <a:pt x="21321" y="6863"/>
                      </a:lnTo>
                      <a:lnTo>
                        <a:pt x="21238" y="6801"/>
                      </a:lnTo>
                      <a:lnTo>
                        <a:pt x="21258" y="6696"/>
                      </a:lnTo>
                      <a:lnTo>
                        <a:pt x="21070" y="6529"/>
                      </a:lnTo>
                      <a:lnTo>
                        <a:pt x="21028" y="6424"/>
                      </a:lnTo>
                      <a:lnTo>
                        <a:pt x="21028" y="6299"/>
                      </a:lnTo>
                      <a:lnTo>
                        <a:pt x="21133" y="6319"/>
                      </a:lnTo>
                      <a:lnTo>
                        <a:pt x="21133" y="6194"/>
                      </a:lnTo>
                      <a:lnTo>
                        <a:pt x="21028" y="6027"/>
                      </a:lnTo>
                      <a:lnTo>
                        <a:pt x="20966" y="6068"/>
                      </a:lnTo>
                      <a:lnTo>
                        <a:pt x="20861" y="6068"/>
                      </a:lnTo>
                      <a:lnTo>
                        <a:pt x="20756" y="5880"/>
                      </a:lnTo>
                      <a:lnTo>
                        <a:pt x="20694" y="5880"/>
                      </a:lnTo>
                      <a:lnTo>
                        <a:pt x="20589" y="5796"/>
                      </a:lnTo>
                      <a:lnTo>
                        <a:pt x="20505" y="5859"/>
                      </a:lnTo>
                      <a:lnTo>
                        <a:pt x="20484" y="5796"/>
                      </a:lnTo>
                      <a:lnTo>
                        <a:pt x="20338" y="5754"/>
                      </a:lnTo>
                      <a:lnTo>
                        <a:pt x="20275" y="5817"/>
                      </a:lnTo>
                      <a:lnTo>
                        <a:pt x="20317" y="5713"/>
                      </a:lnTo>
                      <a:lnTo>
                        <a:pt x="20442" y="5692"/>
                      </a:lnTo>
                      <a:lnTo>
                        <a:pt x="20442" y="5608"/>
                      </a:lnTo>
                      <a:lnTo>
                        <a:pt x="20422" y="5545"/>
                      </a:lnTo>
                      <a:lnTo>
                        <a:pt x="20296" y="5566"/>
                      </a:lnTo>
                      <a:lnTo>
                        <a:pt x="20191" y="5545"/>
                      </a:lnTo>
                      <a:lnTo>
                        <a:pt x="20170" y="5482"/>
                      </a:lnTo>
                      <a:lnTo>
                        <a:pt x="20087" y="5482"/>
                      </a:lnTo>
                      <a:lnTo>
                        <a:pt x="19857" y="5336"/>
                      </a:lnTo>
                      <a:lnTo>
                        <a:pt x="19752" y="5127"/>
                      </a:lnTo>
                      <a:lnTo>
                        <a:pt x="19710" y="4918"/>
                      </a:lnTo>
                      <a:lnTo>
                        <a:pt x="19668" y="4771"/>
                      </a:lnTo>
                      <a:lnTo>
                        <a:pt x="19668" y="4666"/>
                      </a:lnTo>
                      <a:lnTo>
                        <a:pt x="19710" y="4646"/>
                      </a:lnTo>
                      <a:lnTo>
                        <a:pt x="19773" y="4415"/>
                      </a:lnTo>
                      <a:lnTo>
                        <a:pt x="19689" y="4122"/>
                      </a:lnTo>
                      <a:lnTo>
                        <a:pt x="19647" y="3976"/>
                      </a:lnTo>
                      <a:lnTo>
                        <a:pt x="19689" y="3934"/>
                      </a:lnTo>
                      <a:lnTo>
                        <a:pt x="19606" y="3892"/>
                      </a:lnTo>
                      <a:lnTo>
                        <a:pt x="19543" y="3892"/>
                      </a:lnTo>
                      <a:lnTo>
                        <a:pt x="19438" y="3662"/>
                      </a:lnTo>
                      <a:lnTo>
                        <a:pt x="19438" y="3369"/>
                      </a:lnTo>
                      <a:lnTo>
                        <a:pt x="19459" y="3348"/>
                      </a:lnTo>
                      <a:lnTo>
                        <a:pt x="19459" y="3265"/>
                      </a:lnTo>
                      <a:lnTo>
                        <a:pt x="19396" y="3202"/>
                      </a:lnTo>
                      <a:lnTo>
                        <a:pt x="19375" y="2846"/>
                      </a:lnTo>
                      <a:lnTo>
                        <a:pt x="19438" y="2762"/>
                      </a:lnTo>
                      <a:lnTo>
                        <a:pt x="19375" y="2637"/>
                      </a:lnTo>
                      <a:lnTo>
                        <a:pt x="19438" y="2616"/>
                      </a:lnTo>
                      <a:lnTo>
                        <a:pt x="19438" y="2532"/>
                      </a:lnTo>
                      <a:lnTo>
                        <a:pt x="19250" y="2323"/>
                      </a:lnTo>
                      <a:lnTo>
                        <a:pt x="19124" y="2260"/>
                      </a:lnTo>
                      <a:lnTo>
                        <a:pt x="19145" y="2218"/>
                      </a:lnTo>
                      <a:lnTo>
                        <a:pt x="19020" y="2093"/>
                      </a:lnTo>
                      <a:lnTo>
                        <a:pt x="18915" y="2156"/>
                      </a:lnTo>
                      <a:lnTo>
                        <a:pt x="18852" y="2114"/>
                      </a:lnTo>
                      <a:lnTo>
                        <a:pt x="18769" y="2239"/>
                      </a:lnTo>
                      <a:lnTo>
                        <a:pt x="18706" y="2239"/>
                      </a:lnTo>
                      <a:lnTo>
                        <a:pt x="18559" y="2051"/>
                      </a:lnTo>
                      <a:lnTo>
                        <a:pt x="18601" y="1988"/>
                      </a:lnTo>
                      <a:lnTo>
                        <a:pt x="18517" y="1800"/>
                      </a:lnTo>
                      <a:lnTo>
                        <a:pt x="18538" y="1591"/>
                      </a:lnTo>
                      <a:lnTo>
                        <a:pt x="18517" y="1319"/>
                      </a:lnTo>
                      <a:lnTo>
                        <a:pt x="18497" y="1361"/>
                      </a:lnTo>
                      <a:lnTo>
                        <a:pt x="18434" y="1256"/>
                      </a:lnTo>
                      <a:lnTo>
                        <a:pt x="18497" y="1151"/>
                      </a:lnTo>
                      <a:lnTo>
                        <a:pt x="18413" y="1047"/>
                      </a:lnTo>
                      <a:lnTo>
                        <a:pt x="18392" y="942"/>
                      </a:lnTo>
                      <a:lnTo>
                        <a:pt x="18329" y="900"/>
                      </a:lnTo>
                      <a:lnTo>
                        <a:pt x="18329" y="754"/>
                      </a:lnTo>
                      <a:lnTo>
                        <a:pt x="18413" y="670"/>
                      </a:lnTo>
                      <a:lnTo>
                        <a:pt x="18329" y="649"/>
                      </a:lnTo>
                      <a:lnTo>
                        <a:pt x="18225" y="670"/>
                      </a:lnTo>
                      <a:lnTo>
                        <a:pt x="18141" y="586"/>
                      </a:lnTo>
                      <a:lnTo>
                        <a:pt x="18204" y="314"/>
                      </a:lnTo>
                      <a:lnTo>
                        <a:pt x="18183" y="252"/>
                      </a:lnTo>
                      <a:lnTo>
                        <a:pt x="18120" y="105"/>
                      </a:lnTo>
                      <a:lnTo>
                        <a:pt x="18015" y="63"/>
                      </a:lnTo>
                      <a:lnTo>
                        <a:pt x="1801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A6CBC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4" name="Google Shape;2234;p10"/>
                <p:cNvSpPr/>
                <p:nvPr/>
              </p:nvSpPr>
              <p:spPr>
                <a:xfrm>
                  <a:off x="5683950" y="3957275"/>
                  <a:ext cx="54950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" h="2847" extrusionOk="0">
                      <a:moveTo>
                        <a:pt x="168" y="1"/>
                      </a:moveTo>
                      <a:lnTo>
                        <a:pt x="126" y="64"/>
                      </a:lnTo>
                      <a:lnTo>
                        <a:pt x="126" y="189"/>
                      </a:lnTo>
                      <a:lnTo>
                        <a:pt x="105" y="210"/>
                      </a:lnTo>
                      <a:lnTo>
                        <a:pt x="105" y="336"/>
                      </a:lnTo>
                      <a:lnTo>
                        <a:pt x="126" y="587"/>
                      </a:lnTo>
                      <a:lnTo>
                        <a:pt x="105" y="733"/>
                      </a:lnTo>
                      <a:lnTo>
                        <a:pt x="126" y="1005"/>
                      </a:lnTo>
                      <a:lnTo>
                        <a:pt x="168" y="1214"/>
                      </a:lnTo>
                      <a:lnTo>
                        <a:pt x="126" y="1361"/>
                      </a:lnTo>
                      <a:lnTo>
                        <a:pt x="189" y="1382"/>
                      </a:lnTo>
                      <a:lnTo>
                        <a:pt x="189" y="1466"/>
                      </a:lnTo>
                      <a:lnTo>
                        <a:pt x="294" y="1570"/>
                      </a:lnTo>
                      <a:lnTo>
                        <a:pt x="168" y="1570"/>
                      </a:lnTo>
                      <a:lnTo>
                        <a:pt x="64" y="1466"/>
                      </a:lnTo>
                      <a:lnTo>
                        <a:pt x="1" y="1570"/>
                      </a:lnTo>
                      <a:lnTo>
                        <a:pt x="1" y="1779"/>
                      </a:lnTo>
                      <a:lnTo>
                        <a:pt x="85" y="1842"/>
                      </a:lnTo>
                      <a:lnTo>
                        <a:pt x="64" y="1884"/>
                      </a:lnTo>
                      <a:lnTo>
                        <a:pt x="64" y="2198"/>
                      </a:lnTo>
                      <a:lnTo>
                        <a:pt x="105" y="2261"/>
                      </a:lnTo>
                      <a:lnTo>
                        <a:pt x="85" y="2303"/>
                      </a:lnTo>
                      <a:lnTo>
                        <a:pt x="105" y="2470"/>
                      </a:lnTo>
                      <a:lnTo>
                        <a:pt x="210" y="2491"/>
                      </a:lnTo>
                      <a:lnTo>
                        <a:pt x="168" y="2575"/>
                      </a:lnTo>
                      <a:lnTo>
                        <a:pt x="168" y="2700"/>
                      </a:lnTo>
                      <a:lnTo>
                        <a:pt x="210" y="2721"/>
                      </a:lnTo>
                      <a:lnTo>
                        <a:pt x="315" y="2700"/>
                      </a:lnTo>
                      <a:lnTo>
                        <a:pt x="398" y="2784"/>
                      </a:lnTo>
                      <a:lnTo>
                        <a:pt x="503" y="2637"/>
                      </a:lnTo>
                      <a:lnTo>
                        <a:pt x="503" y="2742"/>
                      </a:lnTo>
                      <a:lnTo>
                        <a:pt x="545" y="2847"/>
                      </a:lnTo>
                      <a:lnTo>
                        <a:pt x="649" y="2847"/>
                      </a:lnTo>
                      <a:lnTo>
                        <a:pt x="754" y="2700"/>
                      </a:lnTo>
                      <a:lnTo>
                        <a:pt x="796" y="2595"/>
                      </a:lnTo>
                      <a:lnTo>
                        <a:pt x="838" y="2407"/>
                      </a:lnTo>
                      <a:lnTo>
                        <a:pt x="921" y="2491"/>
                      </a:lnTo>
                      <a:lnTo>
                        <a:pt x="942" y="2428"/>
                      </a:lnTo>
                      <a:lnTo>
                        <a:pt x="1047" y="2365"/>
                      </a:lnTo>
                      <a:lnTo>
                        <a:pt x="1110" y="2219"/>
                      </a:lnTo>
                      <a:lnTo>
                        <a:pt x="1110" y="2365"/>
                      </a:lnTo>
                      <a:lnTo>
                        <a:pt x="1173" y="2386"/>
                      </a:lnTo>
                      <a:lnTo>
                        <a:pt x="1235" y="2282"/>
                      </a:lnTo>
                      <a:lnTo>
                        <a:pt x="1340" y="2261"/>
                      </a:lnTo>
                      <a:lnTo>
                        <a:pt x="1382" y="2303"/>
                      </a:lnTo>
                      <a:lnTo>
                        <a:pt x="1361" y="2407"/>
                      </a:lnTo>
                      <a:lnTo>
                        <a:pt x="1256" y="2365"/>
                      </a:lnTo>
                      <a:lnTo>
                        <a:pt x="1256" y="2512"/>
                      </a:lnTo>
                      <a:lnTo>
                        <a:pt x="1361" y="2470"/>
                      </a:lnTo>
                      <a:lnTo>
                        <a:pt x="1424" y="2491"/>
                      </a:lnTo>
                      <a:lnTo>
                        <a:pt x="1549" y="2303"/>
                      </a:lnTo>
                      <a:lnTo>
                        <a:pt x="1549" y="2219"/>
                      </a:lnTo>
                      <a:lnTo>
                        <a:pt x="1466" y="2177"/>
                      </a:lnTo>
                      <a:lnTo>
                        <a:pt x="1549" y="2072"/>
                      </a:lnTo>
                      <a:lnTo>
                        <a:pt x="1549" y="1947"/>
                      </a:lnTo>
                      <a:lnTo>
                        <a:pt x="1633" y="1947"/>
                      </a:lnTo>
                      <a:lnTo>
                        <a:pt x="1675" y="1884"/>
                      </a:lnTo>
                      <a:lnTo>
                        <a:pt x="1675" y="1633"/>
                      </a:lnTo>
                      <a:lnTo>
                        <a:pt x="1758" y="1570"/>
                      </a:lnTo>
                      <a:lnTo>
                        <a:pt x="1800" y="1466"/>
                      </a:lnTo>
                      <a:lnTo>
                        <a:pt x="1842" y="1633"/>
                      </a:lnTo>
                      <a:lnTo>
                        <a:pt x="1863" y="1696"/>
                      </a:lnTo>
                      <a:lnTo>
                        <a:pt x="1905" y="1570"/>
                      </a:lnTo>
                      <a:lnTo>
                        <a:pt x="1905" y="1466"/>
                      </a:lnTo>
                      <a:lnTo>
                        <a:pt x="1947" y="1424"/>
                      </a:lnTo>
                      <a:lnTo>
                        <a:pt x="1905" y="1256"/>
                      </a:lnTo>
                      <a:lnTo>
                        <a:pt x="1989" y="1131"/>
                      </a:lnTo>
                      <a:lnTo>
                        <a:pt x="1989" y="922"/>
                      </a:lnTo>
                      <a:lnTo>
                        <a:pt x="2093" y="796"/>
                      </a:lnTo>
                      <a:lnTo>
                        <a:pt x="2156" y="503"/>
                      </a:lnTo>
                      <a:lnTo>
                        <a:pt x="2198" y="398"/>
                      </a:lnTo>
                      <a:lnTo>
                        <a:pt x="2072" y="294"/>
                      </a:lnTo>
                      <a:lnTo>
                        <a:pt x="1947" y="294"/>
                      </a:lnTo>
                      <a:lnTo>
                        <a:pt x="1947" y="315"/>
                      </a:lnTo>
                      <a:lnTo>
                        <a:pt x="1884" y="419"/>
                      </a:lnTo>
                      <a:lnTo>
                        <a:pt x="1863" y="398"/>
                      </a:lnTo>
                      <a:lnTo>
                        <a:pt x="1800" y="398"/>
                      </a:lnTo>
                      <a:lnTo>
                        <a:pt x="1738" y="440"/>
                      </a:lnTo>
                      <a:lnTo>
                        <a:pt x="1675" y="503"/>
                      </a:lnTo>
                      <a:lnTo>
                        <a:pt x="1340" y="482"/>
                      </a:lnTo>
                      <a:lnTo>
                        <a:pt x="1256" y="524"/>
                      </a:lnTo>
                      <a:lnTo>
                        <a:pt x="1256" y="629"/>
                      </a:lnTo>
                      <a:lnTo>
                        <a:pt x="1173" y="545"/>
                      </a:lnTo>
                      <a:lnTo>
                        <a:pt x="1068" y="545"/>
                      </a:lnTo>
                      <a:lnTo>
                        <a:pt x="1005" y="608"/>
                      </a:lnTo>
                      <a:lnTo>
                        <a:pt x="901" y="524"/>
                      </a:lnTo>
                      <a:lnTo>
                        <a:pt x="733" y="398"/>
                      </a:lnTo>
                      <a:lnTo>
                        <a:pt x="524" y="294"/>
                      </a:lnTo>
                      <a:lnTo>
                        <a:pt x="524" y="106"/>
                      </a:lnTo>
                      <a:lnTo>
                        <a:pt x="482" y="168"/>
                      </a:lnTo>
                      <a:lnTo>
                        <a:pt x="440" y="210"/>
                      </a:lnTo>
                      <a:lnTo>
                        <a:pt x="377" y="126"/>
                      </a:lnTo>
                      <a:lnTo>
                        <a:pt x="273" y="85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35" name="Google Shape;2235;p10"/>
              <p:cNvGrpSpPr/>
              <p:nvPr/>
            </p:nvGrpSpPr>
            <p:grpSpPr>
              <a:xfrm>
                <a:off x="4824403" y="3421846"/>
                <a:ext cx="110132" cy="130647"/>
                <a:chOff x="5952300" y="3852150"/>
                <a:chExt cx="231225" cy="287200"/>
              </a:xfrm>
            </p:grpSpPr>
            <p:sp>
              <p:nvSpPr>
                <p:cNvPr id="2236" name="Google Shape;2236;p10"/>
                <p:cNvSpPr/>
                <p:nvPr/>
              </p:nvSpPr>
              <p:spPr>
                <a:xfrm>
                  <a:off x="5952300" y="3996525"/>
                  <a:ext cx="145450" cy="14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8" h="5713" extrusionOk="0">
                      <a:moveTo>
                        <a:pt x="5064" y="0"/>
                      </a:moveTo>
                      <a:lnTo>
                        <a:pt x="4918" y="105"/>
                      </a:lnTo>
                      <a:lnTo>
                        <a:pt x="4834" y="126"/>
                      </a:lnTo>
                      <a:lnTo>
                        <a:pt x="4729" y="209"/>
                      </a:lnTo>
                      <a:lnTo>
                        <a:pt x="4729" y="377"/>
                      </a:lnTo>
                      <a:lnTo>
                        <a:pt x="4625" y="628"/>
                      </a:lnTo>
                      <a:lnTo>
                        <a:pt x="4520" y="753"/>
                      </a:lnTo>
                      <a:lnTo>
                        <a:pt x="4457" y="774"/>
                      </a:lnTo>
                      <a:lnTo>
                        <a:pt x="4332" y="942"/>
                      </a:lnTo>
                      <a:lnTo>
                        <a:pt x="4290" y="1025"/>
                      </a:lnTo>
                      <a:lnTo>
                        <a:pt x="4185" y="1067"/>
                      </a:lnTo>
                      <a:lnTo>
                        <a:pt x="4081" y="1046"/>
                      </a:lnTo>
                      <a:lnTo>
                        <a:pt x="3976" y="1130"/>
                      </a:lnTo>
                      <a:lnTo>
                        <a:pt x="3934" y="1235"/>
                      </a:lnTo>
                      <a:lnTo>
                        <a:pt x="3934" y="1339"/>
                      </a:lnTo>
                      <a:lnTo>
                        <a:pt x="3892" y="1360"/>
                      </a:lnTo>
                      <a:lnTo>
                        <a:pt x="3788" y="1465"/>
                      </a:lnTo>
                      <a:lnTo>
                        <a:pt x="3788" y="1590"/>
                      </a:lnTo>
                      <a:lnTo>
                        <a:pt x="3725" y="1674"/>
                      </a:lnTo>
                      <a:lnTo>
                        <a:pt x="3704" y="1758"/>
                      </a:lnTo>
                      <a:lnTo>
                        <a:pt x="3495" y="2009"/>
                      </a:lnTo>
                      <a:lnTo>
                        <a:pt x="3286" y="2176"/>
                      </a:lnTo>
                      <a:lnTo>
                        <a:pt x="3160" y="2197"/>
                      </a:lnTo>
                      <a:lnTo>
                        <a:pt x="2993" y="2281"/>
                      </a:lnTo>
                      <a:lnTo>
                        <a:pt x="2993" y="2344"/>
                      </a:lnTo>
                      <a:lnTo>
                        <a:pt x="2888" y="2344"/>
                      </a:lnTo>
                      <a:lnTo>
                        <a:pt x="2679" y="2469"/>
                      </a:lnTo>
                      <a:lnTo>
                        <a:pt x="2512" y="2616"/>
                      </a:lnTo>
                      <a:lnTo>
                        <a:pt x="2407" y="2637"/>
                      </a:lnTo>
                      <a:lnTo>
                        <a:pt x="2198" y="2783"/>
                      </a:lnTo>
                      <a:lnTo>
                        <a:pt x="2156" y="2846"/>
                      </a:lnTo>
                      <a:lnTo>
                        <a:pt x="2219" y="2929"/>
                      </a:lnTo>
                      <a:lnTo>
                        <a:pt x="2219" y="3055"/>
                      </a:lnTo>
                      <a:lnTo>
                        <a:pt x="2114" y="2950"/>
                      </a:lnTo>
                      <a:lnTo>
                        <a:pt x="2093" y="2929"/>
                      </a:lnTo>
                      <a:lnTo>
                        <a:pt x="1988" y="2950"/>
                      </a:lnTo>
                      <a:lnTo>
                        <a:pt x="1884" y="2992"/>
                      </a:lnTo>
                      <a:lnTo>
                        <a:pt x="1821" y="2950"/>
                      </a:lnTo>
                      <a:lnTo>
                        <a:pt x="1737" y="2950"/>
                      </a:lnTo>
                      <a:lnTo>
                        <a:pt x="1570" y="3118"/>
                      </a:lnTo>
                      <a:lnTo>
                        <a:pt x="1507" y="3201"/>
                      </a:lnTo>
                      <a:lnTo>
                        <a:pt x="1361" y="3327"/>
                      </a:lnTo>
                      <a:lnTo>
                        <a:pt x="1277" y="3348"/>
                      </a:lnTo>
                      <a:lnTo>
                        <a:pt x="1172" y="3453"/>
                      </a:lnTo>
                      <a:lnTo>
                        <a:pt x="1151" y="3620"/>
                      </a:lnTo>
                      <a:lnTo>
                        <a:pt x="1110" y="3536"/>
                      </a:lnTo>
                      <a:lnTo>
                        <a:pt x="1068" y="3473"/>
                      </a:lnTo>
                      <a:lnTo>
                        <a:pt x="1005" y="3557"/>
                      </a:lnTo>
                      <a:lnTo>
                        <a:pt x="942" y="3620"/>
                      </a:lnTo>
                      <a:lnTo>
                        <a:pt x="942" y="3746"/>
                      </a:lnTo>
                      <a:lnTo>
                        <a:pt x="879" y="3787"/>
                      </a:lnTo>
                      <a:lnTo>
                        <a:pt x="838" y="3766"/>
                      </a:lnTo>
                      <a:lnTo>
                        <a:pt x="670" y="3955"/>
                      </a:lnTo>
                      <a:lnTo>
                        <a:pt x="628" y="3955"/>
                      </a:lnTo>
                      <a:lnTo>
                        <a:pt x="566" y="4038"/>
                      </a:lnTo>
                      <a:lnTo>
                        <a:pt x="566" y="4206"/>
                      </a:lnTo>
                      <a:lnTo>
                        <a:pt x="524" y="4269"/>
                      </a:lnTo>
                      <a:lnTo>
                        <a:pt x="461" y="4164"/>
                      </a:lnTo>
                      <a:lnTo>
                        <a:pt x="419" y="4164"/>
                      </a:lnTo>
                      <a:lnTo>
                        <a:pt x="377" y="4206"/>
                      </a:lnTo>
                      <a:lnTo>
                        <a:pt x="335" y="4248"/>
                      </a:lnTo>
                      <a:lnTo>
                        <a:pt x="252" y="4415"/>
                      </a:lnTo>
                      <a:lnTo>
                        <a:pt x="252" y="4478"/>
                      </a:lnTo>
                      <a:lnTo>
                        <a:pt x="335" y="4582"/>
                      </a:lnTo>
                      <a:lnTo>
                        <a:pt x="377" y="4624"/>
                      </a:lnTo>
                      <a:lnTo>
                        <a:pt x="335" y="4666"/>
                      </a:lnTo>
                      <a:lnTo>
                        <a:pt x="252" y="4666"/>
                      </a:lnTo>
                      <a:lnTo>
                        <a:pt x="126" y="4687"/>
                      </a:lnTo>
                      <a:lnTo>
                        <a:pt x="1" y="4813"/>
                      </a:lnTo>
                      <a:lnTo>
                        <a:pt x="43" y="4834"/>
                      </a:lnTo>
                      <a:lnTo>
                        <a:pt x="126" y="4834"/>
                      </a:lnTo>
                      <a:lnTo>
                        <a:pt x="43" y="4896"/>
                      </a:lnTo>
                      <a:lnTo>
                        <a:pt x="43" y="5001"/>
                      </a:lnTo>
                      <a:lnTo>
                        <a:pt x="126" y="5085"/>
                      </a:lnTo>
                      <a:lnTo>
                        <a:pt x="168" y="5106"/>
                      </a:lnTo>
                      <a:lnTo>
                        <a:pt x="315" y="5106"/>
                      </a:lnTo>
                      <a:lnTo>
                        <a:pt x="335" y="5147"/>
                      </a:lnTo>
                      <a:lnTo>
                        <a:pt x="356" y="5147"/>
                      </a:lnTo>
                      <a:lnTo>
                        <a:pt x="377" y="5085"/>
                      </a:lnTo>
                      <a:lnTo>
                        <a:pt x="440" y="5085"/>
                      </a:lnTo>
                      <a:lnTo>
                        <a:pt x="524" y="5126"/>
                      </a:lnTo>
                      <a:lnTo>
                        <a:pt x="566" y="5210"/>
                      </a:lnTo>
                      <a:lnTo>
                        <a:pt x="545" y="5252"/>
                      </a:lnTo>
                      <a:lnTo>
                        <a:pt x="587" y="5315"/>
                      </a:lnTo>
                      <a:lnTo>
                        <a:pt x="670" y="5315"/>
                      </a:lnTo>
                      <a:lnTo>
                        <a:pt x="733" y="5336"/>
                      </a:lnTo>
                      <a:lnTo>
                        <a:pt x="754" y="5461"/>
                      </a:lnTo>
                      <a:lnTo>
                        <a:pt x="859" y="5545"/>
                      </a:lnTo>
                      <a:lnTo>
                        <a:pt x="942" y="5608"/>
                      </a:lnTo>
                      <a:lnTo>
                        <a:pt x="838" y="5670"/>
                      </a:lnTo>
                      <a:lnTo>
                        <a:pt x="879" y="5670"/>
                      </a:lnTo>
                      <a:lnTo>
                        <a:pt x="1005" y="5629"/>
                      </a:lnTo>
                      <a:lnTo>
                        <a:pt x="1005" y="5670"/>
                      </a:lnTo>
                      <a:lnTo>
                        <a:pt x="1110" y="5712"/>
                      </a:lnTo>
                      <a:lnTo>
                        <a:pt x="1256" y="5670"/>
                      </a:lnTo>
                      <a:lnTo>
                        <a:pt x="1465" y="5608"/>
                      </a:lnTo>
                      <a:lnTo>
                        <a:pt x="1612" y="5461"/>
                      </a:lnTo>
                      <a:lnTo>
                        <a:pt x="1737" y="5419"/>
                      </a:lnTo>
                      <a:lnTo>
                        <a:pt x="1737" y="5357"/>
                      </a:lnTo>
                      <a:lnTo>
                        <a:pt x="1716" y="5252"/>
                      </a:lnTo>
                      <a:lnTo>
                        <a:pt x="1800" y="5315"/>
                      </a:lnTo>
                      <a:lnTo>
                        <a:pt x="1779" y="5398"/>
                      </a:lnTo>
                      <a:lnTo>
                        <a:pt x="1905" y="5336"/>
                      </a:lnTo>
                      <a:lnTo>
                        <a:pt x="1926" y="5210"/>
                      </a:lnTo>
                      <a:lnTo>
                        <a:pt x="2009" y="5106"/>
                      </a:lnTo>
                      <a:lnTo>
                        <a:pt x="2198" y="5022"/>
                      </a:lnTo>
                      <a:lnTo>
                        <a:pt x="2323" y="5022"/>
                      </a:lnTo>
                      <a:lnTo>
                        <a:pt x="2365" y="5001"/>
                      </a:lnTo>
                      <a:lnTo>
                        <a:pt x="2365" y="4959"/>
                      </a:lnTo>
                      <a:lnTo>
                        <a:pt x="2260" y="4959"/>
                      </a:lnTo>
                      <a:lnTo>
                        <a:pt x="2323" y="4938"/>
                      </a:lnTo>
                      <a:lnTo>
                        <a:pt x="2344" y="4917"/>
                      </a:lnTo>
                      <a:lnTo>
                        <a:pt x="2323" y="4896"/>
                      </a:lnTo>
                      <a:lnTo>
                        <a:pt x="2449" y="4729"/>
                      </a:lnTo>
                      <a:lnTo>
                        <a:pt x="2532" y="4582"/>
                      </a:lnTo>
                      <a:lnTo>
                        <a:pt x="2574" y="4415"/>
                      </a:lnTo>
                      <a:lnTo>
                        <a:pt x="2658" y="4310"/>
                      </a:lnTo>
                      <a:lnTo>
                        <a:pt x="2930" y="4143"/>
                      </a:lnTo>
                      <a:lnTo>
                        <a:pt x="2972" y="4038"/>
                      </a:lnTo>
                      <a:lnTo>
                        <a:pt x="2993" y="3913"/>
                      </a:lnTo>
                      <a:lnTo>
                        <a:pt x="3097" y="3746"/>
                      </a:lnTo>
                      <a:lnTo>
                        <a:pt x="3160" y="3641"/>
                      </a:lnTo>
                      <a:lnTo>
                        <a:pt x="3181" y="3536"/>
                      </a:lnTo>
                      <a:lnTo>
                        <a:pt x="3265" y="3432"/>
                      </a:lnTo>
                      <a:lnTo>
                        <a:pt x="3369" y="3369"/>
                      </a:lnTo>
                      <a:lnTo>
                        <a:pt x="3390" y="3264"/>
                      </a:lnTo>
                      <a:lnTo>
                        <a:pt x="3474" y="3348"/>
                      </a:lnTo>
                      <a:lnTo>
                        <a:pt x="3516" y="3348"/>
                      </a:lnTo>
                      <a:lnTo>
                        <a:pt x="3558" y="3243"/>
                      </a:lnTo>
                      <a:lnTo>
                        <a:pt x="3662" y="3243"/>
                      </a:lnTo>
                      <a:lnTo>
                        <a:pt x="3725" y="3222"/>
                      </a:lnTo>
                      <a:lnTo>
                        <a:pt x="3788" y="3139"/>
                      </a:lnTo>
                      <a:lnTo>
                        <a:pt x="3788" y="3034"/>
                      </a:lnTo>
                      <a:lnTo>
                        <a:pt x="3704" y="2950"/>
                      </a:lnTo>
                      <a:lnTo>
                        <a:pt x="3704" y="2950"/>
                      </a:lnTo>
                      <a:lnTo>
                        <a:pt x="3809" y="3013"/>
                      </a:lnTo>
                      <a:lnTo>
                        <a:pt x="3830" y="3139"/>
                      </a:lnTo>
                      <a:lnTo>
                        <a:pt x="3892" y="3139"/>
                      </a:lnTo>
                      <a:lnTo>
                        <a:pt x="3976" y="3118"/>
                      </a:lnTo>
                      <a:lnTo>
                        <a:pt x="3976" y="3055"/>
                      </a:lnTo>
                      <a:lnTo>
                        <a:pt x="4039" y="3013"/>
                      </a:lnTo>
                      <a:lnTo>
                        <a:pt x="4123" y="3034"/>
                      </a:lnTo>
                      <a:lnTo>
                        <a:pt x="4123" y="3097"/>
                      </a:lnTo>
                      <a:lnTo>
                        <a:pt x="4018" y="3139"/>
                      </a:lnTo>
                      <a:lnTo>
                        <a:pt x="4123" y="3139"/>
                      </a:lnTo>
                      <a:lnTo>
                        <a:pt x="4227" y="3160"/>
                      </a:lnTo>
                      <a:lnTo>
                        <a:pt x="4248" y="3118"/>
                      </a:lnTo>
                      <a:lnTo>
                        <a:pt x="4248" y="3034"/>
                      </a:lnTo>
                      <a:lnTo>
                        <a:pt x="4290" y="2992"/>
                      </a:lnTo>
                      <a:lnTo>
                        <a:pt x="4311" y="3013"/>
                      </a:lnTo>
                      <a:lnTo>
                        <a:pt x="4311" y="3139"/>
                      </a:lnTo>
                      <a:lnTo>
                        <a:pt x="4332" y="3160"/>
                      </a:lnTo>
                      <a:lnTo>
                        <a:pt x="4395" y="3118"/>
                      </a:lnTo>
                      <a:lnTo>
                        <a:pt x="4416" y="2950"/>
                      </a:lnTo>
                      <a:lnTo>
                        <a:pt x="4353" y="2867"/>
                      </a:lnTo>
                      <a:lnTo>
                        <a:pt x="4290" y="2867"/>
                      </a:lnTo>
                      <a:lnTo>
                        <a:pt x="4311" y="2825"/>
                      </a:lnTo>
                      <a:lnTo>
                        <a:pt x="4311" y="2699"/>
                      </a:lnTo>
                      <a:lnTo>
                        <a:pt x="4332" y="2511"/>
                      </a:lnTo>
                      <a:lnTo>
                        <a:pt x="4416" y="2490"/>
                      </a:lnTo>
                      <a:lnTo>
                        <a:pt x="4562" y="2427"/>
                      </a:lnTo>
                      <a:lnTo>
                        <a:pt x="4750" y="2323"/>
                      </a:lnTo>
                      <a:lnTo>
                        <a:pt x="4771" y="2260"/>
                      </a:lnTo>
                      <a:lnTo>
                        <a:pt x="4918" y="2093"/>
                      </a:lnTo>
                      <a:lnTo>
                        <a:pt x="4918" y="1988"/>
                      </a:lnTo>
                      <a:lnTo>
                        <a:pt x="5043" y="1862"/>
                      </a:lnTo>
                      <a:lnTo>
                        <a:pt x="5127" y="1883"/>
                      </a:lnTo>
                      <a:lnTo>
                        <a:pt x="5127" y="1821"/>
                      </a:lnTo>
                      <a:lnTo>
                        <a:pt x="5336" y="1632"/>
                      </a:lnTo>
                      <a:lnTo>
                        <a:pt x="5336" y="1549"/>
                      </a:lnTo>
                      <a:lnTo>
                        <a:pt x="5650" y="1277"/>
                      </a:lnTo>
                      <a:lnTo>
                        <a:pt x="5755" y="1235"/>
                      </a:lnTo>
                      <a:lnTo>
                        <a:pt x="5692" y="1214"/>
                      </a:lnTo>
                      <a:lnTo>
                        <a:pt x="5671" y="1109"/>
                      </a:lnTo>
                      <a:lnTo>
                        <a:pt x="5608" y="1005"/>
                      </a:lnTo>
                      <a:lnTo>
                        <a:pt x="5650" y="900"/>
                      </a:lnTo>
                      <a:lnTo>
                        <a:pt x="5671" y="774"/>
                      </a:lnTo>
                      <a:lnTo>
                        <a:pt x="5692" y="816"/>
                      </a:lnTo>
                      <a:lnTo>
                        <a:pt x="5797" y="649"/>
                      </a:lnTo>
                      <a:lnTo>
                        <a:pt x="5713" y="691"/>
                      </a:lnTo>
                      <a:lnTo>
                        <a:pt x="5650" y="691"/>
                      </a:lnTo>
                      <a:lnTo>
                        <a:pt x="5755" y="628"/>
                      </a:lnTo>
                      <a:lnTo>
                        <a:pt x="5817" y="502"/>
                      </a:lnTo>
                      <a:lnTo>
                        <a:pt x="5797" y="502"/>
                      </a:lnTo>
                      <a:lnTo>
                        <a:pt x="5797" y="419"/>
                      </a:lnTo>
                      <a:lnTo>
                        <a:pt x="5713" y="419"/>
                      </a:lnTo>
                      <a:lnTo>
                        <a:pt x="5650" y="544"/>
                      </a:lnTo>
                      <a:lnTo>
                        <a:pt x="5671" y="586"/>
                      </a:lnTo>
                      <a:lnTo>
                        <a:pt x="5713" y="607"/>
                      </a:lnTo>
                      <a:lnTo>
                        <a:pt x="5608" y="649"/>
                      </a:lnTo>
                      <a:lnTo>
                        <a:pt x="5566" y="607"/>
                      </a:lnTo>
                      <a:lnTo>
                        <a:pt x="5566" y="544"/>
                      </a:lnTo>
                      <a:lnTo>
                        <a:pt x="5504" y="544"/>
                      </a:lnTo>
                      <a:lnTo>
                        <a:pt x="5441" y="523"/>
                      </a:lnTo>
                      <a:lnTo>
                        <a:pt x="5378" y="586"/>
                      </a:lnTo>
                      <a:lnTo>
                        <a:pt x="5294" y="691"/>
                      </a:lnTo>
                      <a:lnTo>
                        <a:pt x="5232" y="628"/>
                      </a:lnTo>
                      <a:lnTo>
                        <a:pt x="5169" y="481"/>
                      </a:lnTo>
                      <a:lnTo>
                        <a:pt x="5232" y="440"/>
                      </a:lnTo>
                      <a:lnTo>
                        <a:pt x="5273" y="377"/>
                      </a:lnTo>
                      <a:lnTo>
                        <a:pt x="5273" y="314"/>
                      </a:lnTo>
                      <a:lnTo>
                        <a:pt x="5252" y="293"/>
                      </a:lnTo>
                      <a:lnTo>
                        <a:pt x="5273" y="251"/>
                      </a:lnTo>
                      <a:lnTo>
                        <a:pt x="5232" y="209"/>
                      </a:lnTo>
                      <a:lnTo>
                        <a:pt x="5169" y="251"/>
                      </a:lnTo>
                      <a:lnTo>
                        <a:pt x="5127" y="230"/>
                      </a:lnTo>
                      <a:lnTo>
                        <a:pt x="5064" y="188"/>
                      </a:lnTo>
                      <a:lnTo>
                        <a:pt x="5085" y="105"/>
                      </a:lnTo>
                      <a:lnTo>
                        <a:pt x="516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7" name="Google Shape;2237;p10"/>
                <p:cNvSpPr/>
                <p:nvPr/>
              </p:nvSpPr>
              <p:spPr>
                <a:xfrm>
                  <a:off x="6101375" y="3852150"/>
                  <a:ext cx="82150" cy="1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" h="6843" extrusionOk="0">
                      <a:moveTo>
                        <a:pt x="880" y="0"/>
                      </a:moveTo>
                      <a:lnTo>
                        <a:pt x="796" y="21"/>
                      </a:lnTo>
                      <a:lnTo>
                        <a:pt x="650" y="21"/>
                      </a:lnTo>
                      <a:lnTo>
                        <a:pt x="650" y="42"/>
                      </a:lnTo>
                      <a:lnTo>
                        <a:pt x="733" y="126"/>
                      </a:lnTo>
                      <a:lnTo>
                        <a:pt x="859" y="440"/>
                      </a:lnTo>
                      <a:lnTo>
                        <a:pt x="859" y="544"/>
                      </a:lnTo>
                      <a:lnTo>
                        <a:pt x="859" y="733"/>
                      </a:lnTo>
                      <a:lnTo>
                        <a:pt x="796" y="774"/>
                      </a:lnTo>
                      <a:lnTo>
                        <a:pt x="754" y="774"/>
                      </a:lnTo>
                      <a:lnTo>
                        <a:pt x="754" y="795"/>
                      </a:lnTo>
                      <a:lnTo>
                        <a:pt x="796" y="1046"/>
                      </a:lnTo>
                      <a:lnTo>
                        <a:pt x="838" y="1067"/>
                      </a:lnTo>
                      <a:lnTo>
                        <a:pt x="942" y="1026"/>
                      </a:lnTo>
                      <a:lnTo>
                        <a:pt x="1047" y="1026"/>
                      </a:lnTo>
                      <a:lnTo>
                        <a:pt x="963" y="1046"/>
                      </a:lnTo>
                      <a:lnTo>
                        <a:pt x="880" y="1151"/>
                      </a:lnTo>
                      <a:lnTo>
                        <a:pt x="901" y="1277"/>
                      </a:lnTo>
                      <a:lnTo>
                        <a:pt x="984" y="1444"/>
                      </a:lnTo>
                      <a:lnTo>
                        <a:pt x="1005" y="1716"/>
                      </a:lnTo>
                      <a:lnTo>
                        <a:pt x="1005" y="1904"/>
                      </a:lnTo>
                      <a:lnTo>
                        <a:pt x="1005" y="2030"/>
                      </a:lnTo>
                      <a:lnTo>
                        <a:pt x="1068" y="2009"/>
                      </a:lnTo>
                      <a:lnTo>
                        <a:pt x="1089" y="1904"/>
                      </a:lnTo>
                      <a:lnTo>
                        <a:pt x="1068" y="1821"/>
                      </a:lnTo>
                      <a:lnTo>
                        <a:pt x="1089" y="1800"/>
                      </a:lnTo>
                      <a:lnTo>
                        <a:pt x="1152" y="1842"/>
                      </a:lnTo>
                      <a:lnTo>
                        <a:pt x="1152" y="1967"/>
                      </a:lnTo>
                      <a:lnTo>
                        <a:pt x="1194" y="1967"/>
                      </a:lnTo>
                      <a:lnTo>
                        <a:pt x="1214" y="1904"/>
                      </a:lnTo>
                      <a:lnTo>
                        <a:pt x="1194" y="1842"/>
                      </a:lnTo>
                      <a:lnTo>
                        <a:pt x="1214" y="1842"/>
                      </a:lnTo>
                      <a:lnTo>
                        <a:pt x="1256" y="1925"/>
                      </a:lnTo>
                      <a:lnTo>
                        <a:pt x="1173" y="2030"/>
                      </a:lnTo>
                      <a:lnTo>
                        <a:pt x="1152" y="2134"/>
                      </a:lnTo>
                      <a:lnTo>
                        <a:pt x="1152" y="2197"/>
                      </a:lnTo>
                      <a:lnTo>
                        <a:pt x="1110" y="2218"/>
                      </a:lnTo>
                      <a:lnTo>
                        <a:pt x="1068" y="2134"/>
                      </a:lnTo>
                      <a:lnTo>
                        <a:pt x="1005" y="2134"/>
                      </a:lnTo>
                      <a:lnTo>
                        <a:pt x="1047" y="2323"/>
                      </a:lnTo>
                      <a:lnTo>
                        <a:pt x="1110" y="2532"/>
                      </a:lnTo>
                      <a:lnTo>
                        <a:pt x="1173" y="2553"/>
                      </a:lnTo>
                      <a:lnTo>
                        <a:pt x="1194" y="2532"/>
                      </a:lnTo>
                      <a:lnTo>
                        <a:pt x="1256" y="2616"/>
                      </a:lnTo>
                      <a:lnTo>
                        <a:pt x="1256" y="2658"/>
                      </a:lnTo>
                      <a:lnTo>
                        <a:pt x="1298" y="2699"/>
                      </a:lnTo>
                      <a:lnTo>
                        <a:pt x="1194" y="2762"/>
                      </a:lnTo>
                      <a:lnTo>
                        <a:pt x="1194" y="2825"/>
                      </a:lnTo>
                      <a:lnTo>
                        <a:pt x="1214" y="2867"/>
                      </a:lnTo>
                      <a:lnTo>
                        <a:pt x="1194" y="2950"/>
                      </a:lnTo>
                      <a:lnTo>
                        <a:pt x="1110" y="3139"/>
                      </a:lnTo>
                      <a:lnTo>
                        <a:pt x="1152" y="3243"/>
                      </a:lnTo>
                      <a:lnTo>
                        <a:pt x="1089" y="3264"/>
                      </a:lnTo>
                      <a:lnTo>
                        <a:pt x="1173" y="3348"/>
                      </a:lnTo>
                      <a:lnTo>
                        <a:pt x="1152" y="3369"/>
                      </a:lnTo>
                      <a:lnTo>
                        <a:pt x="1068" y="3369"/>
                      </a:lnTo>
                      <a:lnTo>
                        <a:pt x="1005" y="3474"/>
                      </a:lnTo>
                      <a:lnTo>
                        <a:pt x="1005" y="3536"/>
                      </a:lnTo>
                      <a:lnTo>
                        <a:pt x="1068" y="3599"/>
                      </a:lnTo>
                      <a:lnTo>
                        <a:pt x="1005" y="3641"/>
                      </a:lnTo>
                      <a:lnTo>
                        <a:pt x="942" y="3641"/>
                      </a:lnTo>
                      <a:lnTo>
                        <a:pt x="880" y="3767"/>
                      </a:lnTo>
                      <a:lnTo>
                        <a:pt x="796" y="4164"/>
                      </a:lnTo>
                      <a:lnTo>
                        <a:pt x="796" y="4269"/>
                      </a:lnTo>
                      <a:lnTo>
                        <a:pt x="733" y="4331"/>
                      </a:lnTo>
                      <a:lnTo>
                        <a:pt x="629" y="4331"/>
                      </a:lnTo>
                      <a:lnTo>
                        <a:pt x="545" y="4290"/>
                      </a:lnTo>
                      <a:lnTo>
                        <a:pt x="419" y="4311"/>
                      </a:lnTo>
                      <a:lnTo>
                        <a:pt x="210" y="4415"/>
                      </a:lnTo>
                      <a:lnTo>
                        <a:pt x="106" y="4520"/>
                      </a:lnTo>
                      <a:lnTo>
                        <a:pt x="64" y="4645"/>
                      </a:lnTo>
                      <a:lnTo>
                        <a:pt x="106" y="4834"/>
                      </a:lnTo>
                      <a:lnTo>
                        <a:pt x="210" y="4917"/>
                      </a:lnTo>
                      <a:lnTo>
                        <a:pt x="357" y="5022"/>
                      </a:lnTo>
                      <a:lnTo>
                        <a:pt x="440" y="5168"/>
                      </a:lnTo>
                      <a:lnTo>
                        <a:pt x="587" y="5231"/>
                      </a:lnTo>
                      <a:lnTo>
                        <a:pt x="650" y="5273"/>
                      </a:lnTo>
                      <a:lnTo>
                        <a:pt x="670" y="5545"/>
                      </a:lnTo>
                      <a:lnTo>
                        <a:pt x="691" y="5566"/>
                      </a:lnTo>
                      <a:lnTo>
                        <a:pt x="670" y="5587"/>
                      </a:lnTo>
                      <a:lnTo>
                        <a:pt x="670" y="5733"/>
                      </a:lnTo>
                      <a:lnTo>
                        <a:pt x="629" y="5838"/>
                      </a:lnTo>
                      <a:lnTo>
                        <a:pt x="378" y="6110"/>
                      </a:lnTo>
                      <a:lnTo>
                        <a:pt x="231" y="6277"/>
                      </a:lnTo>
                      <a:lnTo>
                        <a:pt x="43" y="6424"/>
                      </a:lnTo>
                      <a:lnTo>
                        <a:pt x="1" y="6508"/>
                      </a:lnTo>
                      <a:lnTo>
                        <a:pt x="22" y="6549"/>
                      </a:lnTo>
                      <a:lnTo>
                        <a:pt x="126" y="6591"/>
                      </a:lnTo>
                      <a:lnTo>
                        <a:pt x="147" y="6528"/>
                      </a:lnTo>
                      <a:lnTo>
                        <a:pt x="210" y="6528"/>
                      </a:lnTo>
                      <a:lnTo>
                        <a:pt x="210" y="6612"/>
                      </a:lnTo>
                      <a:lnTo>
                        <a:pt x="210" y="6675"/>
                      </a:lnTo>
                      <a:lnTo>
                        <a:pt x="231" y="6696"/>
                      </a:lnTo>
                      <a:lnTo>
                        <a:pt x="273" y="6675"/>
                      </a:lnTo>
                      <a:lnTo>
                        <a:pt x="315" y="6717"/>
                      </a:lnTo>
                      <a:lnTo>
                        <a:pt x="315" y="6800"/>
                      </a:lnTo>
                      <a:lnTo>
                        <a:pt x="336" y="6842"/>
                      </a:lnTo>
                      <a:lnTo>
                        <a:pt x="419" y="6821"/>
                      </a:lnTo>
                      <a:lnTo>
                        <a:pt x="629" y="6675"/>
                      </a:lnTo>
                      <a:lnTo>
                        <a:pt x="796" y="6528"/>
                      </a:lnTo>
                      <a:lnTo>
                        <a:pt x="984" y="6361"/>
                      </a:lnTo>
                      <a:lnTo>
                        <a:pt x="1152" y="6173"/>
                      </a:lnTo>
                      <a:lnTo>
                        <a:pt x="1319" y="5901"/>
                      </a:lnTo>
                      <a:lnTo>
                        <a:pt x="1424" y="5859"/>
                      </a:lnTo>
                      <a:lnTo>
                        <a:pt x="1507" y="5859"/>
                      </a:lnTo>
                      <a:lnTo>
                        <a:pt x="1570" y="5775"/>
                      </a:lnTo>
                      <a:lnTo>
                        <a:pt x="1570" y="5691"/>
                      </a:lnTo>
                      <a:lnTo>
                        <a:pt x="1612" y="5650"/>
                      </a:lnTo>
                      <a:lnTo>
                        <a:pt x="1717" y="5587"/>
                      </a:lnTo>
                      <a:lnTo>
                        <a:pt x="1800" y="5357"/>
                      </a:lnTo>
                      <a:lnTo>
                        <a:pt x="1905" y="5210"/>
                      </a:lnTo>
                      <a:lnTo>
                        <a:pt x="1905" y="5147"/>
                      </a:lnTo>
                      <a:lnTo>
                        <a:pt x="1989" y="5106"/>
                      </a:lnTo>
                      <a:lnTo>
                        <a:pt x="1884" y="4980"/>
                      </a:lnTo>
                      <a:lnTo>
                        <a:pt x="1717" y="4980"/>
                      </a:lnTo>
                      <a:lnTo>
                        <a:pt x="1800" y="4938"/>
                      </a:lnTo>
                      <a:lnTo>
                        <a:pt x="1884" y="4917"/>
                      </a:lnTo>
                      <a:lnTo>
                        <a:pt x="2114" y="4624"/>
                      </a:lnTo>
                      <a:lnTo>
                        <a:pt x="2240" y="4603"/>
                      </a:lnTo>
                      <a:lnTo>
                        <a:pt x="2428" y="4624"/>
                      </a:lnTo>
                      <a:lnTo>
                        <a:pt x="2512" y="4624"/>
                      </a:lnTo>
                      <a:lnTo>
                        <a:pt x="2512" y="4708"/>
                      </a:lnTo>
                      <a:lnTo>
                        <a:pt x="2512" y="4792"/>
                      </a:lnTo>
                      <a:lnTo>
                        <a:pt x="2616" y="4708"/>
                      </a:lnTo>
                      <a:lnTo>
                        <a:pt x="2679" y="4645"/>
                      </a:lnTo>
                      <a:lnTo>
                        <a:pt x="2533" y="4603"/>
                      </a:lnTo>
                      <a:lnTo>
                        <a:pt x="2554" y="4499"/>
                      </a:lnTo>
                      <a:lnTo>
                        <a:pt x="2637" y="4311"/>
                      </a:lnTo>
                      <a:lnTo>
                        <a:pt x="2679" y="4227"/>
                      </a:lnTo>
                      <a:lnTo>
                        <a:pt x="2784" y="4227"/>
                      </a:lnTo>
                      <a:lnTo>
                        <a:pt x="2826" y="4290"/>
                      </a:lnTo>
                      <a:lnTo>
                        <a:pt x="2867" y="4227"/>
                      </a:lnTo>
                      <a:lnTo>
                        <a:pt x="2930" y="4122"/>
                      </a:lnTo>
                      <a:lnTo>
                        <a:pt x="3077" y="3892"/>
                      </a:lnTo>
                      <a:lnTo>
                        <a:pt x="3077" y="3808"/>
                      </a:lnTo>
                      <a:lnTo>
                        <a:pt x="3077" y="3746"/>
                      </a:lnTo>
                      <a:lnTo>
                        <a:pt x="3098" y="3599"/>
                      </a:lnTo>
                      <a:lnTo>
                        <a:pt x="3202" y="3495"/>
                      </a:lnTo>
                      <a:lnTo>
                        <a:pt x="3286" y="3453"/>
                      </a:lnTo>
                      <a:lnTo>
                        <a:pt x="3286" y="3411"/>
                      </a:lnTo>
                      <a:lnTo>
                        <a:pt x="3160" y="3369"/>
                      </a:lnTo>
                      <a:lnTo>
                        <a:pt x="3098" y="3285"/>
                      </a:lnTo>
                      <a:lnTo>
                        <a:pt x="3139" y="3285"/>
                      </a:lnTo>
                      <a:lnTo>
                        <a:pt x="3160" y="3243"/>
                      </a:lnTo>
                      <a:lnTo>
                        <a:pt x="3035" y="3222"/>
                      </a:lnTo>
                      <a:lnTo>
                        <a:pt x="2888" y="3327"/>
                      </a:lnTo>
                      <a:lnTo>
                        <a:pt x="2679" y="3536"/>
                      </a:lnTo>
                      <a:lnTo>
                        <a:pt x="2554" y="3536"/>
                      </a:lnTo>
                      <a:lnTo>
                        <a:pt x="2470" y="3578"/>
                      </a:lnTo>
                      <a:lnTo>
                        <a:pt x="2365" y="3536"/>
                      </a:lnTo>
                      <a:lnTo>
                        <a:pt x="2135" y="3285"/>
                      </a:lnTo>
                      <a:lnTo>
                        <a:pt x="2051" y="3285"/>
                      </a:lnTo>
                      <a:lnTo>
                        <a:pt x="1989" y="3181"/>
                      </a:lnTo>
                      <a:lnTo>
                        <a:pt x="1947" y="3118"/>
                      </a:lnTo>
                      <a:lnTo>
                        <a:pt x="2010" y="3034"/>
                      </a:lnTo>
                      <a:lnTo>
                        <a:pt x="2030" y="2888"/>
                      </a:lnTo>
                      <a:lnTo>
                        <a:pt x="1926" y="2720"/>
                      </a:lnTo>
                      <a:lnTo>
                        <a:pt x="1926" y="2637"/>
                      </a:lnTo>
                      <a:lnTo>
                        <a:pt x="1905" y="2595"/>
                      </a:lnTo>
                      <a:lnTo>
                        <a:pt x="1905" y="2448"/>
                      </a:lnTo>
                      <a:lnTo>
                        <a:pt x="1947" y="2365"/>
                      </a:lnTo>
                      <a:lnTo>
                        <a:pt x="1884" y="2365"/>
                      </a:lnTo>
                      <a:lnTo>
                        <a:pt x="1884" y="2239"/>
                      </a:lnTo>
                      <a:lnTo>
                        <a:pt x="1842" y="2176"/>
                      </a:lnTo>
                      <a:lnTo>
                        <a:pt x="1800" y="2197"/>
                      </a:lnTo>
                      <a:lnTo>
                        <a:pt x="1717" y="2134"/>
                      </a:lnTo>
                      <a:lnTo>
                        <a:pt x="1675" y="2197"/>
                      </a:lnTo>
                      <a:lnTo>
                        <a:pt x="1779" y="2281"/>
                      </a:lnTo>
                      <a:lnTo>
                        <a:pt x="1738" y="2365"/>
                      </a:lnTo>
                      <a:lnTo>
                        <a:pt x="1779" y="2427"/>
                      </a:lnTo>
                      <a:lnTo>
                        <a:pt x="1696" y="2511"/>
                      </a:lnTo>
                      <a:lnTo>
                        <a:pt x="1696" y="2595"/>
                      </a:lnTo>
                      <a:lnTo>
                        <a:pt x="1779" y="2699"/>
                      </a:lnTo>
                      <a:lnTo>
                        <a:pt x="1779" y="2741"/>
                      </a:lnTo>
                      <a:lnTo>
                        <a:pt x="1675" y="2762"/>
                      </a:lnTo>
                      <a:lnTo>
                        <a:pt x="1612" y="2720"/>
                      </a:lnTo>
                      <a:lnTo>
                        <a:pt x="1591" y="2616"/>
                      </a:lnTo>
                      <a:lnTo>
                        <a:pt x="1486" y="2595"/>
                      </a:lnTo>
                      <a:lnTo>
                        <a:pt x="1486" y="2532"/>
                      </a:lnTo>
                      <a:lnTo>
                        <a:pt x="1382" y="2511"/>
                      </a:lnTo>
                      <a:lnTo>
                        <a:pt x="1319" y="2511"/>
                      </a:lnTo>
                      <a:lnTo>
                        <a:pt x="1298" y="2448"/>
                      </a:lnTo>
                      <a:lnTo>
                        <a:pt x="1403" y="2406"/>
                      </a:lnTo>
                      <a:lnTo>
                        <a:pt x="1424" y="2323"/>
                      </a:lnTo>
                      <a:lnTo>
                        <a:pt x="1319" y="2239"/>
                      </a:lnTo>
                      <a:lnTo>
                        <a:pt x="1403" y="2114"/>
                      </a:lnTo>
                      <a:lnTo>
                        <a:pt x="1486" y="2093"/>
                      </a:lnTo>
                      <a:lnTo>
                        <a:pt x="1507" y="1988"/>
                      </a:lnTo>
                      <a:lnTo>
                        <a:pt x="1486" y="1904"/>
                      </a:lnTo>
                      <a:lnTo>
                        <a:pt x="1507" y="1821"/>
                      </a:lnTo>
                      <a:lnTo>
                        <a:pt x="1466" y="1758"/>
                      </a:lnTo>
                      <a:lnTo>
                        <a:pt x="1486" y="1611"/>
                      </a:lnTo>
                      <a:lnTo>
                        <a:pt x="1361" y="1507"/>
                      </a:lnTo>
                      <a:lnTo>
                        <a:pt x="1361" y="1465"/>
                      </a:lnTo>
                      <a:lnTo>
                        <a:pt x="1424" y="1507"/>
                      </a:lnTo>
                      <a:lnTo>
                        <a:pt x="1528" y="1486"/>
                      </a:lnTo>
                      <a:lnTo>
                        <a:pt x="1570" y="1360"/>
                      </a:lnTo>
                      <a:lnTo>
                        <a:pt x="1591" y="1318"/>
                      </a:lnTo>
                      <a:lnTo>
                        <a:pt x="1591" y="1151"/>
                      </a:lnTo>
                      <a:lnTo>
                        <a:pt x="1570" y="1026"/>
                      </a:lnTo>
                      <a:lnTo>
                        <a:pt x="1570" y="921"/>
                      </a:lnTo>
                      <a:lnTo>
                        <a:pt x="1507" y="942"/>
                      </a:lnTo>
                      <a:lnTo>
                        <a:pt x="1382" y="984"/>
                      </a:lnTo>
                      <a:lnTo>
                        <a:pt x="1277" y="879"/>
                      </a:lnTo>
                      <a:lnTo>
                        <a:pt x="1361" y="837"/>
                      </a:lnTo>
                      <a:lnTo>
                        <a:pt x="1277" y="774"/>
                      </a:lnTo>
                      <a:lnTo>
                        <a:pt x="1214" y="754"/>
                      </a:lnTo>
                      <a:lnTo>
                        <a:pt x="1277" y="712"/>
                      </a:lnTo>
                      <a:lnTo>
                        <a:pt x="1361" y="649"/>
                      </a:lnTo>
                      <a:lnTo>
                        <a:pt x="1361" y="607"/>
                      </a:lnTo>
                      <a:lnTo>
                        <a:pt x="1256" y="565"/>
                      </a:lnTo>
                      <a:lnTo>
                        <a:pt x="1173" y="502"/>
                      </a:lnTo>
                      <a:lnTo>
                        <a:pt x="1089" y="544"/>
                      </a:lnTo>
                      <a:lnTo>
                        <a:pt x="1089" y="440"/>
                      </a:lnTo>
                      <a:lnTo>
                        <a:pt x="1110" y="440"/>
                      </a:lnTo>
                      <a:lnTo>
                        <a:pt x="1173" y="356"/>
                      </a:lnTo>
                      <a:lnTo>
                        <a:pt x="1110" y="356"/>
                      </a:lnTo>
                      <a:lnTo>
                        <a:pt x="1047" y="398"/>
                      </a:lnTo>
                      <a:lnTo>
                        <a:pt x="1047" y="461"/>
                      </a:lnTo>
                      <a:lnTo>
                        <a:pt x="1005" y="544"/>
                      </a:lnTo>
                      <a:lnTo>
                        <a:pt x="942" y="523"/>
                      </a:lnTo>
                      <a:lnTo>
                        <a:pt x="963" y="419"/>
                      </a:lnTo>
                      <a:lnTo>
                        <a:pt x="901" y="335"/>
                      </a:lnTo>
                      <a:lnTo>
                        <a:pt x="880" y="209"/>
                      </a:lnTo>
                      <a:lnTo>
                        <a:pt x="880" y="105"/>
                      </a:lnTo>
                      <a:lnTo>
                        <a:pt x="880" y="42"/>
                      </a:lnTo>
                      <a:lnTo>
                        <a:pt x="942" y="42"/>
                      </a:lnTo>
                      <a:lnTo>
                        <a:pt x="88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38" name="Google Shape;2238;p10"/>
              <p:cNvSpPr/>
              <p:nvPr/>
            </p:nvSpPr>
            <p:spPr>
              <a:xfrm>
                <a:off x="3608564" y="2619698"/>
                <a:ext cx="60550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098" extrusionOk="0">
                    <a:moveTo>
                      <a:pt x="900" y="1"/>
                    </a:moveTo>
                    <a:lnTo>
                      <a:pt x="733" y="22"/>
                    </a:lnTo>
                    <a:lnTo>
                      <a:pt x="733" y="64"/>
                    </a:lnTo>
                    <a:lnTo>
                      <a:pt x="775" y="126"/>
                    </a:lnTo>
                    <a:lnTo>
                      <a:pt x="837" y="126"/>
                    </a:lnTo>
                    <a:lnTo>
                      <a:pt x="858" y="64"/>
                    </a:lnTo>
                    <a:lnTo>
                      <a:pt x="942" y="64"/>
                    </a:lnTo>
                    <a:lnTo>
                      <a:pt x="984" y="126"/>
                    </a:lnTo>
                    <a:lnTo>
                      <a:pt x="1088" y="147"/>
                    </a:lnTo>
                    <a:lnTo>
                      <a:pt x="1047" y="210"/>
                    </a:lnTo>
                    <a:lnTo>
                      <a:pt x="942" y="168"/>
                    </a:lnTo>
                    <a:lnTo>
                      <a:pt x="837" y="168"/>
                    </a:lnTo>
                    <a:lnTo>
                      <a:pt x="858" y="231"/>
                    </a:lnTo>
                    <a:lnTo>
                      <a:pt x="1005" y="315"/>
                    </a:lnTo>
                    <a:lnTo>
                      <a:pt x="1109" y="440"/>
                    </a:lnTo>
                    <a:lnTo>
                      <a:pt x="1088" y="524"/>
                    </a:lnTo>
                    <a:lnTo>
                      <a:pt x="1047" y="545"/>
                    </a:lnTo>
                    <a:lnTo>
                      <a:pt x="1047" y="461"/>
                    </a:lnTo>
                    <a:lnTo>
                      <a:pt x="900" y="377"/>
                    </a:lnTo>
                    <a:lnTo>
                      <a:pt x="837" y="461"/>
                    </a:lnTo>
                    <a:lnTo>
                      <a:pt x="775" y="440"/>
                    </a:lnTo>
                    <a:lnTo>
                      <a:pt x="796" y="356"/>
                    </a:lnTo>
                    <a:lnTo>
                      <a:pt x="691" y="252"/>
                    </a:lnTo>
                    <a:lnTo>
                      <a:pt x="586" y="210"/>
                    </a:lnTo>
                    <a:lnTo>
                      <a:pt x="524" y="252"/>
                    </a:lnTo>
                    <a:lnTo>
                      <a:pt x="586" y="356"/>
                    </a:lnTo>
                    <a:lnTo>
                      <a:pt x="565" y="419"/>
                    </a:lnTo>
                    <a:lnTo>
                      <a:pt x="524" y="315"/>
                    </a:lnTo>
                    <a:lnTo>
                      <a:pt x="419" y="273"/>
                    </a:lnTo>
                    <a:lnTo>
                      <a:pt x="377" y="356"/>
                    </a:lnTo>
                    <a:lnTo>
                      <a:pt x="461" y="440"/>
                    </a:lnTo>
                    <a:lnTo>
                      <a:pt x="524" y="482"/>
                    </a:lnTo>
                    <a:lnTo>
                      <a:pt x="565" y="545"/>
                    </a:lnTo>
                    <a:lnTo>
                      <a:pt x="461" y="482"/>
                    </a:lnTo>
                    <a:lnTo>
                      <a:pt x="356" y="545"/>
                    </a:lnTo>
                    <a:lnTo>
                      <a:pt x="419" y="608"/>
                    </a:lnTo>
                    <a:lnTo>
                      <a:pt x="565" y="670"/>
                    </a:lnTo>
                    <a:lnTo>
                      <a:pt x="482" y="670"/>
                    </a:lnTo>
                    <a:lnTo>
                      <a:pt x="461" y="733"/>
                    </a:lnTo>
                    <a:lnTo>
                      <a:pt x="482" y="775"/>
                    </a:lnTo>
                    <a:lnTo>
                      <a:pt x="461" y="775"/>
                    </a:lnTo>
                    <a:lnTo>
                      <a:pt x="272" y="649"/>
                    </a:lnTo>
                    <a:lnTo>
                      <a:pt x="231" y="608"/>
                    </a:lnTo>
                    <a:lnTo>
                      <a:pt x="168" y="670"/>
                    </a:lnTo>
                    <a:lnTo>
                      <a:pt x="252" y="796"/>
                    </a:lnTo>
                    <a:lnTo>
                      <a:pt x="314" y="880"/>
                    </a:lnTo>
                    <a:lnTo>
                      <a:pt x="252" y="900"/>
                    </a:lnTo>
                    <a:lnTo>
                      <a:pt x="147" y="775"/>
                    </a:lnTo>
                    <a:lnTo>
                      <a:pt x="63" y="754"/>
                    </a:lnTo>
                    <a:lnTo>
                      <a:pt x="0" y="859"/>
                    </a:lnTo>
                    <a:lnTo>
                      <a:pt x="126" y="900"/>
                    </a:lnTo>
                    <a:lnTo>
                      <a:pt x="231" y="1005"/>
                    </a:lnTo>
                    <a:lnTo>
                      <a:pt x="356" y="1047"/>
                    </a:lnTo>
                    <a:lnTo>
                      <a:pt x="440" y="942"/>
                    </a:lnTo>
                    <a:lnTo>
                      <a:pt x="565" y="900"/>
                    </a:lnTo>
                    <a:lnTo>
                      <a:pt x="628" y="796"/>
                    </a:lnTo>
                    <a:lnTo>
                      <a:pt x="649" y="859"/>
                    </a:lnTo>
                    <a:lnTo>
                      <a:pt x="649" y="900"/>
                    </a:lnTo>
                    <a:lnTo>
                      <a:pt x="691" y="900"/>
                    </a:lnTo>
                    <a:lnTo>
                      <a:pt x="775" y="880"/>
                    </a:lnTo>
                    <a:lnTo>
                      <a:pt x="796" y="984"/>
                    </a:lnTo>
                    <a:lnTo>
                      <a:pt x="858" y="984"/>
                    </a:lnTo>
                    <a:lnTo>
                      <a:pt x="942" y="900"/>
                    </a:lnTo>
                    <a:lnTo>
                      <a:pt x="963" y="859"/>
                    </a:lnTo>
                    <a:lnTo>
                      <a:pt x="984" y="963"/>
                    </a:lnTo>
                    <a:lnTo>
                      <a:pt x="1005" y="963"/>
                    </a:lnTo>
                    <a:lnTo>
                      <a:pt x="1151" y="859"/>
                    </a:lnTo>
                    <a:lnTo>
                      <a:pt x="1109" y="900"/>
                    </a:lnTo>
                    <a:lnTo>
                      <a:pt x="1088" y="1005"/>
                    </a:lnTo>
                    <a:lnTo>
                      <a:pt x="1151" y="1047"/>
                    </a:lnTo>
                    <a:lnTo>
                      <a:pt x="1214" y="984"/>
                    </a:lnTo>
                    <a:lnTo>
                      <a:pt x="1360" y="1068"/>
                    </a:lnTo>
                    <a:lnTo>
                      <a:pt x="1277" y="1089"/>
                    </a:lnTo>
                    <a:lnTo>
                      <a:pt x="1193" y="1089"/>
                    </a:lnTo>
                    <a:lnTo>
                      <a:pt x="1109" y="1131"/>
                    </a:lnTo>
                    <a:lnTo>
                      <a:pt x="1047" y="1131"/>
                    </a:lnTo>
                    <a:lnTo>
                      <a:pt x="879" y="1214"/>
                    </a:lnTo>
                    <a:lnTo>
                      <a:pt x="879" y="1256"/>
                    </a:lnTo>
                    <a:lnTo>
                      <a:pt x="1068" y="1298"/>
                    </a:lnTo>
                    <a:lnTo>
                      <a:pt x="1172" y="1298"/>
                    </a:lnTo>
                    <a:lnTo>
                      <a:pt x="1214" y="1214"/>
                    </a:lnTo>
                    <a:lnTo>
                      <a:pt x="1277" y="1193"/>
                    </a:lnTo>
                    <a:lnTo>
                      <a:pt x="1277" y="1298"/>
                    </a:lnTo>
                    <a:lnTo>
                      <a:pt x="1193" y="1382"/>
                    </a:lnTo>
                    <a:lnTo>
                      <a:pt x="1005" y="1403"/>
                    </a:lnTo>
                    <a:lnTo>
                      <a:pt x="942" y="1382"/>
                    </a:lnTo>
                    <a:lnTo>
                      <a:pt x="858" y="1486"/>
                    </a:lnTo>
                    <a:lnTo>
                      <a:pt x="796" y="1403"/>
                    </a:lnTo>
                    <a:lnTo>
                      <a:pt x="775" y="1382"/>
                    </a:lnTo>
                    <a:lnTo>
                      <a:pt x="775" y="1319"/>
                    </a:lnTo>
                    <a:lnTo>
                      <a:pt x="691" y="1319"/>
                    </a:lnTo>
                    <a:lnTo>
                      <a:pt x="691" y="1361"/>
                    </a:lnTo>
                    <a:lnTo>
                      <a:pt x="691" y="1382"/>
                    </a:lnTo>
                    <a:lnTo>
                      <a:pt x="628" y="1465"/>
                    </a:lnTo>
                    <a:lnTo>
                      <a:pt x="544" y="1403"/>
                    </a:lnTo>
                    <a:lnTo>
                      <a:pt x="461" y="1424"/>
                    </a:lnTo>
                    <a:lnTo>
                      <a:pt x="356" y="1486"/>
                    </a:lnTo>
                    <a:lnTo>
                      <a:pt x="252" y="1424"/>
                    </a:lnTo>
                    <a:lnTo>
                      <a:pt x="168" y="1465"/>
                    </a:lnTo>
                    <a:lnTo>
                      <a:pt x="126" y="1465"/>
                    </a:lnTo>
                    <a:lnTo>
                      <a:pt x="168" y="1591"/>
                    </a:lnTo>
                    <a:lnTo>
                      <a:pt x="231" y="1654"/>
                    </a:lnTo>
                    <a:lnTo>
                      <a:pt x="377" y="1696"/>
                    </a:lnTo>
                    <a:lnTo>
                      <a:pt x="377" y="1633"/>
                    </a:lnTo>
                    <a:lnTo>
                      <a:pt x="565" y="1696"/>
                    </a:lnTo>
                    <a:lnTo>
                      <a:pt x="900" y="1696"/>
                    </a:lnTo>
                    <a:lnTo>
                      <a:pt x="900" y="1737"/>
                    </a:lnTo>
                    <a:lnTo>
                      <a:pt x="837" y="1800"/>
                    </a:lnTo>
                    <a:lnTo>
                      <a:pt x="837" y="1842"/>
                    </a:lnTo>
                    <a:lnTo>
                      <a:pt x="942" y="1926"/>
                    </a:lnTo>
                    <a:lnTo>
                      <a:pt x="963" y="2009"/>
                    </a:lnTo>
                    <a:lnTo>
                      <a:pt x="1005" y="2009"/>
                    </a:lnTo>
                    <a:lnTo>
                      <a:pt x="1172" y="1905"/>
                    </a:lnTo>
                    <a:lnTo>
                      <a:pt x="1151" y="1988"/>
                    </a:lnTo>
                    <a:lnTo>
                      <a:pt x="1047" y="2030"/>
                    </a:lnTo>
                    <a:lnTo>
                      <a:pt x="984" y="2135"/>
                    </a:lnTo>
                    <a:lnTo>
                      <a:pt x="1068" y="2177"/>
                    </a:lnTo>
                    <a:lnTo>
                      <a:pt x="1214" y="2051"/>
                    </a:lnTo>
                    <a:lnTo>
                      <a:pt x="1360" y="2114"/>
                    </a:lnTo>
                    <a:lnTo>
                      <a:pt x="1381" y="2156"/>
                    </a:lnTo>
                    <a:lnTo>
                      <a:pt x="1298" y="2114"/>
                    </a:lnTo>
                    <a:lnTo>
                      <a:pt x="1193" y="2156"/>
                    </a:lnTo>
                    <a:lnTo>
                      <a:pt x="1109" y="2240"/>
                    </a:lnTo>
                    <a:lnTo>
                      <a:pt x="984" y="2240"/>
                    </a:lnTo>
                    <a:lnTo>
                      <a:pt x="984" y="2323"/>
                    </a:lnTo>
                    <a:lnTo>
                      <a:pt x="942" y="2365"/>
                    </a:lnTo>
                    <a:lnTo>
                      <a:pt x="879" y="2365"/>
                    </a:lnTo>
                    <a:lnTo>
                      <a:pt x="796" y="2407"/>
                    </a:lnTo>
                    <a:lnTo>
                      <a:pt x="775" y="2344"/>
                    </a:lnTo>
                    <a:lnTo>
                      <a:pt x="670" y="2261"/>
                    </a:lnTo>
                    <a:lnTo>
                      <a:pt x="670" y="2323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691" y="2470"/>
                    </a:lnTo>
                    <a:lnTo>
                      <a:pt x="670" y="2512"/>
                    </a:lnTo>
                    <a:lnTo>
                      <a:pt x="649" y="2700"/>
                    </a:lnTo>
                    <a:lnTo>
                      <a:pt x="775" y="2679"/>
                    </a:lnTo>
                    <a:lnTo>
                      <a:pt x="837" y="2658"/>
                    </a:lnTo>
                    <a:lnTo>
                      <a:pt x="900" y="2700"/>
                    </a:lnTo>
                    <a:lnTo>
                      <a:pt x="1088" y="2742"/>
                    </a:lnTo>
                    <a:lnTo>
                      <a:pt x="1214" y="2637"/>
                    </a:lnTo>
                    <a:lnTo>
                      <a:pt x="1360" y="2679"/>
                    </a:lnTo>
                    <a:lnTo>
                      <a:pt x="1423" y="2637"/>
                    </a:lnTo>
                    <a:lnTo>
                      <a:pt x="1465" y="2679"/>
                    </a:lnTo>
                    <a:lnTo>
                      <a:pt x="1528" y="2700"/>
                    </a:lnTo>
                    <a:lnTo>
                      <a:pt x="1632" y="2679"/>
                    </a:lnTo>
                    <a:lnTo>
                      <a:pt x="1632" y="2784"/>
                    </a:lnTo>
                    <a:lnTo>
                      <a:pt x="1779" y="2930"/>
                    </a:lnTo>
                    <a:lnTo>
                      <a:pt x="1842" y="2972"/>
                    </a:lnTo>
                    <a:lnTo>
                      <a:pt x="1946" y="2888"/>
                    </a:lnTo>
                    <a:lnTo>
                      <a:pt x="2051" y="2888"/>
                    </a:lnTo>
                    <a:lnTo>
                      <a:pt x="2239" y="3077"/>
                    </a:lnTo>
                    <a:lnTo>
                      <a:pt x="2469" y="3077"/>
                    </a:lnTo>
                    <a:lnTo>
                      <a:pt x="2574" y="3097"/>
                    </a:lnTo>
                    <a:lnTo>
                      <a:pt x="2741" y="3056"/>
                    </a:lnTo>
                    <a:lnTo>
                      <a:pt x="2721" y="2951"/>
                    </a:lnTo>
                    <a:lnTo>
                      <a:pt x="2741" y="2867"/>
                    </a:lnTo>
                    <a:lnTo>
                      <a:pt x="2762" y="2951"/>
                    </a:lnTo>
                    <a:lnTo>
                      <a:pt x="2888" y="2972"/>
                    </a:lnTo>
                    <a:lnTo>
                      <a:pt x="3034" y="2867"/>
                    </a:lnTo>
                    <a:lnTo>
                      <a:pt x="3034" y="2700"/>
                    </a:lnTo>
                    <a:lnTo>
                      <a:pt x="3181" y="2700"/>
                    </a:lnTo>
                    <a:lnTo>
                      <a:pt x="3139" y="2763"/>
                    </a:lnTo>
                    <a:lnTo>
                      <a:pt x="3181" y="2846"/>
                    </a:lnTo>
                    <a:lnTo>
                      <a:pt x="3202" y="2763"/>
                    </a:lnTo>
                    <a:lnTo>
                      <a:pt x="3306" y="2763"/>
                    </a:lnTo>
                    <a:lnTo>
                      <a:pt x="3411" y="2637"/>
                    </a:lnTo>
                    <a:lnTo>
                      <a:pt x="3474" y="2658"/>
                    </a:lnTo>
                    <a:lnTo>
                      <a:pt x="3495" y="2637"/>
                    </a:lnTo>
                    <a:lnTo>
                      <a:pt x="3599" y="2658"/>
                    </a:lnTo>
                    <a:lnTo>
                      <a:pt x="3599" y="2679"/>
                    </a:lnTo>
                    <a:lnTo>
                      <a:pt x="3662" y="2658"/>
                    </a:lnTo>
                    <a:lnTo>
                      <a:pt x="3892" y="2449"/>
                    </a:lnTo>
                    <a:lnTo>
                      <a:pt x="3976" y="2323"/>
                    </a:lnTo>
                    <a:lnTo>
                      <a:pt x="4248" y="2261"/>
                    </a:lnTo>
                    <a:lnTo>
                      <a:pt x="4332" y="2177"/>
                    </a:lnTo>
                    <a:lnTo>
                      <a:pt x="4290" y="2135"/>
                    </a:lnTo>
                    <a:lnTo>
                      <a:pt x="4311" y="2051"/>
                    </a:lnTo>
                    <a:lnTo>
                      <a:pt x="4353" y="2051"/>
                    </a:lnTo>
                    <a:lnTo>
                      <a:pt x="4394" y="2156"/>
                    </a:lnTo>
                    <a:lnTo>
                      <a:pt x="4541" y="2177"/>
                    </a:lnTo>
                    <a:lnTo>
                      <a:pt x="4625" y="2114"/>
                    </a:lnTo>
                    <a:lnTo>
                      <a:pt x="4625" y="2030"/>
                    </a:lnTo>
                    <a:lnTo>
                      <a:pt x="4604" y="2009"/>
                    </a:lnTo>
                    <a:lnTo>
                      <a:pt x="4604" y="1926"/>
                    </a:lnTo>
                    <a:lnTo>
                      <a:pt x="4666" y="1905"/>
                    </a:lnTo>
                    <a:lnTo>
                      <a:pt x="4625" y="1779"/>
                    </a:lnTo>
                    <a:lnTo>
                      <a:pt x="4666" y="1716"/>
                    </a:lnTo>
                    <a:lnTo>
                      <a:pt x="4771" y="1779"/>
                    </a:lnTo>
                    <a:lnTo>
                      <a:pt x="4771" y="1884"/>
                    </a:lnTo>
                    <a:lnTo>
                      <a:pt x="4876" y="1842"/>
                    </a:lnTo>
                    <a:lnTo>
                      <a:pt x="4938" y="1716"/>
                    </a:lnTo>
                    <a:lnTo>
                      <a:pt x="4917" y="1612"/>
                    </a:lnTo>
                    <a:lnTo>
                      <a:pt x="4813" y="1507"/>
                    </a:lnTo>
                    <a:lnTo>
                      <a:pt x="4813" y="1403"/>
                    </a:lnTo>
                    <a:lnTo>
                      <a:pt x="4855" y="1361"/>
                    </a:lnTo>
                    <a:lnTo>
                      <a:pt x="4855" y="1256"/>
                    </a:lnTo>
                    <a:lnTo>
                      <a:pt x="4959" y="1193"/>
                    </a:lnTo>
                    <a:lnTo>
                      <a:pt x="5043" y="1193"/>
                    </a:lnTo>
                    <a:lnTo>
                      <a:pt x="5085" y="1110"/>
                    </a:lnTo>
                    <a:lnTo>
                      <a:pt x="5022" y="1005"/>
                    </a:lnTo>
                    <a:lnTo>
                      <a:pt x="4771" y="984"/>
                    </a:lnTo>
                    <a:lnTo>
                      <a:pt x="4708" y="1068"/>
                    </a:lnTo>
                    <a:lnTo>
                      <a:pt x="4750" y="963"/>
                    </a:lnTo>
                    <a:lnTo>
                      <a:pt x="4750" y="859"/>
                    </a:lnTo>
                    <a:lnTo>
                      <a:pt x="4625" y="859"/>
                    </a:lnTo>
                    <a:lnTo>
                      <a:pt x="4604" y="880"/>
                    </a:lnTo>
                    <a:lnTo>
                      <a:pt x="4541" y="775"/>
                    </a:lnTo>
                    <a:lnTo>
                      <a:pt x="4625" y="670"/>
                    </a:lnTo>
                    <a:lnTo>
                      <a:pt x="4708" y="649"/>
                    </a:lnTo>
                    <a:lnTo>
                      <a:pt x="4708" y="482"/>
                    </a:lnTo>
                    <a:lnTo>
                      <a:pt x="4645" y="461"/>
                    </a:lnTo>
                    <a:lnTo>
                      <a:pt x="4562" y="545"/>
                    </a:lnTo>
                    <a:lnTo>
                      <a:pt x="4457" y="482"/>
                    </a:lnTo>
                    <a:lnTo>
                      <a:pt x="4415" y="377"/>
                    </a:lnTo>
                    <a:lnTo>
                      <a:pt x="4520" y="336"/>
                    </a:lnTo>
                    <a:lnTo>
                      <a:pt x="4541" y="252"/>
                    </a:lnTo>
                    <a:lnTo>
                      <a:pt x="4604" y="210"/>
                    </a:lnTo>
                    <a:lnTo>
                      <a:pt x="4708" y="168"/>
                    </a:lnTo>
                    <a:lnTo>
                      <a:pt x="4562" y="126"/>
                    </a:lnTo>
                    <a:lnTo>
                      <a:pt x="4499" y="147"/>
                    </a:lnTo>
                    <a:lnTo>
                      <a:pt x="4311" y="336"/>
                    </a:lnTo>
                    <a:lnTo>
                      <a:pt x="4290" y="419"/>
                    </a:lnTo>
                    <a:lnTo>
                      <a:pt x="4206" y="440"/>
                    </a:lnTo>
                    <a:lnTo>
                      <a:pt x="4122" y="315"/>
                    </a:lnTo>
                    <a:lnTo>
                      <a:pt x="4185" y="252"/>
                    </a:lnTo>
                    <a:lnTo>
                      <a:pt x="4122" y="210"/>
                    </a:lnTo>
                    <a:lnTo>
                      <a:pt x="4101" y="84"/>
                    </a:lnTo>
                    <a:lnTo>
                      <a:pt x="3997" y="64"/>
                    </a:lnTo>
                    <a:lnTo>
                      <a:pt x="3913" y="126"/>
                    </a:lnTo>
                    <a:lnTo>
                      <a:pt x="3829" y="84"/>
                    </a:lnTo>
                    <a:lnTo>
                      <a:pt x="3788" y="168"/>
                    </a:lnTo>
                    <a:lnTo>
                      <a:pt x="3829" y="315"/>
                    </a:lnTo>
                    <a:lnTo>
                      <a:pt x="3788" y="377"/>
                    </a:lnTo>
                    <a:lnTo>
                      <a:pt x="3683" y="377"/>
                    </a:lnTo>
                    <a:lnTo>
                      <a:pt x="3578" y="440"/>
                    </a:lnTo>
                    <a:lnTo>
                      <a:pt x="3557" y="336"/>
                    </a:lnTo>
                    <a:lnTo>
                      <a:pt x="3495" y="315"/>
                    </a:lnTo>
                    <a:lnTo>
                      <a:pt x="3453" y="377"/>
                    </a:lnTo>
                    <a:lnTo>
                      <a:pt x="3369" y="545"/>
                    </a:lnTo>
                    <a:lnTo>
                      <a:pt x="3265" y="545"/>
                    </a:lnTo>
                    <a:lnTo>
                      <a:pt x="3160" y="356"/>
                    </a:lnTo>
                    <a:lnTo>
                      <a:pt x="3076" y="356"/>
                    </a:lnTo>
                    <a:lnTo>
                      <a:pt x="3034" y="336"/>
                    </a:lnTo>
                    <a:lnTo>
                      <a:pt x="2951" y="356"/>
                    </a:lnTo>
                    <a:lnTo>
                      <a:pt x="2888" y="545"/>
                    </a:lnTo>
                    <a:lnTo>
                      <a:pt x="2993" y="754"/>
                    </a:lnTo>
                    <a:lnTo>
                      <a:pt x="2888" y="1047"/>
                    </a:lnTo>
                    <a:lnTo>
                      <a:pt x="2930" y="775"/>
                    </a:lnTo>
                    <a:lnTo>
                      <a:pt x="2825" y="608"/>
                    </a:lnTo>
                    <a:lnTo>
                      <a:pt x="2825" y="524"/>
                    </a:lnTo>
                    <a:lnTo>
                      <a:pt x="2762" y="482"/>
                    </a:lnTo>
                    <a:lnTo>
                      <a:pt x="2783" y="356"/>
                    </a:lnTo>
                    <a:lnTo>
                      <a:pt x="2658" y="273"/>
                    </a:lnTo>
                    <a:lnTo>
                      <a:pt x="2448" y="440"/>
                    </a:lnTo>
                    <a:lnTo>
                      <a:pt x="2428" y="566"/>
                    </a:lnTo>
                    <a:lnTo>
                      <a:pt x="2448" y="649"/>
                    </a:lnTo>
                    <a:lnTo>
                      <a:pt x="2344" y="796"/>
                    </a:lnTo>
                    <a:lnTo>
                      <a:pt x="2260" y="796"/>
                    </a:lnTo>
                    <a:lnTo>
                      <a:pt x="2260" y="649"/>
                    </a:lnTo>
                    <a:lnTo>
                      <a:pt x="2156" y="587"/>
                    </a:lnTo>
                    <a:lnTo>
                      <a:pt x="2156" y="356"/>
                    </a:lnTo>
                    <a:lnTo>
                      <a:pt x="2093" y="315"/>
                    </a:lnTo>
                    <a:lnTo>
                      <a:pt x="1925" y="440"/>
                    </a:lnTo>
                    <a:lnTo>
                      <a:pt x="1946" y="691"/>
                    </a:lnTo>
                    <a:lnTo>
                      <a:pt x="2009" y="775"/>
                    </a:lnTo>
                    <a:lnTo>
                      <a:pt x="2009" y="963"/>
                    </a:lnTo>
                    <a:lnTo>
                      <a:pt x="1925" y="1047"/>
                    </a:lnTo>
                    <a:lnTo>
                      <a:pt x="1842" y="1047"/>
                    </a:lnTo>
                    <a:lnTo>
                      <a:pt x="1821" y="900"/>
                    </a:lnTo>
                    <a:lnTo>
                      <a:pt x="1716" y="963"/>
                    </a:lnTo>
                    <a:lnTo>
                      <a:pt x="1674" y="1110"/>
                    </a:lnTo>
                    <a:lnTo>
                      <a:pt x="1612" y="1131"/>
                    </a:lnTo>
                    <a:lnTo>
                      <a:pt x="1591" y="1319"/>
                    </a:lnTo>
                    <a:lnTo>
                      <a:pt x="1507" y="1131"/>
                    </a:lnTo>
                    <a:lnTo>
                      <a:pt x="1423" y="1131"/>
                    </a:lnTo>
                    <a:lnTo>
                      <a:pt x="1465" y="1068"/>
                    </a:lnTo>
                    <a:lnTo>
                      <a:pt x="1528" y="963"/>
                    </a:lnTo>
                    <a:lnTo>
                      <a:pt x="1528" y="859"/>
                    </a:lnTo>
                    <a:lnTo>
                      <a:pt x="1402" y="859"/>
                    </a:lnTo>
                    <a:lnTo>
                      <a:pt x="1465" y="775"/>
                    </a:lnTo>
                    <a:lnTo>
                      <a:pt x="1402" y="649"/>
                    </a:lnTo>
                    <a:lnTo>
                      <a:pt x="1486" y="691"/>
                    </a:lnTo>
                    <a:lnTo>
                      <a:pt x="1570" y="608"/>
                    </a:lnTo>
                    <a:lnTo>
                      <a:pt x="1528" y="545"/>
                    </a:lnTo>
                    <a:lnTo>
                      <a:pt x="1423" y="482"/>
                    </a:lnTo>
                    <a:lnTo>
                      <a:pt x="1528" y="440"/>
                    </a:lnTo>
                    <a:lnTo>
                      <a:pt x="1465" y="336"/>
                    </a:lnTo>
                    <a:lnTo>
                      <a:pt x="1381" y="377"/>
                    </a:lnTo>
                    <a:lnTo>
                      <a:pt x="1319" y="315"/>
                    </a:lnTo>
                    <a:lnTo>
                      <a:pt x="1193" y="231"/>
                    </a:lnTo>
                    <a:lnTo>
                      <a:pt x="1193" y="126"/>
                    </a:lnTo>
                    <a:lnTo>
                      <a:pt x="1109" y="22"/>
                    </a:lnTo>
                    <a:lnTo>
                      <a:pt x="1005" y="43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10"/>
              <p:cNvSpPr/>
              <p:nvPr/>
            </p:nvSpPr>
            <p:spPr>
              <a:xfrm>
                <a:off x="4188328" y="2704412"/>
                <a:ext cx="421823" cy="300791"/>
              </a:xfrm>
              <a:custGeom>
                <a:avLst/>
                <a:gdLst/>
                <a:ahLst/>
                <a:cxnLst/>
                <a:rect l="l" t="t" r="r" b="b"/>
                <a:pathLst>
                  <a:path w="35425" h="26449" extrusionOk="0">
                    <a:moveTo>
                      <a:pt x="27390" y="1"/>
                    </a:moveTo>
                    <a:lnTo>
                      <a:pt x="27369" y="21"/>
                    </a:lnTo>
                    <a:lnTo>
                      <a:pt x="27180" y="42"/>
                    </a:lnTo>
                    <a:lnTo>
                      <a:pt x="27139" y="126"/>
                    </a:lnTo>
                    <a:lnTo>
                      <a:pt x="27097" y="126"/>
                    </a:lnTo>
                    <a:lnTo>
                      <a:pt x="27055" y="189"/>
                    </a:lnTo>
                    <a:lnTo>
                      <a:pt x="26867" y="189"/>
                    </a:lnTo>
                    <a:lnTo>
                      <a:pt x="26741" y="147"/>
                    </a:lnTo>
                    <a:lnTo>
                      <a:pt x="26678" y="231"/>
                    </a:lnTo>
                    <a:lnTo>
                      <a:pt x="26574" y="231"/>
                    </a:lnTo>
                    <a:lnTo>
                      <a:pt x="26532" y="335"/>
                    </a:lnTo>
                    <a:lnTo>
                      <a:pt x="26448" y="356"/>
                    </a:lnTo>
                    <a:lnTo>
                      <a:pt x="26344" y="356"/>
                    </a:lnTo>
                    <a:lnTo>
                      <a:pt x="26260" y="398"/>
                    </a:lnTo>
                    <a:lnTo>
                      <a:pt x="26176" y="419"/>
                    </a:lnTo>
                    <a:lnTo>
                      <a:pt x="26051" y="419"/>
                    </a:lnTo>
                    <a:lnTo>
                      <a:pt x="25967" y="461"/>
                    </a:lnTo>
                    <a:lnTo>
                      <a:pt x="25967" y="545"/>
                    </a:lnTo>
                    <a:lnTo>
                      <a:pt x="25904" y="649"/>
                    </a:lnTo>
                    <a:lnTo>
                      <a:pt x="25862" y="754"/>
                    </a:lnTo>
                    <a:lnTo>
                      <a:pt x="25820" y="817"/>
                    </a:lnTo>
                    <a:lnTo>
                      <a:pt x="25820" y="858"/>
                    </a:lnTo>
                    <a:lnTo>
                      <a:pt x="25800" y="921"/>
                    </a:lnTo>
                    <a:lnTo>
                      <a:pt x="25800" y="1068"/>
                    </a:lnTo>
                    <a:lnTo>
                      <a:pt x="25820" y="1089"/>
                    </a:lnTo>
                    <a:lnTo>
                      <a:pt x="25862" y="1130"/>
                    </a:lnTo>
                    <a:lnTo>
                      <a:pt x="26009" y="1047"/>
                    </a:lnTo>
                    <a:lnTo>
                      <a:pt x="26072" y="984"/>
                    </a:lnTo>
                    <a:lnTo>
                      <a:pt x="26155" y="1005"/>
                    </a:lnTo>
                    <a:lnTo>
                      <a:pt x="26239" y="1151"/>
                    </a:lnTo>
                    <a:lnTo>
                      <a:pt x="26281" y="1256"/>
                    </a:lnTo>
                    <a:lnTo>
                      <a:pt x="26364" y="1340"/>
                    </a:lnTo>
                    <a:lnTo>
                      <a:pt x="26364" y="1402"/>
                    </a:lnTo>
                    <a:lnTo>
                      <a:pt x="26385" y="1486"/>
                    </a:lnTo>
                    <a:lnTo>
                      <a:pt x="26385" y="1612"/>
                    </a:lnTo>
                    <a:lnTo>
                      <a:pt x="26323" y="1674"/>
                    </a:lnTo>
                    <a:lnTo>
                      <a:pt x="26239" y="1779"/>
                    </a:lnTo>
                    <a:lnTo>
                      <a:pt x="26218" y="1926"/>
                    </a:lnTo>
                    <a:lnTo>
                      <a:pt x="26134" y="1988"/>
                    </a:lnTo>
                    <a:lnTo>
                      <a:pt x="26072" y="2093"/>
                    </a:lnTo>
                    <a:lnTo>
                      <a:pt x="26051" y="2198"/>
                    </a:lnTo>
                    <a:lnTo>
                      <a:pt x="26134" y="2281"/>
                    </a:lnTo>
                    <a:lnTo>
                      <a:pt x="26092" y="2344"/>
                    </a:lnTo>
                    <a:lnTo>
                      <a:pt x="26134" y="2490"/>
                    </a:lnTo>
                    <a:lnTo>
                      <a:pt x="26176" y="2532"/>
                    </a:lnTo>
                    <a:lnTo>
                      <a:pt x="26176" y="2658"/>
                    </a:lnTo>
                    <a:lnTo>
                      <a:pt x="26092" y="2700"/>
                    </a:lnTo>
                    <a:lnTo>
                      <a:pt x="26072" y="2742"/>
                    </a:lnTo>
                    <a:lnTo>
                      <a:pt x="26134" y="2846"/>
                    </a:lnTo>
                    <a:lnTo>
                      <a:pt x="26134" y="3034"/>
                    </a:lnTo>
                    <a:lnTo>
                      <a:pt x="26092" y="3076"/>
                    </a:lnTo>
                    <a:lnTo>
                      <a:pt x="26092" y="3244"/>
                    </a:lnTo>
                    <a:lnTo>
                      <a:pt x="26155" y="3244"/>
                    </a:lnTo>
                    <a:lnTo>
                      <a:pt x="26218" y="3265"/>
                    </a:lnTo>
                    <a:lnTo>
                      <a:pt x="26260" y="3244"/>
                    </a:lnTo>
                    <a:lnTo>
                      <a:pt x="26281" y="3265"/>
                    </a:lnTo>
                    <a:lnTo>
                      <a:pt x="26323" y="3390"/>
                    </a:lnTo>
                    <a:lnTo>
                      <a:pt x="26281" y="3495"/>
                    </a:lnTo>
                    <a:lnTo>
                      <a:pt x="26218" y="3578"/>
                    </a:lnTo>
                    <a:lnTo>
                      <a:pt x="26009" y="3620"/>
                    </a:lnTo>
                    <a:lnTo>
                      <a:pt x="25862" y="3704"/>
                    </a:lnTo>
                    <a:lnTo>
                      <a:pt x="25569" y="3976"/>
                    </a:lnTo>
                    <a:lnTo>
                      <a:pt x="25527" y="3997"/>
                    </a:lnTo>
                    <a:lnTo>
                      <a:pt x="25444" y="3913"/>
                    </a:lnTo>
                    <a:lnTo>
                      <a:pt x="25276" y="3892"/>
                    </a:lnTo>
                    <a:lnTo>
                      <a:pt x="25172" y="3913"/>
                    </a:lnTo>
                    <a:lnTo>
                      <a:pt x="25130" y="3871"/>
                    </a:lnTo>
                    <a:lnTo>
                      <a:pt x="25004" y="3871"/>
                    </a:lnTo>
                    <a:lnTo>
                      <a:pt x="25004" y="3892"/>
                    </a:lnTo>
                    <a:lnTo>
                      <a:pt x="24879" y="4792"/>
                    </a:lnTo>
                    <a:lnTo>
                      <a:pt x="24900" y="4959"/>
                    </a:lnTo>
                    <a:lnTo>
                      <a:pt x="24858" y="5148"/>
                    </a:lnTo>
                    <a:lnTo>
                      <a:pt x="24879" y="5252"/>
                    </a:lnTo>
                    <a:lnTo>
                      <a:pt x="24795" y="5524"/>
                    </a:lnTo>
                    <a:lnTo>
                      <a:pt x="24900" y="5692"/>
                    </a:lnTo>
                    <a:lnTo>
                      <a:pt x="25172" y="5838"/>
                    </a:lnTo>
                    <a:lnTo>
                      <a:pt x="25339" y="5671"/>
                    </a:lnTo>
                    <a:lnTo>
                      <a:pt x="25569" y="5671"/>
                    </a:lnTo>
                    <a:lnTo>
                      <a:pt x="25841" y="5734"/>
                    </a:lnTo>
                    <a:lnTo>
                      <a:pt x="25946" y="5838"/>
                    </a:lnTo>
                    <a:lnTo>
                      <a:pt x="26072" y="5629"/>
                    </a:lnTo>
                    <a:lnTo>
                      <a:pt x="26072" y="5483"/>
                    </a:lnTo>
                    <a:lnTo>
                      <a:pt x="26072" y="5378"/>
                    </a:lnTo>
                    <a:lnTo>
                      <a:pt x="26239" y="5336"/>
                    </a:lnTo>
                    <a:lnTo>
                      <a:pt x="26281" y="5273"/>
                    </a:lnTo>
                    <a:lnTo>
                      <a:pt x="26553" y="5357"/>
                    </a:lnTo>
                    <a:lnTo>
                      <a:pt x="26699" y="5545"/>
                    </a:lnTo>
                    <a:lnTo>
                      <a:pt x="26908" y="5734"/>
                    </a:lnTo>
                    <a:lnTo>
                      <a:pt x="27076" y="5943"/>
                    </a:lnTo>
                    <a:lnTo>
                      <a:pt x="27285" y="6089"/>
                    </a:lnTo>
                    <a:lnTo>
                      <a:pt x="27306" y="6194"/>
                    </a:lnTo>
                    <a:lnTo>
                      <a:pt x="27327" y="6278"/>
                    </a:lnTo>
                    <a:lnTo>
                      <a:pt x="27327" y="6382"/>
                    </a:lnTo>
                    <a:lnTo>
                      <a:pt x="27285" y="6424"/>
                    </a:lnTo>
                    <a:lnTo>
                      <a:pt x="27285" y="6508"/>
                    </a:lnTo>
                    <a:lnTo>
                      <a:pt x="27264" y="6591"/>
                    </a:lnTo>
                    <a:lnTo>
                      <a:pt x="27139" y="6571"/>
                    </a:lnTo>
                    <a:lnTo>
                      <a:pt x="27097" y="6508"/>
                    </a:lnTo>
                    <a:lnTo>
                      <a:pt x="26992" y="6529"/>
                    </a:lnTo>
                    <a:lnTo>
                      <a:pt x="26908" y="6591"/>
                    </a:lnTo>
                    <a:lnTo>
                      <a:pt x="26762" y="6508"/>
                    </a:lnTo>
                    <a:lnTo>
                      <a:pt x="26657" y="6529"/>
                    </a:lnTo>
                    <a:lnTo>
                      <a:pt x="26553" y="6675"/>
                    </a:lnTo>
                    <a:lnTo>
                      <a:pt x="26385" y="6801"/>
                    </a:lnTo>
                    <a:lnTo>
                      <a:pt x="26323" y="6843"/>
                    </a:lnTo>
                    <a:lnTo>
                      <a:pt x="26218" y="6780"/>
                    </a:lnTo>
                    <a:lnTo>
                      <a:pt x="26155" y="6801"/>
                    </a:lnTo>
                    <a:lnTo>
                      <a:pt x="26155" y="6905"/>
                    </a:lnTo>
                    <a:lnTo>
                      <a:pt x="26092" y="6947"/>
                    </a:lnTo>
                    <a:lnTo>
                      <a:pt x="26030" y="6989"/>
                    </a:lnTo>
                    <a:lnTo>
                      <a:pt x="25967" y="6947"/>
                    </a:lnTo>
                    <a:lnTo>
                      <a:pt x="25925" y="7031"/>
                    </a:lnTo>
                    <a:lnTo>
                      <a:pt x="25820" y="7198"/>
                    </a:lnTo>
                    <a:lnTo>
                      <a:pt x="25800" y="7366"/>
                    </a:lnTo>
                    <a:lnTo>
                      <a:pt x="25800" y="7470"/>
                    </a:lnTo>
                    <a:lnTo>
                      <a:pt x="25737" y="7554"/>
                    </a:lnTo>
                    <a:lnTo>
                      <a:pt x="25611" y="7575"/>
                    </a:lnTo>
                    <a:lnTo>
                      <a:pt x="25381" y="7763"/>
                    </a:lnTo>
                    <a:lnTo>
                      <a:pt x="25214" y="7763"/>
                    </a:lnTo>
                    <a:lnTo>
                      <a:pt x="25088" y="7742"/>
                    </a:lnTo>
                    <a:lnTo>
                      <a:pt x="25004" y="7784"/>
                    </a:lnTo>
                    <a:lnTo>
                      <a:pt x="24900" y="7993"/>
                    </a:lnTo>
                    <a:lnTo>
                      <a:pt x="24795" y="8077"/>
                    </a:lnTo>
                    <a:lnTo>
                      <a:pt x="24670" y="8182"/>
                    </a:lnTo>
                    <a:lnTo>
                      <a:pt x="24586" y="8265"/>
                    </a:lnTo>
                    <a:lnTo>
                      <a:pt x="24565" y="8370"/>
                    </a:lnTo>
                    <a:lnTo>
                      <a:pt x="24502" y="8370"/>
                    </a:lnTo>
                    <a:lnTo>
                      <a:pt x="24377" y="8307"/>
                    </a:lnTo>
                    <a:lnTo>
                      <a:pt x="24251" y="8286"/>
                    </a:lnTo>
                    <a:lnTo>
                      <a:pt x="24063" y="8203"/>
                    </a:lnTo>
                    <a:lnTo>
                      <a:pt x="23937" y="8140"/>
                    </a:lnTo>
                    <a:lnTo>
                      <a:pt x="23770" y="8098"/>
                    </a:lnTo>
                    <a:lnTo>
                      <a:pt x="23561" y="8161"/>
                    </a:lnTo>
                    <a:lnTo>
                      <a:pt x="23435" y="8265"/>
                    </a:lnTo>
                    <a:lnTo>
                      <a:pt x="23331" y="8391"/>
                    </a:lnTo>
                    <a:lnTo>
                      <a:pt x="23331" y="8621"/>
                    </a:lnTo>
                    <a:lnTo>
                      <a:pt x="23351" y="8768"/>
                    </a:lnTo>
                    <a:lnTo>
                      <a:pt x="23331" y="8830"/>
                    </a:lnTo>
                    <a:lnTo>
                      <a:pt x="23603" y="9019"/>
                    </a:lnTo>
                    <a:lnTo>
                      <a:pt x="23833" y="9144"/>
                    </a:lnTo>
                    <a:lnTo>
                      <a:pt x="23833" y="9228"/>
                    </a:lnTo>
                    <a:lnTo>
                      <a:pt x="23770" y="9332"/>
                    </a:lnTo>
                    <a:lnTo>
                      <a:pt x="23707" y="9437"/>
                    </a:lnTo>
                    <a:lnTo>
                      <a:pt x="23435" y="9730"/>
                    </a:lnTo>
                    <a:lnTo>
                      <a:pt x="23310" y="9960"/>
                    </a:lnTo>
                    <a:lnTo>
                      <a:pt x="23226" y="10169"/>
                    </a:lnTo>
                    <a:lnTo>
                      <a:pt x="23121" y="10169"/>
                    </a:lnTo>
                    <a:lnTo>
                      <a:pt x="22933" y="10232"/>
                    </a:lnTo>
                    <a:lnTo>
                      <a:pt x="22807" y="10232"/>
                    </a:lnTo>
                    <a:lnTo>
                      <a:pt x="22661" y="10337"/>
                    </a:lnTo>
                    <a:lnTo>
                      <a:pt x="22494" y="10462"/>
                    </a:lnTo>
                    <a:lnTo>
                      <a:pt x="22347" y="10462"/>
                    </a:lnTo>
                    <a:lnTo>
                      <a:pt x="22096" y="10483"/>
                    </a:lnTo>
                    <a:lnTo>
                      <a:pt x="21908" y="10546"/>
                    </a:lnTo>
                    <a:lnTo>
                      <a:pt x="21740" y="10588"/>
                    </a:lnTo>
                    <a:lnTo>
                      <a:pt x="21322" y="10755"/>
                    </a:lnTo>
                    <a:lnTo>
                      <a:pt x="21008" y="10860"/>
                    </a:lnTo>
                    <a:lnTo>
                      <a:pt x="20841" y="11027"/>
                    </a:lnTo>
                    <a:lnTo>
                      <a:pt x="20590" y="11216"/>
                    </a:lnTo>
                    <a:lnTo>
                      <a:pt x="20485" y="11320"/>
                    </a:lnTo>
                    <a:lnTo>
                      <a:pt x="20338" y="11320"/>
                    </a:lnTo>
                    <a:lnTo>
                      <a:pt x="20192" y="11278"/>
                    </a:lnTo>
                    <a:lnTo>
                      <a:pt x="20192" y="11216"/>
                    </a:lnTo>
                    <a:lnTo>
                      <a:pt x="20171" y="11111"/>
                    </a:lnTo>
                    <a:lnTo>
                      <a:pt x="19899" y="11195"/>
                    </a:lnTo>
                    <a:lnTo>
                      <a:pt x="19732" y="11216"/>
                    </a:lnTo>
                    <a:lnTo>
                      <a:pt x="19522" y="11111"/>
                    </a:lnTo>
                    <a:lnTo>
                      <a:pt x="19355" y="11090"/>
                    </a:lnTo>
                    <a:lnTo>
                      <a:pt x="18999" y="10965"/>
                    </a:lnTo>
                    <a:lnTo>
                      <a:pt x="18623" y="10797"/>
                    </a:lnTo>
                    <a:lnTo>
                      <a:pt x="18413" y="10609"/>
                    </a:lnTo>
                    <a:lnTo>
                      <a:pt x="18288" y="10588"/>
                    </a:lnTo>
                    <a:lnTo>
                      <a:pt x="17869" y="10567"/>
                    </a:lnTo>
                    <a:lnTo>
                      <a:pt x="17493" y="10567"/>
                    </a:lnTo>
                    <a:lnTo>
                      <a:pt x="17430" y="10546"/>
                    </a:lnTo>
                    <a:lnTo>
                      <a:pt x="17367" y="10588"/>
                    </a:lnTo>
                    <a:lnTo>
                      <a:pt x="17325" y="10651"/>
                    </a:lnTo>
                    <a:lnTo>
                      <a:pt x="17137" y="10713"/>
                    </a:lnTo>
                    <a:lnTo>
                      <a:pt x="16865" y="10755"/>
                    </a:lnTo>
                    <a:lnTo>
                      <a:pt x="16384" y="10693"/>
                    </a:lnTo>
                    <a:lnTo>
                      <a:pt x="16028" y="10713"/>
                    </a:lnTo>
                    <a:lnTo>
                      <a:pt x="15777" y="10693"/>
                    </a:lnTo>
                    <a:lnTo>
                      <a:pt x="15547" y="10713"/>
                    </a:lnTo>
                    <a:lnTo>
                      <a:pt x="15442" y="10755"/>
                    </a:lnTo>
                    <a:lnTo>
                      <a:pt x="15338" y="10713"/>
                    </a:lnTo>
                    <a:lnTo>
                      <a:pt x="15191" y="10462"/>
                    </a:lnTo>
                    <a:lnTo>
                      <a:pt x="15149" y="10337"/>
                    </a:lnTo>
                    <a:lnTo>
                      <a:pt x="15024" y="10169"/>
                    </a:lnTo>
                    <a:lnTo>
                      <a:pt x="14919" y="10044"/>
                    </a:lnTo>
                    <a:lnTo>
                      <a:pt x="14856" y="9877"/>
                    </a:lnTo>
                    <a:lnTo>
                      <a:pt x="14856" y="9814"/>
                    </a:lnTo>
                    <a:lnTo>
                      <a:pt x="14752" y="9709"/>
                    </a:lnTo>
                    <a:lnTo>
                      <a:pt x="14668" y="9667"/>
                    </a:lnTo>
                    <a:lnTo>
                      <a:pt x="14626" y="9667"/>
                    </a:lnTo>
                    <a:lnTo>
                      <a:pt x="14584" y="9604"/>
                    </a:lnTo>
                    <a:lnTo>
                      <a:pt x="14564" y="9500"/>
                    </a:lnTo>
                    <a:lnTo>
                      <a:pt x="14333" y="9500"/>
                    </a:lnTo>
                    <a:lnTo>
                      <a:pt x="14187" y="9416"/>
                    </a:lnTo>
                    <a:lnTo>
                      <a:pt x="13978" y="9249"/>
                    </a:lnTo>
                    <a:lnTo>
                      <a:pt x="13873" y="9249"/>
                    </a:lnTo>
                    <a:lnTo>
                      <a:pt x="13768" y="9228"/>
                    </a:lnTo>
                    <a:lnTo>
                      <a:pt x="13706" y="9186"/>
                    </a:lnTo>
                    <a:lnTo>
                      <a:pt x="13517" y="9040"/>
                    </a:lnTo>
                    <a:lnTo>
                      <a:pt x="13141" y="8977"/>
                    </a:lnTo>
                    <a:lnTo>
                      <a:pt x="13099" y="8977"/>
                    </a:lnTo>
                    <a:lnTo>
                      <a:pt x="13057" y="9019"/>
                    </a:lnTo>
                    <a:lnTo>
                      <a:pt x="12890" y="9019"/>
                    </a:lnTo>
                    <a:lnTo>
                      <a:pt x="12639" y="9040"/>
                    </a:lnTo>
                    <a:lnTo>
                      <a:pt x="12053" y="8914"/>
                    </a:lnTo>
                    <a:lnTo>
                      <a:pt x="11948" y="8830"/>
                    </a:lnTo>
                    <a:lnTo>
                      <a:pt x="11823" y="8663"/>
                    </a:lnTo>
                    <a:lnTo>
                      <a:pt x="11802" y="8558"/>
                    </a:lnTo>
                    <a:lnTo>
                      <a:pt x="11802" y="8475"/>
                    </a:lnTo>
                    <a:lnTo>
                      <a:pt x="11823" y="8412"/>
                    </a:lnTo>
                    <a:lnTo>
                      <a:pt x="11906" y="8349"/>
                    </a:lnTo>
                    <a:lnTo>
                      <a:pt x="11948" y="8244"/>
                    </a:lnTo>
                    <a:lnTo>
                      <a:pt x="11885" y="8161"/>
                    </a:lnTo>
                    <a:lnTo>
                      <a:pt x="11843" y="8035"/>
                    </a:lnTo>
                    <a:lnTo>
                      <a:pt x="11885" y="7952"/>
                    </a:lnTo>
                    <a:lnTo>
                      <a:pt x="11885" y="7826"/>
                    </a:lnTo>
                    <a:lnTo>
                      <a:pt x="11823" y="7763"/>
                    </a:lnTo>
                    <a:lnTo>
                      <a:pt x="11739" y="7638"/>
                    </a:lnTo>
                    <a:lnTo>
                      <a:pt x="11676" y="7575"/>
                    </a:lnTo>
                    <a:lnTo>
                      <a:pt x="11592" y="7533"/>
                    </a:lnTo>
                    <a:lnTo>
                      <a:pt x="11530" y="7428"/>
                    </a:lnTo>
                    <a:lnTo>
                      <a:pt x="11488" y="7345"/>
                    </a:lnTo>
                    <a:lnTo>
                      <a:pt x="11446" y="7240"/>
                    </a:lnTo>
                    <a:lnTo>
                      <a:pt x="11425" y="7136"/>
                    </a:lnTo>
                    <a:lnTo>
                      <a:pt x="11383" y="7052"/>
                    </a:lnTo>
                    <a:lnTo>
                      <a:pt x="11279" y="6989"/>
                    </a:lnTo>
                    <a:lnTo>
                      <a:pt x="11195" y="6947"/>
                    </a:lnTo>
                    <a:lnTo>
                      <a:pt x="11153" y="6884"/>
                    </a:lnTo>
                    <a:lnTo>
                      <a:pt x="11069" y="6843"/>
                    </a:lnTo>
                    <a:lnTo>
                      <a:pt x="10965" y="6843"/>
                    </a:lnTo>
                    <a:lnTo>
                      <a:pt x="10902" y="6905"/>
                    </a:lnTo>
                    <a:lnTo>
                      <a:pt x="10860" y="6926"/>
                    </a:lnTo>
                    <a:lnTo>
                      <a:pt x="10776" y="6905"/>
                    </a:lnTo>
                    <a:lnTo>
                      <a:pt x="10693" y="6801"/>
                    </a:lnTo>
                    <a:lnTo>
                      <a:pt x="10672" y="6738"/>
                    </a:lnTo>
                    <a:lnTo>
                      <a:pt x="10567" y="6738"/>
                    </a:lnTo>
                    <a:lnTo>
                      <a:pt x="10442" y="6801"/>
                    </a:lnTo>
                    <a:lnTo>
                      <a:pt x="10400" y="6843"/>
                    </a:lnTo>
                    <a:lnTo>
                      <a:pt x="10379" y="6926"/>
                    </a:lnTo>
                    <a:lnTo>
                      <a:pt x="10337" y="6926"/>
                    </a:lnTo>
                    <a:lnTo>
                      <a:pt x="10211" y="6843"/>
                    </a:lnTo>
                    <a:lnTo>
                      <a:pt x="10170" y="6780"/>
                    </a:lnTo>
                    <a:lnTo>
                      <a:pt x="10170" y="6717"/>
                    </a:lnTo>
                    <a:lnTo>
                      <a:pt x="10107" y="6633"/>
                    </a:lnTo>
                    <a:lnTo>
                      <a:pt x="10002" y="6571"/>
                    </a:lnTo>
                    <a:lnTo>
                      <a:pt x="9877" y="6466"/>
                    </a:lnTo>
                    <a:lnTo>
                      <a:pt x="9835" y="6424"/>
                    </a:lnTo>
                    <a:lnTo>
                      <a:pt x="9751" y="6382"/>
                    </a:lnTo>
                    <a:lnTo>
                      <a:pt x="9730" y="6299"/>
                    </a:lnTo>
                    <a:lnTo>
                      <a:pt x="9730" y="6215"/>
                    </a:lnTo>
                    <a:lnTo>
                      <a:pt x="9709" y="6173"/>
                    </a:lnTo>
                    <a:lnTo>
                      <a:pt x="9688" y="6173"/>
                    </a:lnTo>
                    <a:lnTo>
                      <a:pt x="9688" y="6215"/>
                    </a:lnTo>
                    <a:lnTo>
                      <a:pt x="9646" y="6215"/>
                    </a:lnTo>
                    <a:lnTo>
                      <a:pt x="9605" y="6152"/>
                    </a:lnTo>
                    <a:lnTo>
                      <a:pt x="9584" y="6110"/>
                    </a:lnTo>
                    <a:lnTo>
                      <a:pt x="9584" y="5985"/>
                    </a:lnTo>
                    <a:lnTo>
                      <a:pt x="9542" y="5943"/>
                    </a:lnTo>
                    <a:lnTo>
                      <a:pt x="9521" y="5943"/>
                    </a:lnTo>
                    <a:lnTo>
                      <a:pt x="9395" y="5880"/>
                    </a:lnTo>
                    <a:lnTo>
                      <a:pt x="9312" y="5880"/>
                    </a:lnTo>
                    <a:lnTo>
                      <a:pt x="9333" y="5901"/>
                    </a:lnTo>
                    <a:lnTo>
                      <a:pt x="9228" y="6006"/>
                    </a:lnTo>
                    <a:lnTo>
                      <a:pt x="9123" y="6068"/>
                    </a:lnTo>
                    <a:lnTo>
                      <a:pt x="8998" y="6215"/>
                    </a:lnTo>
                    <a:lnTo>
                      <a:pt x="8977" y="6319"/>
                    </a:lnTo>
                    <a:lnTo>
                      <a:pt x="9019" y="6382"/>
                    </a:lnTo>
                    <a:lnTo>
                      <a:pt x="8956" y="6508"/>
                    </a:lnTo>
                    <a:lnTo>
                      <a:pt x="8768" y="6571"/>
                    </a:lnTo>
                    <a:lnTo>
                      <a:pt x="8684" y="6633"/>
                    </a:lnTo>
                    <a:lnTo>
                      <a:pt x="8663" y="6780"/>
                    </a:lnTo>
                    <a:lnTo>
                      <a:pt x="8663" y="7010"/>
                    </a:lnTo>
                    <a:lnTo>
                      <a:pt x="8768" y="7240"/>
                    </a:lnTo>
                    <a:lnTo>
                      <a:pt x="8872" y="7408"/>
                    </a:lnTo>
                    <a:lnTo>
                      <a:pt x="8872" y="7470"/>
                    </a:lnTo>
                    <a:lnTo>
                      <a:pt x="8705" y="7638"/>
                    </a:lnTo>
                    <a:lnTo>
                      <a:pt x="8579" y="7680"/>
                    </a:lnTo>
                    <a:lnTo>
                      <a:pt x="8496" y="7784"/>
                    </a:lnTo>
                    <a:lnTo>
                      <a:pt x="8433" y="7826"/>
                    </a:lnTo>
                    <a:lnTo>
                      <a:pt x="8349" y="7826"/>
                    </a:lnTo>
                    <a:lnTo>
                      <a:pt x="8307" y="7742"/>
                    </a:lnTo>
                    <a:lnTo>
                      <a:pt x="8245" y="7742"/>
                    </a:lnTo>
                    <a:lnTo>
                      <a:pt x="8014" y="7784"/>
                    </a:lnTo>
                    <a:lnTo>
                      <a:pt x="7847" y="7763"/>
                    </a:lnTo>
                    <a:lnTo>
                      <a:pt x="7638" y="7680"/>
                    </a:lnTo>
                    <a:lnTo>
                      <a:pt x="7429" y="7680"/>
                    </a:lnTo>
                    <a:lnTo>
                      <a:pt x="7387" y="7952"/>
                    </a:lnTo>
                    <a:lnTo>
                      <a:pt x="7324" y="8098"/>
                    </a:lnTo>
                    <a:lnTo>
                      <a:pt x="7324" y="8244"/>
                    </a:lnTo>
                    <a:lnTo>
                      <a:pt x="7261" y="8579"/>
                    </a:lnTo>
                    <a:lnTo>
                      <a:pt x="7261" y="8830"/>
                    </a:lnTo>
                    <a:lnTo>
                      <a:pt x="7240" y="8914"/>
                    </a:lnTo>
                    <a:lnTo>
                      <a:pt x="7303" y="8977"/>
                    </a:lnTo>
                    <a:lnTo>
                      <a:pt x="7429" y="9019"/>
                    </a:lnTo>
                    <a:lnTo>
                      <a:pt x="7387" y="9144"/>
                    </a:lnTo>
                    <a:lnTo>
                      <a:pt x="7387" y="9228"/>
                    </a:lnTo>
                    <a:lnTo>
                      <a:pt x="7303" y="9228"/>
                    </a:lnTo>
                    <a:lnTo>
                      <a:pt x="7219" y="9291"/>
                    </a:lnTo>
                    <a:lnTo>
                      <a:pt x="7136" y="9291"/>
                    </a:lnTo>
                    <a:lnTo>
                      <a:pt x="7073" y="9228"/>
                    </a:lnTo>
                    <a:lnTo>
                      <a:pt x="6989" y="9249"/>
                    </a:lnTo>
                    <a:lnTo>
                      <a:pt x="6864" y="9291"/>
                    </a:lnTo>
                    <a:lnTo>
                      <a:pt x="6592" y="9332"/>
                    </a:lnTo>
                    <a:lnTo>
                      <a:pt x="6445" y="9416"/>
                    </a:lnTo>
                    <a:lnTo>
                      <a:pt x="6341" y="9416"/>
                    </a:lnTo>
                    <a:lnTo>
                      <a:pt x="6278" y="9353"/>
                    </a:lnTo>
                    <a:lnTo>
                      <a:pt x="6173" y="9416"/>
                    </a:lnTo>
                    <a:lnTo>
                      <a:pt x="6069" y="9521"/>
                    </a:lnTo>
                    <a:lnTo>
                      <a:pt x="6069" y="9604"/>
                    </a:lnTo>
                    <a:lnTo>
                      <a:pt x="6173" y="9667"/>
                    </a:lnTo>
                    <a:lnTo>
                      <a:pt x="6341" y="9646"/>
                    </a:lnTo>
                    <a:lnTo>
                      <a:pt x="6466" y="9667"/>
                    </a:lnTo>
                    <a:lnTo>
                      <a:pt x="6466" y="9730"/>
                    </a:lnTo>
                    <a:lnTo>
                      <a:pt x="6382" y="9814"/>
                    </a:lnTo>
                    <a:lnTo>
                      <a:pt x="6445" y="9981"/>
                    </a:lnTo>
                    <a:lnTo>
                      <a:pt x="6445" y="10065"/>
                    </a:lnTo>
                    <a:lnTo>
                      <a:pt x="6487" y="10149"/>
                    </a:lnTo>
                    <a:lnTo>
                      <a:pt x="6508" y="10253"/>
                    </a:lnTo>
                    <a:lnTo>
                      <a:pt x="6613" y="10441"/>
                    </a:lnTo>
                    <a:lnTo>
                      <a:pt x="6654" y="10546"/>
                    </a:lnTo>
                    <a:lnTo>
                      <a:pt x="6780" y="10609"/>
                    </a:lnTo>
                    <a:lnTo>
                      <a:pt x="6822" y="10860"/>
                    </a:lnTo>
                    <a:lnTo>
                      <a:pt x="6738" y="10923"/>
                    </a:lnTo>
                    <a:lnTo>
                      <a:pt x="6696" y="11027"/>
                    </a:lnTo>
                    <a:lnTo>
                      <a:pt x="6801" y="11132"/>
                    </a:lnTo>
                    <a:lnTo>
                      <a:pt x="6738" y="11174"/>
                    </a:lnTo>
                    <a:lnTo>
                      <a:pt x="6738" y="11216"/>
                    </a:lnTo>
                    <a:lnTo>
                      <a:pt x="6613" y="11299"/>
                    </a:lnTo>
                    <a:lnTo>
                      <a:pt x="6654" y="11446"/>
                    </a:lnTo>
                    <a:lnTo>
                      <a:pt x="6508" y="11509"/>
                    </a:lnTo>
                    <a:lnTo>
                      <a:pt x="6278" y="11446"/>
                    </a:lnTo>
                    <a:lnTo>
                      <a:pt x="6027" y="11174"/>
                    </a:lnTo>
                    <a:lnTo>
                      <a:pt x="5922" y="11195"/>
                    </a:lnTo>
                    <a:lnTo>
                      <a:pt x="5671" y="11090"/>
                    </a:lnTo>
                    <a:lnTo>
                      <a:pt x="5336" y="11090"/>
                    </a:lnTo>
                    <a:lnTo>
                      <a:pt x="5148" y="11132"/>
                    </a:lnTo>
                    <a:lnTo>
                      <a:pt x="4876" y="11069"/>
                    </a:lnTo>
                    <a:lnTo>
                      <a:pt x="4583" y="11132"/>
                    </a:lnTo>
                    <a:lnTo>
                      <a:pt x="4457" y="11132"/>
                    </a:lnTo>
                    <a:lnTo>
                      <a:pt x="4311" y="11111"/>
                    </a:lnTo>
                    <a:lnTo>
                      <a:pt x="4206" y="11195"/>
                    </a:lnTo>
                    <a:lnTo>
                      <a:pt x="4102" y="11237"/>
                    </a:lnTo>
                    <a:lnTo>
                      <a:pt x="3767" y="11195"/>
                    </a:lnTo>
                    <a:lnTo>
                      <a:pt x="3558" y="11132"/>
                    </a:lnTo>
                    <a:lnTo>
                      <a:pt x="3432" y="11069"/>
                    </a:lnTo>
                    <a:lnTo>
                      <a:pt x="3244" y="11069"/>
                    </a:lnTo>
                    <a:lnTo>
                      <a:pt x="3202" y="11111"/>
                    </a:lnTo>
                    <a:lnTo>
                      <a:pt x="3035" y="11090"/>
                    </a:lnTo>
                    <a:lnTo>
                      <a:pt x="2930" y="11069"/>
                    </a:lnTo>
                    <a:lnTo>
                      <a:pt x="2888" y="11111"/>
                    </a:lnTo>
                    <a:lnTo>
                      <a:pt x="2888" y="11237"/>
                    </a:lnTo>
                    <a:lnTo>
                      <a:pt x="2909" y="11383"/>
                    </a:lnTo>
                    <a:lnTo>
                      <a:pt x="2930" y="11509"/>
                    </a:lnTo>
                    <a:lnTo>
                      <a:pt x="2742" y="11550"/>
                    </a:lnTo>
                    <a:lnTo>
                      <a:pt x="2386" y="11550"/>
                    </a:lnTo>
                    <a:lnTo>
                      <a:pt x="1968" y="11509"/>
                    </a:lnTo>
                    <a:lnTo>
                      <a:pt x="1863" y="11446"/>
                    </a:lnTo>
                    <a:lnTo>
                      <a:pt x="1675" y="11425"/>
                    </a:lnTo>
                    <a:lnTo>
                      <a:pt x="1570" y="11550"/>
                    </a:lnTo>
                    <a:lnTo>
                      <a:pt x="1591" y="11613"/>
                    </a:lnTo>
                    <a:lnTo>
                      <a:pt x="1465" y="11697"/>
                    </a:lnTo>
                    <a:lnTo>
                      <a:pt x="1465" y="11739"/>
                    </a:lnTo>
                    <a:lnTo>
                      <a:pt x="1507" y="11739"/>
                    </a:lnTo>
                    <a:lnTo>
                      <a:pt x="1507" y="11864"/>
                    </a:lnTo>
                    <a:lnTo>
                      <a:pt x="1340" y="12157"/>
                    </a:lnTo>
                    <a:lnTo>
                      <a:pt x="1256" y="12283"/>
                    </a:lnTo>
                    <a:lnTo>
                      <a:pt x="1361" y="12366"/>
                    </a:lnTo>
                    <a:lnTo>
                      <a:pt x="1633" y="12450"/>
                    </a:lnTo>
                    <a:lnTo>
                      <a:pt x="1737" y="12555"/>
                    </a:lnTo>
                    <a:lnTo>
                      <a:pt x="1842" y="12576"/>
                    </a:lnTo>
                    <a:lnTo>
                      <a:pt x="1947" y="12471"/>
                    </a:lnTo>
                    <a:lnTo>
                      <a:pt x="1947" y="12325"/>
                    </a:lnTo>
                    <a:lnTo>
                      <a:pt x="2009" y="12325"/>
                    </a:lnTo>
                    <a:lnTo>
                      <a:pt x="2302" y="12555"/>
                    </a:lnTo>
                    <a:lnTo>
                      <a:pt x="2323" y="12659"/>
                    </a:lnTo>
                    <a:lnTo>
                      <a:pt x="2177" y="12848"/>
                    </a:lnTo>
                    <a:lnTo>
                      <a:pt x="1968" y="12848"/>
                    </a:lnTo>
                    <a:lnTo>
                      <a:pt x="1675" y="12890"/>
                    </a:lnTo>
                    <a:lnTo>
                      <a:pt x="1654" y="12785"/>
                    </a:lnTo>
                    <a:lnTo>
                      <a:pt x="1507" y="12659"/>
                    </a:lnTo>
                    <a:lnTo>
                      <a:pt x="1340" y="12869"/>
                    </a:lnTo>
                    <a:lnTo>
                      <a:pt x="1235" y="12848"/>
                    </a:lnTo>
                    <a:lnTo>
                      <a:pt x="1068" y="12973"/>
                    </a:lnTo>
                    <a:lnTo>
                      <a:pt x="921" y="13015"/>
                    </a:lnTo>
                    <a:lnTo>
                      <a:pt x="921" y="13162"/>
                    </a:lnTo>
                    <a:lnTo>
                      <a:pt x="1110" y="13224"/>
                    </a:lnTo>
                    <a:lnTo>
                      <a:pt x="1068" y="13371"/>
                    </a:lnTo>
                    <a:lnTo>
                      <a:pt x="900" y="13434"/>
                    </a:lnTo>
                    <a:lnTo>
                      <a:pt x="628" y="13496"/>
                    </a:lnTo>
                    <a:lnTo>
                      <a:pt x="691" y="13538"/>
                    </a:lnTo>
                    <a:lnTo>
                      <a:pt x="733" y="13622"/>
                    </a:lnTo>
                    <a:lnTo>
                      <a:pt x="503" y="13706"/>
                    </a:lnTo>
                    <a:lnTo>
                      <a:pt x="503" y="13831"/>
                    </a:lnTo>
                    <a:lnTo>
                      <a:pt x="398" y="13852"/>
                    </a:lnTo>
                    <a:lnTo>
                      <a:pt x="126" y="13831"/>
                    </a:lnTo>
                    <a:lnTo>
                      <a:pt x="1" y="13936"/>
                    </a:lnTo>
                    <a:lnTo>
                      <a:pt x="1" y="14103"/>
                    </a:lnTo>
                    <a:lnTo>
                      <a:pt x="168" y="14333"/>
                    </a:lnTo>
                    <a:lnTo>
                      <a:pt x="273" y="14270"/>
                    </a:lnTo>
                    <a:lnTo>
                      <a:pt x="419" y="14250"/>
                    </a:lnTo>
                    <a:lnTo>
                      <a:pt x="440" y="14375"/>
                    </a:lnTo>
                    <a:lnTo>
                      <a:pt x="398" y="14522"/>
                    </a:lnTo>
                    <a:lnTo>
                      <a:pt x="461" y="14668"/>
                    </a:lnTo>
                    <a:lnTo>
                      <a:pt x="587" y="14731"/>
                    </a:lnTo>
                    <a:lnTo>
                      <a:pt x="607" y="14877"/>
                    </a:lnTo>
                    <a:lnTo>
                      <a:pt x="545" y="14940"/>
                    </a:lnTo>
                    <a:lnTo>
                      <a:pt x="419" y="15212"/>
                    </a:lnTo>
                    <a:lnTo>
                      <a:pt x="377" y="15589"/>
                    </a:lnTo>
                    <a:lnTo>
                      <a:pt x="335" y="15526"/>
                    </a:lnTo>
                    <a:lnTo>
                      <a:pt x="440" y="15693"/>
                    </a:lnTo>
                    <a:lnTo>
                      <a:pt x="545" y="15714"/>
                    </a:lnTo>
                    <a:lnTo>
                      <a:pt x="733" y="15693"/>
                    </a:lnTo>
                    <a:lnTo>
                      <a:pt x="859" y="15610"/>
                    </a:lnTo>
                    <a:lnTo>
                      <a:pt x="921" y="15526"/>
                    </a:lnTo>
                    <a:lnTo>
                      <a:pt x="984" y="15505"/>
                    </a:lnTo>
                    <a:lnTo>
                      <a:pt x="1047" y="15463"/>
                    </a:lnTo>
                    <a:lnTo>
                      <a:pt x="1110" y="15484"/>
                    </a:lnTo>
                    <a:lnTo>
                      <a:pt x="1172" y="15568"/>
                    </a:lnTo>
                    <a:lnTo>
                      <a:pt x="1361" y="15589"/>
                    </a:lnTo>
                    <a:lnTo>
                      <a:pt x="1361" y="15505"/>
                    </a:lnTo>
                    <a:lnTo>
                      <a:pt x="1319" y="15463"/>
                    </a:lnTo>
                    <a:lnTo>
                      <a:pt x="1319" y="15358"/>
                    </a:lnTo>
                    <a:lnTo>
                      <a:pt x="1444" y="15317"/>
                    </a:lnTo>
                    <a:lnTo>
                      <a:pt x="1486" y="15275"/>
                    </a:lnTo>
                    <a:lnTo>
                      <a:pt x="1549" y="15275"/>
                    </a:lnTo>
                    <a:lnTo>
                      <a:pt x="1570" y="15317"/>
                    </a:lnTo>
                    <a:lnTo>
                      <a:pt x="1695" y="15317"/>
                    </a:lnTo>
                    <a:lnTo>
                      <a:pt x="1779" y="15191"/>
                    </a:lnTo>
                    <a:lnTo>
                      <a:pt x="1758" y="15045"/>
                    </a:lnTo>
                    <a:lnTo>
                      <a:pt x="1779" y="14961"/>
                    </a:lnTo>
                    <a:lnTo>
                      <a:pt x="1863" y="14898"/>
                    </a:lnTo>
                    <a:lnTo>
                      <a:pt x="1884" y="14731"/>
                    </a:lnTo>
                    <a:lnTo>
                      <a:pt x="1947" y="14626"/>
                    </a:lnTo>
                    <a:lnTo>
                      <a:pt x="2072" y="14626"/>
                    </a:lnTo>
                    <a:lnTo>
                      <a:pt x="2177" y="14689"/>
                    </a:lnTo>
                    <a:lnTo>
                      <a:pt x="2281" y="14752"/>
                    </a:lnTo>
                    <a:lnTo>
                      <a:pt x="2281" y="14835"/>
                    </a:lnTo>
                    <a:lnTo>
                      <a:pt x="2260" y="14982"/>
                    </a:lnTo>
                    <a:lnTo>
                      <a:pt x="2281" y="15086"/>
                    </a:lnTo>
                    <a:lnTo>
                      <a:pt x="2386" y="15086"/>
                    </a:lnTo>
                    <a:lnTo>
                      <a:pt x="2428" y="15191"/>
                    </a:lnTo>
                    <a:lnTo>
                      <a:pt x="2407" y="15317"/>
                    </a:lnTo>
                    <a:lnTo>
                      <a:pt x="2428" y="15463"/>
                    </a:lnTo>
                    <a:lnTo>
                      <a:pt x="2428" y="15672"/>
                    </a:lnTo>
                    <a:lnTo>
                      <a:pt x="2532" y="15798"/>
                    </a:lnTo>
                    <a:lnTo>
                      <a:pt x="2532" y="15882"/>
                    </a:lnTo>
                    <a:lnTo>
                      <a:pt x="2637" y="15903"/>
                    </a:lnTo>
                    <a:lnTo>
                      <a:pt x="2784" y="15903"/>
                    </a:lnTo>
                    <a:lnTo>
                      <a:pt x="2888" y="15819"/>
                    </a:lnTo>
                    <a:lnTo>
                      <a:pt x="2909" y="15777"/>
                    </a:lnTo>
                    <a:lnTo>
                      <a:pt x="3076" y="15693"/>
                    </a:lnTo>
                    <a:lnTo>
                      <a:pt x="3202" y="15610"/>
                    </a:lnTo>
                    <a:lnTo>
                      <a:pt x="3223" y="15484"/>
                    </a:lnTo>
                    <a:lnTo>
                      <a:pt x="3307" y="15421"/>
                    </a:lnTo>
                    <a:lnTo>
                      <a:pt x="3558" y="15275"/>
                    </a:lnTo>
                    <a:lnTo>
                      <a:pt x="3725" y="15212"/>
                    </a:lnTo>
                    <a:lnTo>
                      <a:pt x="3746" y="15358"/>
                    </a:lnTo>
                    <a:lnTo>
                      <a:pt x="3976" y="15317"/>
                    </a:lnTo>
                    <a:lnTo>
                      <a:pt x="4039" y="15212"/>
                    </a:lnTo>
                    <a:lnTo>
                      <a:pt x="4290" y="15212"/>
                    </a:lnTo>
                    <a:lnTo>
                      <a:pt x="4311" y="15317"/>
                    </a:lnTo>
                    <a:lnTo>
                      <a:pt x="4123" y="15484"/>
                    </a:lnTo>
                    <a:lnTo>
                      <a:pt x="4248" y="15505"/>
                    </a:lnTo>
                    <a:lnTo>
                      <a:pt x="4290" y="15463"/>
                    </a:lnTo>
                    <a:lnTo>
                      <a:pt x="4374" y="15463"/>
                    </a:lnTo>
                    <a:lnTo>
                      <a:pt x="4478" y="15526"/>
                    </a:lnTo>
                    <a:lnTo>
                      <a:pt x="4520" y="15505"/>
                    </a:lnTo>
                    <a:lnTo>
                      <a:pt x="4625" y="15505"/>
                    </a:lnTo>
                    <a:lnTo>
                      <a:pt x="4688" y="15463"/>
                    </a:lnTo>
                    <a:lnTo>
                      <a:pt x="4729" y="15400"/>
                    </a:lnTo>
                    <a:lnTo>
                      <a:pt x="4813" y="15400"/>
                    </a:lnTo>
                    <a:lnTo>
                      <a:pt x="4897" y="15484"/>
                    </a:lnTo>
                    <a:lnTo>
                      <a:pt x="4981" y="15672"/>
                    </a:lnTo>
                    <a:lnTo>
                      <a:pt x="5232" y="16049"/>
                    </a:lnTo>
                    <a:lnTo>
                      <a:pt x="5357" y="16133"/>
                    </a:lnTo>
                    <a:lnTo>
                      <a:pt x="5399" y="16300"/>
                    </a:lnTo>
                    <a:lnTo>
                      <a:pt x="5462" y="16363"/>
                    </a:lnTo>
                    <a:lnTo>
                      <a:pt x="5545" y="16447"/>
                    </a:lnTo>
                    <a:lnTo>
                      <a:pt x="5776" y="16467"/>
                    </a:lnTo>
                    <a:lnTo>
                      <a:pt x="5985" y="16467"/>
                    </a:lnTo>
                    <a:lnTo>
                      <a:pt x="6089" y="16509"/>
                    </a:lnTo>
                    <a:lnTo>
                      <a:pt x="6131" y="16635"/>
                    </a:lnTo>
                    <a:lnTo>
                      <a:pt x="6361" y="16719"/>
                    </a:lnTo>
                    <a:lnTo>
                      <a:pt x="6550" y="16823"/>
                    </a:lnTo>
                    <a:lnTo>
                      <a:pt x="6654" y="17095"/>
                    </a:lnTo>
                    <a:lnTo>
                      <a:pt x="6801" y="17263"/>
                    </a:lnTo>
                    <a:lnTo>
                      <a:pt x="6989" y="17367"/>
                    </a:lnTo>
                    <a:lnTo>
                      <a:pt x="7073" y="17514"/>
                    </a:lnTo>
                    <a:lnTo>
                      <a:pt x="7073" y="17786"/>
                    </a:lnTo>
                    <a:lnTo>
                      <a:pt x="7177" y="18037"/>
                    </a:lnTo>
                    <a:lnTo>
                      <a:pt x="7324" y="18079"/>
                    </a:lnTo>
                    <a:lnTo>
                      <a:pt x="7387" y="18330"/>
                    </a:lnTo>
                    <a:lnTo>
                      <a:pt x="7429" y="18539"/>
                    </a:lnTo>
                    <a:lnTo>
                      <a:pt x="7345" y="18664"/>
                    </a:lnTo>
                    <a:lnTo>
                      <a:pt x="7324" y="18602"/>
                    </a:lnTo>
                    <a:lnTo>
                      <a:pt x="7219" y="18539"/>
                    </a:lnTo>
                    <a:lnTo>
                      <a:pt x="7073" y="18727"/>
                    </a:lnTo>
                    <a:lnTo>
                      <a:pt x="7094" y="18811"/>
                    </a:lnTo>
                    <a:lnTo>
                      <a:pt x="7115" y="18874"/>
                    </a:lnTo>
                    <a:lnTo>
                      <a:pt x="7261" y="18957"/>
                    </a:lnTo>
                    <a:lnTo>
                      <a:pt x="7240" y="19188"/>
                    </a:lnTo>
                    <a:lnTo>
                      <a:pt x="7303" y="19292"/>
                    </a:lnTo>
                    <a:lnTo>
                      <a:pt x="7261" y="19376"/>
                    </a:lnTo>
                    <a:lnTo>
                      <a:pt x="7324" y="19397"/>
                    </a:lnTo>
                    <a:lnTo>
                      <a:pt x="7408" y="19501"/>
                    </a:lnTo>
                    <a:lnTo>
                      <a:pt x="7408" y="19606"/>
                    </a:lnTo>
                    <a:lnTo>
                      <a:pt x="7449" y="19606"/>
                    </a:lnTo>
                    <a:lnTo>
                      <a:pt x="7491" y="19752"/>
                    </a:lnTo>
                    <a:lnTo>
                      <a:pt x="7617" y="19794"/>
                    </a:lnTo>
                    <a:lnTo>
                      <a:pt x="7701" y="19690"/>
                    </a:lnTo>
                    <a:lnTo>
                      <a:pt x="7826" y="19690"/>
                    </a:lnTo>
                    <a:lnTo>
                      <a:pt x="7868" y="19773"/>
                    </a:lnTo>
                    <a:lnTo>
                      <a:pt x="8014" y="19794"/>
                    </a:lnTo>
                    <a:lnTo>
                      <a:pt x="8119" y="19899"/>
                    </a:lnTo>
                    <a:lnTo>
                      <a:pt x="8182" y="19920"/>
                    </a:lnTo>
                    <a:lnTo>
                      <a:pt x="8266" y="20087"/>
                    </a:lnTo>
                    <a:lnTo>
                      <a:pt x="8370" y="20087"/>
                    </a:lnTo>
                    <a:lnTo>
                      <a:pt x="8391" y="20192"/>
                    </a:lnTo>
                    <a:lnTo>
                      <a:pt x="8433" y="20171"/>
                    </a:lnTo>
                    <a:lnTo>
                      <a:pt x="8454" y="20129"/>
                    </a:lnTo>
                    <a:lnTo>
                      <a:pt x="8600" y="20213"/>
                    </a:lnTo>
                    <a:lnTo>
                      <a:pt x="8663" y="20296"/>
                    </a:lnTo>
                    <a:lnTo>
                      <a:pt x="8768" y="20296"/>
                    </a:lnTo>
                    <a:lnTo>
                      <a:pt x="8830" y="20317"/>
                    </a:lnTo>
                    <a:lnTo>
                      <a:pt x="8893" y="20213"/>
                    </a:lnTo>
                    <a:lnTo>
                      <a:pt x="9061" y="20192"/>
                    </a:lnTo>
                    <a:lnTo>
                      <a:pt x="9270" y="20276"/>
                    </a:lnTo>
                    <a:lnTo>
                      <a:pt x="9312" y="20338"/>
                    </a:lnTo>
                    <a:lnTo>
                      <a:pt x="9437" y="20338"/>
                    </a:lnTo>
                    <a:lnTo>
                      <a:pt x="9542" y="20401"/>
                    </a:lnTo>
                    <a:lnTo>
                      <a:pt x="9709" y="20589"/>
                    </a:lnTo>
                    <a:lnTo>
                      <a:pt x="9835" y="20589"/>
                    </a:lnTo>
                    <a:lnTo>
                      <a:pt x="9960" y="20652"/>
                    </a:lnTo>
                    <a:lnTo>
                      <a:pt x="10023" y="20715"/>
                    </a:lnTo>
                    <a:lnTo>
                      <a:pt x="10128" y="20840"/>
                    </a:lnTo>
                    <a:lnTo>
                      <a:pt x="10170" y="20966"/>
                    </a:lnTo>
                    <a:lnTo>
                      <a:pt x="10232" y="20945"/>
                    </a:lnTo>
                    <a:lnTo>
                      <a:pt x="10232" y="20757"/>
                    </a:lnTo>
                    <a:lnTo>
                      <a:pt x="10316" y="20715"/>
                    </a:lnTo>
                    <a:lnTo>
                      <a:pt x="10337" y="20757"/>
                    </a:lnTo>
                    <a:lnTo>
                      <a:pt x="10462" y="20757"/>
                    </a:lnTo>
                    <a:lnTo>
                      <a:pt x="10588" y="20840"/>
                    </a:lnTo>
                    <a:lnTo>
                      <a:pt x="10588" y="21008"/>
                    </a:lnTo>
                    <a:lnTo>
                      <a:pt x="10755" y="21133"/>
                    </a:lnTo>
                    <a:lnTo>
                      <a:pt x="10923" y="21071"/>
                    </a:lnTo>
                    <a:lnTo>
                      <a:pt x="11069" y="21071"/>
                    </a:lnTo>
                    <a:lnTo>
                      <a:pt x="11048" y="21322"/>
                    </a:lnTo>
                    <a:lnTo>
                      <a:pt x="11090" y="21468"/>
                    </a:lnTo>
                    <a:lnTo>
                      <a:pt x="11195" y="21447"/>
                    </a:lnTo>
                    <a:lnTo>
                      <a:pt x="11362" y="21531"/>
                    </a:lnTo>
                    <a:lnTo>
                      <a:pt x="11425" y="21447"/>
                    </a:lnTo>
                    <a:lnTo>
                      <a:pt x="11571" y="21426"/>
                    </a:lnTo>
                    <a:lnTo>
                      <a:pt x="11676" y="21322"/>
                    </a:lnTo>
                    <a:lnTo>
                      <a:pt x="11885" y="21322"/>
                    </a:lnTo>
                    <a:lnTo>
                      <a:pt x="12011" y="21384"/>
                    </a:lnTo>
                    <a:lnTo>
                      <a:pt x="12053" y="21531"/>
                    </a:lnTo>
                    <a:lnTo>
                      <a:pt x="12220" y="21594"/>
                    </a:lnTo>
                    <a:lnTo>
                      <a:pt x="12346" y="21761"/>
                    </a:lnTo>
                    <a:lnTo>
                      <a:pt x="12429" y="21782"/>
                    </a:lnTo>
                    <a:lnTo>
                      <a:pt x="12576" y="21740"/>
                    </a:lnTo>
                    <a:lnTo>
                      <a:pt x="12639" y="21761"/>
                    </a:lnTo>
                    <a:lnTo>
                      <a:pt x="12785" y="21698"/>
                    </a:lnTo>
                    <a:lnTo>
                      <a:pt x="12931" y="21698"/>
                    </a:lnTo>
                    <a:lnTo>
                      <a:pt x="13015" y="21594"/>
                    </a:lnTo>
                    <a:lnTo>
                      <a:pt x="13162" y="21594"/>
                    </a:lnTo>
                    <a:lnTo>
                      <a:pt x="13203" y="21698"/>
                    </a:lnTo>
                    <a:lnTo>
                      <a:pt x="13245" y="21866"/>
                    </a:lnTo>
                    <a:lnTo>
                      <a:pt x="13350" y="21949"/>
                    </a:lnTo>
                    <a:lnTo>
                      <a:pt x="13475" y="21887"/>
                    </a:lnTo>
                    <a:lnTo>
                      <a:pt x="13601" y="21636"/>
                    </a:lnTo>
                    <a:lnTo>
                      <a:pt x="13873" y="21468"/>
                    </a:lnTo>
                    <a:lnTo>
                      <a:pt x="14040" y="21447"/>
                    </a:lnTo>
                    <a:lnTo>
                      <a:pt x="14124" y="21552"/>
                    </a:lnTo>
                    <a:lnTo>
                      <a:pt x="14396" y="21573"/>
                    </a:lnTo>
                    <a:lnTo>
                      <a:pt x="14501" y="21636"/>
                    </a:lnTo>
                    <a:lnTo>
                      <a:pt x="14647" y="21552"/>
                    </a:lnTo>
                    <a:lnTo>
                      <a:pt x="14815" y="21573"/>
                    </a:lnTo>
                    <a:lnTo>
                      <a:pt x="14877" y="21677"/>
                    </a:lnTo>
                    <a:lnTo>
                      <a:pt x="14982" y="21677"/>
                    </a:lnTo>
                    <a:lnTo>
                      <a:pt x="15191" y="21636"/>
                    </a:lnTo>
                    <a:lnTo>
                      <a:pt x="15296" y="21636"/>
                    </a:lnTo>
                    <a:lnTo>
                      <a:pt x="15359" y="21468"/>
                    </a:lnTo>
                    <a:lnTo>
                      <a:pt x="15442" y="21426"/>
                    </a:lnTo>
                    <a:lnTo>
                      <a:pt x="15547" y="21447"/>
                    </a:lnTo>
                    <a:lnTo>
                      <a:pt x="15547" y="21364"/>
                    </a:lnTo>
                    <a:lnTo>
                      <a:pt x="15631" y="21343"/>
                    </a:lnTo>
                    <a:lnTo>
                      <a:pt x="15693" y="21217"/>
                    </a:lnTo>
                    <a:lnTo>
                      <a:pt x="15798" y="21112"/>
                    </a:lnTo>
                    <a:lnTo>
                      <a:pt x="15903" y="21071"/>
                    </a:lnTo>
                    <a:lnTo>
                      <a:pt x="16133" y="21029"/>
                    </a:lnTo>
                    <a:lnTo>
                      <a:pt x="16237" y="20861"/>
                    </a:lnTo>
                    <a:lnTo>
                      <a:pt x="16237" y="20736"/>
                    </a:lnTo>
                    <a:lnTo>
                      <a:pt x="16321" y="20736"/>
                    </a:lnTo>
                    <a:lnTo>
                      <a:pt x="16447" y="20631"/>
                    </a:lnTo>
                    <a:lnTo>
                      <a:pt x="16551" y="20799"/>
                    </a:lnTo>
                    <a:lnTo>
                      <a:pt x="16719" y="20736"/>
                    </a:lnTo>
                    <a:lnTo>
                      <a:pt x="16928" y="20820"/>
                    </a:lnTo>
                    <a:lnTo>
                      <a:pt x="17012" y="20757"/>
                    </a:lnTo>
                    <a:lnTo>
                      <a:pt x="16970" y="20652"/>
                    </a:lnTo>
                    <a:lnTo>
                      <a:pt x="17242" y="20506"/>
                    </a:lnTo>
                    <a:lnTo>
                      <a:pt x="17325" y="20527"/>
                    </a:lnTo>
                    <a:lnTo>
                      <a:pt x="17367" y="20610"/>
                    </a:lnTo>
                    <a:lnTo>
                      <a:pt x="17451" y="20610"/>
                    </a:lnTo>
                    <a:lnTo>
                      <a:pt x="17472" y="20652"/>
                    </a:lnTo>
                    <a:lnTo>
                      <a:pt x="17388" y="20820"/>
                    </a:lnTo>
                    <a:lnTo>
                      <a:pt x="17451" y="20903"/>
                    </a:lnTo>
                    <a:lnTo>
                      <a:pt x="17535" y="20903"/>
                    </a:lnTo>
                    <a:lnTo>
                      <a:pt x="17597" y="20861"/>
                    </a:lnTo>
                    <a:lnTo>
                      <a:pt x="17639" y="20945"/>
                    </a:lnTo>
                    <a:lnTo>
                      <a:pt x="17702" y="21050"/>
                    </a:lnTo>
                    <a:lnTo>
                      <a:pt x="17702" y="21133"/>
                    </a:lnTo>
                    <a:lnTo>
                      <a:pt x="17597" y="21238"/>
                    </a:lnTo>
                    <a:lnTo>
                      <a:pt x="17639" y="21343"/>
                    </a:lnTo>
                    <a:lnTo>
                      <a:pt x="17765" y="21364"/>
                    </a:lnTo>
                    <a:lnTo>
                      <a:pt x="17849" y="21322"/>
                    </a:lnTo>
                    <a:lnTo>
                      <a:pt x="17953" y="21364"/>
                    </a:lnTo>
                    <a:lnTo>
                      <a:pt x="18016" y="21468"/>
                    </a:lnTo>
                    <a:lnTo>
                      <a:pt x="18121" y="21426"/>
                    </a:lnTo>
                    <a:lnTo>
                      <a:pt x="18246" y="21468"/>
                    </a:lnTo>
                    <a:lnTo>
                      <a:pt x="18330" y="21426"/>
                    </a:lnTo>
                    <a:lnTo>
                      <a:pt x="18497" y="21426"/>
                    </a:lnTo>
                    <a:lnTo>
                      <a:pt x="18539" y="21573"/>
                    </a:lnTo>
                    <a:lnTo>
                      <a:pt x="18685" y="21677"/>
                    </a:lnTo>
                    <a:lnTo>
                      <a:pt x="18706" y="21845"/>
                    </a:lnTo>
                    <a:lnTo>
                      <a:pt x="18811" y="21845"/>
                    </a:lnTo>
                    <a:lnTo>
                      <a:pt x="18916" y="21970"/>
                    </a:lnTo>
                    <a:lnTo>
                      <a:pt x="18916" y="22117"/>
                    </a:lnTo>
                    <a:lnTo>
                      <a:pt x="18999" y="22326"/>
                    </a:lnTo>
                    <a:lnTo>
                      <a:pt x="19020" y="22493"/>
                    </a:lnTo>
                    <a:lnTo>
                      <a:pt x="18999" y="22745"/>
                    </a:lnTo>
                    <a:lnTo>
                      <a:pt x="18999" y="22849"/>
                    </a:lnTo>
                    <a:lnTo>
                      <a:pt x="18957" y="22933"/>
                    </a:lnTo>
                    <a:lnTo>
                      <a:pt x="18853" y="22996"/>
                    </a:lnTo>
                    <a:lnTo>
                      <a:pt x="18832" y="23100"/>
                    </a:lnTo>
                    <a:lnTo>
                      <a:pt x="18769" y="23121"/>
                    </a:lnTo>
                    <a:lnTo>
                      <a:pt x="18748" y="23205"/>
                    </a:lnTo>
                    <a:lnTo>
                      <a:pt x="18811" y="23309"/>
                    </a:lnTo>
                    <a:lnTo>
                      <a:pt x="18748" y="23351"/>
                    </a:lnTo>
                    <a:lnTo>
                      <a:pt x="18685" y="23330"/>
                    </a:lnTo>
                    <a:lnTo>
                      <a:pt x="18602" y="23435"/>
                    </a:lnTo>
                    <a:lnTo>
                      <a:pt x="18539" y="23519"/>
                    </a:lnTo>
                    <a:lnTo>
                      <a:pt x="18602" y="23581"/>
                    </a:lnTo>
                    <a:lnTo>
                      <a:pt x="18539" y="23665"/>
                    </a:lnTo>
                    <a:lnTo>
                      <a:pt x="18539" y="23770"/>
                    </a:lnTo>
                    <a:lnTo>
                      <a:pt x="18644" y="23833"/>
                    </a:lnTo>
                    <a:lnTo>
                      <a:pt x="18706" y="23895"/>
                    </a:lnTo>
                    <a:lnTo>
                      <a:pt x="18769" y="23958"/>
                    </a:lnTo>
                    <a:lnTo>
                      <a:pt x="18748" y="24105"/>
                    </a:lnTo>
                    <a:lnTo>
                      <a:pt x="18811" y="24251"/>
                    </a:lnTo>
                    <a:lnTo>
                      <a:pt x="18937" y="24146"/>
                    </a:lnTo>
                    <a:lnTo>
                      <a:pt x="19209" y="24084"/>
                    </a:lnTo>
                    <a:lnTo>
                      <a:pt x="19229" y="24167"/>
                    </a:lnTo>
                    <a:lnTo>
                      <a:pt x="19209" y="24251"/>
                    </a:lnTo>
                    <a:lnTo>
                      <a:pt x="19271" y="24293"/>
                    </a:lnTo>
                    <a:lnTo>
                      <a:pt x="19418" y="24272"/>
                    </a:lnTo>
                    <a:lnTo>
                      <a:pt x="19439" y="24377"/>
                    </a:lnTo>
                    <a:lnTo>
                      <a:pt x="19418" y="24481"/>
                    </a:lnTo>
                    <a:lnTo>
                      <a:pt x="19481" y="24565"/>
                    </a:lnTo>
                    <a:lnTo>
                      <a:pt x="19627" y="24586"/>
                    </a:lnTo>
                    <a:lnTo>
                      <a:pt x="19585" y="24628"/>
                    </a:lnTo>
                    <a:lnTo>
                      <a:pt x="19648" y="24711"/>
                    </a:lnTo>
                    <a:lnTo>
                      <a:pt x="19669" y="24670"/>
                    </a:lnTo>
                    <a:lnTo>
                      <a:pt x="19815" y="24670"/>
                    </a:lnTo>
                    <a:lnTo>
                      <a:pt x="19941" y="24732"/>
                    </a:lnTo>
                    <a:lnTo>
                      <a:pt x="19941" y="24816"/>
                    </a:lnTo>
                    <a:lnTo>
                      <a:pt x="19878" y="24921"/>
                    </a:lnTo>
                    <a:lnTo>
                      <a:pt x="19899" y="25004"/>
                    </a:lnTo>
                    <a:lnTo>
                      <a:pt x="19753" y="25193"/>
                    </a:lnTo>
                    <a:lnTo>
                      <a:pt x="19648" y="25297"/>
                    </a:lnTo>
                    <a:lnTo>
                      <a:pt x="19669" y="25360"/>
                    </a:lnTo>
                    <a:lnTo>
                      <a:pt x="19753" y="25339"/>
                    </a:lnTo>
                    <a:lnTo>
                      <a:pt x="19941" y="25339"/>
                    </a:lnTo>
                    <a:lnTo>
                      <a:pt x="19983" y="25402"/>
                    </a:lnTo>
                    <a:lnTo>
                      <a:pt x="20066" y="25318"/>
                    </a:lnTo>
                    <a:lnTo>
                      <a:pt x="20150" y="25423"/>
                    </a:lnTo>
                    <a:lnTo>
                      <a:pt x="20108" y="25548"/>
                    </a:lnTo>
                    <a:lnTo>
                      <a:pt x="20150" y="25674"/>
                    </a:lnTo>
                    <a:lnTo>
                      <a:pt x="20276" y="25737"/>
                    </a:lnTo>
                    <a:lnTo>
                      <a:pt x="20338" y="25653"/>
                    </a:lnTo>
                    <a:lnTo>
                      <a:pt x="20485" y="25653"/>
                    </a:lnTo>
                    <a:lnTo>
                      <a:pt x="20736" y="25548"/>
                    </a:lnTo>
                    <a:lnTo>
                      <a:pt x="20841" y="25569"/>
                    </a:lnTo>
                    <a:lnTo>
                      <a:pt x="20841" y="25716"/>
                    </a:lnTo>
                    <a:lnTo>
                      <a:pt x="20799" y="25737"/>
                    </a:lnTo>
                    <a:lnTo>
                      <a:pt x="20862" y="25778"/>
                    </a:lnTo>
                    <a:lnTo>
                      <a:pt x="20924" y="25883"/>
                    </a:lnTo>
                    <a:lnTo>
                      <a:pt x="21050" y="25841"/>
                    </a:lnTo>
                    <a:lnTo>
                      <a:pt x="21154" y="25862"/>
                    </a:lnTo>
                    <a:lnTo>
                      <a:pt x="21134" y="25716"/>
                    </a:lnTo>
                    <a:lnTo>
                      <a:pt x="21134" y="25569"/>
                    </a:lnTo>
                    <a:lnTo>
                      <a:pt x="21092" y="25465"/>
                    </a:lnTo>
                    <a:lnTo>
                      <a:pt x="21092" y="25255"/>
                    </a:lnTo>
                    <a:lnTo>
                      <a:pt x="21154" y="25214"/>
                    </a:lnTo>
                    <a:lnTo>
                      <a:pt x="21154" y="25130"/>
                    </a:lnTo>
                    <a:lnTo>
                      <a:pt x="21364" y="25130"/>
                    </a:lnTo>
                    <a:lnTo>
                      <a:pt x="21426" y="25109"/>
                    </a:lnTo>
                    <a:lnTo>
                      <a:pt x="21468" y="25088"/>
                    </a:lnTo>
                    <a:lnTo>
                      <a:pt x="21510" y="25025"/>
                    </a:lnTo>
                    <a:lnTo>
                      <a:pt x="21552" y="24983"/>
                    </a:lnTo>
                    <a:lnTo>
                      <a:pt x="21678" y="24921"/>
                    </a:lnTo>
                    <a:lnTo>
                      <a:pt x="21761" y="24942"/>
                    </a:lnTo>
                    <a:lnTo>
                      <a:pt x="21740" y="25025"/>
                    </a:lnTo>
                    <a:lnTo>
                      <a:pt x="21782" y="25046"/>
                    </a:lnTo>
                    <a:lnTo>
                      <a:pt x="21866" y="25046"/>
                    </a:lnTo>
                    <a:lnTo>
                      <a:pt x="21887" y="24942"/>
                    </a:lnTo>
                    <a:lnTo>
                      <a:pt x="21970" y="24900"/>
                    </a:lnTo>
                    <a:lnTo>
                      <a:pt x="22096" y="25004"/>
                    </a:lnTo>
                    <a:lnTo>
                      <a:pt x="22159" y="24921"/>
                    </a:lnTo>
                    <a:lnTo>
                      <a:pt x="22242" y="24921"/>
                    </a:lnTo>
                    <a:lnTo>
                      <a:pt x="22263" y="25004"/>
                    </a:lnTo>
                    <a:lnTo>
                      <a:pt x="22389" y="24942"/>
                    </a:lnTo>
                    <a:lnTo>
                      <a:pt x="22389" y="24879"/>
                    </a:lnTo>
                    <a:lnTo>
                      <a:pt x="22556" y="24816"/>
                    </a:lnTo>
                    <a:lnTo>
                      <a:pt x="22661" y="24900"/>
                    </a:lnTo>
                    <a:lnTo>
                      <a:pt x="22870" y="24816"/>
                    </a:lnTo>
                    <a:lnTo>
                      <a:pt x="22828" y="24628"/>
                    </a:lnTo>
                    <a:lnTo>
                      <a:pt x="22954" y="24586"/>
                    </a:lnTo>
                    <a:lnTo>
                      <a:pt x="23100" y="24586"/>
                    </a:lnTo>
                    <a:lnTo>
                      <a:pt x="23184" y="24502"/>
                    </a:lnTo>
                    <a:lnTo>
                      <a:pt x="23310" y="24586"/>
                    </a:lnTo>
                    <a:lnTo>
                      <a:pt x="23310" y="24670"/>
                    </a:lnTo>
                    <a:lnTo>
                      <a:pt x="23435" y="24690"/>
                    </a:lnTo>
                    <a:lnTo>
                      <a:pt x="23477" y="24774"/>
                    </a:lnTo>
                    <a:lnTo>
                      <a:pt x="23749" y="24774"/>
                    </a:lnTo>
                    <a:lnTo>
                      <a:pt x="23812" y="24816"/>
                    </a:lnTo>
                    <a:lnTo>
                      <a:pt x="23958" y="24774"/>
                    </a:lnTo>
                    <a:lnTo>
                      <a:pt x="24042" y="24837"/>
                    </a:lnTo>
                    <a:lnTo>
                      <a:pt x="24042" y="24942"/>
                    </a:lnTo>
                    <a:lnTo>
                      <a:pt x="23937" y="24983"/>
                    </a:lnTo>
                    <a:lnTo>
                      <a:pt x="23875" y="25193"/>
                    </a:lnTo>
                    <a:lnTo>
                      <a:pt x="23958" y="25214"/>
                    </a:lnTo>
                    <a:lnTo>
                      <a:pt x="23979" y="25318"/>
                    </a:lnTo>
                    <a:lnTo>
                      <a:pt x="24230" y="25402"/>
                    </a:lnTo>
                    <a:lnTo>
                      <a:pt x="24251" y="25506"/>
                    </a:lnTo>
                    <a:lnTo>
                      <a:pt x="24377" y="25527"/>
                    </a:lnTo>
                    <a:lnTo>
                      <a:pt x="24481" y="25611"/>
                    </a:lnTo>
                    <a:lnTo>
                      <a:pt x="24586" y="25548"/>
                    </a:lnTo>
                    <a:lnTo>
                      <a:pt x="24649" y="25611"/>
                    </a:lnTo>
                    <a:lnTo>
                      <a:pt x="24711" y="25569"/>
                    </a:lnTo>
                    <a:lnTo>
                      <a:pt x="24816" y="25632"/>
                    </a:lnTo>
                    <a:lnTo>
                      <a:pt x="24858" y="25632"/>
                    </a:lnTo>
                    <a:lnTo>
                      <a:pt x="24900" y="25611"/>
                    </a:lnTo>
                    <a:lnTo>
                      <a:pt x="24963" y="25653"/>
                    </a:lnTo>
                    <a:lnTo>
                      <a:pt x="25046" y="25611"/>
                    </a:lnTo>
                    <a:lnTo>
                      <a:pt x="25046" y="25548"/>
                    </a:lnTo>
                    <a:lnTo>
                      <a:pt x="25088" y="25423"/>
                    </a:lnTo>
                    <a:lnTo>
                      <a:pt x="25130" y="25527"/>
                    </a:lnTo>
                    <a:lnTo>
                      <a:pt x="25235" y="25653"/>
                    </a:lnTo>
                    <a:lnTo>
                      <a:pt x="25297" y="25632"/>
                    </a:lnTo>
                    <a:lnTo>
                      <a:pt x="25444" y="25737"/>
                    </a:lnTo>
                    <a:lnTo>
                      <a:pt x="25569" y="25737"/>
                    </a:lnTo>
                    <a:lnTo>
                      <a:pt x="25632" y="25632"/>
                    </a:lnTo>
                    <a:lnTo>
                      <a:pt x="25716" y="25716"/>
                    </a:lnTo>
                    <a:lnTo>
                      <a:pt x="25820" y="25674"/>
                    </a:lnTo>
                    <a:lnTo>
                      <a:pt x="25862" y="25716"/>
                    </a:lnTo>
                    <a:lnTo>
                      <a:pt x="25862" y="25737"/>
                    </a:lnTo>
                    <a:lnTo>
                      <a:pt x="25800" y="25758"/>
                    </a:lnTo>
                    <a:lnTo>
                      <a:pt x="25758" y="25862"/>
                    </a:lnTo>
                    <a:lnTo>
                      <a:pt x="25695" y="25967"/>
                    </a:lnTo>
                    <a:lnTo>
                      <a:pt x="25695" y="26030"/>
                    </a:lnTo>
                    <a:lnTo>
                      <a:pt x="25820" y="26197"/>
                    </a:lnTo>
                    <a:lnTo>
                      <a:pt x="25904" y="26260"/>
                    </a:lnTo>
                    <a:lnTo>
                      <a:pt x="25904" y="26302"/>
                    </a:lnTo>
                    <a:lnTo>
                      <a:pt x="25925" y="26448"/>
                    </a:lnTo>
                    <a:lnTo>
                      <a:pt x="25946" y="26406"/>
                    </a:lnTo>
                    <a:lnTo>
                      <a:pt x="26009" y="26343"/>
                    </a:lnTo>
                    <a:lnTo>
                      <a:pt x="26092" y="26364"/>
                    </a:lnTo>
                    <a:lnTo>
                      <a:pt x="26134" y="26385"/>
                    </a:lnTo>
                    <a:lnTo>
                      <a:pt x="26176" y="26385"/>
                    </a:lnTo>
                    <a:lnTo>
                      <a:pt x="26281" y="26281"/>
                    </a:lnTo>
                    <a:lnTo>
                      <a:pt x="26260" y="26239"/>
                    </a:lnTo>
                    <a:lnTo>
                      <a:pt x="26218" y="26197"/>
                    </a:lnTo>
                    <a:lnTo>
                      <a:pt x="26218" y="26176"/>
                    </a:lnTo>
                    <a:lnTo>
                      <a:pt x="26155" y="26071"/>
                    </a:lnTo>
                    <a:lnTo>
                      <a:pt x="26072" y="26071"/>
                    </a:lnTo>
                    <a:lnTo>
                      <a:pt x="26030" y="25967"/>
                    </a:lnTo>
                    <a:lnTo>
                      <a:pt x="26051" y="25925"/>
                    </a:lnTo>
                    <a:lnTo>
                      <a:pt x="26155" y="25841"/>
                    </a:lnTo>
                    <a:lnTo>
                      <a:pt x="26155" y="25758"/>
                    </a:lnTo>
                    <a:lnTo>
                      <a:pt x="26155" y="25716"/>
                    </a:lnTo>
                    <a:lnTo>
                      <a:pt x="26176" y="25716"/>
                    </a:lnTo>
                    <a:lnTo>
                      <a:pt x="26218" y="25653"/>
                    </a:lnTo>
                    <a:lnTo>
                      <a:pt x="26239" y="25716"/>
                    </a:lnTo>
                    <a:lnTo>
                      <a:pt x="26260" y="25737"/>
                    </a:lnTo>
                    <a:lnTo>
                      <a:pt x="26281" y="25737"/>
                    </a:lnTo>
                    <a:lnTo>
                      <a:pt x="26260" y="25758"/>
                    </a:lnTo>
                    <a:lnTo>
                      <a:pt x="26260" y="25778"/>
                    </a:lnTo>
                    <a:lnTo>
                      <a:pt x="26323" y="25778"/>
                    </a:lnTo>
                    <a:lnTo>
                      <a:pt x="26281" y="25820"/>
                    </a:lnTo>
                    <a:lnTo>
                      <a:pt x="26344" y="25841"/>
                    </a:lnTo>
                    <a:lnTo>
                      <a:pt x="26385" y="25758"/>
                    </a:lnTo>
                    <a:lnTo>
                      <a:pt x="26490" y="25737"/>
                    </a:lnTo>
                    <a:lnTo>
                      <a:pt x="26553" y="25653"/>
                    </a:lnTo>
                    <a:lnTo>
                      <a:pt x="26616" y="25716"/>
                    </a:lnTo>
                    <a:lnTo>
                      <a:pt x="26741" y="25653"/>
                    </a:lnTo>
                    <a:lnTo>
                      <a:pt x="26867" y="25611"/>
                    </a:lnTo>
                    <a:lnTo>
                      <a:pt x="26804" y="25527"/>
                    </a:lnTo>
                    <a:lnTo>
                      <a:pt x="26908" y="25527"/>
                    </a:lnTo>
                    <a:lnTo>
                      <a:pt x="27013" y="25465"/>
                    </a:lnTo>
                    <a:lnTo>
                      <a:pt x="27139" y="25527"/>
                    </a:lnTo>
                    <a:lnTo>
                      <a:pt x="27201" y="25506"/>
                    </a:lnTo>
                    <a:lnTo>
                      <a:pt x="27327" y="25444"/>
                    </a:lnTo>
                    <a:lnTo>
                      <a:pt x="27432" y="25339"/>
                    </a:lnTo>
                    <a:lnTo>
                      <a:pt x="27515" y="25234"/>
                    </a:lnTo>
                    <a:lnTo>
                      <a:pt x="27536" y="25193"/>
                    </a:lnTo>
                    <a:lnTo>
                      <a:pt x="27578" y="25214"/>
                    </a:lnTo>
                    <a:lnTo>
                      <a:pt x="27620" y="25255"/>
                    </a:lnTo>
                    <a:lnTo>
                      <a:pt x="27662" y="25214"/>
                    </a:lnTo>
                    <a:lnTo>
                      <a:pt x="27724" y="25130"/>
                    </a:lnTo>
                    <a:lnTo>
                      <a:pt x="27808" y="25088"/>
                    </a:lnTo>
                    <a:lnTo>
                      <a:pt x="27787" y="24942"/>
                    </a:lnTo>
                    <a:lnTo>
                      <a:pt x="27745" y="24837"/>
                    </a:lnTo>
                    <a:lnTo>
                      <a:pt x="27787" y="24774"/>
                    </a:lnTo>
                    <a:lnTo>
                      <a:pt x="27745" y="24690"/>
                    </a:lnTo>
                    <a:lnTo>
                      <a:pt x="27808" y="24732"/>
                    </a:lnTo>
                    <a:lnTo>
                      <a:pt x="27934" y="24816"/>
                    </a:lnTo>
                    <a:lnTo>
                      <a:pt x="27955" y="24900"/>
                    </a:lnTo>
                    <a:lnTo>
                      <a:pt x="28059" y="25004"/>
                    </a:lnTo>
                    <a:lnTo>
                      <a:pt x="28143" y="24983"/>
                    </a:lnTo>
                    <a:lnTo>
                      <a:pt x="28143" y="24983"/>
                    </a:lnTo>
                    <a:lnTo>
                      <a:pt x="28101" y="25046"/>
                    </a:lnTo>
                    <a:lnTo>
                      <a:pt x="28017" y="25109"/>
                    </a:lnTo>
                    <a:lnTo>
                      <a:pt x="28038" y="25151"/>
                    </a:lnTo>
                    <a:lnTo>
                      <a:pt x="28248" y="25046"/>
                    </a:lnTo>
                    <a:lnTo>
                      <a:pt x="28248" y="24921"/>
                    </a:lnTo>
                    <a:lnTo>
                      <a:pt x="28352" y="24900"/>
                    </a:lnTo>
                    <a:lnTo>
                      <a:pt x="28415" y="24837"/>
                    </a:lnTo>
                    <a:lnTo>
                      <a:pt x="28520" y="24900"/>
                    </a:lnTo>
                    <a:lnTo>
                      <a:pt x="28582" y="24879"/>
                    </a:lnTo>
                    <a:lnTo>
                      <a:pt x="28624" y="24795"/>
                    </a:lnTo>
                    <a:lnTo>
                      <a:pt x="28687" y="24795"/>
                    </a:lnTo>
                    <a:lnTo>
                      <a:pt x="28708" y="24711"/>
                    </a:lnTo>
                    <a:lnTo>
                      <a:pt x="28771" y="24795"/>
                    </a:lnTo>
                    <a:lnTo>
                      <a:pt x="28854" y="24900"/>
                    </a:lnTo>
                    <a:lnTo>
                      <a:pt x="28896" y="24837"/>
                    </a:lnTo>
                    <a:lnTo>
                      <a:pt x="28938" y="24732"/>
                    </a:lnTo>
                    <a:lnTo>
                      <a:pt x="28980" y="24732"/>
                    </a:lnTo>
                    <a:lnTo>
                      <a:pt x="29001" y="24774"/>
                    </a:lnTo>
                    <a:lnTo>
                      <a:pt x="29085" y="24774"/>
                    </a:lnTo>
                    <a:lnTo>
                      <a:pt x="29105" y="24711"/>
                    </a:lnTo>
                    <a:lnTo>
                      <a:pt x="29231" y="24711"/>
                    </a:lnTo>
                    <a:lnTo>
                      <a:pt x="29294" y="24628"/>
                    </a:lnTo>
                    <a:lnTo>
                      <a:pt x="29357" y="24586"/>
                    </a:lnTo>
                    <a:lnTo>
                      <a:pt x="29377" y="24670"/>
                    </a:lnTo>
                    <a:lnTo>
                      <a:pt x="29398" y="24607"/>
                    </a:lnTo>
                    <a:lnTo>
                      <a:pt x="29482" y="24607"/>
                    </a:lnTo>
                    <a:lnTo>
                      <a:pt x="29566" y="24586"/>
                    </a:lnTo>
                    <a:lnTo>
                      <a:pt x="29524" y="24502"/>
                    </a:lnTo>
                    <a:lnTo>
                      <a:pt x="29587" y="24418"/>
                    </a:lnTo>
                    <a:lnTo>
                      <a:pt x="29608" y="24293"/>
                    </a:lnTo>
                    <a:lnTo>
                      <a:pt x="29566" y="24188"/>
                    </a:lnTo>
                    <a:lnTo>
                      <a:pt x="29566" y="24188"/>
                    </a:lnTo>
                    <a:lnTo>
                      <a:pt x="29608" y="24209"/>
                    </a:lnTo>
                    <a:lnTo>
                      <a:pt x="29670" y="24146"/>
                    </a:lnTo>
                    <a:lnTo>
                      <a:pt x="29796" y="24105"/>
                    </a:lnTo>
                    <a:lnTo>
                      <a:pt x="29817" y="24167"/>
                    </a:lnTo>
                    <a:lnTo>
                      <a:pt x="29921" y="24167"/>
                    </a:lnTo>
                    <a:lnTo>
                      <a:pt x="29942" y="24042"/>
                    </a:lnTo>
                    <a:lnTo>
                      <a:pt x="30005" y="24042"/>
                    </a:lnTo>
                    <a:lnTo>
                      <a:pt x="30026" y="23958"/>
                    </a:lnTo>
                    <a:lnTo>
                      <a:pt x="30089" y="23958"/>
                    </a:lnTo>
                    <a:lnTo>
                      <a:pt x="30089" y="23979"/>
                    </a:lnTo>
                    <a:lnTo>
                      <a:pt x="30110" y="23979"/>
                    </a:lnTo>
                    <a:lnTo>
                      <a:pt x="30193" y="23874"/>
                    </a:lnTo>
                    <a:lnTo>
                      <a:pt x="30256" y="23958"/>
                    </a:lnTo>
                    <a:lnTo>
                      <a:pt x="30256" y="23833"/>
                    </a:lnTo>
                    <a:lnTo>
                      <a:pt x="30340" y="23833"/>
                    </a:lnTo>
                    <a:lnTo>
                      <a:pt x="30361" y="23728"/>
                    </a:lnTo>
                    <a:lnTo>
                      <a:pt x="30277" y="23686"/>
                    </a:lnTo>
                    <a:lnTo>
                      <a:pt x="30193" y="23749"/>
                    </a:lnTo>
                    <a:lnTo>
                      <a:pt x="30047" y="23623"/>
                    </a:lnTo>
                    <a:lnTo>
                      <a:pt x="30235" y="23623"/>
                    </a:lnTo>
                    <a:lnTo>
                      <a:pt x="30340" y="23477"/>
                    </a:lnTo>
                    <a:lnTo>
                      <a:pt x="30361" y="23540"/>
                    </a:lnTo>
                    <a:lnTo>
                      <a:pt x="30445" y="23477"/>
                    </a:lnTo>
                    <a:lnTo>
                      <a:pt x="30612" y="23581"/>
                    </a:lnTo>
                    <a:lnTo>
                      <a:pt x="30633" y="23456"/>
                    </a:lnTo>
                    <a:lnTo>
                      <a:pt x="30549" y="23435"/>
                    </a:lnTo>
                    <a:lnTo>
                      <a:pt x="30507" y="23372"/>
                    </a:lnTo>
                    <a:lnTo>
                      <a:pt x="30528" y="23309"/>
                    </a:lnTo>
                    <a:lnTo>
                      <a:pt x="30633" y="23372"/>
                    </a:lnTo>
                    <a:lnTo>
                      <a:pt x="30717" y="23309"/>
                    </a:lnTo>
                    <a:lnTo>
                      <a:pt x="30675" y="23268"/>
                    </a:lnTo>
                    <a:lnTo>
                      <a:pt x="30612" y="23268"/>
                    </a:lnTo>
                    <a:lnTo>
                      <a:pt x="30612" y="23163"/>
                    </a:lnTo>
                    <a:lnTo>
                      <a:pt x="30528" y="23121"/>
                    </a:lnTo>
                    <a:lnTo>
                      <a:pt x="30612" y="23100"/>
                    </a:lnTo>
                    <a:lnTo>
                      <a:pt x="30654" y="23142"/>
                    </a:lnTo>
                    <a:lnTo>
                      <a:pt x="30717" y="23142"/>
                    </a:lnTo>
                    <a:lnTo>
                      <a:pt x="30758" y="23205"/>
                    </a:lnTo>
                    <a:lnTo>
                      <a:pt x="30758" y="23121"/>
                    </a:lnTo>
                    <a:lnTo>
                      <a:pt x="30654" y="23037"/>
                    </a:lnTo>
                    <a:lnTo>
                      <a:pt x="30654" y="22933"/>
                    </a:lnTo>
                    <a:lnTo>
                      <a:pt x="30737" y="22933"/>
                    </a:lnTo>
                    <a:lnTo>
                      <a:pt x="30758" y="22891"/>
                    </a:lnTo>
                    <a:lnTo>
                      <a:pt x="30863" y="22954"/>
                    </a:lnTo>
                    <a:lnTo>
                      <a:pt x="30863" y="23037"/>
                    </a:lnTo>
                    <a:lnTo>
                      <a:pt x="30926" y="23037"/>
                    </a:lnTo>
                    <a:lnTo>
                      <a:pt x="30968" y="23121"/>
                    </a:lnTo>
                    <a:lnTo>
                      <a:pt x="30989" y="22996"/>
                    </a:lnTo>
                    <a:lnTo>
                      <a:pt x="30947" y="22912"/>
                    </a:lnTo>
                    <a:lnTo>
                      <a:pt x="30884" y="22912"/>
                    </a:lnTo>
                    <a:lnTo>
                      <a:pt x="30863" y="22828"/>
                    </a:lnTo>
                    <a:lnTo>
                      <a:pt x="30947" y="22828"/>
                    </a:lnTo>
                    <a:lnTo>
                      <a:pt x="30947" y="22745"/>
                    </a:lnTo>
                    <a:lnTo>
                      <a:pt x="30863" y="22724"/>
                    </a:lnTo>
                    <a:lnTo>
                      <a:pt x="30989" y="22598"/>
                    </a:lnTo>
                    <a:lnTo>
                      <a:pt x="30926" y="22535"/>
                    </a:lnTo>
                    <a:lnTo>
                      <a:pt x="30842" y="22535"/>
                    </a:lnTo>
                    <a:lnTo>
                      <a:pt x="30779" y="22598"/>
                    </a:lnTo>
                    <a:lnTo>
                      <a:pt x="30800" y="22493"/>
                    </a:lnTo>
                    <a:lnTo>
                      <a:pt x="30947" y="22410"/>
                    </a:lnTo>
                    <a:lnTo>
                      <a:pt x="31135" y="22326"/>
                    </a:lnTo>
                    <a:lnTo>
                      <a:pt x="31072" y="22263"/>
                    </a:lnTo>
                    <a:lnTo>
                      <a:pt x="30989" y="22326"/>
                    </a:lnTo>
                    <a:lnTo>
                      <a:pt x="30863" y="22201"/>
                    </a:lnTo>
                    <a:lnTo>
                      <a:pt x="30968" y="22201"/>
                    </a:lnTo>
                    <a:lnTo>
                      <a:pt x="30884" y="22096"/>
                    </a:lnTo>
                    <a:lnTo>
                      <a:pt x="30800" y="22096"/>
                    </a:lnTo>
                    <a:lnTo>
                      <a:pt x="30863" y="22054"/>
                    </a:lnTo>
                    <a:lnTo>
                      <a:pt x="30800" y="21991"/>
                    </a:lnTo>
                    <a:lnTo>
                      <a:pt x="30884" y="21991"/>
                    </a:lnTo>
                    <a:lnTo>
                      <a:pt x="30926" y="21908"/>
                    </a:lnTo>
                    <a:lnTo>
                      <a:pt x="31030" y="21908"/>
                    </a:lnTo>
                    <a:lnTo>
                      <a:pt x="30989" y="22012"/>
                    </a:lnTo>
                    <a:lnTo>
                      <a:pt x="31072" y="22012"/>
                    </a:lnTo>
                    <a:lnTo>
                      <a:pt x="31240" y="21866"/>
                    </a:lnTo>
                    <a:lnTo>
                      <a:pt x="31240" y="21782"/>
                    </a:lnTo>
                    <a:lnTo>
                      <a:pt x="31365" y="21803"/>
                    </a:lnTo>
                    <a:lnTo>
                      <a:pt x="31281" y="21698"/>
                    </a:lnTo>
                    <a:lnTo>
                      <a:pt x="31198" y="21698"/>
                    </a:lnTo>
                    <a:lnTo>
                      <a:pt x="31240" y="21594"/>
                    </a:lnTo>
                    <a:lnTo>
                      <a:pt x="31302" y="21677"/>
                    </a:lnTo>
                    <a:lnTo>
                      <a:pt x="31386" y="21636"/>
                    </a:lnTo>
                    <a:lnTo>
                      <a:pt x="31386" y="21531"/>
                    </a:lnTo>
                    <a:lnTo>
                      <a:pt x="31449" y="21489"/>
                    </a:lnTo>
                    <a:lnTo>
                      <a:pt x="31386" y="21426"/>
                    </a:lnTo>
                    <a:lnTo>
                      <a:pt x="31386" y="21343"/>
                    </a:lnTo>
                    <a:lnTo>
                      <a:pt x="31470" y="21322"/>
                    </a:lnTo>
                    <a:lnTo>
                      <a:pt x="31407" y="21238"/>
                    </a:lnTo>
                    <a:lnTo>
                      <a:pt x="31407" y="21175"/>
                    </a:lnTo>
                    <a:lnTo>
                      <a:pt x="31302" y="21112"/>
                    </a:lnTo>
                    <a:lnTo>
                      <a:pt x="31470" y="21154"/>
                    </a:lnTo>
                    <a:lnTo>
                      <a:pt x="31512" y="21112"/>
                    </a:lnTo>
                    <a:lnTo>
                      <a:pt x="31616" y="20903"/>
                    </a:lnTo>
                    <a:lnTo>
                      <a:pt x="31700" y="20903"/>
                    </a:lnTo>
                    <a:lnTo>
                      <a:pt x="31721" y="20966"/>
                    </a:lnTo>
                    <a:lnTo>
                      <a:pt x="31763" y="21029"/>
                    </a:lnTo>
                    <a:lnTo>
                      <a:pt x="31784" y="20924"/>
                    </a:lnTo>
                    <a:lnTo>
                      <a:pt x="31846" y="20861"/>
                    </a:lnTo>
                    <a:lnTo>
                      <a:pt x="31805" y="20736"/>
                    </a:lnTo>
                    <a:lnTo>
                      <a:pt x="31679" y="20736"/>
                    </a:lnTo>
                    <a:lnTo>
                      <a:pt x="31616" y="20694"/>
                    </a:lnTo>
                    <a:lnTo>
                      <a:pt x="31679" y="20652"/>
                    </a:lnTo>
                    <a:lnTo>
                      <a:pt x="31763" y="20652"/>
                    </a:lnTo>
                    <a:lnTo>
                      <a:pt x="31826" y="20610"/>
                    </a:lnTo>
                    <a:lnTo>
                      <a:pt x="31784" y="20548"/>
                    </a:lnTo>
                    <a:lnTo>
                      <a:pt x="31700" y="20506"/>
                    </a:lnTo>
                    <a:lnTo>
                      <a:pt x="31784" y="20443"/>
                    </a:lnTo>
                    <a:lnTo>
                      <a:pt x="31826" y="20443"/>
                    </a:lnTo>
                    <a:lnTo>
                      <a:pt x="31826" y="20401"/>
                    </a:lnTo>
                    <a:lnTo>
                      <a:pt x="31784" y="20338"/>
                    </a:lnTo>
                    <a:lnTo>
                      <a:pt x="31574" y="20338"/>
                    </a:lnTo>
                    <a:lnTo>
                      <a:pt x="31595" y="20296"/>
                    </a:lnTo>
                    <a:lnTo>
                      <a:pt x="31721" y="20192"/>
                    </a:lnTo>
                    <a:lnTo>
                      <a:pt x="31826" y="20213"/>
                    </a:lnTo>
                    <a:lnTo>
                      <a:pt x="31846" y="20192"/>
                    </a:lnTo>
                    <a:lnTo>
                      <a:pt x="31888" y="20129"/>
                    </a:lnTo>
                    <a:lnTo>
                      <a:pt x="31930" y="20192"/>
                    </a:lnTo>
                    <a:lnTo>
                      <a:pt x="31972" y="20213"/>
                    </a:lnTo>
                    <a:lnTo>
                      <a:pt x="32014" y="20171"/>
                    </a:lnTo>
                    <a:lnTo>
                      <a:pt x="31993" y="20087"/>
                    </a:lnTo>
                    <a:lnTo>
                      <a:pt x="31972" y="19920"/>
                    </a:lnTo>
                    <a:lnTo>
                      <a:pt x="31909" y="19878"/>
                    </a:lnTo>
                    <a:lnTo>
                      <a:pt x="31826" y="19962"/>
                    </a:lnTo>
                    <a:lnTo>
                      <a:pt x="31846" y="19983"/>
                    </a:lnTo>
                    <a:lnTo>
                      <a:pt x="31846" y="20024"/>
                    </a:lnTo>
                    <a:lnTo>
                      <a:pt x="31763" y="20004"/>
                    </a:lnTo>
                    <a:lnTo>
                      <a:pt x="31595" y="20129"/>
                    </a:lnTo>
                    <a:lnTo>
                      <a:pt x="31512" y="20108"/>
                    </a:lnTo>
                    <a:lnTo>
                      <a:pt x="31512" y="20004"/>
                    </a:lnTo>
                    <a:lnTo>
                      <a:pt x="31679" y="19983"/>
                    </a:lnTo>
                    <a:lnTo>
                      <a:pt x="31930" y="19752"/>
                    </a:lnTo>
                    <a:lnTo>
                      <a:pt x="31909" y="19711"/>
                    </a:lnTo>
                    <a:lnTo>
                      <a:pt x="31805" y="19711"/>
                    </a:lnTo>
                    <a:lnTo>
                      <a:pt x="31763" y="19648"/>
                    </a:lnTo>
                    <a:lnTo>
                      <a:pt x="31721" y="19690"/>
                    </a:lnTo>
                    <a:lnTo>
                      <a:pt x="31553" y="19460"/>
                    </a:lnTo>
                    <a:lnTo>
                      <a:pt x="31386" y="19439"/>
                    </a:lnTo>
                    <a:lnTo>
                      <a:pt x="31240" y="19585"/>
                    </a:lnTo>
                    <a:lnTo>
                      <a:pt x="31135" y="19564"/>
                    </a:lnTo>
                    <a:lnTo>
                      <a:pt x="31030" y="19397"/>
                    </a:lnTo>
                    <a:lnTo>
                      <a:pt x="30884" y="19439"/>
                    </a:lnTo>
                    <a:lnTo>
                      <a:pt x="30779" y="19501"/>
                    </a:lnTo>
                    <a:lnTo>
                      <a:pt x="30737" y="19606"/>
                    </a:lnTo>
                    <a:lnTo>
                      <a:pt x="30758" y="19480"/>
                    </a:lnTo>
                    <a:lnTo>
                      <a:pt x="30884" y="19376"/>
                    </a:lnTo>
                    <a:lnTo>
                      <a:pt x="30968" y="19376"/>
                    </a:lnTo>
                    <a:lnTo>
                      <a:pt x="31051" y="19334"/>
                    </a:lnTo>
                    <a:lnTo>
                      <a:pt x="31177" y="19376"/>
                    </a:lnTo>
                    <a:lnTo>
                      <a:pt x="31281" y="19355"/>
                    </a:lnTo>
                    <a:lnTo>
                      <a:pt x="31281" y="19250"/>
                    </a:lnTo>
                    <a:lnTo>
                      <a:pt x="31323" y="19188"/>
                    </a:lnTo>
                    <a:lnTo>
                      <a:pt x="31407" y="19188"/>
                    </a:lnTo>
                    <a:lnTo>
                      <a:pt x="31553" y="19041"/>
                    </a:lnTo>
                    <a:lnTo>
                      <a:pt x="31700" y="19020"/>
                    </a:lnTo>
                    <a:lnTo>
                      <a:pt x="31700" y="18936"/>
                    </a:lnTo>
                    <a:lnTo>
                      <a:pt x="31574" y="18727"/>
                    </a:lnTo>
                    <a:lnTo>
                      <a:pt x="31281" y="18539"/>
                    </a:lnTo>
                    <a:lnTo>
                      <a:pt x="31072" y="18413"/>
                    </a:lnTo>
                    <a:lnTo>
                      <a:pt x="30842" y="18204"/>
                    </a:lnTo>
                    <a:lnTo>
                      <a:pt x="30737" y="18204"/>
                    </a:lnTo>
                    <a:lnTo>
                      <a:pt x="30549" y="18330"/>
                    </a:lnTo>
                    <a:lnTo>
                      <a:pt x="30445" y="18309"/>
                    </a:lnTo>
                    <a:lnTo>
                      <a:pt x="30319" y="18183"/>
                    </a:lnTo>
                    <a:lnTo>
                      <a:pt x="30319" y="18099"/>
                    </a:lnTo>
                    <a:lnTo>
                      <a:pt x="30235" y="18079"/>
                    </a:lnTo>
                    <a:lnTo>
                      <a:pt x="30110" y="18120"/>
                    </a:lnTo>
                    <a:lnTo>
                      <a:pt x="29984" y="18120"/>
                    </a:lnTo>
                    <a:lnTo>
                      <a:pt x="29838" y="18141"/>
                    </a:lnTo>
                    <a:lnTo>
                      <a:pt x="29691" y="18351"/>
                    </a:lnTo>
                    <a:lnTo>
                      <a:pt x="29817" y="18099"/>
                    </a:lnTo>
                    <a:lnTo>
                      <a:pt x="29921" y="18037"/>
                    </a:lnTo>
                    <a:lnTo>
                      <a:pt x="29984" y="18079"/>
                    </a:lnTo>
                    <a:lnTo>
                      <a:pt x="30047" y="18079"/>
                    </a:lnTo>
                    <a:lnTo>
                      <a:pt x="30089" y="18016"/>
                    </a:lnTo>
                    <a:lnTo>
                      <a:pt x="30193" y="18079"/>
                    </a:lnTo>
                    <a:lnTo>
                      <a:pt x="30340" y="17995"/>
                    </a:lnTo>
                    <a:lnTo>
                      <a:pt x="30403" y="18183"/>
                    </a:lnTo>
                    <a:lnTo>
                      <a:pt x="30465" y="18225"/>
                    </a:lnTo>
                    <a:lnTo>
                      <a:pt x="30570" y="18225"/>
                    </a:lnTo>
                    <a:lnTo>
                      <a:pt x="30654" y="18120"/>
                    </a:lnTo>
                    <a:lnTo>
                      <a:pt x="30842" y="18141"/>
                    </a:lnTo>
                    <a:lnTo>
                      <a:pt x="30968" y="18246"/>
                    </a:lnTo>
                    <a:lnTo>
                      <a:pt x="31051" y="18246"/>
                    </a:lnTo>
                    <a:lnTo>
                      <a:pt x="31177" y="18351"/>
                    </a:lnTo>
                    <a:lnTo>
                      <a:pt x="31323" y="18288"/>
                    </a:lnTo>
                    <a:lnTo>
                      <a:pt x="31574" y="18351"/>
                    </a:lnTo>
                    <a:lnTo>
                      <a:pt x="31658" y="18330"/>
                    </a:lnTo>
                    <a:lnTo>
                      <a:pt x="31553" y="18141"/>
                    </a:lnTo>
                    <a:lnTo>
                      <a:pt x="31491" y="18120"/>
                    </a:lnTo>
                    <a:lnTo>
                      <a:pt x="31323" y="17974"/>
                    </a:lnTo>
                    <a:lnTo>
                      <a:pt x="31323" y="17911"/>
                    </a:lnTo>
                    <a:lnTo>
                      <a:pt x="31281" y="17869"/>
                    </a:lnTo>
                    <a:lnTo>
                      <a:pt x="31177" y="17890"/>
                    </a:lnTo>
                    <a:lnTo>
                      <a:pt x="31051" y="17827"/>
                    </a:lnTo>
                    <a:lnTo>
                      <a:pt x="30884" y="17597"/>
                    </a:lnTo>
                    <a:lnTo>
                      <a:pt x="30884" y="17451"/>
                    </a:lnTo>
                    <a:lnTo>
                      <a:pt x="30675" y="17283"/>
                    </a:lnTo>
                    <a:lnTo>
                      <a:pt x="30675" y="17095"/>
                    </a:lnTo>
                    <a:lnTo>
                      <a:pt x="30549" y="17074"/>
                    </a:lnTo>
                    <a:lnTo>
                      <a:pt x="30612" y="16949"/>
                    </a:lnTo>
                    <a:lnTo>
                      <a:pt x="30570" y="16928"/>
                    </a:lnTo>
                    <a:lnTo>
                      <a:pt x="30403" y="16572"/>
                    </a:lnTo>
                    <a:lnTo>
                      <a:pt x="30089" y="16405"/>
                    </a:lnTo>
                    <a:lnTo>
                      <a:pt x="30005" y="16447"/>
                    </a:lnTo>
                    <a:lnTo>
                      <a:pt x="30005" y="16363"/>
                    </a:lnTo>
                    <a:lnTo>
                      <a:pt x="29712" y="16237"/>
                    </a:lnTo>
                    <a:lnTo>
                      <a:pt x="29670" y="16237"/>
                    </a:lnTo>
                    <a:lnTo>
                      <a:pt x="29670" y="15944"/>
                    </a:lnTo>
                    <a:lnTo>
                      <a:pt x="29712" y="15735"/>
                    </a:lnTo>
                    <a:lnTo>
                      <a:pt x="29670" y="15610"/>
                    </a:lnTo>
                    <a:lnTo>
                      <a:pt x="29691" y="15463"/>
                    </a:lnTo>
                    <a:lnTo>
                      <a:pt x="29712" y="15484"/>
                    </a:lnTo>
                    <a:lnTo>
                      <a:pt x="29817" y="15463"/>
                    </a:lnTo>
                    <a:lnTo>
                      <a:pt x="29921" y="15296"/>
                    </a:lnTo>
                    <a:lnTo>
                      <a:pt x="29984" y="15317"/>
                    </a:lnTo>
                    <a:lnTo>
                      <a:pt x="30089" y="15191"/>
                    </a:lnTo>
                    <a:lnTo>
                      <a:pt x="29984" y="15149"/>
                    </a:lnTo>
                    <a:lnTo>
                      <a:pt x="29921" y="15066"/>
                    </a:lnTo>
                    <a:lnTo>
                      <a:pt x="30005" y="14961"/>
                    </a:lnTo>
                    <a:lnTo>
                      <a:pt x="30193" y="14982"/>
                    </a:lnTo>
                    <a:lnTo>
                      <a:pt x="30193" y="14856"/>
                    </a:lnTo>
                    <a:lnTo>
                      <a:pt x="30319" y="14835"/>
                    </a:lnTo>
                    <a:lnTo>
                      <a:pt x="30319" y="14731"/>
                    </a:lnTo>
                    <a:lnTo>
                      <a:pt x="30193" y="14647"/>
                    </a:lnTo>
                    <a:lnTo>
                      <a:pt x="30319" y="14647"/>
                    </a:lnTo>
                    <a:lnTo>
                      <a:pt x="30424" y="14689"/>
                    </a:lnTo>
                    <a:lnTo>
                      <a:pt x="30445" y="14647"/>
                    </a:lnTo>
                    <a:lnTo>
                      <a:pt x="30549" y="14647"/>
                    </a:lnTo>
                    <a:lnTo>
                      <a:pt x="30654" y="14563"/>
                    </a:lnTo>
                    <a:lnTo>
                      <a:pt x="30717" y="14563"/>
                    </a:lnTo>
                    <a:lnTo>
                      <a:pt x="30842" y="14375"/>
                    </a:lnTo>
                    <a:lnTo>
                      <a:pt x="30884" y="14459"/>
                    </a:lnTo>
                    <a:lnTo>
                      <a:pt x="30947" y="14417"/>
                    </a:lnTo>
                    <a:lnTo>
                      <a:pt x="30947" y="14459"/>
                    </a:lnTo>
                    <a:lnTo>
                      <a:pt x="31093" y="14563"/>
                    </a:lnTo>
                    <a:lnTo>
                      <a:pt x="31240" y="14438"/>
                    </a:lnTo>
                    <a:lnTo>
                      <a:pt x="31240" y="14375"/>
                    </a:lnTo>
                    <a:lnTo>
                      <a:pt x="31156" y="14354"/>
                    </a:lnTo>
                    <a:lnTo>
                      <a:pt x="31135" y="14250"/>
                    </a:lnTo>
                    <a:lnTo>
                      <a:pt x="31198" y="14208"/>
                    </a:lnTo>
                    <a:lnTo>
                      <a:pt x="31261" y="14208"/>
                    </a:lnTo>
                    <a:lnTo>
                      <a:pt x="31177" y="14061"/>
                    </a:lnTo>
                    <a:lnTo>
                      <a:pt x="31177" y="13998"/>
                    </a:lnTo>
                    <a:lnTo>
                      <a:pt x="31302" y="13957"/>
                    </a:lnTo>
                    <a:lnTo>
                      <a:pt x="31240" y="13936"/>
                    </a:lnTo>
                    <a:lnTo>
                      <a:pt x="31093" y="13957"/>
                    </a:lnTo>
                    <a:lnTo>
                      <a:pt x="30947" y="13957"/>
                    </a:lnTo>
                    <a:lnTo>
                      <a:pt x="30947" y="13915"/>
                    </a:lnTo>
                    <a:lnTo>
                      <a:pt x="30800" y="13915"/>
                    </a:lnTo>
                    <a:lnTo>
                      <a:pt x="30758" y="13957"/>
                    </a:lnTo>
                    <a:lnTo>
                      <a:pt x="30403" y="13998"/>
                    </a:lnTo>
                    <a:lnTo>
                      <a:pt x="30319" y="13915"/>
                    </a:lnTo>
                    <a:lnTo>
                      <a:pt x="30256" y="13894"/>
                    </a:lnTo>
                    <a:lnTo>
                      <a:pt x="30193" y="13789"/>
                    </a:lnTo>
                    <a:lnTo>
                      <a:pt x="30131" y="13747"/>
                    </a:lnTo>
                    <a:lnTo>
                      <a:pt x="30089" y="13706"/>
                    </a:lnTo>
                    <a:lnTo>
                      <a:pt x="29817" y="13831"/>
                    </a:lnTo>
                    <a:lnTo>
                      <a:pt x="29691" y="13831"/>
                    </a:lnTo>
                    <a:lnTo>
                      <a:pt x="29733" y="13894"/>
                    </a:lnTo>
                    <a:lnTo>
                      <a:pt x="29733" y="13998"/>
                    </a:lnTo>
                    <a:lnTo>
                      <a:pt x="29670" y="14040"/>
                    </a:lnTo>
                    <a:lnTo>
                      <a:pt x="29503" y="14103"/>
                    </a:lnTo>
                    <a:lnTo>
                      <a:pt x="29524" y="14124"/>
                    </a:lnTo>
                    <a:lnTo>
                      <a:pt x="29587" y="14208"/>
                    </a:lnTo>
                    <a:lnTo>
                      <a:pt x="29524" y="14312"/>
                    </a:lnTo>
                    <a:lnTo>
                      <a:pt x="29482" y="14354"/>
                    </a:lnTo>
                    <a:lnTo>
                      <a:pt x="29357" y="14312"/>
                    </a:lnTo>
                    <a:lnTo>
                      <a:pt x="29231" y="14375"/>
                    </a:lnTo>
                    <a:lnTo>
                      <a:pt x="29085" y="14354"/>
                    </a:lnTo>
                    <a:lnTo>
                      <a:pt x="28938" y="14061"/>
                    </a:lnTo>
                    <a:lnTo>
                      <a:pt x="28938" y="13915"/>
                    </a:lnTo>
                    <a:lnTo>
                      <a:pt x="28896" y="13810"/>
                    </a:lnTo>
                    <a:lnTo>
                      <a:pt x="28750" y="13810"/>
                    </a:lnTo>
                    <a:lnTo>
                      <a:pt x="28687" y="13831"/>
                    </a:lnTo>
                    <a:lnTo>
                      <a:pt x="28687" y="13789"/>
                    </a:lnTo>
                    <a:lnTo>
                      <a:pt x="28624" y="13789"/>
                    </a:lnTo>
                    <a:lnTo>
                      <a:pt x="28561" y="13852"/>
                    </a:lnTo>
                    <a:lnTo>
                      <a:pt x="28540" y="13789"/>
                    </a:lnTo>
                    <a:lnTo>
                      <a:pt x="28540" y="13831"/>
                    </a:lnTo>
                    <a:lnTo>
                      <a:pt x="28436" y="13706"/>
                    </a:lnTo>
                    <a:lnTo>
                      <a:pt x="28436" y="13622"/>
                    </a:lnTo>
                    <a:lnTo>
                      <a:pt x="28227" y="13496"/>
                    </a:lnTo>
                    <a:lnTo>
                      <a:pt x="28122" y="13413"/>
                    </a:lnTo>
                    <a:lnTo>
                      <a:pt x="28101" y="13287"/>
                    </a:lnTo>
                    <a:lnTo>
                      <a:pt x="28038" y="13162"/>
                    </a:lnTo>
                    <a:lnTo>
                      <a:pt x="28101" y="13099"/>
                    </a:lnTo>
                    <a:lnTo>
                      <a:pt x="28101" y="13057"/>
                    </a:lnTo>
                    <a:lnTo>
                      <a:pt x="28101" y="12994"/>
                    </a:lnTo>
                    <a:lnTo>
                      <a:pt x="28122" y="12869"/>
                    </a:lnTo>
                    <a:lnTo>
                      <a:pt x="28164" y="12806"/>
                    </a:lnTo>
                    <a:lnTo>
                      <a:pt x="28185" y="12764"/>
                    </a:lnTo>
                    <a:lnTo>
                      <a:pt x="28415" y="12848"/>
                    </a:lnTo>
                    <a:lnTo>
                      <a:pt x="28750" y="12848"/>
                    </a:lnTo>
                    <a:lnTo>
                      <a:pt x="28792" y="12701"/>
                    </a:lnTo>
                    <a:lnTo>
                      <a:pt x="28771" y="12659"/>
                    </a:lnTo>
                    <a:lnTo>
                      <a:pt x="28854" y="12659"/>
                    </a:lnTo>
                    <a:lnTo>
                      <a:pt x="28833" y="12492"/>
                    </a:lnTo>
                    <a:lnTo>
                      <a:pt x="28792" y="12471"/>
                    </a:lnTo>
                    <a:lnTo>
                      <a:pt x="28854" y="12429"/>
                    </a:lnTo>
                    <a:lnTo>
                      <a:pt x="28896" y="12136"/>
                    </a:lnTo>
                    <a:lnTo>
                      <a:pt x="29105" y="12011"/>
                    </a:lnTo>
                    <a:lnTo>
                      <a:pt x="29210" y="12011"/>
                    </a:lnTo>
                    <a:lnTo>
                      <a:pt x="29315" y="11843"/>
                    </a:lnTo>
                    <a:lnTo>
                      <a:pt x="29377" y="11843"/>
                    </a:lnTo>
                    <a:lnTo>
                      <a:pt x="29398" y="11613"/>
                    </a:lnTo>
                    <a:lnTo>
                      <a:pt x="29503" y="11488"/>
                    </a:lnTo>
                    <a:lnTo>
                      <a:pt x="29524" y="11341"/>
                    </a:lnTo>
                    <a:lnTo>
                      <a:pt x="29587" y="11320"/>
                    </a:lnTo>
                    <a:lnTo>
                      <a:pt x="29670" y="11195"/>
                    </a:lnTo>
                    <a:lnTo>
                      <a:pt x="29796" y="11195"/>
                    </a:lnTo>
                    <a:lnTo>
                      <a:pt x="29838" y="11216"/>
                    </a:lnTo>
                    <a:lnTo>
                      <a:pt x="29942" y="11216"/>
                    </a:lnTo>
                    <a:lnTo>
                      <a:pt x="29984" y="11111"/>
                    </a:lnTo>
                    <a:lnTo>
                      <a:pt x="30152" y="11320"/>
                    </a:lnTo>
                    <a:lnTo>
                      <a:pt x="30424" y="11488"/>
                    </a:lnTo>
                    <a:lnTo>
                      <a:pt x="30424" y="11592"/>
                    </a:lnTo>
                    <a:lnTo>
                      <a:pt x="30361" y="11613"/>
                    </a:lnTo>
                    <a:lnTo>
                      <a:pt x="30340" y="11697"/>
                    </a:lnTo>
                    <a:lnTo>
                      <a:pt x="30214" y="11843"/>
                    </a:lnTo>
                    <a:lnTo>
                      <a:pt x="30193" y="12011"/>
                    </a:lnTo>
                    <a:lnTo>
                      <a:pt x="30089" y="12011"/>
                    </a:lnTo>
                    <a:lnTo>
                      <a:pt x="30110" y="12032"/>
                    </a:lnTo>
                    <a:lnTo>
                      <a:pt x="30089" y="12178"/>
                    </a:lnTo>
                    <a:lnTo>
                      <a:pt x="30214" y="12325"/>
                    </a:lnTo>
                    <a:lnTo>
                      <a:pt x="30193" y="12387"/>
                    </a:lnTo>
                    <a:lnTo>
                      <a:pt x="30131" y="12429"/>
                    </a:lnTo>
                    <a:lnTo>
                      <a:pt x="30131" y="12471"/>
                    </a:lnTo>
                    <a:lnTo>
                      <a:pt x="30193" y="12555"/>
                    </a:lnTo>
                    <a:lnTo>
                      <a:pt x="30319" y="12492"/>
                    </a:lnTo>
                    <a:lnTo>
                      <a:pt x="30445" y="12387"/>
                    </a:lnTo>
                    <a:lnTo>
                      <a:pt x="30403" y="12492"/>
                    </a:lnTo>
                    <a:lnTo>
                      <a:pt x="30277" y="12576"/>
                    </a:lnTo>
                    <a:lnTo>
                      <a:pt x="30319" y="12638"/>
                    </a:lnTo>
                    <a:lnTo>
                      <a:pt x="30361" y="12659"/>
                    </a:lnTo>
                    <a:lnTo>
                      <a:pt x="30361" y="12701"/>
                    </a:lnTo>
                    <a:lnTo>
                      <a:pt x="30319" y="12743"/>
                    </a:lnTo>
                    <a:lnTo>
                      <a:pt x="30193" y="12743"/>
                    </a:lnTo>
                    <a:lnTo>
                      <a:pt x="30131" y="12806"/>
                    </a:lnTo>
                    <a:lnTo>
                      <a:pt x="30026" y="12806"/>
                    </a:lnTo>
                    <a:lnTo>
                      <a:pt x="29984" y="12890"/>
                    </a:lnTo>
                    <a:lnTo>
                      <a:pt x="30089" y="12973"/>
                    </a:lnTo>
                    <a:lnTo>
                      <a:pt x="30089" y="13057"/>
                    </a:lnTo>
                    <a:lnTo>
                      <a:pt x="30152" y="13057"/>
                    </a:lnTo>
                    <a:lnTo>
                      <a:pt x="30235" y="12952"/>
                    </a:lnTo>
                    <a:lnTo>
                      <a:pt x="30277" y="12952"/>
                    </a:lnTo>
                    <a:lnTo>
                      <a:pt x="30403" y="12806"/>
                    </a:lnTo>
                    <a:lnTo>
                      <a:pt x="30549" y="12743"/>
                    </a:lnTo>
                    <a:lnTo>
                      <a:pt x="30570" y="12701"/>
                    </a:lnTo>
                    <a:lnTo>
                      <a:pt x="30528" y="12576"/>
                    </a:lnTo>
                    <a:lnTo>
                      <a:pt x="30654" y="12471"/>
                    </a:lnTo>
                    <a:lnTo>
                      <a:pt x="30926" y="12283"/>
                    </a:lnTo>
                    <a:lnTo>
                      <a:pt x="30989" y="12283"/>
                    </a:lnTo>
                    <a:lnTo>
                      <a:pt x="31030" y="12178"/>
                    </a:lnTo>
                    <a:lnTo>
                      <a:pt x="31156" y="12178"/>
                    </a:lnTo>
                    <a:lnTo>
                      <a:pt x="31302" y="12053"/>
                    </a:lnTo>
                    <a:lnTo>
                      <a:pt x="31365" y="12115"/>
                    </a:lnTo>
                    <a:lnTo>
                      <a:pt x="31407" y="12115"/>
                    </a:lnTo>
                    <a:lnTo>
                      <a:pt x="31553" y="12073"/>
                    </a:lnTo>
                    <a:lnTo>
                      <a:pt x="31721" y="11906"/>
                    </a:lnTo>
                    <a:lnTo>
                      <a:pt x="31763" y="12011"/>
                    </a:lnTo>
                    <a:lnTo>
                      <a:pt x="31763" y="11655"/>
                    </a:lnTo>
                    <a:lnTo>
                      <a:pt x="31909" y="11550"/>
                    </a:lnTo>
                    <a:lnTo>
                      <a:pt x="31972" y="11404"/>
                    </a:lnTo>
                    <a:lnTo>
                      <a:pt x="31972" y="11299"/>
                    </a:lnTo>
                    <a:lnTo>
                      <a:pt x="32118" y="11195"/>
                    </a:lnTo>
                    <a:lnTo>
                      <a:pt x="32223" y="11006"/>
                    </a:lnTo>
                    <a:lnTo>
                      <a:pt x="32328" y="10965"/>
                    </a:lnTo>
                    <a:lnTo>
                      <a:pt x="32411" y="10672"/>
                    </a:lnTo>
                    <a:lnTo>
                      <a:pt x="32453" y="10567"/>
                    </a:lnTo>
                    <a:lnTo>
                      <a:pt x="32453" y="10504"/>
                    </a:lnTo>
                    <a:lnTo>
                      <a:pt x="32453" y="10337"/>
                    </a:lnTo>
                    <a:lnTo>
                      <a:pt x="32600" y="10190"/>
                    </a:lnTo>
                    <a:lnTo>
                      <a:pt x="32704" y="10358"/>
                    </a:lnTo>
                    <a:lnTo>
                      <a:pt x="32767" y="10400"/>
                    </a:lnTo>
                    <a:lnTo>
                      <a:pt x="32851" y="10483"/>
                    </a:lnTo>
                    <a:lnTo>
                      <a:pt x="32955" y="10441"/>
                    </a:lnTo>
                    <a:lnTo>
                      <a:pt x="33081" y="10483"/>
                    </a:lnTo>
                    <a:lnTo>
                      <a:pt x="33332" y="10462"/>
                    </a:lnTo>
                    <a:lnTo>
                      <a:pt x="33478" y="10483"/>
                    </a:lnTo>
                    <a:lnTo>
                      <a:pt x="33541" y="10337"/>
                    </a:lnTo>
                    <a:lnTo>
                      <a:pt x="33541" y="10253"/>
                    </a:lnTo>
                    <a:lnTo>
                      <a:pt x="33395" y="10128"/>
                    </a:lnTo>
                    <a:lnTo>
                      <a:pt x="33290" y="10044"/>
                    </a:lnTo>
                    <a:lnTo>
                      <a:pt x="33374" y="9960"/>
                    </a:lnTo>
                    <a:lnTo>
                      <a:pt x="33499" y="9960"/>
                    </a:lnTo>
                    <a:lnTo>
                      <a:pt x="33750" y="9772"/>
                    </a:lnTo>
                    <a:lnTo>
                      <a:pt x="33750" y="9646"/>
                    </a:lnTo>
                    <a:lnTo>
                      <a:pt x="33855" y="9521"/>
                    </a:lnTo>
                    <a:lnTo>
                      <a:pt x="33939" y="9521"/>
                    </a:lnTo>
                    <a:lnTo>
                      <a:pt x="34002" y="9416"/>
                    </a:lnTo>
                    <a:lnTo>
                      <a:pt x="33939" y="9312"/>
                    </a:lnTo>
                    <a:lnTo>
                      <a:pt x="33939" y="9207"/>
                    </a:lnTo>
                    <a:lnTo>
                      <a:pt x="33939" y="9081"/>
                    </a:lnTo>
                    <a:lnTo>
                      <a:pt x="34022" y="9040"/>
                    </a:lnTo>
                    <a:lnTo>
                      <a:pt x="34127" y="9123"/>
                    </a:lnTo>
                    <a:lnTo>
                      <a:pt x="34127" y="9228"/>
                    </a:lnTo>
                    <a:lnTo>
                      <a:pt x="34190" y="9312"/>
                    </a:lnTo>
                    <a:lnTo>
                      <a:pt x="34378" y="9332"/>
                    </a:lnTo>
                    <a:lnTo>
                      <a:pt x="34399" y="9395"/>
                    </a:lnTo>
                    <a:lnTo>
                      <a:pt x="34399" y="9353"/>
                    </a:lnTo>
                    <a:lnTo>
                      <a:pt x="34399" y="9291"/>
                    </a:lnTo>
                    <a:lnTo>
                      <a:pt x="34378" y="9249"/>
                    </a:lnTo>
                    <a:lnTo>
                      <a:pt x="34336" y="9144"/>
                    </a:lnTo>
                    <a:lnTo>
                      <a:pt x="34336" y="9123"/>
                    </a:lnTo>
                    <a:lnTo>
                      <a:pt x="34420" y="9081"/>
                    </a:lnTo>
                    <a:lnTo>
                      <a:pt x="34546" y="9102"/>
                    </a:lnTo>
                    <a:lnTo>
                      <a:pt x="34608" y="9081"/>
                    </a:lnTo>
                    <a:lnTo>
                      <a:pt x="34608" y="8977"/>
                    </a:lnTo>
                    <a:lnTo>
                      <a:pt x="34587" y="8914"/>
                    </a:lnTo>
                    <a:lnTo>
                      <a:pt x="34587" y="8830"/>
                    </a:lnTo>
                    <a:lnTo>
                      <a:pt x="34608" y="8788"/>
                    </a:lnTo>
                    <a:lnTo>
                      <a:pt x="34608" y="8684"/>
                    </a:lnTo>
                    <a:lnTo>
                      <a:pt x="34608" y="8579"/>
                    </a:lnTo>
                    <a:lnTo>
                      <a:pt x="34525" y="8516"/>
                    </a:lnTo>
                    <a:lnTo>
                      <a:pt x="34525" y="8349"/>
                    </a:lnTo>
                    <a:lnTo>
                      <a:pt x="34525" y="8244"/>
                    </a:lnTo>
                    <a:lnTo>
                      <a:pt x="34504" y="8098"/>
                    </a:lnTo>
                    <a:lnTo>
                      <a:pt x="34504" y="7993"/>
                    </a:lnTo>
                    <a:lnTo>
                      <a:pt x="34441" y="7889"/>
                    </a:lnTo>
                    <a:lnTo>
                      <a:pt x="34399" y="7826"/>
                    </a:lnTo>
                    <a:lnTo>
                      <a:pt x="34378" y="7742"/>
                    </a:lnTo>
                    <a:lnTo>
                      <a:pt x="34232" y="7533"/>
                    </a:lnTo>
                    <a:lnTo>
                      <a:pt x="34190" y="7428"/>
                    </a:lnTo>
                    <a:lnTo>
                      <a:pt x="34211" y="7366"/>
                    </a:lnTo>
                    <a:lnTo>
                      <a:pt x="34294" y="7345"/>
                    </a:lnTo>
                    <a:lnTo>
                      <a:pt x="34378" y="7324"/>
                    </a:lnTo>
                    <a:lnTo>
                      <a:pt x="34420" y="7261"/>
                    </a:lnTo>
                    <a:lnTo>
                      <a:pt x="34441" y="7198"/>
                    </a:lnTo>
                    <a:lnTo>
                      <a:pt x="34546" y="7010"/>
                    </a:lnTo>
                    <a:lnTo>
                      <a:pt x="34587" y="7010"/>
                    </a:lnTo>
                    <a:lnTo>
                      <a:pt x="34692" y="7031"/>
                    </a:lnTo>
                    <a:lnTo>
                      <a:pt x="34755" y="7052"/>
                    </a:lnTo>
                    <a:lnTo>
                      <a:pt x="35131" y="7115"/>
                    </a:lnTo>
                    <a:lnTo>
                      <a:pt x="35173" y="7136"/>
                    </a:lnTo>
                    <a:lnTo>
                      <a:pt x="35236" y="7136"/>
                    </a:lnTo>
                    <a:lnTo>
                      <a:pt x="35278" y="7094"/>
                    </a:lnTo>
                    <a:lnTo>
                      <a:pt x="35257" y="7010"/>
                    </a:lnTo>
                    <a:lnTo>
                      <a:pt x="35236" y="6926"/>
                    </a:lnTo>
                    <a:lnTo>
                      <a:pt x="35236" y="6884"/>
                    </a:lnTo>
                    <a:lnTo>
                      <a:pt x="35257" y="6822"/>
                    </a:lnTo>
                    <a:lnTo>
                      <a:pt x="35236" y="6780"/>
                    </a:lnTo>
                    <a:lnTo>
                      <a:pt x="35215" y="6696"/>
                    </a:lnTo>
                    <a:lnTo>
                      <a:pt x="35257" y="6591"/>
                    </a:lnTo>
                    <a:lnTo>
                      <a:pt x="35320" y="6571"/>
                    </a:lnTo>
                    <a:lnTo>
                      <a:pt x="35278" y="6466"/>
                    </a:lnTo>
                    <a:lnTo>
                      <a:pt x="35257" y="6403"/>
                    </a:lnTo>
                    <a:lnTo>
                      <a:pt x="35257" y="6382"/>
                    </a:lnTo>
                    <a:lnTo>
                      <a:pt x="35341" y="6319"/>
                    </a:lnTo>
                    <a:lnTo>
                      <a:pt x="35320" y="6278"/>
                    </a:lnTo>
                    <a:lnTo>
                      <a:pt x="35320" y="6215"/>
                    </a:lnTo>
                    <a:lnTo>
                      <a:pt x="35278" y="6152"/>
                    </a:lnTo>
                    <a:lnTo>
                      <a:pt x="35320" y="6068"/>
                    </a:lnTo>
                    <a:lnTo>
                      <a:pt x="35362" y="6047"/>
                    </a:lnTo>
                    <a:lnTo>
                      <a:pt x="35362" y="5985"/>
                    </a:lnTo>
                    <a:lnTo>
                      <a:pt x="35341" y="5943"/>
                    </a:lnTo>
                    <a:lnTo>
                      <a:pt x="35278" y="5796"/>
                    </a:lnTo>
                    <a:lnTo>
                      <a:pt x="35278" y="5671"/>
                    </a:lnTo>
                    <a:lnTo>
                      <a:pt x="35320" y="5650"/>
                    </a:lnTo>
                    <a:lnTo>
                      <a:pt x="35341" y="5629"/>
                    </a:lnTo>
                    <a:lnTo>
                      <a:pt x="35341" y="5587"/>
                    </a:lnTo>
                    <a:lnTo>
                      <a:pt x="35320" y="5545"/>
                    </a:lnTo>
                    <a:lnTo>
                      <a:pt x="35320" y="5483"/>
                    </a:lnTo>
                    <a:lnTo>
                      <a:pt x="35257" y="5441"/>
                    </a:lnTo>
                    <a:lnTo>
                      <a:pt x="35236" y="5378"/>
                    </a:lnTo>
                    <a:lnTo>
                      <a:pt x="35257" y="5315"/>
                    </a:lnTo>
                    <a:lnTo>
                      <a:pt x="35257" y="5231"/>
                    </a:lnTo>
                    <a:lnTo>
                      <a:pt x="35236" y="5169"/>
                    </a:lnTo>
                    <a:lnTo>
                      <a:pt x="35173" y="5127"/>
                    </a:lnTo>
                    <a:lnTo>
                      <a:pt x="35173" y="5064"/>
                    </a:lnTo>
                    <a:lnTo>
                      <a:pt x="35257" y="4959"/>
                    </a:lnTo>
                    <a:lnTo>
                      <a:pt x="35362" y="4939"/>
                    </a:lnTo>
                    <a:lnTo>
                      <a:pt x="35383" y="4918"/>
                    </a:lnTo>
                    <a:lnTo>
                      <a:pt x="35383" y="4813"/>
                    </a:lnTo>
                    <a:lnTo>
                      <a:pt x="35424" y="4687"/>
                    </a:lnTo>
                    <a:lnTo>
                      <a:pt x="35341" y="4646"/>
                    </a:lnTo>
                    <a:lnTo>
                      <a:pt x="35278" y="4583"/>
                    </a:lnTo>
                    <a:lnTo>
                      <a:pt x="35257" y="4499"/>
                    </a:lnTo>
                    <a:lnTo>
                      <a:pt x="35173" y="4395"/>
                    </a:lnTo>
                    <a:lnTo>
                      <a:pt x="35152" y="4332"/>
                    </a:lnTo>
                    <a:lnTo>
                      <a:pt x="35215" y="4290"/>
                    </a:lnTo>
                    <a:lnTo>
                      <a:pt x="35152" y="4185"/>
                    </a:lnTo>
                    <a:lnTo>
                      <a:pt x="35131" y="4123"/>
                    </a:lnTo>
                    <a:lnTo>
                      <a:pt x="35027" y="4102"/>
                    </a:lnTo>
                    <a:lnTo>
                      <a:pt x="34964" y="4081"/>
                    </a:lnTo>
                    <a:lnTo>
                      <a:pt x="34859" y="4018"/>
                    </a:lnTo>
                    <a:lnTo>
                      <a:pt x="34797" y="4081"/>
                    </a:lnTo>
                    <a:lnTo>
                      <a:pt x="34713" y="4102"/>
                    </a:lnTo>
                    <a:lnTo>
                      <a:pt x="34629" y="4143"/>
                    </a:lnTo>
                    <a:lnTo>
                      <a:pt x="34629" y="4227"/>
                    </a:lnTo>
                    <a:lnTo>
                      <a:pt x="34587" y="4269"/>
                    </a:lnTo>
                    <a:lnTo>
                      <a:pt x="34504" y="4269"/>
                    </a:lnTo>
                    <a:lnTo>
                      <a:pt x="34483" y="4395"/>
                    </a:lnTo>
                    <a:lnTo>
                      <a:pt x="34294" y="4395"/>
                    </a:lnTo>
                    <a:lnTo>
                      <a:pt x="34232" y="4478"/>
                    </a:lnTo>
                    <a:lnTo>
                      <a:pt x="34232" y="4583"/>
                    </a:lnTo>
                    <a:lnTo>
                      <a:pt x="34190" y="4604"/>
                    </a:lnTo>
                    <a:lnTo>
                      <a:pt x="34169" y="4729"/>
                    </a:lnTo>
                    <a:lnTo>
                      <a:pt x="34169" y="4792"/>
                    </a:lnTo>
                    <a:lnTo>
                      <a:pt x="34106" y="4813"/>
                    </a:lnTo>
                    <a:lnTo>
                      <a:pt x="34022" y="4897"/>
                    </a:lnTo>
                    <a:lnTo>
                      <a:pt x="33876" y="4918"/>
                    </a:lnTo>
                    <a:lnTo>
                      <a:pt x="33709" y="4918"/>
                    </a:lnTo>
                    <a:lnTo>
                      <a:pt x="33667" y="4939"/>
                    </a:lnTo>
                    <a:lnTo>
                      <a:pt x="33604" y="5001"/>
                    </a:lnTo>
                    <a:lnTo>
                      <a:pt x="33583" y="4918"/>
                    </a:lnTo>
                    <a:lnTo>
                      <a:pt x="33541" y="4834"/>
                    </a:lnTo>
                    <a:lnTo>
                      <a:pt x="33458" y="4834"/>
                    </a:lnTo>
                    <a:lnTo>
                      <a:pt x="33374" y="4897"/>
                    </a:lnTo>
                    <a:lnTo>
                      <a:pt x="33269" y="4918"/>
                    </a:lnTo>
                    <a:lnTo>
                      <a:pt x="33248" y="4834"/>
                    </a:lnTo>
                    <a:lnTo>
                      <a:pt x="33165" y="4729"/>
                    </a:lnTo>
                    <a:lnTo>
                      <a:pt x="33123" y="4708"/>
                    </a:lnTo>
                    <a:lnTo>
                      <a:pt x="32976" y="4583"/>
                    </a:lnTo>
                    <a:lnTo>
                      <a:pt x="32976" y="4478"/>
                    </a:lnTo>
                    <a:lnTo>
                      <a:pt x="33018" y="4436"/>
                    </a:lnTo>
                    <a:lnTo>
                      <a:pt x="33039" y="4332"/>
                    </a:lnTo>
                    <a:lnTo>
                      <a:pt x="33018" y="4227"/>
                    </a:lnTo>
                    <a:lnTo>
                      <a:pt x="32976" y="4123"/>
                    </a:lnTo>
                    <a:lnTo>
                      <a:pt x="32872" y="4143"/>
                    </a:lnTo>
                    <a:lnTo>
                      <a:pt x="32872" y="4081"/>
                    </a:lnTo>
                    <a:lnTo>
                      <a:pt x="32872" y="3997"/>
                    </a:lnTo>
                    <a:lnTo>
                      <a:pt x="32934" y="3913"/>
                    </a:lnTo>
                    <a:lnTo>
                      <a:pt x="32934" y="3871"/>
                    </a:lnTo>
                    <a:lnTo>
                      <a:pt x="32872" y="3851"/>
                    </a:lnTo>
                    <a:lnTo>
                      <a:pt x="32851" y="3851"/>
                    </a:lnTo>
                    <a:lnTo>
                      <a:pt x="32767" y="3892"/>
                    </a:lnTo>
                    <a:lnTo>
                      <a:pt x="32725" y="3892"/>
                    </a:lnTo>
                    <a:lnTo>
                      <a:pt x="32642" y="3913"/>
                    </a:lnTo>
                    <a:lnTo>
                      <a:pt x="32558" y="3892"/>
                    </a:lnTo>
                    <a:lnTo>
                      <a:pt x="32516" y="3871"/>
                    </a:lnTo>
                    <a:lnTo>
                      <a:pt x="32453" y="3851"/>
                    </a:lnTo>
                    <a:lnTo>
                      <a:pt x="32432" y="3809"/>
                    </a:lnTo>
                    <a:lnTo>
                      <a:pt x="32307" y="3767"/>
                    </a:lnTo>
                    <a:lnTo>
                      <a:pt x="32307" y="3704"/>
                    </a:lnTo>
                    <a:lnTo>
                      <a:pt x="32244" y="3662"/>
                    </a:lnTo>
                    <a:lnTo>
                      <a:pt x="32202" y="3662"/>
                    </a:lnTo>
                    <a:lnTo>
                      <a:pt x="32139" y="3599"/>
                    </a:lnTo>
                    <a:lnTo>
                      <a:pt x="32139" y="3558"/>
                    </a:lnTo>
                    <a:lnTo>
                      <a:pt x="32077" y="3558"/>
                    </a:lnTo>
                    <a:lnTo>
                      <a:pt x="32014" y="3474"/>
                    </a:lnTo>
                    <a:lnTo>
                      <a:pt x="31993" y="3432"/>
                    </a:lnTo>
                    <a:lnTo>
                      <a:pt x="31930" y="3369"/>
                    </a:lnTo>
                    <a:lnTo>
                      <a:pt x="31888" y="3369"/>
                    </a:lnTo>
                    <a:lnTo>
                      <a:pt x="31846" y="3453"/>
                    </a:lnTo>
                    <a:lnTo>
                      <a:pt x="31805" y="3432"/>
                    </a:lnTo>
                    <a:lnTo>
                      <a:pt x="31763" y="3453"/>
                    </a:lnTo>
                    <a:lnTo>
                      <a:pt x="31721" y="3495"/>
                    </a:lnTo>
                    <a:lnTo>
                      <a:pt x="31658" y="3453"/>
                    </a:lnTo>
                    <a:lnTo>
                      <a:pt x="31616" y="3390"/>
                    </a:lnTo>
                    <a:lnTo>
                      <a:pt x="31574" y="3369"/>
                    </a:lnTo>
                    <a:lnTo>
                      <a:pt x="31449" y="3369"/>
                    </a:lnTo>
                    <a:lnTo>
                      <a:pt x="31386" y="3348"/>
                    </a:lnTo>
                    <a:lnTo>
                      <a:pt x="31449" y="3286"/>
                    </a:lnTo>
                    <a:lnTo>
                      <a:pt x="31449" y="3244"/>
                    </a:lnTo>
                    <a:lnTo>
                      <a:pt x="31365" y="3244"/>
                    </a:lnTo>
                    <a:lnTo>
                      <a:pt x="31302" y="3286"/>
                    </a:lnTo>
                    <a:lnTo>
                      <a:pt x="31177" y="3286"/>
                    </a:lnTo>
                    <a:lnTo>
                      <a:pt x="31135" y="3327"/>
                    </a:lnTo>
                    <a:lnTo>
                      <a:pt x="31072" y="3265"/>
                    </a:lnTo>
                    <a:lnTo>
                      <a:pt x="31030" y="3286"/>
                    </a:lnTo>
                    <a:lnTo>
                      <a:pt x="30947" y="3286"/>
                    </a:lnTo>
                    <a:lnTo>
                      <a:pt x="30884" y="3223"/>
                    </a:lnTo>
                    <a:lnTo>
                      <a:pt x="30800" y="3181"/>
                    </a:lnTo>
                    <a:lnTo>
                      <a:pt x="30675" y="3055"/>
                    </a:lnTo>
                    <a:lnTo>
                      <a:pt x="30633" y="2930"/>
                    </a:lnTo>
                    <a:lnTo>
                      <a:pt x="30633" y="2846"/>
                    </a:lnTo>
                    <a:lnTo>
                      <a:pt x="30612" y="2742"/>
                    </a:lnTo>
                    <a:lnTo>
                      <a:pt x="30549" y="2742"/>
                    </a:lnTo>
                    <a:lnTo>
                      <a:pt x="30465" y="2721"/>
                    </a:lnTo>
                    <a:lnTo>
                      <a:pt x="30465" y="2574"/>
                    </a:lnTo>
                    <a:lnTo>
                      <a:pt x="30424" y="2553"/>
                    </a:lnTo>
                    <a:lnTo>
                      <a:pt x="30403" y="2428"/>
                    </a:lnTo>
                    <a:lnTo>
                      <a:pt x="30361" y="2323"/>
                    </a:lnTo>
                    <a:lnTo>
                      <a:pt x="30152" y="2198"/>
                    </a:lnTo>
                    <a:lnTo>
                      <a:pt x="30047" y="2030"/>
                    </a:lnTo>
                    <a:lnTo>
                      <a:pt x="30026" y="1988"/>
                    </a:lnTo>
                    <a:lnTo>
                      <a:pt x="29984" y="1884"/>
                    </a:lnTo>
                    <a:lnTo>
                      <a:pt x="29921" y="1905"/>
                    </a:lnTo>
                    <a:lnTo>
                      <a:pt x="29901" y="1905"/>
                    </a:lnTo>
                    <a:lnTo>
                      <a:pt x="29901" y="1821"/>
                    </a:lnTo>
                    <a:lnTo>
                      <a:pt x="29921" y="1779"/>
                    </a:lnTo>
                    <a:lnTo>
                      <a:pt x="29838" y="1716"/>
                    </a:lnTo>
                    <a:lnTo>
                      <a:pt x="29796" y="1612"/>
                    </a:lnTo>
                    <a:lnTo>
                      <a:pt x="29733" y="1591"/>
                    </a:lnTo>
                    <a:lnTo>
                      <a:pt x="29712" y="1507"/>
                    </a:lnTo>
                    <a:lnTo>
                      <a:pt x="29670" y="1444"/>
                    </a:lnTo>
                    <a:lnTo>
                      <a:pt x="29608" y="1340"/>
                    </a:lnTo>
                    <a:lnTo>
                      <a:pt x="29482" y="1256"/>
                    </a:lnTo>
                    <a:lnTo>
                      <a:pt x="29461" y="1193"/>
                    </a:lnTo>
                    <a:lnTo>
                      <a:pt x="29503" y="1130"/>
                    </a:lnTo>
                    <a:lnTo>
                      <a:pt x="29482" y="1047"/>
                    </a:lnTo>
                    <a:lnTo>
                      <a:pt x="29315" y="1047"/>
                    </a:lnTo>
                    <a:lnTo>
                      <a:pt x="29294" y="984"/>
                    </a:lnTo>
                    <a:lnTo>
                      <a:pt x="29294" y="942"/>
                    </a:lnTo>
                    <a:lnTo>
                      <a:pt x="29273" y="879"/>
                    </a:lnTo>
                    <a:lnTo>
                      <a:pt x="29273" y="817"/>
                    </a:lnTo>
                    <a:lnTo>
                      <a:pt x="29231" y="733"/>
                    </a:lnTo>
                    <a:lnTo>
                      <a:pt x="29168" y="712"/>
                    </a:lnTo>
                    <a:lnTo>
                      <a:pt x="29168" y="649"/>
                    </a:lnTo>
                    <a:lnTo>
                      <a:pt x="29147" y="607"/>
                    </a:lnTo>
                    <a:lnTo>
                      <a:pt x="29085" y="628"/>
                    </a:lnTo>
                    <a:lnTo>
                      <a:pt x="28980" y="607"/>
                    </a:lnTo>
                    <a:lnTo>
                      <a:pt x="28959" y="545"/>
                    </a:lnTo>
                    <a:lnTo>
                      <a:pt x="28980" y="482"/>
                    </a:lnTo>
                    <a:lnTo>
                      <a:pt x="28959" y="440"/>
                    </a:lnTo>
                    <a:lnTo>
                      <a:pt x="28875" y="419"/>
                    </a:lnTo>
                    <a:lnTo>
                      <a:pt x="28833" y="461"/>
                    </a:lnTo>
                    <a:lnTo>
                      <a:pt x="28792" y="419"/>
                    </a:lnTo>
                    <a:lnTo>
                      <a:pt x="28750" y="419"/>
                    </a:lnTo>
                    <a:lnTo>
                      <a:pt x="28708" y="356"/>
                    </a:lnTo>
                    <a:lnTo>
                      <a:pt x="28750" y="293"/>
                    </a:lnTo>
                    <a:lnTo>
                      <a:pt x="28687" y="231"/>
                    </a:lnTo>
                    <a:lnTo>
                      <a:pt x="28624" y="210"/>
                    </a:lnTo>
                    <a:lnTo>
                      <a:pt x="28561" y="231"/>
                    </a:lnTo>
                    <a:lnTo>
                      <a:pt x="28520" y="147"/>
                    </a:lnTo>
                    <a:lnTo>
                      <a:pt x="28457" y="189"/>
                    </a:lnTo>
                    <a:lnTo>
                      <a:pt x="28373" y="189"/>
                    </a:lnTo>
                    <a:lnTo>
                      <a:pt x="28331" y="147"/>
                    </a:lnTo>
                    <a:lnTo>
                      <a:pt x="28268" y="189"/>
                    </a:lnTo>
                    <a:lnTo>
                      <a:pt x="28268" y="252"/>
                    </a:lnTo>
                    <a:lnTo>
                      <a:pt x="28248" y="293"/>
                    </a:lnTo>
                    <a:lnTo>
                      <a:pt x="28143" y="231"/>
                    </a:lnTo>
                    <a:lnTo>
                      <a:pt x="28101" y="189"/>
                    </a:lnTo>
                    <a:lnTo>
                      <a:pt x="28017" y="210"/>
                    </a:lnTo>
                    <a:lnTo>
                      <a:pt x="27892" y="210"/>
                    </a:lnTo>
                    <a:lnTo>
                      <a:pt x="27892" y="189"/>
                    </a:lnTo>
                    <a:lnTo>
                      <a:pt x="27808" y="105"/>
                    </a:lnTo>
                    <a:lnTo>
                      <a:pt x="27620" y="84"/>
                    </a:lnTo>
                    <a:lnTo>
                      <a:pt x="27536" y="21"/>
                    </a:lnTo>
                    <a:lnTo>
                      <a:pt x="27432" y="21"/>
                    </a:lnTo>
                    <a:lnTo>
                      <a:pt x="273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10"/>
              <p:cNvSpPr/>
              <p:nvPr/>
            </p:nvSpPr>
            <p:spPr>
              <a:xfrm>
                <a:off x="4442708" y="2990191"/>
                <a:ext cx="762" cy="967"/>
              </a:xfrm>
              <a:custGeom>
                <a:avLst/>
                <a:gdLst/>
                <a:ahLst/>
                <a:cxnLst/>
                <a:rect l="l" t="t" r="r" b="b"/>
                <a:pathLst>
                  <a:path w="64" h="85" extrusionOk="0">
                    <a:moveTo>
                      <a:pt x="63" y="85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10"/>
              <p:cNvSpPr/>
              <p:nvPr/>
            </p:nvSpPr>
            <p:spPr>
              <a:xfrm>
                <a:off x="4434742" y="2997094"/>
                <a:ext cx="1250" cy="120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extrusionOk="0">
                    <a:moveTo>
                      <a:pt x="0" y="105"/>
                    </a:moveTo>
                    <a:lnTo>
                      <a:pt x="105" y="1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10"/>
              <p:cNvSpPr/>
              <p:nvPr/>
            </p:nvSpPr>
            <p:spPr>
              <a:xfrm>
                <a:off x="4184339" y="2879787"/>
                <a:ext cx="2512" cy="728"/>
              </a:xfrm>
              <a:custGeom>
                <a:avLst/>
                <a:gdLst/>
                <a:ahLst/>
                <a:cxnLst/>
                <a:rect l="l" t="t" r="r" b="b"/>
                <a:pathLst>
                  <a:path w="211" h="64" extrusionOk="0">
                    <a:moveTo>
                      <a:pt x="210" y="0"/>
                    </a:moveTo>
                    <a:lnTo>
                      <a:pt x="1" y="63"/>
                    </a:lnTo>
                    <a:lnTo>
                      <a:pt x="22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10"/>
              <p:cNvSpPr/>
              <p:nvPr/>
            </p:nvSpPr>
            <p:spPr>
              <a:xfrm>
                <a:off x="4038591" y="2720356"/>
                <a:ext cx="260870" cy="130886"/>
              </a:xfrm>
              <a:custGeom>
                <a:avLst/>
                <a:gdLst/>
                <a:ahLst/>
                <a:cxnLst/>
                <a:rect l="l" t="t" r="r" b="b"/>
                <a:pathLst>
                  <a:path w="21908" h="11509" extrusionOk="0">
                    <a:moveTo>
                      <a:pt x="10860" y="0"/>
                    </a:moveTo>
                    <a:lnTo>
                      <a:pt x="10755" y="84"/>
                    </a:lnTo>
                    <a:lnTo>
                      <a:pt x="10713" y="189"/>
                    </a:lnTo>
                    <a:lnTo>
                      <a:pt x="10567" y="189"/>
                    </a:lnTo>
                    <a:lnTo>
                      <a:pt x="10483" y="252"/>
                    </a:lnTo>
                    <a:lnTo>
                      <a:pt x="10546" y="314"/>
                    </a:lnTo>
                    <a:lnTo>
                      <a:pt x="10546" y="398"/>
                    </a:lnTo>
                    <a:lnTo>
                      <a:pt x="10400" y="419"/>
                    </a:lnTo>
                    <a:lnTo>
                      <a:pt x="10337" y="419"/>
                    </a:lnTo>
                    <a:lnTo>
                      <a:pt x="10253" y="524"/>
                    </a:lnTo>
                    <a:lnTo>
                      <a:pt x="10128" y="524"/>
                    </a:lnTo>
                    <a:lnTo>
                      <a:pt x="10044" y="586"/>
                    </a:lnTo>
                    <a:lnTo>
                      <a:pt x="9981" y="586"/>
                    </a:lnTo>
                    <a:lnTo>
                      <a:pt x="9751" y="733"/>
                    </a:lnTo>
                    <a:lnTo>
                      <a:pt x="9625" y="796"/>
                    </a:lnTo>
                    <a:lnTo>
                      <a:pt x="9521" y="837"/>
                    </a:lnTo>
                    <a:lnTo>
                      <a:pt x="9437" y="837"/>
                    </a:lnTo>
                    <a:lnTo>
                      <a:pt x="9353" y="775"/>
                    </a:lnTo>
                    <a:lnTo>
                      <a:pt x="9312" y="837"/>
                    </a:lnTo>
                    <a:lnTo>
                      <a:pt x="9291" y="921"/>
                    </a:lnTo>
                    <a:lnTo>
                      <a:pt x="9144" y="921"/>
                    </a:lnTo>
                    <a:lnTo>
                      <a:pt x="9102" y="984"/>
                    </a:lnTo>
                    <a:lnTo>
                      <a:pt x="9102" y="1088"/>
                    </a:lnTo>
                    <a:lnTo>
                      <a:pt x="9040" y="1130"/>
                    </a:lnTo>
                    <a:lnTo>
                      <a:pt x="8977" y="1109"/>
                    </a:lnTo>
                    <a:lnTo>
                      <a:pt x="8893" y="1109"/>
                    </a:lnTo>
                    <a:lnTo>
                      <a:pt x="8789" y="1151"/>
                    </a:lnTo>
                    <a:lnTo>
                      <a:pt x="8663" y="1172"/>
                    </a:lnTo>
                    <a:lnTo>
                      <a:pt x="8496" y="1256"/>
                    </a:lnTo>
                    <a:lnTo>
                      <a:pt x="8475" y="1319"/>
                    </a:lnTo>
                    <a:lnTo>
                      <a:pt x="8307" y="1340"/>
                    </a:lnTo>
                    <a:lnTo>
                      <a:pt x="8182" y="1402"/>
                    </a:lnTo>
                    <a:lnTo>
                      <a:pt x="8035" y="1423"/>
                    </a:lnTo>
                    <a:lnTo>
                      <a:pt x="7847" y="1465"/>
                    </a:lnTo>
                    <a:lnTo>
                      <a:pt x="7826" y="1549"/>
                    </a:lnTo>
                    <a:lnTo>
                      <a:pt x="7763" y="1632"/>
                    </a:lnTo>
                    <a:lnTo>
                      <a:pt x="7721" y="1528"/>
                    </a:lnTo>
                    <a:lnTo>
                      <a:pt x="7617" y="1528"/>
                    </a:lnTo>
                    <a:lnTo>
                      <a:pt x="7512" y="1570"/>
                    </a:lnTo>
                    <a:lnTo>
                      <a:pt x="7512" y="1653"/>
                    </a:lnTo>
                    <a:lnTo>
                      <a:pt x="7449" y="1695"/>
                    </a:lnTo>
                    <a:lnTo>
                      <a:pt x="7345" y="1653"/>
                    </a:lnTo>
                    <a:lnTo>
                      <a:pt x="7219" y="1653"/>
                    </a:lnTo>
                    <a:lnTo>
                      <a:pt x="7198" y="1612"/>
                    </a:lnTo>
                    <a:lnTo>
                      <a:pt x="7115" y="1612"/>
                    </a:lnTo>
                    <a:lnTo>
                      <a:pt x="7031" y="1653"/>
                    </a:lnTo>
                    <a:lnTo>
                      <a:pt x="6926" y="1674"/>
                    </a:lnTo>
                    <a:lnTo>
                      <a:pt x="6884" y="1695"/>
                    </a:lnTo>
                    <a:lnTo>
                      <a:pt x="6926" y="1842"/>
                    </a:lnTo>
                    <a:lnTo>
                      <a:pt x="6884" y="1925"/>
                    </a:lnTo>
                    <a:lnTo>
                      <a:pt x="6989" y="1946"/>
                    </a:lnTo>
                    <a:lnTo>
                      <a:pt x="7136" y="1925"/>
                    </a:lnTo>
                    <a:lnTo>
                      <a:pt x="7198" y="2051"/>
                    </a:lnTo>
                    <a:lnTo>
                      <a:pt x="7031" y="2051"/>
                    </a:lnTo>
                    <a:lnTo>
                      <a:pt x="6989" y="2093"/>
                    </a:lnTo>
                    <a:lnTo>
                      <a:pt x="6989" y="2156"/>
                    </a:lnTo>
                    <a:lnTo>
                      <a:pt x="7136" y="2176"/>
                    </a:lnTo>
                    <a:lnTo>
                      <a:pt x="7240" y="2197"/>
                    </a:lnTo>
                    <a:lnTo>
                      <a:pt x="7324" y="2156"/>
                    </a:lnTo>
                    <a:lnTo>
                      <a:pt x="7408" y="2156"/>
                    </a:lnTo>
                    <a:lnTo>
                      <a:pt x="7512" y="2260"/>
                    </a:lnTo>
                    <a:lnTo>
                      <a:pt x="7617" y="2281"/>
                    </a:lnTo>
                    <a:lnTo>
                      <a:pt x="7617" y="2386"/>
                    </a:lnTo>
                    <a:lnTo>
                      <a:pt x="7554" y="2449"/>
                    </a:lnTo>
                    <a:lnTo>
                      <a:pt x="7449" y="2407"/>
                    </a:lnTo>
                    <a:lnTo>
                      <a:pt x="7219" y="2449"/>
                    </a:lnTo>
                    <a:lnTo>
                      <a:pt x="7094" y="2553"/>
                    </a:lnTo>
                    <a:lnTo>
                      <a:pt x="6947" y="2741"/>
                    </a:lnTo>
                    <a:lnTo>
                      <a:pt x="6947" y="2867"/>
                    </a:lnTo>
                    <a:lnTo>
                      <a:pt x="7031" y="2888"/>
                    </a:lnTo>
                    <a:lnTo>
                      <a:pt x="7052" y="3013"/>
                    </a:lnTo>
                    <a:lnTo>
                      <a:pt x="6989" y="3118"/>
                    </a:lnTo>
                    <a:lnTo>
                      <a:pt x="6947" y="3244"/>
                    </a:lnTo>
                    <a:lnTo>
                      <a:pt x="6843" y="3244"/>
                    </a:lnTo>
                    <a:lnTo>
                      <a:pt x="6843" y="3306"/>
                    </a:lnTo>
                    <a:lnTo>
                      <a:pt x="6884" y="3390"/>
                    </a:lnTo>
                    <a:lnTo>
                      <a:pt x="6884" y="3453"/>
                    </a:lnTo>
                    <a:lnTo>
                      <a:pt x="7031" y="3453"/>
                    </a:lnTo>
                    <a:lnTo>
                      <a:pt x="7115" y="3537"/>
                    </a:lnTo>
                    <a:lnTo>
                      <a:pt x="7240" y="3557"/>
                    </a:lnTo>
                    <a:lnTo>
                      <a:pt x="7240" y="3620"/>
                    </a:lnTo>
                    <a:lnTo>
                      <a:pt x="7366" y="3704"/>
                    </a:lnTo>
                    <a:lnTo>
                      <a:pt x="7533" y="3725"/>
                    </a:lnTo>
                    <a:lnTo>
                      <a:pt x="7575" y="3746"/>
                    </a:lnTo>
                    <a:lnTo>
                      <a:pt x="7617" y="4227"/>
                    </a:lnTo>
                    <a:lnTo>
                      <a:pt x="7554" y="4290"/>
                    </a:lnTo>
                    <a:lnTo>
                      <a:pt x="7366" y="4373"/>
                    </a:lnTo>
                    <a:lnTo>
                      <a:pt x="7219" y="4353"/>
                    </a:lnTo>
                    <a:lnTo>
                      <a:pt x="7031" y="4248"/>
                    </a:lnTo>
                    <a:lnTo>
                      <a:pt x="6947" y="4290"/>
                    </a:lnTo>
                    <a:lnTo>
                      <a:pt x="6947" y="4394"/>
                    </a:lnTo>
                    <a:lnTo>
                      <a:pt x="6905" y="4541"/>
                    </a:lnTo>
                    <a:lnTo>
                      <a:pt x="6780" y="4562"/>
                    </a:lnTo>
                    <a:lnTo>
                      <a:pt x="6571" y="4457"/>
                    </a:lnTo>
                    <a:lnTo>
                      <a:pt x="6403" y="4457"/>
                    </a:lnTo>
                    <a:lnTo>
                      <a:pt x="6320" y="4394"/>
                    </a:lnTo>
                    <a:lnTo>
                      <a:pt x="6278" y="4436"/>
                    </a:lnTo>
                    <a:lnTo>
                      <a:pt x="6173" y="4394"/>
                    </a:lnTo>
                    <a:lnTo>
                      <a:pt x="6048" y="4269"/>
                    </a:lnTo>
                    <a:lnTo>
                      <a:pt x="6152" y="4227"/>
                    </a:lnTo>
                    <a:lnTo>
                      <a:pt x="6173" y="4143"/>
                    </a:lnTo>
                    <a:lnTo>
                      <a:pt x="6089" y="4122"/>
                    </a:lnTo>
                    <a:lnTo>
                      <a:pt x="5964" y="4039"/>
                    </a:lnTo>
                    <a:lnTo>
                      <a:pt x="5880" y="4122"/>
                    </a:lnTo>
                    <a:lnTo>
                      <a:pt x="5755" y="4081"/>
                    </a:lnTo>
                    <a:lnTo>
                      <a:pt x="5671" y="4122"/>
                    </a:lnTo>
                    <a:lnTo>
                      <a:pt x="5692" y="4269"/>
                    </a:lnTo>
                    <a:lnTo>
                      <a:pt x="5545" y="4290"/>
                    </a:lnTo>
                    <a:lnTo>
                      <a:pt x="5483" y="4227"/>
                    </a:lnTo>
                    <a:lnTo>
                      <a:pt x="5336" y="4060"/>
                    </a:lnTo>
                    <a:lnTo>
                      <a:pt x="5211" y="4081"/>
                    </a:lnTo>
                    <a:lnTo>
                      <a:pt x="5148" y="4185"/>
                    </a:lnTo>
                    <a:lnTo>
                      <a:pt x="5064" y="4081"/>
                    </a:lnTo>
                    <a:lnTo>
                      <a:pt x="5001" y="4122"/>
                    </a:lnTo>
                    <a:lnTo>
                      <a:pt x="5001" y="4248"/>
                    </a:lnTo>
                    <a:lnTo>
                      <a:pt x="4855" y="4248"/>
                    </a:lnTo>
                    <a:lnTo>
                      <a:pt x="4834" y="4457"/>
                    </a:lnTo>
                    <a:lnTo>
                      <a:pt x="4708" y="4562"/>
                    </a:lnTo>
                    <a:lnTo>
                      <a:pt x="4625" y="4541"/>
                    </a:lnTo>
                    <a:lnTo>
                      <a:pt x="4541" y="4436"/>
                    </a:lnTo>
                    <a:lnTo>
                      <a:pt x="4332" y="4394"/>
                    </a:lnTo>
                    <a:lnTo>
                      <a:pt x="4269" y="4269"/>
                    </a:lnTo>
                    <a:lnTo>
                      <a:pt x="4123" y="4353"/>
                    </a:lnTo>
                    <a:lnTo>
                      <a:pt x="4164" y="4478"/>
                    </a:lnTo>
                    <a:lnTo>
                      <a:pt x="4081" y="4604"/>
                    </a:lnTo>
                    <a:lnTo>
                      <a:pt x="3997" y="4583"/>
                    </a:lnTo>
                    <a:lnTo>
                      <a:pt x="3997" y="4457"/>
                    </a:lnTo>
                    <a:lnTo>
                      <a:pt x="3955" y="4373"/>
                    </a:lnTo>
                    <a:lnTo>
                      <a:pt x="3871" y="4373"/>
                    </a:lnTo>
                    <a:lnTo>
                      <a:pt x="3704" y="4248"/>
                    </a:lnTo>
                    <a:lnTo>
                      <a:pt x="3599" y="4122"/>
                    </a:lnTo>
                    <a:lnTo>
                      <a:pt x="3474" y="4122"/>
                    </a:lnTo>
                    <a:lnTo>
                      <a:pt x="3369" y="3976"/>
                    </a:lnTo>
                    <a:lnTo>
                      <a:pt x="3286" y="3955"/>
                    </a:lnTo>
                    <a:lnTo>
                      <a:pt x="3244" y="3871"/>
                    </a:lnTo>
                    <a:lnTo>
                      <a:pt x="3160" y="3871"/>
                    </a:lnTo>
                    <a:lnTo>
                      <a:pt x="2951" y="3955"/>
                    </a:lnTo>
                    <a:lnTo>
                      <a:pt x="2825" y="3850"/>
                    </a:lnTo>
                    <a:lnTo>
                      <a:pt x="2742" y="3704"/>
                    </a:lnTo>
                    <a:lnTo>
                      <a:pt x="2637" y="3704"/>
                    </a:lnTo>
                    <a:lnTo>
                      <a:pt x="2532" y="3809"/>
                    </a:lnTo>
                    <a:lnTo>
                      <a:pt x="2407" y="3809"/>
                    </a:lnTo>
                    <a:lnTo>
                      <a:pt x="2407" y="3871"/>
                    </a:lnTo>
                    <a:lnTo>
                      <a:pt x="2323" y="3955"/>
                    </a:lnTo>
                    <a:lnTo>
                      <a:pt x="2323" y="3850"/>
                    </a:lnTo>
                    <a:lnTo>
                      <a:pt x="2239" y="3913"/>
                    </a:lnTo>
                    <a:lnTo>
                      <a:pt x="2218" y="3976"/>
                    </a:lnTo>
                    <a:lnTo>
                      <a:pt x="2114" y="4060"/>
                    </a:lnTo>
                    <a:lnTo>
                      <a:pt x="2030" y="3976"/>
                    </a:lnTo>
                    <a:lnTo>
                      <a:pt x="2114" y="3913"/>
                    </a:lnTo>
                    <a:lnTo>
                      <a:pt x="2135" y="3829"/>
                    </a:lnTo>
                    <a:lnTo>
                      <a:pt x="2009" y="3767"/>
                    </a:lnTo>
                    <a:lnTo>
                      <a:pt x="1821" y="3662"/>
                    </a:lnTo>
                    <a:lnTo>
                      <a:pt x="1800" y="3746"/>
                    </a:lnTo>
                    <a:lnTo>
                      <a:pt x="1821" y="3850"/>
                    </a:lnTo>
                    <a:lnTo>
                      <a:pt x="1821" y="3955"/>
                    </a:lnTo>
                    <a:lnTo>
                      <a:pt x="1695" y="3913"/>
                    </a:lnTo>
                    <a:lnTo>
                      <a:pt x="1612" y="3976"/>
                    </a:lnTo>
                    <a:lnTo>
                      <a:pt x="1570" y="4143"/>
                    </a:lnTo>
                    <a:lnTo>
                      <a:pt x="1486" y="4143"/>
                    </a:lnTo>
                    <a:lnTo>
                      <a:pt x="1298" y="4248"/>
                    </a:lnTo>
                    <a:lnTo>
                      <a:pt x="1277" y="4373"/>
                    </a:lnTo>
                    <a:lnTo>
                      <a:pt x="1361" y="4478"/>
                    </a:lnTo>
                    <a:lnTo>
                      <a:pt x="1361" y="4604"/>
                    </a:lnTo>
                    <a:lnTo>
                      <a:pt x="1172" y="4604"/>
                    </a:lnTo>
                    <a:lnTo>
                      <a:pt x="984" y="4645"/>
                    </a:lnTo>
                    <a:lnTo>
                      <a:pt x="1130" y="5106"/>
                    </a:lnTo>
                    <a:lnTo>
                      <a:pt x="1047" y="5169"/>
                    </a:lnTo>
                    <a:lnTo>
                      <a:pt x="1068" y="5336"/>
                    </a:lnTo>
                    <a:lnTo>
                      <a:pt x="879" y="5336"/>
                    </a:lnTo>
                    <a:lnTo>
                      <a:pt x="733" y="5231"/>
                    </a:lnTo>
                    <a:lnTo>
                      <a:pt x="670" y="5127"/>
                    </a:lnTo>
                    <a:lnTo>
                      <a:pt x="356" y="4876"/>
                    </a:lnTo>
                    <a:lnTo>
                      <a:pt x="294" y="4980"/>
                    </a:lnTo>
                    <a:lnTo>
                      <a:pt x="294" y="5106"/>
                    </a:lnTo>
                    <a:lnTo>
                      <a:pt x="126" y="5315"/>
                    </a:lnTo>
                    <a:lnTo>
                      <a:pt x="22" y="5378"/>
                    </a:lnTo>
                    <a:lnTo>
                      <a:pt x="42" y="5629"/>
                    </a:lnTo>
                    <a:lnTo>
                      <a:pt x="126" y="5734"/>
                    </a:lnTo>
                    <a:lnTo>
                      <a:pt x="105" y="6068"/>
                    </a:lnTo>
                    <a:lnTo>
                      <a:pt x="1" y="6278"/>
                    </a:lnTo>
                    <a:lnTo>
                      <a:pt x="231" y="6382"/>
                    </a:lnTo>
                    <a:lnTo>
                      <a:pt x="335" y="6550"/>
                    </a:lnTo>
                    <a:lnTo>
                      <a:pt x="314" y="6633"/>
                    </a:lnTo>
                    <a:lnTo>
                      <a:pt x="503" y="6780"/>
                    </a:lnTo>
                    <a:lnTo>
                      <a:pt x="545" y="6696"/>
                    </a:lnTo>
                    <a:lnTo>
                      <a:pt x="921" y="6801"/>
                    </a:lnTo>
                    <a:lnTo>
                      <a:pt x="1172" y="7052"/>
                    </a:lnTo>
                    <a:lnTo>
                      <a:pt x="1402" y="7428"/>
                    </a:lnTo>
                    <a:lnTo>
                      <a:pt x="1172" y="7428"/>
                    </a:lnTo>
                    <a:lnTo>
                      <a:pt x="1172" y="7533"/>
                    </a:lnTo>
                    <a:lnTo>
                      <a:pt x="1382" y="7679"/>
                    </a:lnTo>
                    <a:lnTo>
                      <a:pt x="1549" y="7617"/>
                    </a:lnTo>
                    <a:lnTo>
                      <a:pt x="1674" y="7721"/>
                    </a:lnTo>
                    <a:lnTo>
                      <a:pt x="1716" y="7721"/>
                    </a:lnTo>
                    <a:lnTo>
                      <a:pt x="1758" y="7784"/>
                    </a:lnTo>
                    <a:lnTo>
                      <a:pt x="1821" y="7784"/>
                    </a:lnTo>
                    <a:lnTo>
                      <a:pt x="1863" y="7721"/>
                    </a:lnTo>
                    <a:lnTo>
                      <a:pt x="1905" y="7721"/>
                    </a:lnTo>
                    <a:lnTo>
                      <a:pt x="1967" y="7784"/>
                    </a:lnTo>
                    <a:lnTo>
                      <a:pt x="2009" y="7721"/>
                    </a:lnTo>
                    <a:lnTo>
                      <a:pt x="2009" y="7638"/>
                    </a:lnTo>
                    <a:lnTo>
                      <a:pt x="2072" y="7679"/>
                    </a:lnTo>
                    <a:lnTo>
                      <a:pt x="2177" y="7596"/>
                    </a:lnTo>
                    <a:lnTo>
                      <a:pt x="2218" y="7512"/>
                    </a:lnTo>
                    <a:lnTo>
                      <a:pt x="2281" y="7512"/>
                    </a:lnTo>
                    <a:lnTo>
                      <a:pt x="2344" y="7428"/>
                    </a:lnTo>
                    <a:lnTo>
                      <a:pt x="2407" y="7428"/>
                    </a:lnTo>
                    <a:lnTo>
                      <a:pt x="2428" y="7470"/>
                    </a:lnTo>
                    <a:lnTo>
                      <a:pt x="2491" y="7428"/>
                    </a:lnTo>
                    <a:lnTo>
                      <a:pt x="2511" y="7366"/>
                    </a:lnTo>
                    <a:lnTo>
                      <a:pt x="2595" y="7282"/>
                    </a:lnTo>
                    <a:lnTo>
                      <a:pt x="2721" y="7282"/>
                    </a:lnTo>
                    <a:lnTo>
                      <a:pt x="2763" y="7303"/>
                    </a:lnTo>
                    <a:lnTo>
                      <a:pt x="2846" y="7303"/>
                    </a:lnTo>
                    <a:lnTo>
                      <a:pt x="2909" y="7282"/>
                    </a:lnTo>
                    <a:lnTo>
                      <a:pt x="2930" y="7303"/>
                    </a:lnTo>
                    <a:lnTo>
                      <a:pt x="2930" y="7386"/>
                    </a:lnTo>
                    <a:lnTo>
                      <a:pt x="2972" y="7470"/>
                    </a:lnTo>
                    <a:lnTo>
                      <a:pt x="3014" y="7407"/>
                    </a:lnTo>
                    <a:lnTo>
                      <a:pt x="3076" y="7407"/>
                    </a:lnTo>
                    <a:lnTo>
                      <a:pt x="3076" y="7470"/>
                    </a:lnTo>
                    <a:lnTo>
                      <a:pt x="3160" y="7491"/>
                    </a:lnTo>
                    <a:lnTo>
                      <a:pt x="3223" y="7470"/>
                    </a:lnTo>
                    <a:lnTo>
                      <a:pt x="3244" y="7407"/>
                    </a:lnTo>
                    <a:lnTo>
                      <a:pt x="3286" y="7386"/>
                    </a:lnTo>
                    <a:lnTo>
                      <a:pt x="3286" y="7324"/>
                    </a:lnTo>
                    <a:lnTo>
                      <a:pt x="3369" y="7303"/>
                    </a:lnTo>
                    <a:lnTo>
                      <a:pt x="3453" y="7324"/>
                    </a:lnTo>
                    <a:lnTo>
                      <a:pt x="3662" y="7324"/>
                    </a:lnTo>
                    <a:lnTo>
                      <a:pt x="3662" y="7386"/>
                    </a:lnTo>
                    <a:lnTo>
                      <a:pt x="3704" y="7470"/>
                    </a:lnTo>
                    <a:lnTo>
                      <a:pt x="3788" y="7491"/>
                    </a:lnTo>
                    <a:lnTo>
                      <a:pt x="3788" y="7512"/>
                    </a:lnTo>
                    <a:lnTo>
                      <a:pt x="3746" y="7596"/>
                    </a:lnTo>
                    <a:lnTo>
                      <a:pt x="3767" y="7638"/>
                    </a:lnTo>
                    <a:lnTo>
                      <a:pt x="3871" y="7742"/>
                    </a:lnTo>
                    <a:lnTo>
                      <a:pt x="3851" y="7826"/>
                    </a:lnTo>
                    <a:lnTo>
                      <a:pt x="3788" y="7951"/>
                    </a:lnTo>
                    <a:lnTo>
                      <a:pt x="3809" y="8014"/>
                    </a:lnTo>
                    <a:lnTo>
                      <a:pt x="3851" y="8056"/>
                    </a:lnTo>
                    <a:lnTo>
                      <a:pt x="3871" y="8098"/>
                    </a:lnTo>
                    <a:lnTo>
                      <a:pt x="3851" y="8140"/>
                    </a:lnTo>
                    <a:lnTo>
                      <a:pt x="3767" y="8161"/>
                    </a:lnTo>
                    <a:lnTo>
                      <a:pt x="3746" y="8307"/>
                    </a:lnTo>
                    <a:lnTo>
                      <a:pt x="3809" y="8454"/>
                    </a:lnTo>
                    <a:lnTo>
                      <a:pt x="3913" y="8475"/>
                    </a:lnTo>
                    <a:lnTo>
                      <a:pt x="3997" y="8516"/>
                    </a:lnTo>
                    <a:lnTo>
                      <a:pt x="3997" y="8558"/>
                    </a:lnTo>
                    <a:lnTo>
                      <a:pt x="3871" y="8621"/>
                    </a:lnTo>
                    <a:lnTo>
                      <a:pt x="3788" y="8621"/>
                    </a:lnTo>
                    <a:lnTo>
                      <a:pt x="3683" y="8516"/>
                    </a:lnTo>
                    <a:lnTo>
                      <a:pt x="3599" y="8516"/>
                    </a:lnTo>
                    <a:lnTo>
                      <a:pt x="3558" y="8558"/>
                    </a:lnTo>
                    <a:lnTo>
                      <a:pt x="3495" y="8516"/>
                    </a:lnTo>
                    <a:lnTo>
                      <a:pt x="3432" y="8516"/>
                    </a:lnTo>
                    <a:lnTo>
                      <a:pt x="3286" y="8558"/>
                    </a:lnTo>
                    <a:lnTo>
                      <a:pt x="3223" y="8516"/>
                    </a:lnTo>
                    <a:lnTo>
                      <a:pt x="3118" y="8537"/>
                    </a:lnTo>
                    <a:lnTo>
                      <a:pt x="2972" y="8579"/>
                    </a:lnTo>
                    <a:lnTo>
                      <a:pt x="2930" y="8663"/>
                    </a:lnTo>
                    <a:lnTo>
                      <a:pt x="2930" y="8726"/>
                    </a:lnTo>
                    <a:lnTo>
                      <a:pt x="2930" y="8788"/>
                    </a:lnTo>
                    <a:lnTo>
                      <a:pt x="2867" y="8830"/>
                    </a:lnTo>
                    <a:lnTo>
                      <a:pt x="2867" y="8893"/>
                    </a:lnTo>
                    <a:lnTo>
                      <a:pt x="3014" y="9039"/>
                    </a:lnTo>
                    <a:lnTo>
                      <a:pt x="3014" y="9102"/>
                    </a:lnTo>
                    <a:lnTo>
                      <a:pt x="3035" y="9144"/>
                    </a:lnTo>
                    <a:lnTo>
                      <a:pt x="3139" y="9102"/>
                    </a:lnTo>
                    <a:lnTo>
                      <a:pt x="3160" y="9186"/>
                    </a:lnTo>
                    <a:lnTo>
                      <a:pt x="3139" y="9207"/>
                    </a:lnTo>
                    <a:lnTo>
                      <a:pt x="3055" y="9165"/>
                    </a:lnTo>
                    <a:lnTo>
                      <a:pt x="3014" y="9186"/>
                    </a:lnTo>
                    <a:lnTo>
                      <a:pt x="2930" y="9249"/>
                    </a:lnTo>
                    <a:lnTo>
                      <a:pt x="2867" y="9207"/>
                    </a:lnTo>
                    <a:lnTo>
                      <a:pt x="2825" y="9207"/>
                    </a:lnTo>
                    <a:lnTo>
                      <a:pt x="2763" y="9186"/>
                    </a:lnTo>
                    <a:lnTo>
                      <a:pt x="2616" y="9207"/>
                    </a:lnTo>
                    <a:lnTo>
                      <a:pt x="2532" y="9186"/>
                    </a:lnTo>
                    <a:lnTo>
                      <a:pt x="2491" y="9249"/>
                    </a:lnTo>
                    <a:lnTo>
                      <a:pt x="2491" y="9291"/>
                    </a:lnTo>
                    <a:lnTo>
                      <a:pt x="2553" y="9395"/>
                    </a:lnTo>
                    <a:lnTo>
                      <a:pt x="2637" y="9395"/>
                    </a:lnTo>
                    <a:lnTo>
                      <a:pt x="2742" y="9416"/>
                    </a:lnTo>
                    <a:lnTo>
                      <a:pt x="2804" y="9521"/>
                    </a:lnTo>
                    <a:lnTo>
                      <a:pt x="2846" y="9563"/>
                    </a:lnTo>
                    <a:lnTo>
                      <a:pt x="2909" y="9688"/>
                    </a:lnTo>
                    <a:lnTo>
                      <a:pt x="2951" y="9709"/>
                    </a:lnTo>
                    <a:lnTo>
                      <a:pt x="2972" y="9772"/>
                    </a:lnTo>
                    <a:lnTo>
                      <a:pt x="3139" y="9939"/>
                    </a:lnTo>
                    <a:lnTo>
                      <a:pt x="3139" y="10086"/>
                    </a:lnTo>
                    <a:lnTo>
                      <a:pt x="3139" y="10211"/>
                    </a:lnTo>
                    <a:lnTo>
                      <a:pt x="3181" y="10211"/>
                    </a:lnTo>
                    <a:lnTo>
                      <a:pt x="3286" y="10190"/>
                    </a:lnTo>
                    <a:lnTo>
                      <a:pt x="3327" y="10190"/>
                    </a:lnTo>
                    <a:lnTo>
                      <a:pt x="3369" y="10211"/>
                    </a:lnTo>
                    <a:lnTo>
                      <a:pt x="3432" y="10295"/>
                    </a:lnTo>
                    <a:lnTo>
                      <a:pt x="3474" y="10337"/>
                    </a:lnTo>
                    <a:lnTo>
                      <a:pt x="3537" y="10441"/>
                    </a:lnTo>
                    <a:lnTo>
                      <a:pt x="3579" y="10441"/>
                    </a:lnTo>
                    <a:lnTo>
                      <a:pt x="3662" y="10420"/>
                    </a:lnTo>
                    <a:lnTo>
                      <a:pt x="3767" y="10441"/>
                    </a:lnTo>
                    <a:lnTo>
                      <a:pt x="3871" y="10462"/>
                    </a:lnTo>
                    <a:lnTo>
                      <a:pt x="3976" y="10462"/>
                    </a:lnTo>
                    <a:lnTo>
                      <a:pt x="4018" y="10504"/>
                    </a:lnTo>
                    <a:lnTo>
                      <a:pt x="3997" y="10546"/>
                    </a:lnTo>
                    <a:lnTo>
                      <a:pt x="3997" y="10609"/>
                    </a:lnTo>
                    <a:lnTo>
                      <a:pt x="3997" y="10755"/>
                    </a:lnTo>
                    <a:lnTo>
                      <a:pt x="3913" y="10923"/>
                    </a:lnTo>
                    <a:lnTo>
                      <a:pt x="3955" y="11048"/>
                    </a:lnTo>
                    <a:lnTo>
                      <a:pt x="3976" y="11195"/>
                    </a:lnTo>
                    <a:lnTo>
                      <a:pt x="4311" y="10881"/>
                    </a:lnTo>
                    <a:lnTo>
                      <a:pt x="4604" y="10776"/>
                    </a:lnTo>
                    <a:lnTo>
                      <a:pt x="4959" y="10839"/>
                    </a:lnTo>
                    <a:lnTo>
                      <a:pt x="5378" y="11069"/>
                    </a:lnTo>
                    <a:lnTo>
                      <a:pt x="5755" y="11508"/>
                    </a:lnTo>
                    <a:lnTo>
                      <a:pt x="5985" y="11467"/>
                    </a:lnTo>
                    <a:lnTo>
                      <a:pt x="6068" y="11446"/>
                    </a:lnTo>
                    <a:lnTo>
                      <a:pt x="5629" y="8726"/>
                    </a:lnTo>
                    <a:lnTo>
                      <a:pt x="7136" y="8433"/>
                    </a:lnTo>
                    <a:lnTo>
                      <a:pt x="8056" y="9060"/>
                    </a:lnTo>
                    <a:lnTo>
                      <a:pt x="8391" y="9186"/>
                    </a:lnTo>
                    <a:lnTo>
                      <a:pt x="8893" y="9479"/>
                    </a:lnTo>
                    <a:lnTo>
                      <a:pt x="9751" y="9395"/>
                    </a:lnTo>
                    <a:lnTo>
                      <a:pt x="10693" y="9395"/>
                    </a:lnTo>
                    <a:lnTo>
                      <a:pt x="10985" y="9604"/>
                    </a:lnTo>
                    <a:lnTo>
                      <a:pt x="11132" y="9981"/>
                    </a:lnTo>
                    <a:lnTo>
                      <a:pt x="11320" y="9897"/>
                    </a:lnTo>
                    <a:lnTo>
                      <a:pt x="11341" y="10713"/>
                    </a:lnTo>
                    <a:lnTo>
                      <a:pt x="11760" y="10755"/>
                    </a:lnTo>
                    <a:lnTo>
                      <a:pt x="11990" y="11446"/>
                    </a:lnTo>
                    <a:lnTo>
                      <a:pt x="12115" y="11446"/>
                    </a:lnTo>
                    <a:lnTo>
                      <a:pt x="12366" y="11299"/>
                    </a:lnTo>
                    <a:lnTo>
                      <a:pt x="12555" y="11278"/>
                    </a:lnTo>
                    <a:lnTo>
                      <a:pt x="12743" y="11299"/>
                    </a:lnTo>
                    <a:lnTo>
                      <a:pt x="12994" y="11446"/>
                    </a:lnTo>
                    <a:lnTo>
                      <a:pt x="13078" y="11467"/>
                    </a:lnTo>
                    <a:lnTo>
                      <a:pt x="13287" y="11257"/>
                    </a:lnTo>
                    <a:lnTo>
                      <a:pt x="13413" y="11048"/>
                    </a:lnTo>
                    <a:lnTo>
                      <a:pt x="13475" y="10964"/>
                    </a:lnTo>
                    <a:lnTo>
                      <a:pt x="13538" y="10818"/>
                    </a:lnTo>
                    <a:lnTo>
                      <a:pt x="13789" y="10525"/>
                    </a:lnTo>
                    <a:lnTo>
                      <a:pt x="13894" y="10504"/>
                    </a:lnTo>
                    <a:lnTo>
                      <a:pt x="13998" y="10337"/>
                    </a:lnTo>
                    <a:lnTo>
                      <a:pt x="14040" y="10337"/>
                    </a:lnTo>
                    <a:lnTo>
                      <a:pt x="14040" y="10295"/>
                    </a:lnTo>
                    <a:lnTo>
                      <a:pt x="14166" y="10211"/>
                    </a:lnTo>
                    <a:lnTo>
                      <a:pt x="14145" y="10148"/>
                    </a:lnTo>
                    <a:lnTo>
                      <a:pt x="14250" y="10023"/>
                    </a:lnTo>
                    <a:lnTo>
                      <a:pt x="14438" y="10044"/>
                    </a:lnTo>
                    <a:lnTo>
                      <a:pt x="14543" y="10107"/>
                    </a:lnTo>
                    <a:lnTo>
                      <a:pt x="14961" y="10148"/>
                    </a:lnTo>
                    <a:lnTo>
                      <a:pt x="15317" y="10148"/>
                    </a:lnTo>
                    <a:lnTo>
                      <a:pt x="15505" y="10107"/>
                    </a:lnTo>
                    <a:lnTo>
                      <a:pt x="15484" y="9981"/>
                    </a:lnTo>
                    <a:lnTo>
                      <a:pt x="15463" y="9835"/>
                    </a:lnTo>
                    <a:lnTo>
                      <a:pt x="15463" y="9709"/>
                    </a:lnTo>
                    <a:lnTo>
                      <a:pt x="15505" y="9667"/>
                    </a:lnTo>
                    <a:lnTo>
                      <a:pt x="15610" y="9688"/>
                    </a:lnTo>
                    <a:lnTo>
                      <a:pt x="15777" y="9709"/>
                    </a:lnTo>
                    <a:lnTo>
                      <a:pt x="15819" y="9667"/>
                    </a:lnTo>
                    <a:lnTo>
                      <a:pt x="16007" y="9667"/>
                    </a:lnTo>
                    <a:lnTo>
                      <a:pt x="16133" y="9730"/>
                    </a:lnTo>
                    <a:lnTo>
                      <a:pt x="16342" y="9793"/>
                    </a:lnTo>
                    <a:lnTo>
                      <a:pt x="16677" y="9835"/>
                    </a:lnTo>
                    <a:lnTo>
                      <a:pt x="16781" y="9793"/>
                    </a:lnTo>
                    <a:lnTo>
                      <a:pt x="16886" y="9709"/>
                    </a:lnTo>
                    <a:lnTo>
                      <a:pt x="17032" y="9730"/>
                    </a:lnTo>
                    <a:lnTo>
                      <a:pt x="17158" y="9730"/>
                    </a:lnTo>
                    <a:lnTo>
                      <a:pt x="17451" y="9667"/>
                    </a:lnTo>
                    <a:lnTo>
                      <a:pt x="17723" y="9730"/>
                    </a:lnTo>
                    <a:lnTo>
                      <a:pt x="17911" y="9688"/>
                    </a:lnTo>
                    <a:lnTo>
                      <a:pt x="18246" y="9688"/>
                    </a:lnTo>
                    <a:lnTo>
                      <a:pt x="18497" y="9793"/>
                    </a:lnTo>
                    <a:lnTo>
                      <a:pt x="18602" y="9772"/>
                    </a:lnTo>
                    <a:lnTo>
                      <a:pt x="18853" y="10044"/>
                    </a:lnTo>
                    <a:lnTo>
                      <a:pt x="19083" y="10107"/>
                    </a:lnTo>
                    <a:lnTo>
                      <a:pt x="19229" y="10044"/>
                    </a:lnTo>
                    <a:lnTo>
                      <a:pt x="19188" y="9897"/>
                    </a:lnTo>
                    <a:lnTo>
                      <a:pt x="19313" y="9814"/>
                    </a:lnTo>
                    <a:lnTo>
                      <a:pt x="19313" y="9772"/>
                    </a:lnTo>
                    <a:lnTo>
                      <a:pt x="19376" y="9730"/>
                    </a:lnTo>
                    <a:lnTo>
                      <a:pt x="19271" y="9625"/>
                    </a:lnTo>
                    <a:lnTo>
                      <a:pt x="19313" y="9521"/>
                    </a:lnTo>
                    <a:lnTo>
                      <a:pt x="19397" y="9458"/>
                    </a:lnTo>
                    <a:lnTo>
                      <a:pt x="19355" y="9207"/>
                    </a:lnTo>
                    <a:lnTo>
                      <a:pt x="19229" y="9144"/>
                    </a:lnTo>
                    <a:lnTo>
                      <a:pt x="19188" y="9039"/>
                    </a:lnTo>
                    <a:lnTo>
                      <a:pt x="19083" y="8851"/>
                    </a:lnTo>
                    <a:lnTo>
                      <a:pt x="19062" y="8747"/>
                    </a:lnTo>
                    <a:lnTo>
                      <a:pt x="19020" y="8663"/>
                    </a:lnTo>
                    <a:lnTo>
                      <a:pt x="19020" y="8579"/>
                    </a:lnTo>
                    <a:lnTo>
                      <a:pt x="18957" y="8412"/>
                    </a:lnTo>
                    <a:lnTo>
                      <a:pt x="19041" y="8328"/>
                    </a:lnTo>
                    <a:lnTo>
                      <a:pt x="19041" y="8265"/>
                    </a:lnTo>
                    <a:lnTo>
                      <a:pt x="18916" y="8244"/>
                    </a:lnTo>
                    <a:lnTo>
                      <a:pt x="18748" y="8265"/>
                    </a:lnTo>
                    <a:lnTo>
                      <a:pt x="18644" y="8202"/>
                    </a:lnTo>
                    <a:lnTo>
                      <a:pt x="18644" y="8119"/>
                    </a:lnTo>
                    <a:lnTo>
                      <a:pt x="18748" y="8014"/>
                    </a:lnTo>
                    <a:lnTo>
                      <a:pt x="18853" y="7951"/>
                    </a:lnTo>
                    <a:lnTo>
                      <a:pt x="18916" y="8014"/>
                    </a:lnTo>
                    <a:lnTo>
                      <a:pt x="19020" y="8014"/>
                    </a:lnTo>
                    <a:lnTo>
                      <a:pt x="19167" y="7930"/>
                    </a:lnTo>
                    <a:lnTo>
                      <a:pt x="19439" y="7889"/>
                    </a:lnTo>
                    <a:lnTo>
                      <a:pt x="19564" y="7847"/>
                    </a:lnTo>
                    <a:lnTo>
                      <a:pt x="19648" y="7826"/>
                    </a:lnTo>
                    <a:lnTo>
                      <a:pt x="19711" y="7889"/>
                    </a:lnTo>
                    <a:lnTo>
                      <a:pt x="19794" y="7889"/>
                    </a:lnTo>
                    <a:lnTo>
                      <a:pt x="19878" y="7826"/>
                    </a:lnTo>
                    <a:lnTo>
                      <a:pt x="19962" y="7826"/>
                    </a:lnTo>
                    <a:lnTo>
                      <a:pt x="19962" y="7742"/>
                    </a:lnTo>
                    <a:lnTo>
                      <a:pt x="20004" y="7617"/>
                    </a:lnTo>
                    <a:lnTo>
                      <a:pt x="19878" y="7575"/>
                    </a:lnTo>
                    <a:lnTo>
                      <a:pt x="19815" y="7512"/>
                    </a:lnTo>
                    <a:lnTo>
                      <a:pt x="19836" y="7428"/>
                    </a:lnTo>
                    <a:lnTo>
                      <a:pt x="19836" y="7177"/>
                    </a:lnTo>
                    <a:lnTo>
                      <a:pt x="19899" y="6842"/>
                    </a:lnTo>
                    <a:lnTo>
                      <a:pt x="19899" y="6696"/>
                    </a:lnTo>
                    <a:lnTo>
                      <a:pt x="19962" y="6550"/>
                    </a:lnTo>
                    <a:lnTo>
                      <a:pt x="20004" y="6278"/>
                    </a:lnTo>
                    <a:lnTo>
                      <a:pt x="20213" y="6278"/>
                    </a:lnTo>
                    <a:lnTo>
                      <a:pt x="20422" y="6361"/>
                    </a:lnTo>
                    <a:lnTo>
                      <a:pt x="20589" y="6382"/>
                    </a:lnTo>
                    <a:lnTo>
                      <a:pt x="20820" y="6340"/>
                    </a:lnTo>
                    <a:lnTo>
                      <a:pt x="20882" y="6340"/>
                    </a:lnTo>
                    <a:lnTo>
                      <a:pt x="20924" y="6424"/>
                    </a:lnTo>
                    <a:lnTo>
                      <a:pt x="21008" y="6424"/>
                    </a:lnTo>
                    <a:lnTo>
                      <a:pt x="21071" y="6382"/>
                    </a:lnTo>
                    <a:lnTo>
                      <a:pt x="21154" y="6278"/>
                    </a:lnTo>
                    <a:lnTo>
                      <a:pt x="21280" y="6236"/>
                    </a:lnTo>
                    <a:lnTo>
                      <a:pt x="21447" y="6068"/>
                    </a:lnTo>
                    <a:lnTo>
                      <a:pt x="21447" y="6006"/>
                    </a:lnTo>
                    <a:lnTo>
                      <a:pt x="21343" y="5838"/>
                    </a:lnTo>
                    <a:lnTo>
                      <a:pt x="21238" y="5608"/>
                    </a:lnTo>
                    <a:lnTo>
                      <a:pt x="21238" y="5378"/>
                    </a:lnTo>
                    <a:lnTo>
                      <a:pt x="21259" y="5231"/>
                    </a:lnTo>
                    <a:lnTo>
                      <a:pt x="21343" y="5169"/>
                    </a:lnTo>
                    <a:lnTo>
                      <a:pt x="21531" y="5106"/>
                    </a:lnTo>
                    <a:lnTo>
                      <a:pt x="21594" y="4980"/>
                    </a:lnTo>
                    <a:lnTo>
                      <a:pt x="21552" y="4917"/>
                    </a:lnTo>
                    <a:lnTo>
                      <a:pt x="21573" y="4813"/>
                    </a:lnTo>
                    <a:lnTo>
                      <a:pt x="21698" y="4666"/>
                    </a:lnTo>
                    <a:lnTo>
                      <a:pt x="21803" y="4604"/>
                    </a:lnTo>
                    <a:lnTo>
                      <a:pt x="21908" y="4499"/>
                    </a:lnTo>
                    <a:lnTo>
                      <a:pt x="21887" y="4478"/>
                    </a:lnTo>
                    <a:lnTo>
                      <a:pt x="21866" y="4457"/>
                    </a:lnTo>
                    <a:lnTo>
                      <a:pt x="21698" y="4394"/>
                    </a:lnTo>
                    <a:lnTo>
                      <a:pt x="21573" y="4269"/>
                    </a:lnTo>
                    <a:lnTo>
                      <a:pt x="21489" y="4269"/>
                    </a:lnTo>
                    <a:lnTo>
                      <a:pt x="21447" y="4164"/>
                    </a:lnTo>
                    <a:lnTo>
                      <a:pt x="21489" y="4039"/>
                    </a:lnTo>
                    <a:lnTo>
                      <a:pt x="21447" y="3976"/>
                    </a:lnTo>
                    <a:lnTo>
                      <a:pt x="21343" y="4060"/>
                    </a:lnTo>
                    <a:lnTo>
                      <a:pt x="21259" y="4164"/>
                    </a:lnTo>
                    <a:lnTo>
                      <a:pt x="21154" y="4185"/>
                    </a:lnTo>
                    <a:lnTo>
                      <a:pt x="20861" y="4227"/>
                    </a:lnTo>
                    <a:lnTo>
                      <a:pt x="20799" y="4269"/>
                    </a:lnTo>
                    <a:lnTo>
                      <a:pt x="20757" y="4332"/>
                    </a:lnTo>
                    <a:lnTo>
                      <a:pt x="20652" y="4269"/>
                    </a:lnTo>
                    <a:lnTo>
                      <a:pt x="20548" y="4227"/>
                    </a:lnTo>
                    <a:lnTo>
                      <a:pt x="20506" y="4227"/>
                    </a:lnTo>
                    <a:lnTo>
                      <a:pt x="20485" y="4185"/>
                    </a:lnTo>
                    <a:lnTo>
                      <a:pt x="20422" y="4143"/>
                    </a:lnTo>
                    <a:lnTo>
                      <a:pt x="20401" y="4060"/>
                    </a:lnTo>
                    <a:lnTo>
                      <a:pt x="20359" y="3976"/>
                    </a:lnTo>
                    <a:lnTo>
                      <a:pt x="20401" y="3934"/>
                    </a:lnTo>
                    <a:lnTo>
                      <a:pt x="20401" y="3850"/>
                    </a:lnTo>
                    <a:lnTo>
                      <a:pt x="20317" y="3809"/>
                    </a:lnTo>
                    <a:lnTo>
                      <a:pt x="20276" y="3809"/>
                    </a:lnTo>
                    <a:lnTo>
                      <a:pt x="20129" y="3725"/>
                    </a:lnTo>
                    <a:lnTo>
                      <a:pt x="20004" y="3704"/>
                    </a:lnTo>
                    <a:lnTo>
                      <a:pt x="19962" y="3704"/>
                    </a:lnTo>
                    <a:lnTo>
                      <a:pt x="19899" y="3557"/>
                    </a:lnTo>
                    <a:lnTo>
                      <a:pt x="19794" y="3390"/>
                    </a:lnTo>
                    <a:lnTo>
                      <a:pt x="19648" y="3244"/>
                    </a:lnTo>
                    <a:lnTo>
                      <a:pt x="19460" y="3223"/>
                    </a:lnTo>
                    <a:lnTo>
                      <a:pt x="19250" y="3223"/>
                    </a:lnTo>
                    <a:lnTo>
                      <a:pt x="19062" y="3244"/>
                    </a:lnTo>
                    <a:lnTo>
                      <a:pt x="19041" y="3306"/>
                    </a:lnTo>
                    <a:lnTo>
                      <a:pt x="19083" y="3348"/>
                    </a:lnTo>
                    <a:lnTo>
                      <a:pt x="19062" y="3411"/>
                    </a:lnTo>
                    <a:lnTo>
                      <a:pt x="18936" y="3453"/>
                    </a:lnTo>
                    <a:lnTo>
                      <a:pt x="18853" y="3432"/>
                    </a:lnTo>
                    <a:lnTo>
                      <a:pt x="18727" y="3495"/>
                    </a:lnTo>
                    <a:lnTo>
                      <a:pt x="18560" y="3411"/>
                    </a:lnTo>
                    <a:lnTo>
                      <a:pt x="18497" y="3432"/>
                    </a:lnTo>
                    <a:lnTo>
                      <a:pt x="18413" y="3495"/>
                    </a:lnTo>
                    <a:lnTo>
                      <a:pt x="18309" y="3495"/>
                    </a:lnTo>
                    <a:lnTo>
                      <a:pt x="18204" y="3411"/>
                    </a:lnTo>
                    <a:lnTo>
                      <a:pt x="18079" y="3348"/>
                    </a:lnTo>
                    <a:lnTo>
                      <a:pt x="18079" y="3285"/>
                    </a:lnTo>
                    <a:lnTo>
                      <a:pt x="18100" y="3202"/>
                    </a:lnTo>
                    <a:lnTo>
                      <a:pt x="17911" y="3118"/>
                    </a:lnTo>
                    <a:lnTo>
                      <a:pt x="17828" y="3181"/>
                    </a:lnTo>
                    <a:lnTo>
                      <a:pt x="17828" y="3306"/>
                    </a:lnTo>
                    <a:lnTo>
                      <a:pt x="17869" y="3327"/>
                    </a:lnTo>
                    <a:lnTo>
                      <a:pt x="17828" y="3390"/>
                    </a:lnTo>
                    <a:lnTo>
                      <a:pt x="17744" y="3453"/>
                    </a:lnTo>
                    <a:lnTo>
                      <a:pt x="17597" y="3453"/>
                    </a:lnTo>
                    <a:lnTo>
                      <a:pt x="16175" y="1695"/>
                    </a:lnTo>
                    <a:lnTo>
                      <a:pt x="15170" y="921"/>
                    </a:lnTo>
                    <a:lnTo>
                      <a:pt x="15107" y="837"/>
                    </a:lnTo>
                    <a:lnTo>
                      <a:pt x="15191" y="816"/>
                    </a:lnTo>
                    <a:lnTo>
                      <a:pt x="15296" y="712"/>
                    </a:lnTo>
                    <a:lnTo>
                      <a:pt x="15296" y="607"/>
                    </a:lnTo>
                    <a:lnTo>
                      <a:pt x="15254" y="565"/>
                    </a:lnTo>
                    <a:lnTo>
                      <a:pt x="15087" y="607"/>
                    </a:lnTo>
                    <a:lnTo>
                      <a:pt x="14961" y="628"/>
                    </a:lnTo>
                    <a:lnTo>
                      <a:pt x="14877" y="733"/>
                    </a:lnTo>
                    <a:lnTo>
                      <a:pt x="14773" y="775"/>
                    </a:lnTo>
                    <a:lnTo>
                      <a:pt x="14647" y="900"/>
                    </a:lnTo>
                    <a:lnTo>
                      <a:pt x="14647" y="984"/>
                    </a:lnTo>
                    <a:lnTo>
                      <a:pt x="14563" y="1047"/>
                    </a:lnTo>
                    <a:lnTo>
                      <a:pt x="14522" y="1151"/>
                    </a:lnTo>
                    <a:lnTo>
                      <a:pt x="14417" y="1235"/>
                    </a:lnTo>
                    <a:lnTo>
                      <a:pt x="14229" y="1235"/>
                    </a:lnTo>
                    <a:lnTo>
                      <a:pt x="14124" y="1298"/>
                    </a:lnTo>
                    <a:lnTo>
                      <a:pt x="14145" y="1423"/>
                    </a:lnTo>
                    <a:lnTo>
                      <a:pt x="14061" y="1465"/>
                    </a:lnTo>
                    <a:lnTo>
                      <a:pt x="14019" y="1423"/>
                    </a:lnTo>
                    <a:lnTo>
                      <a:pt x="13789" y="1360"/>
                    </a:lnTo>
                    <a:lnTo>
                      <a:pt x="13643" y="1423"/>
                    </a:lnTo>
                    <a:lnTo>
                      <a:pt x="13601" y="1507"/>
                    </a:lnTo>
                    <a:lnTo>
                      <a:pt x="13517" y="1507"/>
                    </a:lnTo>
                    <a:lnTo>
                      <a:pt x="13434" y="1402"/>
                    </a:lnTo>
                    <a:lnTo>
                      <a:pt x="13434" y="1235"/>
                    </a:lnTo>
                    <a:lnTo>
                      <a:pt x="13517" y="1172"/>
                    </a:lnTo>
                    <a:lnTo>
                      <a:pt x="13538" y="1088"/>
                    </a:lnTo>
                    <a:lnTo>
                      <a:pt x="13496" y="1026"/>
                    </a:lnTo>
                    <a:lnTo>
                      <a:pt x="13413" y="1109"/>
                    </a:lnTo>
                    <a:lnTo>
                      <a:pt x="13329" y="1109"/>
                    </a:lnTo>
                    <a:lnTo>
                      <a:pt x="13120" y="1005"/>
                    </a:lnTo>
                    <a:lnTo>
                      <a:pt x="12994" y="1026"/>
                    </a:lnTo>
                    <a:lnTo>
                      <a:pt x="13015" y="1109"/>
                    </a:lnTo>
                    <a:lnTo>
                      <a:pt x="13078" y="1130"/>
                    </a:lnTo>
                    <a:lnTo>
                      <a:pt x="12994" y="1214"/>
                    </a:lnTo>
                    <a:lnTo>
                      <a:pt x="12952" y="1214"/>
                    </a:lnTo>
                    <a:lnTo>
                      <a:pt x="12869" y="1088"/>
                    </a:lnTo>
                    <a:lnTo>
                      <a:pt x="12848" y="900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638" y="900"/>
                    </a:lnTo>
                    <a:lnTo>
                      <a:pt x="12638" y="984"/>
                    </a:lnTo>
                    <a:lnTo>
                      <a:pt x="12555" y="984"/>
                    </a:lnTo>
                    <a:lnTo>
                      <a:pt x="12513" y="879"/>
                    </a:lnTo>
                    <a:lnTo>
                      <a:pt x="12450" y="900"/>
                    </a:lnTo>
                    <a:lnTo>
                      <a:pt x="12429" y="1005"/>
                    </a:lnTo>
                    <a:lnTo>
                      <a:pt x="12366" y="1026"/>
                    </a:lnTo>
                    <a:lnTo>
                      <a:pt x="12262" y="942"/>
                    </a:lnTo>
                    <a:lnTo>
                      <a:pt x="12136" y="1026"/>
                    </a:lnTo>
                    <a:lnTo>
                      <a:pt x="12074" y="984"/>
                    </a:lnTo>
                    <a:lnTo>
                      <a:pt x="12032" y="879"/>
                    </a:lnTo>
                    <a:lnTo>
                      <a:pt x="12115" y="837"/>
                    </a:lnTo>
                    <a:lnTo>
                      <a:pt x="12136" y="796"/>
                    </a:lnTo>
                    <a:lnTo>
                      <a:pt x="12115" y="691"/>
                    </a:lnTo>
                    <a:lnTo>
                      <a:pt x="12136" y="586"/>
                    </a:lnTo>
                    <a:lnTo>
                      <a:pt x="12115" y="524"/>
                    </a:lnTo>
                    <a:lnTo>
                      <a:pt x="12032" y="482"/>
                    </a:lnTo>
                    <a:lnTo>
                      <a:pt x="11948" y="398"/>
                    </a:lnTo>
                    <a:lnTo>
                      <a:pt x="11927" y="272"/>
                    </a:lnTo>
                    <a:lnTo>
                      <a:pt x="11864" y="252"/>
                    </a:lnTo>
                    <a:lnTo>
                      <a:pt x="11822" y="84"/>
                    </a:lnTo>
                    <a:lnTo>
                      <a:pt x="11718" y="84"/>
                    </a:lnTo>
                    <a:lnTo>
                      <a:pt x="11592" y="126"/>
                    </a:lnTo>
                    <a:lnTo>
                      <a:pt x="11446" y="126"/>
                    </a:lnTo>
                    <a:lnTo>
                      <a:pt x="11299" y="42"/>
                    </a:lnTo>
                    <a:lnTo>
                      <a:pt x="11132" y="63"/>
                    </a:lnTo>
                    <a:lnTo>
                      <a:pt x="11006" y="0"/>
                    </a:lnTo>
                    <a:lnTo>
                      <a:pt x="10902" y="42"/>
                    </a:lnTo>
                    <a:lnTo>
                      <a:pt x="108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10"/>
              <p:cNvSpPr/>
              <p:nvPr/>
            </p:nvSpPr>
            <p:spPr>
              <a:xfrm>
                <a:off x="4105619" y="2816249"/>
                <a:ext cx="110383" cy="65688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5776" extrusionOk="0">
                    <a:moveTo>
                      <a:pt x="1507" y="1"/>
                    </a:moveTo>
                    <a:lnTo>
                      <a:pt x="0" y="294"/>
                    </a:lnTo>
                    <a:lnTo>
                      <a:pt x="439" y="3014"/>
                    </a:lnTo>
                    <a:lnTo>
                      <a:pt x="732" y="3014"/>
                    </a:lnTo>
                    <a:lnTo>
                      <a:pt x="963" y="3035"/>
                    </a:lnTo>
                    <a:lnTo>
                      <a:pt x="1004" y="2909"/>
                    </a:lnTo>
                    <a:lnTo>
                      <a:pt x="900" y="2804"/>
                    </a:lnTo>
                    <a:lnTo>
                      <a:pt x="879" y="2595"/>
                    </a:lnTo>
                    <a:lnTo>
                      <a:pt x="983" y="2344"/>
                    </a:lnTo>
                    <a:lnTo>
                      <a:pt x="1172" y="2323"/>
                    </a:lnTo>
                    <a:lnTo>
                      <a:pt x="1276" y="2198"/>
                    </a:lnTo>
                    <a:lnTo>
                      <a:pt x="1402" y="2114"/>
                    </a:lnTo>
                    <a:lnTo>
                      <a:pt x="1527" y="2198"/>
                    </a:lnTo>
                    <a:lnTo>
                      <a:pt x="1611" y="2135"/>
                    </a:lnTo>
                    <a:lnTo>
                      <a:pt x="1507" y="2009"/>
                    </a:lnTo>
                    <a:lnTo>
                      <a:pt x="1779" y="2030"/>
                    </a:lnTo>
                    <a:lnTo>
                      <a:pt x="2155" y="2219"/>
                    </a:lnTo>
                    <a:lnTo>
                      <a:pt x="2511" y="2428"/>
                    </a:lnTo>
                    <a:lnTo>
                      <a:pt x="2532" y="2553"/>
                    </a:lnTo>
                    <a:lnTo>
                      <a:pt x="2971" y="2804"/>
                    </a:lnTo>
                    <a:lnTo>
                      <a:pt x="3306" y="2951"/>
                    </a:lnTo>
                    <a:lnTo>
                      <a:pt x="3390" y="2909"/>
                    </a:lnTo>
                    <a:lnTo>
                      <a:pt x="3515" y="2930"/>
                    </a:lnTo>
                    <a:lnTo>
                      <a:pt x="3766" y="3076"/>
                    </a:lnTo>
                    <a:lnTo>
                      <a:pt x="3871" y="3432"/>
                    </a:lnTo>
                    <a:lnTo>
                      <a:pt x="3976" y="3537"/>
                    </a:lnTo>
                    <a:lnTo>
                      <a:pt x="4017" y="3662"/>
                    </a:lnTo>
                    <a:lnTo>
                      <a:pt x="4143" y="3913"/>
                    </a:lnTo>
                    <a:lnTo>
                      <a:pt x="4352" y="3997"/>
                    </a:lnTo>
                    <a:lnTo>
                      <a:pt x="4729" y="4227"/>
                    </a:lnTo>
                    <a:lnTo>
                      <a:pt x="5126" y="4520"/>
                    </a:lnTo>
                    <a:lnTo>
                      <a:pt x="5545" y="4708"/>
                    </a:lnTo>
                    <a:lnTo>
                      <a:pt x="5921" y="5001"/>
                    </a:lnTo>
                    <a:lnTo>
                      <a:pt x="6235" y="5022"/>
                    </a:lnTo>
                    <a:lnTo>
                      <a:pt x="6319" y="5106"/>
                    </a:lnTo>
                    <a:lnTo>
                      <a:pt x="6403" y="5106"/>
                    </a:lnTo>
                    <a:lnTo>
                      <a:pt x="6612" y="5232"/>
                    </a:lnTo>
                    <a:lnTo>
                      <a:pt x="6612" y="5378"/>
                    </a:lnTo>
                    <a:lnTo>
                      <a:pt x="6633" y="5650"/>
                    </a:lnTo>
                    <a:lnTo>
                      <a:pt x="6821" y="5587"/>
                    </a:lnTo>
                    <a:lnTo>
                      <a:pt x="6926" y="5671"/>
                    </a:lnTo>
                    <a:lnTo>
                      <a:pt x="7009" y="5776"/>
                    </a:lnTo>
                    <a:lnTo>
                      <a:pt x="7072" y="5776"/>
                    </a:lnTo>
                    <a:lnTo>
                      <a:pt x="7177" y="5671"/>
                    </a:lnTo>
                    <a:lnTo>
                      <a:pt x="7281" y="5692"/>
                    </a:lnTo>
                    <a:lnTo>
                      <a:pt x="7323" y="5755"/>
                    </a:lnTo>
                    <a:lnTo>
                      <a:pt x="7365" y="5378"/>
                    </a:lnTo>
                    <a:lnTo>
                      <a:pt x="7491" y="5106"/>
                    </a:lnTo>
                    <a:lnTo>
                      <a:pt x="7553" y="5043"/>
                    </a:lnTo>
                    <a:lnTo>
                      <a:pt x="7533" y="4897"/>
                    </a:lnTo>
                    <a:lnTo>
                      <a:pt x="7407" y="4834"/>
                    </a:lnTo>
                    <a:lnTo>
                      <a:pt x="7344" y="4688"/>
                    </a:lnTo>
                    <a:lnTo>
                      <a:pt x="7386" y="4541"/>
                    </a:lnTo>
                    <a:lnTo>
                      <a:pt x="7365" y="4416"/>
                    </a:lnTo>
                    <a:lnTo>
                      <a:pt x="7219" y="4436"/>
                    </a:lnTo>
                    <a:lnTo>
                      <a:pt x="7114" y="4499"/>
                    </a:lnTo>
                    <a:lnTo>
                      <a:pt x="6947" y="4269"/>
                    </a:lnTo>
                    <a:lnTo>
                      <a:pt x="6947" y="4102"/>
                    </a:lnTo>
                    <a:lnTo>
                      <a:pt x="7072" y="3997"/>
                    </a:lnTo>
                    <a:lnTo>
                      <a:pt x="7344" y="4018"/>
                    </a:lnTo>
                    <a:lnTo>
                      <a:pt x="7449" y="3997"/>
                    </a:lnTo>
                    <a:lnTo>
                      <a:pt x="7449" y="3872"/>
                    </a:lnTo>
                    <a:lnTo>
                      <a:pt x="7679" y="3788"/>
                    </a:lnTo>
                    <a:lnTo>
                      <a:pt x="7637" y="3704"/>
                    </a:lnTo>
                    <a:lnTo>
                      <a:pt x="7574" y="3662"/>
                    </a:lnTo>
                    <a:lnTo>
                      <a:pt x="7846" y="3600"/>
                    </a:lnTo>
                    <a:lnTo>
                      <a:pt x="8014" y="3537"/>
                    </a:lnTo>
                    <a:lnTo>
                      <a:pt x="8056" y="3390"/>
                    </a:lnTo>
                    <a:lnTo>
                      <a:pt x="7867" y="3328"/>
                    </a:lnTo>
                    <a:lnTo>
                      <a:pt x="7867" y="3181"/>
                    </a:lnTo>
                    <a:lnTo>
                      <a:pt x="8014" y="3139"/>
                    </a:lnTo>
                    <a:lnTo>
                      <a:pt x="8181" y="3014"/>
                    </a:lnTo>
                    <a:lnTo>
                      <a:pt x="8286" y="3035"/>
                    </a:lnTo>
                    <a:lnTo>
                      <a:pt x="8453" y="2825"/>
                    </a:lnTo>
                    <a:lnTo>
                      <a:pt x="8600" y="2951"/>
                    </a:lnTo>
                    <a:lnTo>
                      <a:pt x="8621" y="3056"/>
                    </a:lnTo>
                    <a:lnTo>
                      <a:pt x="8914" y="3014"/>
                    </a:lnTo>
                    <a:lnTo>
                      <a:pt x="9123" y="3014"/>
                    </a:lnTo>
                    <a:lnTo>
                      <a:pt x="9269" y="2825"/>
                    </a:lnTo>
                    <a:lnTo>
                      <a:pt x="9248" y="2721"/>
                    </a:lnTo>
                    <a:lnTo>
                      <a:pt x="8955" y="2491"/>
                    </a:lnTo>
                    <a:lnTo>
                      <a:pt x="8893" y="2491"/>
                    </a:lnTo>
                    <a:lnTo>
                      <a:pt x="8893" y="2637"/>
                    </a:lnTo>
                    <a:lnTo>
                      <a:pt x="8788" y="2742"/>
                    </a:lnTo>
                    <a:lnTo>
                      <a:pt x="8683" y="2721"/>
                    </a:lnTo>
                    <a:lnTo>
                      <a:pt x="8579" y="2616"/>
                    </a:lnTo>
                    <a:lnTo>
                      <a:pt x="8307" y="2532"/>
                    </a:lnTo>
                    <a:lnTo>
                      <a:pt x="8202" y="2449"/>
                    </a:lnTo>
                    <a:lnTo>
                      <a:pt x="8286" y="2323"/>
                    </a:lnTo>
                    <a:lnTo>
                      <a:pt x="8453" y="2030"/>
                    </a:lnTo>
                    <a:lnTo>
                      <a:pt x="8453" y="1905"/>
                    </a:lnTo>
                    <a:lnTo>
                      <a:pt x="8369" y="1905"/>
                    </a:lnTo>
                    <a:lnTo>
                      <a:pt x="8265" y="2072"/>
                    </a:lnTo>
                    <a:lnTo>
                      <a:pt x="8160" y="2093"/>
                    </a:lnTo>
                    <a:lnTo>
                      <a:pt x="7909" y="2386"/>
                    </a:lnTo>
                    <a:lnTo>
                      <a:pt x="7846" y="2532"/>
                    </a:lnTo>
                    <a:lnTo>
                      <a:pt x="7784" y="2616"/>
                    </a:lnTo>
                    <a:lnTo>
                      <a:pt x="7658" y="2825"/>
                    </a:lnTo>
                    <a:lnTo>
                      <a:pt x="7449" y="3035"/>
                    </a:lnTo>
                    <a:lnTo>
                      <a:pt x="7365" y="3014"/>
                    </a:lnTo>
                    <a:lnTo>
                      <a:pt x="7114" y="2867"/>
                    </a:lnTo>
                    <a:lnTo>
                      <a:pt x="6926" y="2846"/>
                    </a:lnTo>
                    <a:lnTo>
                      <a:pt x="6737" y="2867"/>
                    </a:lnTo>
                    <a:lnTo>
                      <a:pt x="6486" y="3014"/>
                    </a:lnTo>
                    <a:lnTo>
                      <a:pt x="6361" y="3014"/>
                    </a:lnTo>
                    <a:lnTo>
                      <a:pt x="6131" y="2323"/>
                    </a:lnTo>
                    <a:lnTo>
                      <a:pt x="5712" y="2281"/>
                    </a:lnTo>
                    <a:lnTo>
                      <a:pt x="5691" y="1465"/>
                    </a:lnTo>
                    <a:lnTo>
                      <a:pt x="5503" y="1549"/>
                    </a:lnTo>
                    <a:lnTo>
                      <a:pt x="5356" y="1172"/>
                    </a:lnTo>
                    <a:lnTo>
                      <a:pt x="5064" y="963"/>
                    </a:lnTo>
                    <a:lnTo>
                      <a:pt x="4122" y="963"/>
                    </a:lnTo>
                    <a:lnTo>
                      <a:pt x="3264" y="1047"/>
                    </a:lnTo>
                    <a:lnTo>
                      <a:pt x="2762" y="754"/>
                    </a:lnTo>
                    <a:lnTo>
                      <a:pt x="2427" y="628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10"/>
              <p:cNvSpPr/>
              <p:nvPr/>
            </p:nvSpPr>
            <p:spPr>
              <a:xfrm>
                <a:off x="4085936" y="2839096"/>
                <a:ext cx="98666" cy="59262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5211" extrusionOk="0">
                    <a:moveTo>
                      <a:pt x="3160" y="0"/>
                    </a:moveTo>
                    <a:lnTo>
                      <a:pt x="3264" y="126"/>
                    </a:lnTo>
                    <a:lnTo>
                      <a:pt x="3180" y="189"/>
                    </a:lnTo>
                    <a:lnTo>
                      <a:pt x="3055" y="105"/>
                    </a:lnTo>
                    <a:lnTo>
                      <a:pt x="2929" y="189"/>
                    </a:lnTo>
                    <a:lnTo>
                      <a:pt x="2825" y="314"/>
                    </a:lnTo>
                    <a:lnTo>
                      <a:pt x="2636" y="335"/>
                    </a:lnTo>
                    <a:lnTo>
                      <a:pt x="2532" y="586"/>
                    </a:lnTo>
                    <a:lnTo>
                      <a:pt x="2553" y="795"/>
                    </a:lnTo>
                    <a:lnTo>
                      <a:pt x="2657" y="900"/>
                    </a:lnTo>
                    <a:lnTo>
                      <a:pt x="2616" y="1026"/>
                    </a:lnTo>
                    <a:lnTo>
                      <a:pt x="2385" y="1005"/>
                    </a:lnTo>
                    <a:lnTo>
                      <a:pt x="2092" y="1005"/>
                    </a:lnTo>
                    <a:lnTo>
                      <a:pt x="2009" y="1026"/>
                    </a:lnTo>
                    <a:lnTo>
                      <a:pt x="1779" y="1067"/>
                    </a:lnTo>
                    <a:lnTo>
                      <a:pt x="1402" y="628"/>
                    </a:lnTo>
                    <a:lnTo>
                      <a:pt x="983" y="398"/>
                    </a:lnTo>
                    <a:lnTo>
                      <a:pt x="628" y="335"/>
                    </a:lnTo>
                    <a:lnTo>
                      <a:pt x="335" y="440"/>
                    </a:lnTo>
                    <a:lnTo>
                      <a:pt x="0" y="754"/>
                    </a:lnTo>
                    <a:lnTo>
                      <a:pt x="0" y="816"/>
                    </a:lnTo>
                    <a:lnTo>
                      <a:pt x="84" y="900"/>
                    </a:lnTo>
                    <a:lnTo>
                      <a:pt x="126" y="963"/>
                    </a:lnTo>
                    <a:lnTo>
                      <a:pt x="209" y="1047"/>
                    </a:lnTo>
                    <a:lnTo>
                      <a:pt x="251" y="1151"/>
                    </a:lnTo>
                    <a:lnTo>
                      <a:pt x="356" y="1360"/>
                    </a:lnTo>
                    <a:lnTo>
                      <a:pt x="335" y="1528"/>
                    </a:lnTo>
                    <a:lnTo>
                      <a:pt x="293" y="1653"/>
                    </a:lnTo>
                    <a:lnTo>
                      <a:pt x="314" y="1946"/>
                    </a:lnTo>
                    <a:lnTo>
                      <a:pt x="356" y="2009"/>
                    </a:lnTo>
                    <a:lnTo>
                      <a:pt x="398" y="2093"/>
                    </a:lnTo>
                    <a:lnTo>
                      <a:pt x="607" y="2302"/>
                    </a:lnTo>
                    <a:lnTo>
                      <a:pt x="565" y="2218"/>
                    </a:lnTo>
                    <a:lnTo>
                      <a:pt x="523" y="2155"/>
                    </a:lnTo>
                    <a:lnTo>
                      <a:pt x="544" y="2114"/>
                    </a:lnTo>
                    <a:lnTo>
                      <a:pt x="732" y="2155"/>
                    </a:lnTo>
                    <a:lnTo>
                      <a:pt x="816" y="2093"/>
                    </a:lnTo>
                    <a:lnTo>
                      <a:pt x="858" y="2114"/>
                    </a:lnTo>
                    <a:lnTo>
                      <a:pt x="837" y="2260"/>
                    </a:lnTo>
                    <a:lnTo>
                      <a:pt x="858" y="2365"/>
                    </a:lnTo>
                    <a:lnTo>
                      <a:pt x="942" y="2323"/>
                    </a:lnTo>
                    <a:lnTo>
                      <a:pt x="983" y="2427"/>
                    </a:lnTo>
                    <a:lnTo>
                      <a:pt x="963" y="2490"/>
                    </a:lnTo>
                    <a:lnTo>
                      <a:pt x="858" y="2469"/>
                    </a:lnTo>
                    <a:lnTo>
                      <a:pt x="816" y="2469"/>
                    </a:lnTo>
                    <a:lnTo>
                      <a:pt x="753" y="2427"/>
                    </a:lnTo>
                    <a:lnTo>
                      <a:pt x="649" y="2511"/>
                    </a:lnTo>
                    <a:lnTo>
                      <a:pt x="649" y="2616"/>
                    </a:lnTo>
                    <a:lnTo>
                      <a:pt x="732" y="2699"/>
                    </a:lnTo>
                    <a:lnTo>
                      <a:pt x="711" y="2574"/>
                    </a:lnTo>
                    <a:lnTo>
                      <a:pt x="774" y="2574"/>
                    </a:lnTo>
                    <a:lnTo>
                      <a:pt x="837" y="2595"/>
                    </a:lnTo>
                    <a:lnTo>
                      <a:pt x="921" y="2616"/>
                    </a:lnTo>
                    <a:lnTo>
                      <a:pt x="963" y="2720"/>
                    </a:lnTo>
                    <a:lnTo>
                      <a:pt x="1130" y="2804"/>
                    </a:lnTo>
                    <a:lnTo>
                      <a:pt x="1172" y="2909"/>
                    </a:lnTo>
                    <a:lnTo>
                      <a:pt x="1151" y="3097"/>
                    </a:lnTo>
                    <a:lnTo>
                      <a:pt x="1172" y="3160"/>
                    </a:lnTo>
                    <a:lnTo>
                      <a:pt x="1172" y="3453"/>
                    </a:lnTo>
                    <a:lnTo>
                      <a:pt x="1235" y="3662"/>
                    </a:lnTo>
                    <a:lnTo>
                      <a:pt x="1339" y="3955"/>
                    </a:lnTo>
                    <a:lnTo>
                      <a:pt x="1444" y="3871"/>
                    </a:lnTo>
                    <a:lnTo>
                      <a:pt x="1716" y="3871"/>
                    </a:lnTo>
                    <a:lnTo>
                      <a:pt x="1779" y="3725"/>
                    </a:lnTo>
                    <a:lnTo>
                      <a:pt x="1862" y="3620"/>
                    </a:lnTo>
                    <a:lnTo>
                      <a:pt x="1967" y="3620"/>
                    </a:lnTo>
                    <a:lnTo>
                      <a:pt x="2197" y="3411"/>
                    </a:lnTo>
                    <a:lnTo>
                      <a:pt x="2427" y="3348"/>
                    </a:lnTo>
                    <a:lnTo>
                      <a:pt x="2636" y="3411"/>
                    </a:lnTo>
                    <a:lnTo>
                      <a:pt x="2699" y="3264"/>
                    </a:lnTo>
                    <a:lnTo>
                      <a:pt x="2804" y="3243"/>
                    </a:lnTo>
                    <a:lnTo>
                      <a:pt x="2929" y="3306"/>
                    </a:lnTo>
                    <a:lnTo>
                      <a:pt x="3055" y="3264"/>
                    </a:lnTo>
                    <a:lnTo>
                      <a:pt x="3264" y="3453"/>
                    </a:lnTo>
                    <a:lnTo>
                      <a:pt x="3432" y="3515"/>
                    </a:lnTo>
                    <a:lnTo>
                      <a:pt x="3766" y="3725"/>
                    </a:lnTo>
                    <a:lnTo>
                      <a:pt x="3871" y="3725"/>
                    </a:lnTo>
                    <a:lnTo>
                      <a:pt x="3955" y="3641"/>
                    </a:lnTo>
                    <a:lnTo>
                      <a:pt x="4185" y="3746"/>
                    </a:lnTo>
                    <a:lnTo>
                      <a:pt x="4310" y="3767"/>
                    </a:lnTo>
                    <a:lnTo>
                      <a:pt x="4331" y="3934"/>
                    </a:lnTo>
                    <a:lnTo>
                      <a:pt x="4394" y="3976"/>
                    </a:lnTo>
                    <a:lnTo>
                      <a:pt x="4520" y="3955"/>
                    </a:lnTo>
                    <a:lnTo>
                      <a:pt x="4729" y="3997"/>
                    </a:lnTo>
                    <a:lnTo>
                      <a:pt x="4959" y="4311"/>
                    </a:lnTo>
                    <a:lnTo>
                      <a:pt x="5231" y="4352"/>
                    </a:lnTo>
                    <a:lnTo>
                      <a:pt x="5357" y="4394"/>
                    </a:lnTo>
                    <a:lnTo>
                      <a:pt x="5461" y="4562"/>
                    </a:lnTo>
                    <a:lnTo>
                      <a:pt x="5419" y="4666"/>
                    </a:lnTo>
                    <a:lnTo>
                      <a:pt x="5461" y="4792"/>
                    </a:lnTo>
                    <a:lnTo>
                      <a:pt x="5461" y="4876"/>
                    </a:lnTo>
                    <a:lnTo>
                      <a:pt x="5524" y="4980"/>
                    </a:lnTo>
                    <a:lnTo>
                      <a:pt x="5566" y="4938"/>
                    </a:lnTo>
                    <a:lnTo>
                      <a:pt x="5691" y="4980"/>
                    </a:lnTo>
                    <a:lnTo>
                      <a:pt x="5775" y="5043"/>
                    </a:lnTo>
                    <a:lnTo>
                      <a:pt x="5880" y="5043"/>
                    </a:lnTo>
                    <a:lnTo>
                      <a:pt x="5963" y="4980"/>
                    </a:lnTo>
                    <a:lnTo>
                      <a:pt x="6047" y="4980"/>
                    </a:lnTo>
                    <a:lnTo>
                      <a:pt x="6173" y="5085"/>
                    </a:lnTo>
                    <a:lnTo>
                      <a:pt x="6214" y="5148"/>
                    </a:lnTo>
                    <a:lnTo>
                      <a:pt x="6277" y="5210"/>
                    </a:lnTo>
                    <a:lnTo>
                      <a:pt x="6319" y="5148"/>
                    </a:lnTo>
                    <a:lnTo>
                      <a:pt x="6486" y="5127"/>
                    </a:lnTo>
                    <a:lnTo>
                      <a:pt x="6570" y="5022"/>
                    </a:lnTo>
                    <a:lnTo>
                      <a:pt x="6591" y="4938"/>
                    </a:lnTo>
                    <a:lnTo>
                      <a:pt x="6675" y="4896"/>
                    </a:lnTo>
                    <a:lnTo>
                      <a:pt x="6633" y="4813"/>
                    </a:lnTo>
                    <a:lnTo>
                      <a:pt x="6821" y="4708"/>
                    </a:lnTo>
                    <a:lnTo>
                      <a:pt x="7030" y="4666"/>
                    </a:lnTo>
                    <a:lnTo>
                      <a:pt x="7051" y="4604"/>
                    </a:lnTo>
                    <a:lnTo>
                      <a:pt x="7135" y="4520"/>
                    </a:lnTo>
                    <a:lnTo>
                      <a:pt x="7240" y="4499"/>
                    </a:lnTo>
                    <a:lnTo>
                      <a:pt x="7261" y="4373"/>
                    </a:lnTo>
                    <a:lnTo>
                      <a:pt x="7261" y="4206"/>
                    </a:lnTo>
                    <a:lnTo>
                      <a:pt x="7407" y="4080"/>
                    </a:lnTo>
                    <a:lnTo>
                      <a:pt x="7407" y="3955"/>
                    </a:lnTo>
                    <a:lnTo>
                      <a:pt x="7344" y="3892"/>
                    </a:lnTo>
                    <a:lnTo>
                      <a:pt x="7365" y="3850"/>
                    </a:lnTo>
                    <a:lnTo>
                      <a:pt x="7428" y="3829"/>
                    </a:lnTo>
                    <a:lnTo>
                      <a:pt x="7470" y="3767"/>
                    </a:lnTo>
                    <a:lnTo>
                      <a:pt x="7637" y="3725"/>
                    </a:lnTo>
                    <a:lnTo>
                      <a:pt x="7679" y="3725"/>
                    </a:lnTo>
                    <a:lnTo>
                      <a:pt x="7846" y="3620"/>
                    </a:lnTo>
                    <a:lnTo>
                      <a:pt x="7993" y="3557"/>
                    </a:lnTo>
                    <a:lnTo>
                      <a:pt x="8098" y="3641"/>
                    </a:lnTo>
                    <a:lnTo>
                      <a:pt x="8244" y="3620"/>
                    </a:lnTo>
                    <a:lnTo>
                      <a:pt x="8265" y="3641"/>
                    </a:lnTo>
                    <a:lnTo>
                      <a:pt x="8286" y="3641"/>
                    </a:lnTo>
                    <a:lnTo>
                      <a:pt x="8265" y="3369"/>
                    </a:lnTo>
                    <a:lnTo>
                      <a:pt x="8265" y="3223"/>
                    </a:lnTo>
                    <a:lnTo>
                      <a:pt x="8056" y="3097"/>
                    </a:lnTo>
                    <a:lnTo>
                      <a:pt x="7972" y="3097"/>
                    </a:lnTo>
                    <a:lnTo>
                      <a:pt x="7888" y="3013"/>
                    </a:lnTo>
                    <a:lnTo>
                      <a:pt x="7574" y="2992"/>
                    </a:lnTo>
                    <a:lnTo>
                      <a:pt x="7198" y="2699"/>
                    </a:lnTo>
                    <a:lnTo>
                      <a:pt x="6779" y="2511"/>
                    </a:lnTo>
                    <a:lnTo>
                      <a:pt x="6382" y="2218"/>
                    </a:lnTo>
                    <a:lnTo>
                      <a:pt x="6005" y="1988"/>
                    </a:lnTo>
                    <a:lnTo>
                      <a:pt x="5796" y="1904"/>
                    </a:lnTo>
                    <a:lnTo>
                      <a:pt x="5670" y="1653"/>
                    </a:lnTo>
                    <a:lnTo>
                      <a:pt x="5629" y="1528"/>
                    </a:lnTo>
                    <a:lnTo>
                      <a:pt x="5524" y="1423"/>
                    </a:lnTo>
                    <a:lnTo>
                      <a:pt x="5419" y="1067"/>
                    </a:lnTo>
                    <a:lnTo>
                      <a:pt x="5168" y="921"/>
                    </a:lnTo>
                    <a:lnTo>
                      <a:pt x="5043" y="900"/>
                    </a:lnTo>
                    <a:lnTo>
                      <a:pt x="4959" y="942"/>
                    </a:lnTo>
                    <a:lnTo>
                      <a:pt x="4624" y="795"/>
                    </a:lnTo>
                    <a:lnTo>
                      <a:pt x="4185" y="544"/>
                    </a:lnTo>
                    <a:lnTo>
                      <a:pt x="4164" y="419"/>
                    </a:lnTo>
                    <a:lnTo>
                      <a:pt x="3808" y="210"/>
                    </a:lnTo>
                    <a:lnTo>
                      <a:pt x="3432" y="21"/>
                    </a:lnTo>
                    <a:lnTo>
                      <a:pt x="31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46" name="Google Shape;2246;p10"/>
              <p:cNvGrpSpPr/>
              <p:nvPr/>
            </p:nvGrpSpPr>
            <p:grpSpPr>
              <a:xfrm>
                <a:off x="4295710" y="3079670"/>
                <a:ext cx="14968" cy="27135"/>
                <a:chOff x="4842300" y="3099950"/>
                <a:chExt cx="31425" cy="59650"/>
              </a:xfrm>
            </p:grpSpPr>
            <p:sp>
              <p:nvSpPr>
                <p:cNvPr id="2247" name="Google Shape;2247;p10"/>
                <p:cNvSpPr/>
                <p:nvPr/>
              </p:nvSpPr>
              <p:spPr>
                <a:xfrm>
                  <a:off x="4842300" y="3122950"/>
                  <a:ext cx="212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73" extrusionOk="0">
                      <a:moveTo>
                        <a:pt x="84" y="1"/>
                      </a:moveTo>
                      <a:lnTo>
                        <a:pt x="1" y="22"/>
                      </a:lnTo>
                      <a:lnTo>
                        <a:pt x="43" y="126"/>
                      </a:lnTo>
                      <a:lnTo>
                        <a:pt x="1" y="273"/>
                      </a:lnTo>
                      <a:lnTo>
                        <a:pt x="64" y="126"/>
                      </a:lnTo>
                      <a:lnTo>
                        <a:pt x="43" y="22"/>
                      </a:lnTo>
                      <a:lnTo>
                        <a:pt x="84" y="22"/>
                      </a:lnTo>
                      <a:lnTo>
                        <a:pt x="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8" name="Google Shape;2248;p10"/>
                <p:cNvSpPr/>
                <p:nvPr/>
              </p:nvSpPr>
              <p:spPr>
                <a:xfrm>
                  <a:off x="4842300" y="3106225"/>
                  <a:ext cx="3142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2135" extrusionOk="0">
                      <a:moveTo>
                        <a:pt x="273" y="0"/>
                      </a:moveTo>
                      <a:lnTo>
                        <a:pt x="273" y="21"/>
                      </a:lnTo>
                      <a:lnTo>
                        <a:pt x="294" y="42"/>
                      </a:lnTo>
                      <a:lnTo>
                        <a:pt x="273" y="63"/>
                      </a:lnTo>
                      <a:lnTo>
                        <a:pt x="252" y="105"/>
                      </a:lnTo>
                      <a:lnTo>
                        <a:pt x="252" y="126"/>
                      </a:lnTo>
                      <a:lnTo>
                        <a:pt x="252" y="209"/>
                      </a:lnTo>
                      <a:lnTo>
                        <a:pt x="189" y="314"/>
                      </a:lnTo>
                      <a:lnTo>
                        <a:pt x="147" y="272"/>
                      </a:lnTo>
                      <a:lnTo>
                        <a:pt x="84" y="230"/>
                      </a:lnTo>
                      <a:lnTo>
                        <a:pt x="1" y="230"/>
                      </a:lnTo>
                      <a:lnTo>
                        <a:pt x="1" y="251"/>
                      </a:lnTo>
                      <a:lnTo>
                        <a:pt x="84" y="272"/>
                      </a:lnTo>
                      <a:lnTo>
                        <a:pt x="105" y="335"/>
                      </a:lnTo>
                      <a:lnTo>
                        <a:pt x="84" y="356"/>
                      </a:lnTo>
                      <a:lnTo>
                        <a:pt x="147" y="461"/>
                      </a:lnTo>
                      <a:lnTo>
                        <a:pt x="147" y="628"/>
                      </a:lnTo>
                      <a:lnTo>
                        <a:pt x="84" y="691"/>
                      </a:lnTo>
                      <a:lnTo>
                        <a:pt x="64" y="942"/>
                      </a:lnTo>
                      <a:lnTo>
                        <a:pt x="84" y="1005"/>
                      </a:lnTo>
                      <a:lnTo>
                        <a:pt x="43" y="1046"/>
                      </a:lnTo>
                      <a:lnTo>
                        <a:pt x="84" y="1277"/>
                      </a:lnTo>
                      <a:lnTo>
                        <a:pt x="84" y="1360"/>
                      </a:lnTo>
                      <a:lnTo>
                        <a:pt x="168" y="1611"/>
                      </a:lnTo>
                      <a:lnTo>
                        <a:pt x="252" y="1925"/>
                      </a:lnTo>
                      <a:lnTo>
                        <a:pt x="315" y="2051"/>
                      </a:lnTo>
                      <a:lnTo>
                        <a:pt x="461" y="2134"/>
                      </a:lnTo>
                      <a:lnTo>
                        <a:pt x="587" y="2113"/>
                      </a:lnTo>
                      <a:lnTo>
                        <a:pt x="775" y="2093"/>
                      </a:lnTo>
                      <a:lnTo>
                        <a:pt x="942" y="2030"/>
                      </a:lnTo>
                      <a:lnTo>
                        <a:pt x="1131" y="1821"/>
                      </a:lnTo>
                      <a:lnTo>
                        <a:pt x="1214" y="1674"/>
                      </a:lnTo>
                      <a:lnTo>
                        <a:pt x="1256" y="1569"/>
                      </a:lnTo>
                      <a:lnTo>
                        <a:pt x="1235" y="1486"/>
                      </a:lnTo>
                      <a:lnTo>
                        <a:pt x="1256" y="1423"/>
                      </a:lnTo>
                      <a:lnTo>
                        <a:pt x="1256" y="1277"/>
                      </a:lnTo>
                      <a:lnTo>
                        <a:pt x="1235" y="1214"/>
                      </a:lnTo>
                      <a:lnTo>
                        <a:pt x="1256" y="1109"/>
                      </a:lnTo>
                      <a:lnTo>
                        <a:pt x="1152" y="1046"/>
                      </a:lnTo>
                      <a:lnTo>
                        <a:pt x="1089" y="795"/>
                      </a:lnTo>
                      <a:lnTo>
                        <a:pt x="1005" y="628"/>
                      </a:lnTo>
                      <a:lnTo>
                        <a:pt x="900" y="628"/>
                      </a:lnTo>
                      <a:lnTo>
                        <a:pt x="900" y="586"/>
                      </a:lnTo>
                      <a:lnTo>
                        <a:pt x="796" y="586"/>
                      </a:lnTo>
                      <a:lnTo>
                        <a:pt x="921" y="544"/>
                      </a:lnTo>
                      <a:lnTo>
                        <a:pt x="900" y="481"/>
                      </a:lnTo>
                      <a:lnTo>
                        <a:pt x="838" y="461"/>
                      </a:lnTo>
                      <a:lnTo>
                        <a:pt x="775" y="335"/>
                      </a:lnTo>
                      <a:lnTo>
                        <a:pt x="712" y="335"/>
                      </a:lnTo>
                      <a:lnTo>
                        <a:pt x="691" y="230"/>
                      </a:lnTo>
                      <a:lnTo>
                        <a:pt x="670" y="168"/>
                      </a:lnTo>
                      <a:lnTo>
                        <a:pt x="670" y="126"/>
                      </a:lnTo>
                      <a:lnTo>
                        <a:pt x="482" y="42"/>
                      </a:lnTo>
                      <a:lnTo>
                        <a:pt x="461" y="105"/>
                      </a:lnTo>
                      <a:lnTo>
                        <a:pt x="377" y="63"/>
                      </a:lnTo>
                      <a:lnTo>
                        <a:pt x="398" y="21"/>
                      </a:ln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9" name="Google Shape;2249;p10"/>
                <p:cNvSpPr/>
                <p:nvPr/>
              </p:nvSpPr>
              <p:spPr>
                <a:xfrm>
                  <a:off x="4844400" y="3099950"/>
                  <a:ext cx="5250" cy="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189" extrusionOk="0">
                      <a:moveTo>
                        <a:pt x="189" y="0"/>
                      </a:moveTo>
                      <a:lnTo>
                        <a:pt x="0" y="42"/>
                      </a:lnTo>
                      <a:lnTo>
                        <a:pt x="0" y="105"/>
                      </a:lnTo>
                      <a:lnTo>
                        <a:pt x="126" y="188"/>
                      </a:lnTo>
                      <a:lnTo>
                        <a:pt x="126" y="147"/>
                      </a:lnTo>
                      <a:lnTo>
                        <a:pt x="168" y="147"/>
                      </a:lnTo>
                      <a:lnTo>
                        <a:pt x="210" y="42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0" name="Google Shape;2250;p10"/>
                <p:cNvSpPr/>
                <p:nvPr/>
              </p:nvSpPr>
              <p:spPr>
                <a:xfrm>
                  <a:off x="4849625" y="3101500"/>
                  <a:ext cx="787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252" extrusionOk="0">
                      <a:moveTo>
                        <a:pt x="43" y="1"/>
                      </a:moveTo>
                      <a:lnTo>
                        <a:pt x="43" y="43"/>
                      </a:lnTo>
                      <a:lnTo>
                        <a:pt x="84" y="85"/>
                      </a:lnTo>
                      <a:lnTo>
                        <a:pt x="1" y="85"/>
                      </a:lnTo>
                      <a:lnTo>
                        <a:pt x="1" y="105"/>
                      </a:lnTo>
                      <a:lnTo>
                        <a:pt x="126" y="147"/>
                      </a:lnTo>
                      <a:lnTo>
                        <a:pt x="189" y="210"/>
                      </a:lnTo>
                      <a:lnTo>
                        <a:pt x="273" y="210"/>
                      </a:lnTo>
                      <a:lnTo>
                        <a:pt x="315" y="252"/>
                      </a:lnTo>
                      <a:lnTo>
                        <a:pt x="294" y="210"/>
                      </a:lnTo>
                      <a:lnTo>
                        <a:pt x="168" y="105"/>
                      </a:lnTo>
                      <a:lnTo>
                        <a:pt x="168" y="22"/>
                      </a:lnTo>
                      <a:lnTo>
                        <a:pt x="4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51" name="Google Shape;2251;p10"/>
              <p:cNvSpPr/>
              <p:nvPr/>
            </p:nvSpPr>
            <p:spPr>
              <a:xfrm>
                <a:off x="4210500" y="2911903"/>
                <a:ext cx="193104" cy="180152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15841" extrusionOk="0">
                    <a:moveTo>
                      <a:pt x="6906" y="15150"/>
                    </a:moveTo>
                    <a:lnTo>
                      <a:pt x="6927" y="15212"/>
                    </a:lnTo>
                    <a:lnTo>
                      <a:pt x="6927" y="15171"/>
                    </a:lnTo>
                    <a:lnTo>
                      <a:pt x="6906" y="15150"/>
                    </a:lnTo>
                    <a:close/>
                    <a:moveTo>
                      <a:pt x="3997" y="1"/>
                    </a:moveTo>
                    <a:lnTo>
                      <a:pt x="3914" y="147"/>
                    </a:lnTo>
                    <a:lnTo>
                      <a:pt x="3788" y="147"/>
                    </a:lnTo>
                    <a:lnTo>
                      <a:pt x="3600" y="294"/>
                    </a:lnTo>
                    <a:lnTo>
                      <a:pt x="3453" y="587"/>
                    </a:lnTo>
                    <a:lnTo>
                      <a:pt x="3391" y="629"/>
                    </a:lnTo>
                    <a:lnTo>
                      <a:pt x="3286" y="733"/>
                    </a:lnTo>
                    <a:lnTo>
                      <a:pt x="3223" y="733"/>
                    </a:lnTo>
                    <a:lnTo>
                      <a:pt x="3119" y="817"/>
                    </a:lnTo>
                    <a:lnTo>
                      <a:pt x="3014" y="838"/>
                    </a:lnTo>
                    <a:lnTo>
                      <a:pt x="2826" y="1026"/>
                    </a:lnTo>
                    <a:lnTo>
                      <a:pt x="2846" y="1089"/>
                    </a:lnTo>
                    <a:lnTo>
                      <a:pt x="2930" y="1298"/>
                    </a:lnTo>
                    <a:lnTo>
                      <a:pt x="2867" y="1570"/>
                    </a:lnTo>
                    <a:lnTo>
                      <a:pt x="2867" y="1717"/>
                    </a:lnTo>
                    <a:lnTo>
                      <a:pt x="2763" y="1779"/>
                    </a:lnTo>
                    <a:lnTo>
                      <a:pt x="2616" y="1968"/>
                    </a:lnTo>
                    <a:lnTo>
                      <a:pt x="2700" y="2031"/>
                    </a:lnTo>
                    <a:lnTo>
                      <a:pt x="2700" y="2135"/>
                    </a:lnTo>
                    <a:lnTo>
                      <a:pt x="2637" y="2261"/>
                    </a:lnTo>
                    <a:lnTo>
                      <a:pt x="2428" y="2365"/>
                    </a:lnTo>
                    <a:lnTo>
                      <a:pt x="2323" y="2554"/>
                    </a:lnTo>
                    <a:lnTo>
                      <a:pt x="2302" y="2721"/>
                    </a:lnTo>
                    <a:lnTo>
                      <a:pt x="2219" y="2867"/>
                    </a:lnTo>
                    <a:lnTo>
                      <a:pt x="1968" y="3035"/>
                    </a:lnTo>
                    <a:lnTo>
                      <a:pt x="1863" y="3391"/>
                    </a:lnTo>
                    <a:lnTo>
                      <a:pt x="1675" y="3600"/>
                    </a:lnTo>
                    <a:lnTo>
                      <a:pt x="1361" y="3600"/>
                    </a:lnTo>
                    <a:lnTo>
                      <a:pt x="1152" y="3725"/>
                    </a:lnTo>
                    <a:lnTo>
                      <a:pt x="1068" y="3704"/>
                    </a:lnTo>
                    <a:lnTo>
                      <a:pt x="1047" y="3600"/>
                    </a:lnTo>
                    <a:lnTo>
                      <a:pt x="922" y="3537"/>
                    </a:lnTo>
                    <a:lnTo>
                      <a:pt x="838" y="3600"/>
                    </a:lnTo>
                    <a:lnTo>
                      <a:pt x="733" y="3642"/>
                    </a:lnTo>
                    <a:lnTo>
                      <a:pt x="691" y="3746"/>
                    </a:lnTo>
                    <a:lnTo>
                      <a:pt x="545" y="3956"/>
                    </a:lnTo>
                    <a:lnTo>
                      <a:pt x="461" y="3976"/>
                    </a:lnTo>
                    <a:lnTo>
                      <a:pt x="357" y="4228"/>
                    </a:lnTo>
                    <a:lnTo>
                      <a:pt x="357" y="4374"/>
                    </a:lnTo>
                    <a:lnTo>
                      <a:pt x="461" y="4353"/>
                    </a:lnTo>
                    <a:lnTo>
                      <a:pt x="608" y="4395"/>
                    </a:lnTo>
                    <a:lnTo>
                      <a:pt x="670" y="4374"/>
                    </a:lnTo>
                    <a:lnTo>
                      <a:pt x="775" y="4374"/>
                    </a:lnTo>
                    <a:lnTo>
                      <a:pt x="859" y="4562"/>
                    </a:lnTo>
                    <a:lnTo>
                      <a:pt x="838" y="4688"/>
                    </a:lnTo>
                    <a:lnTo>
                      <a:pt x="859" y="4897"/>
                    </a:lnTo>
                    <a:lnTo>
                      <a:pt x="1068" y="5023"/>
                    </a:lnTo>
                    <a:lnTo>
                      <a:pt x="1173" y="5023"/>
                    </a:lnTo>
                    <a:lnTo>
                      <a:pt x="1256" y="5085"/>
                    </a:lnTo>
                    <a:lnTo>
                      <a:pt x="1214" y="5169"/>
                    </a:lnTo>
                    <a:lnTo>
                      <a:pt x="1340" y="5316"/>
                    </a:lnTo>
                    <a:lnTo>
                      <a:pt x="1466" y="5692"/>
                    </a:lnTo>
                    <a:lnTo>
                      <a:pt x="1445" y="5755"/>
                    </a:lnTo>
                    <a:lnTo>
                      <a:pt x="1486" y="5818"/>
                    </a:lnTo>
                    <a:lnTo>
                      <a:pt x="1382" y="5860"/>
                    </a:lnTo>
                    <a:lnTo>
                      <a:pt x="1256" y="5943"/>
                    </a:lnTo>
                    <a:lnTo>
                      <a:pt x="1194" y="5860"/>
                    </a:lnTo>
                    <a:lnTo>
                      <a:pt x="1256" y="5797"/>
                    </a:lnTo>
                    <a:lnTo>
                      <a:pt x="1256" y="5797"/>
                    </a:lnTo>
                    <a:lnTo>
                      <a:pt x="1131" y="5818"/>
                    </a:lnTo>
                    <a:lnTo>
                      <a:pt x="1068" y="5860"/>
                    </a:lnTo>
                    <a:lnTo>
                      <a:pt x="838" y="5964"/>
                    </a:lnTo>
                    <a:lnTo>
                      <a:pt x="440" y="5943"/>
                    </a:lnTo>
                    <a:lnTo>
                      <a:pt x="336" y="6006"/>
                    </a:lnTo>
                    <a:lnTo>
                      <a:pt x="252" y="5964"/>
                    </a:lnTo>
                    <a:lnTo>
                      <a:pt x="210" y="6111"/>
                    </a:lnTo>
                    <a:lnTo>
                      <a:pt x="126" y="6132"/>
                    </a:lnTo>
                    <a:lnTo>
                      <a:pt x="22" y="6215"/>
                    </a:lnTo>
                    <a:lnTo>
                      <a:pt x="1" y="6362"/>
                    </a:lnTo>
                    <a:lnTo>
                      <a:pt x="168" y="6257"/>
                    </a:lnTo>
                    <a:lnTo>
                      <a:pt x="336" y="6236"/>
                    </a:lnTo>
                    <a:lnTo>
                      <a:pt x="210" y="6320"/>
                    </a:lnTo>
                    <a:lnTo>
                      <a:pt x="106" y="6445"/>
                    </a:lnTo>
                    <a:lnTo>
                      <a:pt x="85" y="6571"/>
                    </a:lnTo>
                    <a:lnTo>
                      <a:pt x="147" y="6592"/>
                    </a:lnTo>
                    <a:lnTo>
                      <a:pt x="336" y="6780"/>
                    </a:lnTo>
                    <a:lnTo>
                      <a:pt x="691" y="6906"/>
                    </a:lnTo>
                    <a:lnTo>
                      <a:pt x="817" y="6885"/>
                    </a:lnTo>
                    <a:lnTo>
                      <a:pt x="963" y="6885"/>
                    </a:lnTo>
                    <a:lnTo>
                      <a:pt x="1194" y="6780"/>
                    </a:lnTo>
                    <a:lnTo>
                      <a:pt x="1194" y="6738"/>
                    </a:lnTo>
                    <a:lnTo>
                      <a:pt x="1194" y="6697"/>
                    </a:lnTo>
                    <a:lnTo>
                      <a:pt x="1214" y="6697"/>
                    </a:lnTo>
                    <a:lnTo>
                      <a:pt x="1340" y="6738"/>
                    </a:lnTo>
                    <a:lnTo>
                      <a:pt x="1298" y="6843"/>
                    </a:lnTo>
                    <a:lnTo>
                      <a:pt x="1256" y="6843"/>
                    </a:lnTo>
                    <a:lnTo>
                      <a:pt x="1152" y="6989"/>
                    </a:lnTo>
                    <a:lnTo>
                      <a:pt x="1068" y="6989"/>
                    </a:lnTo>
                    <a:lnTo>
                      <a:pt x="838" y="7178"/>
                    </a:lnTo>
                    <a:lnTo>
                      <a:pt x="838" y="7220"/>
                    </a:lnTo>
                    <a:lnTo>
                      <a:pt x="754" y="7199"/>
                    </a:lnTo>
                    <a:lnTo>
                      <a:pt x="733" y="7199"/>
                    </a:lnTo>
                    <a:lnTo>
                      <a:pt x="650" y="7261"/>
                    </a:lnTo>
                    <a:lnTo>
                      <a:pt x="566" y="7220"/>
                    </a:lnTo>
                    <a:lnTo>
                      <a:pt x="566" y="7115"/>
                    </a:lnTo>
                    <a:lnTo>
                      <a:pt x="503" y="7115"/>
                    </a:lnTo>
                    <a:lnTo>
                      <a:pt x="461" y="7094"/>
                    </a:lnTo>
                    <a:lnTo>
                      <a:pt x="419" y="7094"/>
                    </a:lnTo>
                    <a:lnTo>
                      <a:pt x="398" y="7178"/>
                    </a:lnTo>
                    <a:lnTo>
                      <a:pt x="419" y="7261"/>
                    </a:lnTo>
                    <a:lnTo>
                      <a:pt x="650" y="7492"/>
                    </a:lnTo>
                    <a:lnTo>
                      <a:pt x="733" y="7533"/>
                    </a:lnTo>
                    <a:lnTo>
                      <a:pt x="775" y="7533"/>
                    </a:lnTo>
                    <a:lnTo>
                      <a:pt x="817" y="7575"/>
                    </a:lnTo>
                    <a:lnTo>
                      <a:pt x="984" y="7826"/>
                    </a:lnTo>
                    <a:lnTo>
                      <a:pt x="1403" y="8161"/>
                    </a:lnTo>
                    <a:lnTo>
                      <a:pt x="1612" y="8224"/>
                    </a:lnTo>
                    <a:lnTo>
                      <a:pt x="1779" y="8161"/>
                    </a:lnTo>
                    <a:lnTo>
                      <a:pt x="2072" y="7994"/>
                    </a:lnTo>
                    <a:lnTo>
                      <a:pt x="2261" y="7889"/>
                    </a:lnTo>
                    <a:lnTo>
                      <a:pt x="2261" y="7826"/>
                    </a:lnTo>
                    <a:lnTo>
                      <a:pt x="2344" y="7722"/>
                    </a:lnTo>
                    <a:lnTo>
                      <a:pt x="2386" y="7513"/>
                    </a:lnTo>
                    <a:lnTo>
                      <a:pt x="2302" y="7408"/>
                    </a:lnTo>
                    <a:lnTo>
                      <a:pt x="2386" y="7199"/>
                    </a:lnTo>
                    <a:lnTo>
                      <a:pt x="2386" y="7094"/>
                    </a:lnTo>
                    <a:lnTo>
                      <a:pt x="2407" y="7010"/>
                    </a:lnTo>
                    <a:lnTo>
                      <a:pt x="2428" y="7094"/>
                    </a:lnTo>
                    <a:lnTo>
                      <a:pt x="2595" y="7094"/>
                    </a:lnTo>
                    <a:lnTo>
                      <a:pt x="2637" y="7115"/>
                    </a:lnTo>
                    <a:lnTo>
                      <a:pt x="2742" y="7073"/>
                    </a:lnTo>
                    <a:lnTo>
                      <a:pt x="2721" y="7115"/>
                    </a:lnTo>
                    <a:lnTo>
                      <a:pt x="2616" y="7220"/>
                    </a:lnTo>
                    <a:lnTo>
                      <a:pt x="2533" y="7199"/>
                    </a:lnTo>
                    <a:lnTo>
                      <a:pt x="2512" y="7220"/>
                    </a:lnTo>
                    <a:lnTo>
                      <a:pt x="2491" y="7366"/>
                    </a:lnTo>
                    <a:lnTo>
                      <a:pt x="2533" y="7429"/>
                    </a:lnTo>
                    <a:lnTo>
                      <a:pt x="2533" y="7533"/>
                    </a:lnTo>
                    <a:lnTo>
                      <a:pt x="2595" y="7575"/>
                    </a:lnTo>
                    <a:lnTo>
                      <a:pt x="2742" y="7533"/>
                    </a:lnTo>
                    <a:lnTo>
                      <a:pt x="2826" y="7575"/>
                    </a:lnTo>
                    <a:lnTo>
                      <a:pt x="2742" y="7575"/>
                    </a:lnTo>
                    <a:lnTo>
                      <a:pt x="2700" y="7617"/>
                    </a:lnTo>
                    <a:lnTo>
                      <a:pt x="2554" y="7701"/>
                    </a:lnTo>
                    <a:lnTo>
                      <a:pt x="2616" y="7952"/>
                    </a:lnTo>
                    <a:lnTo>
                      <a:pt x="2700" y="8015"/>
                    </a:lnTo>
                    <a:lnTo>
                      <a:pt x="2742" y="8203"/>
                    </a:lnTo>
                    <a:lnTo>
                      <a:pt x="2742" y="8349"/>
                    </a:lnTo>
                    <a:lnTo>
                      <a:pt x="2700" y="8475"/>
                    </a:lnTo>
                    <a:lnTo>
                      <a:pt x="2700" y="8580"/>
                    </a:lnTo>
                    <a:lnTo>
                      <a:pt x="2784" y="8642"/>
                    </a:lnTo>
                    <a:lnTo>
                      <a:pt x="2700" y="8684"/>
                    </a:lnTo>
                    <a:lnTo>
                      <a:pt x="2721" y="8873"/>
                    </a:lnTo>
                    <a:lnTo>
                      <a:pt x="2867" y="9186"/>
                    </a:lnTo>
                    <a:lnTo>
                      <a:pt x="2909" y="9291"/>
                    </a:lnTo>
                    <a:lnTo>
                      <a:pt x="2951" y="9375"/>
                    </a:lnTo>
                    <a:lnTo>
                      <a:pt x="2867" y="9396"/>
                    </a:lnTo>
                    <a:lnTo>
                      <a:pt x="2867" y="9521"/>
                    </a:lnTo>
                    <a:lnTo>
                      <a:pt x="3035" y="9730"/>
                    </a:lnTo>
                    <a:lnTo>
                      <a:pt x="2909" y="9730"/>
                    </a:lnTo>
                    <a:lnTo>
                      <a:pt x="3035" y="9919"/>
                    </a:lnTo>
                    <a:lnTo>
                      <a:pt x="3035" y="10086"/>
                    </a:lnTo>
                    <a:lnTo>
                      <a:pt x="3265" y="10546"/>
                    </a:lnTo>
                    <a:lnTo>
                      <a:pt x="3265" y="10860"/>
                    </a:lnTo>
                    <a:lnTo>
                      <a:pt x="3370" y="11132"/>
                    </a:lnTo>
                    <a:lnTo>
                      <a:pt x="3453" y="11174"/>
                    </a:lnTo>
                    <a:lnTo>
                      <a:pt x="3495" y="11342"/>
                    </a:lnTo>
                    <a:lnTo>
                      <a:pt x="3579" y="11383"/>
                    </a:lnTo>
                    <a:lnTo>
                      <a:pt x="3579" y="11467"/>
                    </a:lnTo>
                    <a:lnTo>
                      <a:pt x="3704" y="11697"/>
                    </a:lnTo>
                    <a:lnTo>
                      <a:pt x="3767" y="11718"/>
                    </a:lnTo>
                    <a:lnTo>
                      <a:pt x="3767" y="11781"/>
                    </a:lnTo>
                    <a:lnTo>
                      <a:pt x="3893" y="11969"/>
                    </a:lnTo>
                    <a:lnTo>
                      <a:pt x="3955" y="11969"/>
                    </a:lnTo>
                    <a:lnTo>
                      <a:pt x="3955" y="12178"/>
                    </a:lnTo>
                    <a:lnTo>
                      <a:pt x="3997" y="12241"/>
                    </a:lnTo>
                    <a:lnTo>
                      <a:pt x="4081" y="12388"/>
                    </a:lnTo>
                    <a:lnTo>
                      <a:pt x="4102" y="12555"/>
                    </a:lnTo>
                    <a:lnTo>
                      <a:pt x="4207" y="12827"/>
                    </a:lnTo>
                    <a:lnTo>
                      <a:pt x="4269" y="12932"/>
                    </a:lnTo>
                    <a:lnTo>
                      <a:pt x="4290" y="13162"/>
                    </a:lnTo>
                    <a:lnTo>
                      <a:pt x="4332" y="13225"/>
                    </a:lnTo>
                    <a:lnTo>
                      <a:pt x="4416" y="13371"/>
                    </a:lnTo>
                    <a:lnTo>
                      <a:pt x="4583" y="13539"/>
                    </a:lnTo>
                    <a:lnTo>
                      <a:pt x="4604" y="13539"/>
                    </a:lnTo>
                    <a:lnTo>
                      <a:pt x="4709" y="13685"/>
                    </a:lnTo>
                    <a:lnTo>
                      <a:pt x="4876" y="13894"/>
                    </a:lnTo>
                    <a:lnTo>
                      <a:pt x="4939" y="14083"/>
                    </a:lnTo>
                    <a:lnTo>
                      <a:pt x="5002" y="14229"/>
                    </a:lnTo>
                    <a:lnTo>
                      <a:pt x="5043" y="14271"/>
                    </a:lnTo>
                    <a:lnTo>
                      <a:pt x="5043" y="14375"/>
                    </a:lnTo>
                    <a:lnTo>
                      <a:pt x="5169" y="14606"/>
                    </a:lnTo>
                    <a:lnTo>
                      <a:pt x="5232" y="14815"/>
                    </a:lnTo>
                    <a:lnTo>
                      <a:pt x="5232" y="15045"/>
                    </a:lnTo>
                    <a:lnTo>
                      <a:pt x="5441" y="15484"/>
                    </a:lnTo>
                    <a:lnTo>
                      <a:pt x="5629" y="15673"/>
                    </a:lnTo>
                    <a:lnTo>
                      <a:pt x="5776" y="15798"/>
                    </a:lnTo>
                    <a:lnTo>
                      <a:pt x="5985" y="15840"/>
                    </a:lnTo>
                    <a:lnTo>
                      <a:pt x="6194" y="15673"/>
                    </a:lnTo>
                    <a:lnTo>
                      <a:pt x="6257" y="15547"/>
                    </a:lnTo>
                    <a:lnTo>
                      <a:pt x="6215" y="15484"/>
                    </a:lnTo>
                    <a:lnTo>
                      <a:pt x="6257" y="15464"/>
                    </a:lnTo>
                    <a:lnTo>
                      <a:pt x="6278" y="15422"/>
                    </a:lnTo>
                    <a:lnTo>
                      <a:pt x="6320" y="15317"/>
                    </a:lnTo>
                    <a:lnTo>
                      <a:pt x="6529" y="15212"/>
                    </a:lnTo>
                    <a:lnTo>
                      <a:pt x="6571" y="15212"/>
                    </a:lnTo>
                    <a:lnTo>
                      <a:pt x="6822" y="15129"/>
                    </a:lnTo>
                    <a:lnTo>
                      <a:pt x="6906" y="15150"/>
                    </a:lnTo>
                    <a:lnTo>
                      <a:pt x="6717" y="15045"/>
                    </a:lnTo>
                    <a:lnTo>
                      <a:pt x="6696" y="14961"/>
                    </a:lnTo>
                    <a:lnTo>
                      <a:pt x="6738" y="14919"/>
                    </a:lnTo>
                    <a:lnTo>
                      <a:pt x="6906" y="14710"/>
                    </a:lnTo>
                    <a:lnTo>
                      <a:pt x="6885" y="14647"/>
                    </a:lnTo>
                    <a:lnTo>
                      <a:pt x="6927" y="14543"/>
                    </a:lnTo>
                    <a:lnTo>
                      <a:pt x="7094" y="14522"/>
                    </a:lnTo>
                    <a:lnTo>
                      <a:pt x="7136" y="14543"/>
                    </a:lnTo>
                    <a:lnTo>
                      <a:pt x="7261" y="14522"/>
                    </a:lnTo>
                    <a:lnTo>
                      <a:pt x="7261" y="14375"/>
                    </a:lnTo>
                    <a:lnTo>
                      <a:pt x="7220" y="13894"/>
                    </a:lnTo>
                    <a:lnTo>
                      <a:pt x="7157" y="13811"/>
                    </a:lnTo>
                    <a:lnTo>
                      <a:pt x="7157" y="13580"/>
                    </a:lnTo>
                    <a:lnTo>
                      <a:pt x="7303" y="13329"/>
                    </a:lnTo>
                    <a:lnTo>
                      <a:pt x="7429" y="12953"/>
                    </a:lnTo>
                    <a:lnTo>
                      <a:pt x="7429" y="12660"/>
                    </a:lnTo>
                    <a:lnTo>
                      <a:pt x="7261" y="12618"/>
                    </a:lnTo>
                    <a:lnTo>
                      <a:pt x="7261" y="12178"/>
                    </a:lnTo>
                    <a:lnTo>
                      <a:pt x="7240" y="12011"/>
                    </a:lnTo>
                    <a:lnTo>
                      <a:pt x="7345" y="11906"/>
                    </a:lnTo>
                    <a:lnTo>
                      <a:pt x="7240" y="11614"/>
                    </a:lnTo>
                    <a:lnTo>
                      <a:pt x="7240" y="11404"/>
                    </a:lnTo>
                    <a:lnTo>
                      <a:pt x="7303" y="11300"/>
                    </a:lnTo>
                    <a:lnTo>
                      <a:pt x="7492" y="11132"/>
                    </a:lnTo>
                    <a:lnTo>
                      <a:pt x="7533" y="11132"/>
                    </a:lnTo>
                    <a:lnTo>
                      <a:pt x="7617" y="11195"/>
                    </a:lnTo>
                    <a:lnTo>
                      <a:pt x="7680" y="11237"/>
                    </a:lnTo>
                    <a:lnTo>
                      <a:pt x="7847" y="11028"/>
                    </a:lnTo>
                    <a:lnTo>
                      <a:pt x="7847" y="10881"/>
                    </a:lnTo>
                    <a:lnTo>
                      <a:pt x="7952" y="10818"/>
                    </a:lnTo>
                    <a:lnTo>
                      <a:pt x="8203" y="10839"/>
                    </a:lnTo>
                    <a:lnTo>
                      <a:pt x="8349" y="10756"/>
                    </a:lnTo>
                    <a:lnTo>
                      <a:pt x="8454" y="10609"/>
                    </a:lnTo>
                    <a:lnTo>
                      <a:pt x="8412" y="10463"/>
                    </a:lnTo>
                    <a:lnTo>
                      <a:pt x="8454" y="10358"/>
                    </a:lnTo>
                    <a:lnTo>
                      <a:pt x="8600" y="10212"/>
                    </a:lnTo>
                    <a:lnTo>
                      <a:pt x="8810" y="10149"/>
                    </a:lnTo>
                    <a:lnTo>
                      <a:pt x="8935" y="10023"/>
                    </a:lnTo>
                    <a:lnTo>
                      <a:pt x="9019" y="9877"/>
                    </a:lnTo>
                    <a:lnTo>
                      <a:pt x="9542" y="9479"/>
                    </a:lnTo>
                    <a:lnTo>
                      <a:pt x="9626" y="9186"/>
                    </a:lnTo>
                    <a:lnTo>
                      <a:pt x="10023" y="8852"/>
                    </a:lnTo>
                    <a:lnTo>
                      <a:pt x="9961" y="8831"/>
                    </a:lnTo>
                    <a:lnTo>
                      <a:pt x="9940" y="8852"/>
                    </a:lnTo>
                    <a:lnTo>
                      <a:pt x="9856" y="8893"/>
                    </a:lnTo>
                    <a:lnTo>
                      <a:pt x="9877" y="8747"/>
                    </a:lnTo>
                    <a:lnTo>
                      <a:pt x="9940" y="8747"/>
                    </a:lnTo>
                    <a:lnTo>
                      <a:pt x="10044" y="8663"/>
                    </a:lnTo>
                    <a:lnTo>
                      <a:pt x="10065" y="8663"/>
                    </a:lnTo>
                    <a:lnTo>
                      <a:pt x="10086" y="8684"/>
                    </a:lnTo>
                    <a:lnTo>
                      <a:pt x="10086" y="8747"/>
                    </a:lnTo>
                    <a:lnTo>
                      <a:pt x="10149" y="8789"/>
                    </a:lnTo>
                    <a:lnTo>
                      <a:pt x="10463" y="8621"/>
                    </a:lnTo>
                    <a:lnTo>
                      <a:pt x="10463" y="8559"/>
                    </a:lnTo>
                    <a:lnTo>
                      <a:pt x="10672" y="8412"/>
                    </a:lnTo>
                    <a:lnTo>
                      <a:pt x="10630" y="8329"/>
                    </a:lnTo>
                    <a:lnTo>
                      <a:pt x="10714" y="8329"/>
                    </a:lnTo>
                    <a:lnTo>
                      <a:pt x="10756" y="8224"/>
                    </a:lnTo>
                    <a:lnTo>
                      <a:pt x="10881" y="8119"/>
                    </a:lnTo>
                    <a:lnTo>
                      <a:pt x="10818" y="8098"/>
                    </a:lnTo>
                    <a:lnTo>
                      <a:pt x="10860" y="8057"/>
                    </a:lnTo>
                    <a:lnTo>
                      <a:pt x="10777" y="7931"/>
                    </a:lnTo>
                    <a:lnTo>
                      <a:pt x="10777" y="7847"/>
                    </a:lnTo>
                    <a:lnTo>
                      <a:pt x="10818" y="7743"/>
                    </a:lnTo>
                    <a:lnTo>
                      <a:pt x="10860" y="7680"/>
                    </a:lnTo>
                    <a:lnTo>
                      <a:pt x="10902" y="7617"/>
                    </a:lnTo>
                    <a:lnTo>
                      <a:pt x="11279" y="7492"/>
                    </a:lnTo>
                    <a:lnTo>
                      <a:pt x="11341" y="7387"/>
                    </a:lnTo>
                    <a:lnTo>
                      <a:pt x="11341" y="7303"/>
                    </a:lnTo>
                    <a:lnTo>
                      <a:pt x="11404" y="7220"/>
                    </a:lnTo>
                    <a:lnTo>
                      <a:pt x="11425" y="7178"/>
                    </a:lnTo>
                    <a:lnTo>
                      <a:pt x="11383" y="7115"/>
                    </a:lnTo>
                    <a:lnTo>
                      <a:pt x="11321" y="7115"/>
                    </a:lnTo>
                    <a:lnTo>
                      <a:pt x="11300" y="7073"/>
                    </a:lnTo>
                    <a:lnTo>
                      <a:pt x="11404" y="7073"/>
                    </a:lnTo>
                    <a:lnTo>
                      <a:pt x="11488" y="7157"/>
                    </a:lnTo>
                    <a:lnTo>
                      <a:pt x="11488" y="7261"/>
                    </a:lnTo>
                    <a:lnTo>
                      <a:pt x="11509" y="7387"/>
                    </a:lnTo>
                    <a:lnTo>
                      <a:pt x="11593" y="7408"/>
                    </a:lnTo>
                    <a:lnTo>
                      <a:pt x="11676" y="7408"/>
                    </a:lnTo>
                    <a:lnTo>
                      <a:pt x="11718" y="7366"/>
                    </a:lnTo>
                    <a:lnTo>
                      <a:pt x="11739" y="7387"/>
                    </a:lnTo>
                    <a:lnTo>
                      <a:pt x="11739" y="7324"/>
                    </a:lnTo>
                    <a:lnTo>
                      <a:pt x="11760" y="7282"/>
                    </a:lnTo>
                    <a:lnTo>
                      <a:pt x="11802" y="7324"/>
                    </a:lnTo>
                    <a:lnTo>
                      <a:pt x="11823" y="7492"/>
                    </a:lnTo>
                    <a:lnTo>
                      <a:pt x="11906" y="7513"/>
                    </a:lnTo>
                    <a:lnTo>
                      <a:pt x="11906" y="7429"/>
                    </a:lnTo>
                    <a:lnTo>
                      <a:pt x="11969" y="7533"/>
                    </a:lnTo>
                    <a:lnTo>
                      <a:pt x="12032" y="7429"/>
                    </a:lnTo>
                    <a:lnTo>
                      <a:pt x="11969" y="7303"/>
                    </a:lnTo>
                    <a:lnTo>
                      <a:pt x="12011" y="7303"/>
                    </a:lnTo>
                    <a:lnTo>
                      <a:pt x="11969" y="7115"/>
                    </a:lnTo>
                    <a:lnTo>
                      <a:pt x="11948" y="7010"/>
                    </a:lnTo>
                    <a:lnTo>
                      <a:pt x="11948" y="6864"/>
                    </a:lnTo>
                    <a:lnTo>
                      <a:pt x="11760" y="6634"/>
                    </a:lnTo>
                    <a:lnTo>
                      <a:pt x="11739" y="6445"/>
                    </a:lnTo>
                    <a:lnTo>
                      <a:pt x="11760" y="6341"/>
                    </a:lnTo>
                    <a:lnTo>
                      <a:pt x="11718" y="6215"/>
                    </a:lnTo>
                    <a:lnTo>
                      <a:pt x="11718" y="6027"/>
                    </a:lnTo>
                    <a:lnTo>
                      <a:pt x="11551" y="5839"/>
                    </a:lnTo>
                    <a:lnTo>
                      <a:pt x="11425" y="5797"/>
                    </a:lnTo>
                    <a:lnTo>
                      <a:pt x="11300" y="5629"/>
                    </a:lnTo>
                    <a:lnTo>
                      <a:pt x="11300" y="5399"/>
                    </a:lnTo>
                    <a:lnTo>
                      <a:pt x="11404" y="5378"/>
                    </a:lnTo>
                    <a:lnTo>
                      <a:pt x="11446" y="5211"/>
                    </a:lnTo>
                    <a:lnTo>
                      <a:pt x="11530" y="5169"/>
                    </a:lnTo>
                    <a:lnTo>
                      <a:pt x="11613" y="5190"/>
                    </a:lnTo>
                    <a:lnTo>
                      <a:pt x="11676" y="5127"/>
                    </a:lnTo>
                    <a:lnTo>
                      <a:pt x="11634" y="4981"/>
                    </a:lnTo>
                    <a:lnTo>
                      <a:pt x="11655" y="4918"/>
                    </a:lnTo>
                    <a:lnTo>
                      <a:pt x="11530" y="4897"/>
                    </a:lnTo>
                    <a:lnTo>
                      <a:pt x="11425" y="4960"/>
                    </a:lnTo>
                    <a:lnTo>
                      <a:pt x="11132" y="4855"/>
                    </a:lnTo>
                    <a:lnTo>
                      <a:pt x="11153" y="4709"/>
                    </a:lnTo>
                    <a:lnTo>
                      <a:pt x="11279" y="4583"/>
                    </a:lnTo>
                    <a:lnTo>
                      <a:pt x="11321" y="4437"/>
                    </a:lnTo>
                    <a:lnTo>
                      <a:pt x="11279" y="4374"/>
                    </a:lnTo>
                    <a:lnTo>
                      <a:pt x="11279" y="4290"/>
                    </a:lnTo>
                    <a:lnTo>
                      <a:pt x="11321" y="4290"/>
                    </a:lnTo>
                    <a:lnTo>
                      <a:pt x="11341" y="4228"/>
                    </a:lnTo>
                    <a:lnTo>
                      <a:pt x="11404" y="4269"/>
                    </a:lnTo>
                    <a:lnTo>
                      <a:pt x="11488" y="4374"/>
                    </a:lnTo>
                    <a:lnTo>
                      <a:pt x="11488" y="4437"/>
                    </a:lnTo>
                    <a:lnTo>
                      <a:pt x="11551" y="4541"/>
                    </a:lnTo>
                    <a:lnTo>
                      <a:pt x="11676" y="4562"/>
                    </a:lnTo>
                    <a:lnTo>
                      <a:pt x="11739" y="4541"/>
                    </a:lnTo>
                    <a:lnTo>
                      <a:pt x="11655" y="4479"/>
                    </a:lnTo>
                    <a:lnTo>
                      <a:pt x="11676" y="4395"/>
                    </a:lnTo>
                    <a:lnTo>
                      <a:pt x="11739" y="4395"/>
                    </a:lnTo>
                    <a:lnTo>
                      <a:pt x="11823" y="4479"/>
                    </a:lnTo>
                    <a:lnTo>
                      <a:pt x="11865" y="4541"/>
                    </a:lnTo>
                    <a:lnTo>
                      <a:pt x="11969" y="4583"/>
                    </a:lnTo>
                    <a:lnTo>
                      <a:pt x="12011" y="4541"/>
                    </a:lnTo>
                    <a:lnTo>
                      <a:pt x="12053" y="4541"/>
                    </a:lnTo>
                    <a:lnTo>
                      <a:pt x="12137" y="4667"/>
                    </a:lnTo>
                    <a:lnTo>
                      <a:pt x="12158" y="4792"/>
                    </a:lnTo>
                    <a:lnTo>
                      <a:pt x="12158" y="4876"/>
                    </a:lnTo>
                    <a:lnTo>
                      <a:pt x="12199" y="5002"/>
                    </a:lnTo>
                    <a:lnTo>
                      <a:pt x="12199" y="5085"/>
                    </a:lnTo>
                    <a:lnTo>
                      <a:pt x="12325" y="5127"/>
                    </a:lnTo>
                    <a:lnTo>
                      <a:pt x="12430" y="5106"/>
                    </a:lnTo>
                    <a:lnTo>
                      <a:pt x="12555" y="5169"/>
                    </a:lnTo>
                    <a:lnTo>
                      <a:pt x="12911" y="5169"/>
                    </a:lnTo>
                    <a:lnTo>
                      <a:pt x="13099" y="5190"/>
                    </a:lnTo>
                    <a:lnTo>
                      <a:pt x="13308" y="5169"/>
                    </a:lnTo>
                    <a:lnTo>
                      <a:pt x="13392" y="5169"/>
                    </a:lnTo>
                    <a:lnTo>
                      <a:pt x="13434" y="5190"/>
                    </a:lnTo>
                    <a:lnTo>
                      <a:pt x="13497" y="5169"/>
                    </a:lnTo>
                    <a:lnTo>
                      <a:pt x="13601" y="5274"/>
                    </a:lnTo>
                    <a:lnTo>
                      <a:pt x="13643" y="5295"/>
                    </a:lnTo>
                    <a:lnTo>
                      <a:pt x="13601" y="5420"/>
                    </a:lnTo>
                    <a:lnTo>
                      <a:pt x="13580" y="5546"/>
                    </a:lnTo>
                    <a:lnTo>
                      <a:pt x="13497" y="5755"/>
                    </a:lnTo>
                    <a:lnTo>
                      <a:pt x="13434" y="5797"/>
                    </a:lnTo>
                    <a:lnTo>
                      <a:pt x="13434" y="5860"/>
                    </a:lnTo>
                    <a:lnTo>
                      <a:pt x="13392" y="5922"/>
                    </a:lnTo>
                    <a:lnTo>
                      <a:pt x="13308" y="5922"/>
                    </a:lnTo>
                    <a:lnTo>
                      <a:pt x="13287" y="5860"/>
                    </a:lnTo>
                    <a:lnTo>
                      <a:pt x="13183" y="5943"/>
                    </a:lnTo>
                    <a:lnTo>
                      <a:pt x="13162" y="6027"/>
                    </a:lnTo>
                    <a:lnTo>
                      <a:pt x="13099" y="6048"/>
                    </a:lnTo>
                    <a:lnTo>
                      <a:pt x="13099" y="6132"/>
                    </a:lnTo>
                    <a:lnTo>
                      <a:pt x="13162" y="6278"/>
                    </a:lnTo>
                    <a:lnTo>
                      <a:pt x="13225" y="6341"/>
                    </a:lnTo>
                    <a:lnTo>
                      <a:pt x="13225" y="6383"/>
                    </a:lnTo>
                    <a:lnTo>
                      <a:pt x="13329" y="6487"/>
                    </a:lnTo>
                    <a:lnTo>
                      <a:pt x="13413" y="6592"/>
                    </a:lnTo>
                    <a:lnTo>
                      <a:pt x="13497" y="6592"/>
                    </a:lnTo>
                    <a:lnTo>
                      <a:pt x="13497" y="6529"/>
                    </a:lnTo>
                    <a:lnTo>
                      <a:pt x="13476" y="6466"/>
                    </a:lnTo>
                    <a:lnTo>
                      <a:pt x="13518" y="6383"/>
                    </a:lnTo>
                    <a:lnTo>
                      <a:pt x="13518" y="6341"/>
                    </a:lnTo>
                    <a:lnTo>
                      <a:pt x="13538" y="6278"/>
                    </a:lnTo>
                    <a:lnTo>
                      <a:pt x="13518" y="6236"/>
                    </a:lnTo>
                    <a:lnTo>
                      <a:pt x="13580" y="6173"/>
                    </a:lnTo>
                    <a:lnTo>
                      <a:pt x="13643" y="6236"/>
                    </a:lnTo>
                    <a:lnTo>
                      <a:pt x="13727" y="6236"/>
                    </a:lnTo>
                    <a:lnTo>
                      <a:pt x="13769" y="6278"/>
                    </a:lnTo>
                    <a:lnTo>
                      <a:pt x="13831" y="6362"/>
                    </a:lnTo>
                    <a:lnTo>
                      <a:pt x="13852" y="6529"/>
                    </a:lnTo>
                    <a:lnTo>
                      <a:pt x="13852" y="6655"/>
                    </a:lnTo>
                    <a:lnTo>
                      <a:pt x="13915" y="6738"/>
                    </a:lnTo>
                    <a:lnTo>
                      <a:pt x="13936" y="6969"/>
                    </a:lnTo>
                    <a:lnTo>
                      <a:pt x="13999" y="7115"/>
                    </a:lnTo>
                    <a:lnTo>
                      <a:pt x="14020" y="7199"/>
                    </a:lnTo>
                    <a:lnTo>
                      <a:pt x="14041" y="7261"/>
                    </a:lnTo>
                    <a:lnTo>
                      <a:pt x="14041" y="7303"/>
                    </a:lnTo>
                    <a:lnTo>
                      <a:pt x="14062" y="7366"/>
                    </a:lnTo>
                    <a:lnTo>
                      <a:pt x="14103" y="7387"/>
                    </a:lnTo>
                    <a:lnTo>
                      <a:pt x="14103" y="7303"/>
                    </a:lnTo>
                    <a:lnTo>
                      <a:pt x="14124" y="7199"/>
                    </a:lnTo>
                    <a:lnTo>
                      <a:pt x="14166" y="7220"/>
                    </a:lnTo>
                    <a:lnTo>
                      <a:pt x="14250" y="7199"/>
                    </a:lnTo>
                    <a:lnTo>
                      <a:pt x="14292" y="6989"/>
                    </a:lnTo>
                    <a:lnTo>
                      <a:pt x="14271" y="6885"/>
                    </a:lnTo>
                    <a:lnTo>
                      <a:pt x="14292" y="6759"/>
                    </a:lnTo>
                    <a:lnTo>
                      <a:pt x="14271" y="6592"/>
                    </a:lnTo>
                    <a:lnTo>
                      <a:pt x="14417" y="6592"/>
                    </a:lnTo>
                    <a:lnTo>
                      <a:pt x="14417" y="6383"/>
                    </a:lnTo>
                    <a:lnTo>
                      <a:pt x="14417" y="6257"/>
                    </a:lnTo>
                    <a:lnTo>
                      <a:pt x="14354" y="5964"/>
                    </a:lnTo>
                    <a:lnTo>
                      <a:pt x="14459" y="5964"/>
                    </a:lnTo>
                    <a:lnTo>
                      <a:pt x="14564" y="6006"/>
                    </a:lnTo>
                    <a:lnTo>
                      <a:pt x="14731" y="6006"/>
                    </a:lnTo>
                    <a:lnTo>
                      <a:pt x="14794" y="5797"/>
                    </a:lnTo>
                    <a:lnTo>
                      <a:pt x="14857" y="5546"/>
                    </a:lnTo>
                    <a:lnTo>
                      <a:pt x="14982" y="5232"/>
                    </a:lnTo>
                    <a:lnTo>
                      <a:pt x="14857" y="5190"/>
                    </a:lnTo>
                    <a:lnTo>
                      <a:pt x="14857" y="5085"/>
                    </a:lnTo>
                    <a:lnTo>
                      <a:pt x="15003" y="4813"/>
                    </a:lnTo>
                    <a:lnTo>
                      <a:pt x="15087" y="4583"/>
                    </a:lnTo>
                    <a:lnTo>
                      <a:pt x="15045" y="4541"/>
                    </a:lnTo>
                    <a:lnTo>
                      <a:pt x="15066" y="4374"/>
                    </a:lnTo>
                    <a:lnTo>
                      <a:pt x="15254" y="4081"/>
                    </a:lnTo>
                    <a:lnTo>
                      <a:pt x="15380" y="4039"/>
                    </a:lnTo>
                    <a:lnTo>
                      <a:pt x="15505" y="3872"/>
                    </a:lnTo>
                    <a:lnTo>
                      <a:pt x="15568" y="3725"/>
                    </a:lnTo>
                    <a:lnTo>
                      <a:pt x="15777" y="3663"/>
                    </a:lnTo>
                    <a:lnTo>
                      <a:pt x="15924" y="3558"/>
                    </a:lnTo>
                    <a:lnTo>
                      <a:pt x="16007" y="3642"/>
                    </a:lnTo>
                    <a:lnTo>
                      <a:pt x="16133" y="3704"/>
                    </a:lnTo>
                    <a:lnTo>
                      <a:pt x="16112" y="3600"/>
                    </a:lnTo>
                    <a:lnTo>
                      <a:pt x="16112" y="3432"/>
                    </a:lnTo>
                    <a:lnTo>
                      <a:pt x="16217" y="3328"/>
                    </a:lnTo>
                    <a:lnTo>
                      <a:pt x="16196" y="3244"/>
                    </a:lnTo>
                    <a:lnTo>
                      <a:pt x="16154" y="3223"/>
                    </a:lnTo>
                    <a:lnTo>
                      <a:pt x="16091" y="3119"/>
                    </a:lnTo>
                    <a:lnTo>
                      <a:pt x="15987" y="3077"/>
                    </a:lnTo>
                    <a:lnTo>
                      <a:pt x="15903" y="3119"/>
                    </a:lnTo>
                    <a:lnTo>
                      <a:pt x="15777" y="3098"/>
                    </a:lnTo>
                    <a:lnTo>
                      <a:pt x="15735" y="2993"/>
                    </a:lnTo>
                    <a:lnTo>
                      <a:pt x="15840" y="2888"/>
                    </a:lnTo>
                    <a:lnTo>
                      <a:pt x="15840" y="2805"/>
                    </a:lnTo>
                    <a:lnTo>
                      <a:pt x="15777" y="2700"/>
                    </a:lnTo>
                    <a:lnTo>
                      <a:pt x="15735" y="2616"/>
                    </a:lnTo>
                    <a:lnTo>
                      <a:pt x="15673" y="2658"/>
                    </a:lnTo>
                    <a:lnTo>
                      <a:pt x="15589" y="2658"/>
                    </a:lnTo>
                    <a:lnTo>
                      <a:pt x="15526" y="2575"/>
                    </a:lnTo>
                    <a:lnTo>
                      <a:pt x="15610" y="2407"/>
                    </a:lnTo>
                    <a:lnTo>
                      <a:pt x="15589" y="2365"/>
                    </a:lnTo>
                    <a:lnTo>
                      <a:pt x="15505" y="2365"/>
                    </a:lnTo>
                    <a:lnTo>
                      <a:pt x="15463" y="2282"/>
                    </a:lnTo>
                    <a:lnTo>
                      <a:pt x="15380" y="2261"/>
                    </a:lnTo>
                    <a:lnTo>
                      <a:pt x="15108" y="2407"/>
                    </a:lnTo>
                    <a:lnTo>
                      <a:pt x="15150" y="2512"/>
                    </a:lnTo>
                    <a:lnTo>
                      <a:pt x="15066" y="2575"/>
                    </a:lnTo>
                    <a:lnTo>
                      <a:pt x="14857" y="2491"/>
                    </a:lnTo>
                    <a:lnTo>
                      <a:pt x="14689" y="2554"/>
                    </a:lnTo>
                    <a:lnTo>
                      <a:pt x="14585" y="2386"/>
                    </a:lnTo>
                    <a:lnTo>
                      <a:pt x="14459" y="2491"/>
                    </a:lnTo>
                    <a:lnTo>
                      <a:pt x="14375" y="2491"/>
                    </a:lnTo>
                    <a:lnTo>
                      <a:pt x="14375" y="2616"/>
                    </a:lnTo>
                    <a:lnTo>
                      <a:pt x="14271" y="2784"/>
                    </a:lnTo>
                    <a:lnTo>
                      <a:pt x="14041" y="2826"/>
                    </a:lnTo>
                    <a:lnTo>
                      <a:pt x="13936" y="2867"/>
                    </a:lnTo>
                    <a:lnTo>
                      <a:pt x="13831" y="2972"/>
                    </a:lnTo>
                    <a:lnTo>
                      <a:pt x="13769" y="3098"/>
                    </a:lnTo>
                    <a:lnTo>
                      <a:pt x="13685" y="3119"/>
                    </a:lnTo>
                    <a:lnTo>
                      <a:pt x="13685" y="3202"/>
                    </a:lnTo>
                    <a:lnTo>
                      <a:pt x="13580" y="3181"/>
                    </a:lnTo>
                    <a:lnTo>
                      <a:pt x="13497" y="3223"/>
                    </a:lnTo>
                    <a:lnTo>
                      <a:pt x="13434" y="3391"/>
                    </a:lnTo>
                    <a:lnTo>
                      <a:pt x="13329" y="3391"/>
                    </a:lnTo>
                    <a:lnTo>
                      <a:pt x="13120" y="3432"/>
                    </a:lnTo>
                    <a:lnTo>
                      <a:pt x="13057" y="3432"/>
                    </a:lnTo>
                    <a:lnTo>
                      <a:pt x="13015" y="3600"/>
                    </a:lnTo>
                    <a:lnTo>
                      <a:pt x="13015" y="3704"/>
                    </a:lnTo>
                    <a:lnTo>
                      <a:pt x="13204" y="3767"/>
                    </a:lnTo>
                    <a:lnTo>
                      <a:pt x="13204" y="3935"/>
                    </a:lnTo>
                    <a:lnTo>
                      <a:pt x="13204" y="4039"/>
                    </a:lnTo>
                    <a:lnTo>
                      <a:pt x="12974" y="4123"/>
                    </a:lnTo>
                    <a:lnTo>
                      <a:pt x="12806" y="4081"/>
                    </a:lnTo>
                    <a:lnTo>
                      <a:pt x="12597" y="4144"/>
                    </a:lnTo>
                    <a:lnTo>
                      <a:pt x="12492" y="4081"/>
                    </a:lnTo>
                    <a:lnTo>
                      <a:pt x="12367" y="4123"/>
                    </a:lnTo>
                    <a:lnTo>
                      <a:pt x="12262" y="4248"/>
                    </a:lnTo>
                    <a:lnTo>
                      <a:pt x="12116" y="4248"/>
                    </a:lnTo>
                    <a:lnTo>
                      <a:pt x="11823" y="4081"/>
                    </a:lnTo>
                    <a:lnTo>
                      <a:pt x="11739" y="4144"/>
                    </a:lnTo>
                    <a:lnTo>
                      <a:pt x="11530" y="4123"/>
                    </a:lnTo>
                    <a:lnTo>
                      <a:pt x="11425" y="3935"/>
                    </a:lnTo>
                    <a:lnTo>
                      <a:pt x="11488" y="3830"/>
                    </a:lnTo>
                    <a:lnTo>
                      <a:pt x="11488" y="3704"/>
                    </a:lnTo>
                    <a:lnTo>
                      <a:pt x="11383" y="3621"/>
                    </a:lnTo>
                    <a:lnTo>
                      <a:pt x="11341" y="3453"/>
                    </a:lnTo>
                    <a:lnTo>
                      <a:pt x="11300" y="3349"/>
                    </a:lnTo>
                    <a:lnTo>
                      <a:pt x="11153" y="3349"/>
                    </a:lnTo>
                    <a:lnTo>
                      <a:pt x="11069" y="3453"/>
                    </a:lnTo>
                    <a:lnTo>
                      <a:pt x="11028" y="3453"/>
                    </a:lnTo>
                    <a:lnTo>
                      <a:pt x="11090" y="3600"/>
                    </a:lnTo>
                    <a:lnTo>
                      <a:pt x="11028" y="3851"/>
                    </a:lnTo>
                    <a:lnTo>
                      <a:pt x="11132" y="4081"/>
                    </a:lnTo>
                    <a:lnTo>
                      <a:pt x="11090" y="4353"/>
                    </a:lnTo>
                    <a:lnTo>
                      <a:pt x="10756" y="4437"/>
                    </a:lnTo>
                    <a:lnTo>
                      <a:pt x="10505" y="4290"/>
                    </a:lnTo>
                    <a:lnTo>
                      <a:pt x="10400" y="4374"/>
                    </a:lnTo>
                    <a:lnTo>
                      <a:pt x="9919" y="4186"/>
                    </a:lnTo>
                    <a:lnTo>
                      <a:pt x="9709" y="4186"/>
                    </a:lnTo>
                    <a:lnTo>
                      <a:pt x="9584" y="4248"/>
                    </a:lnTo>
                    <a:lnTo>
                      <a:pt x="9291" y="4165"/>
                    </a:lnTo>
                    <a:lnTo>
                      <a:pt x="9124" y="4039"/>
                    </a:lnTo>
                    <a:lnTo>
                      <a:pt x="9103" y="3872"/>
                    </a:lnTo>
                    <a:lnTo>
                      <a:pt x="8810" y="3830"/>
                    </a:lnTo>
                    <a:lnTo>
                      <a:pt x="8517" y="3914"/>
                    </a:lnTo>
                    <a:lnTo>
                      <a:pt x="8412" y="3830"/>
                    </a:lnTo>
                    <a:lnTo>
                      <a:pt x="8140" y="3830"/>
                    </a:lnTo>
                    <a:lnTo>
                      <a:pt x="7952" y="3725"/>
                    </a:lnTo>
                    <a:lnTo>
                      <a:pt x="7784" y="3725"/>
                    </a:lnTo>
                    <a:lnTo>
                      <a:pt x="7680" y="3642"/>
                    </a:lnTo>
                    <a:lnTo>
                      <a:pt x="7450" y="3600"/>
                    </a:lnTo>
                    <a:lnTo>
                      <a:pt x="7261" y="3391"/>
                    </a:lnTo>
                    <a:lnTo>
                      <a:pt x="7010" y="3202"/>
                    </a:lnTo>
                    <a:lnTo>
                      <a:pt x="6801" y="3139"/>
                    </a:lnTo>
                    <a:lnTo>
                      <a:pt x="6717" y="3077"/>
                    </a:lnTo>
                    <a:lnTo>
                      <a:pt x="6613" y="3077"/>
                    </a:lnTo>
                    <a:lnTo>
                      <a:pt x="6508" y="2993"/>
                    </a:lnTo>
                    <a:lnTo>
                      <a:pt x="6383" y="2972"/>
                    </a:lnTo>
                    <a:lnTo>
                      <a:pt x="6362" y="2826"/>
                    </a:lnTo>
                    <a:lnTo>
                      <a:pt x="6487" y="2616"/>
                    </a:lnTo>
                    <a:lnTo>
                      <a:pt x="6487" y="2449"/>
                    </a:lnTo>
                    <a:lnTo>
                      <a:pt x="6571" y="2135"/>
                    </a:lnTo>
                    <a:lnTo>
                      <a:pt x="6571" y="1926"/>
                    </a:lnTo>
                    <a:lnTo>
                      <a:pt x="6529" y="1947"/>
                    </a:lnTo>
                    <a:lnTo>
                      <a:pt x="6508" y="1842"/>
                    </a:lnTo>
                    <a:lnTo>
                      <a:pt x="6404" y="1842"/>
                    </a:lnTo>
                    <a:lnTo>
                      <a:pt x="6320" y="1675"/>
                    </a:lnTo>
                    <a:lnTo>
                      <a:pt x="6257" y="1654"/>
                    </a:lnTo>
                    <a:lnTo>
                      <a:pt x="6152" y="1549"/>
                    </a:lnTo>
                    <a:lnTo>
                      <a:pt x="6006" y="1528"/>
                    </a:lnTo>
                    <a:lnTo>
                      <a:pt x="5964" y="1445"/>
                    </a:lnTo>
                    <a:lnTo>
                      <a:pt x="5839" y="1445"/>
                    </a:lnTo>
                    <a:lnTo>
                      <a:pt x="5755" y="1549"/>
                    </a:lnTo>
                    <a:lnTo>
                      <a:pt x="5629" y="1507"/>
                    </a:lnTo>
                    <a:lnTo>
                      <a:pt x="5587" y="1361"/>
                    </a:lnTo>
                    <a:lnTo>
                      <a:pt x="5546" y="1361"/>
                    </a:lnTo>
                    <a:lnTo>
                      <a:pt x="5546" y="1256"/>
                    </a:lnTo>
                    <a:lnTo>
                      <a:pt x="5462" y="1152"/>
                    </a:lnTo>
                    <a:lnTo>
                      <a:pt x="5399" y="1131"/>
                    </a:lnTo>
                    <a:lnTo>
                      <a:pt x="5441" y="1047"/>
                    </a:lnTo>
                    <a:lnTo>
                      <a:pt x="5378" y="943"/>
                    </a:lnTo>
                    <a:lnTo>
                      <a:pt x="5399" y="712"/>
                    </a:lnTo>
                    <a:lnTo>
                      <a:pt x="5253" y="629"/>
                    </a:lnTo>
                    <a:lnTo>
                      <a:pt x="5232" y="566"/>
                    </a:lnTo>
                    <a:lnTo>
                      <a:pt x="5211" y="482"/>
                    </a:lnTo>
                    <a:lnTo>
                      <a:pt x="4960" y="357"/>
                    </a:lnTo>
                    <a:lnTo>
                      <a:pt x="4813" y="357"/>
                    </a:lnTo>
                    <a:lnTo>
                      <a:pt x="4751" y="189"/>
                    </a:lnTo>
                    <a:lnTo>
                      <a:pt x="4604" y="106"/>
                    </a:lnTo>
                    <a:lnTo>
                      <a:pt x="4437" y="210"/>
                    </a:lnTo>
                    <a:lnTo>
                      <a:pt x="41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10"/>
              <p:cNvSpPr/>
              <p:nvPr/>
            </p:nvSpPr>
            <p:spPr>
              <a:xfrm>
                <a:off x="4286244" y="2933329"/>
                <a:ext cx="56823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2553" extrusionOk="0">
                    <a:moveTo>
                      <a:pt x="231" y="0"/>
                    </a:moveTo>
                    <a:lnTo>
                      <a:pt x="210" y="42"/>
                    </a:lnTo>
                    <a:lnTo>
                      <a:pt x="210" y="251"/>
                    </a:lnTo>
                    <a:lnTo>
                      <a:pt x="126" y="565"/>
                    </a:lnTo>
                    <a:lnTo>
                      <a:pt x="126" y="732"/>
                    </a:lnTo>
                    <a:lnTo>
                      <a:pt x="1" y="942"/>
                    </a:lnTo>
                    <a:lnTo>
                      <a:pt x="22" y="1088"/>
                    </a:lnTo>
                    <a:lnTo>
                      <a:pt x="147" y="1109"/>
                    </a:lnTo>
                    <a:lnTo>
                      <a:pt x="252" y="1193"/>
                    </a:lnTo>
                    <a:lnTo>
                      <a:pt x="356" y="1193"/>
                    </a:lnTo>
                    <a:lnTo>
                      <a:pt x="440" y="1255"/>
                    </a:lnTo>
                    <a:lnTo>
                      <a:pt x="649" y="1318"/>
                    </a:lnTo>
                    <a:lnTo>
                      <a:pt x="900" y="1507"/>
                    </a:lnTo>
                    <a:lnTo>
                      <a:pt x="1089" y="1716"/>
                    </a:lnTo>
                    <a:lnTo>
                      <a:pt x="1319" y="1758"/>
                    </a:lnTo>
                    <a:lnTo>
                      <a:pt x="1423" y="1841"/>
                    </a:lnTo>
                    <a:lnTo>
                      <a:pt x="1591" y="1841"/>
                    </a:lnTo>
                    <a:lnTo>
                      <a:pt x="1779" y="1946"/>
                    </a:lnTo>
                    <a:lnTo>
                      <a:pt x="2051" y="1946"/>
                    </a:lnTo>
                    <a:lnTo>
                      <a:pt x="2156" y="2030"/>
                    </a:lnTo>
                    <a:lnTo>
                      <a:pt x="2449" y="1946"/>
                    </a:lnTo>
                    <a:lnTo>
                      <a:pt x="2742" y="1988"/>
                    </a:lnTo>
                    <a:lnTo>
                      <a:pt x="2763" y="2155"/>
                    </a:lnTo>
                    <a:lnTo>
                      <a:pt x="2930" y="2281"/>
                    </a:lnTo>
                    <a:lnTo>
                      <a:pt x="3223" y="2364"/>
                    </a:lnTo>
                    <a:lnTo>
                      <a:pt x="3348" y="2302"/>
                    </a:lnTo>
                    <a:lnTo>
                      <a:pt x="3558" y="2302"/>
                    </a:lnTo>
                    <a:lnTo>
                      <a:pt x="4039" y="2490"/>
                    </a:lnTo>
                    <a:lnTo>
                      <a:pt x="4144" y="2406"/>
                    </a:lnTo>
                    <a:lnTo>
                      <a:pt x="4395" y="2553"/>
                    </a:lnTo>
                    <a:lnTo>
                      <a:pt x="4729" y="2469"/>
                    </a:lnTo>
                    <a:lnTo>
                      <a:pt x="4771" y="2197"/>
                    </a:lnTo>
                    <a:lnTo>
                      <a:pt x="4667" y="1967"/>
                    </a:lnTo>
                    <a:lnTo>
                      <a:pt x="4729" y="1716"/>
                    </a:lnTo>
                    <a:lnTo>
                      <a:pt x="4667" y="1569"/>
                    </a:lnTo>
                    <a:lnTo>
                      <a:pt x="4562" y="1569"/>
                    </a:lnTo>
                    <a:lnTo>
                      <a:pt x="4416" y="1632"/>
                    </a:lnTo>
                    <a:lnTo>
                      <a:pt x="4353" y="1611"/>
                    </a:lnTo>
                    <a:lnTo>
                      <a:pt x="4206" y="1653"/>
                    </a:lnTo>
                    <a:lnTo>
                      <a:pt x="4123" y="1632"/>
                    </a:lnTo>
                    <a:lnTo>
                      <a:pt x="3997" y="1465"/>
                    </a:lnTo>
                    <a:lnTo>
                      <a:pt x="3830" y="1402"/>
                    </a:lnTo>
                    <a:lnTo>
                      <a:pt x="3788" y="1255"/>
                    </a:lnTo>
                    <a:lnTo>
                      <a:pt x="3662" y="1193"/>
                    </a:lnTo>
                    <a:lnTo>
                      <a:pt x="3453" y="1193"/>
                    </a:lnTo>
                    <a:lnTo>
                      <a:pt x="3348" y="1297"/>
                    </a:lnTo>
                    <a:lnTo>
                      <a:pt x="3202" y="1318"/>
                    </a:lnTo>
                    <a:lnTo>
                      <a:pt x="3139" y="1402"/>
                    </a:lnTo>
                    <a:lnTo>
                      <a:pt x="2972" y="1318"/>
                    </a:lnTo>
                    <a:lnTo>
                      <a:pt x="2867" y="1339"/>
                    </a:lnTo>
                    <a:lnTo>
                      <a:pt x="2825" y="1193"/>
                    </a:lnTo>
                    <a:lnTo>
                      <a:pt x="2846" y="942"/>
                    </a:lnTo>
                    <a:lnTo>
                      <a:pt x="2700" y="942"/>
                    </a:lnTo>
                    <a:lnTo>
                      <a:pt x="2532" y="1004"/>
                    </a:lnTo>
                    <a:lnTo>
                      <a:pt x="2365" y="879"/>
                    </a:lnTo>
                    <a:lnTo>
                      <a:pt x="2365" y="711"/>
                    </a:lnTo>
                    <a:lnTo>
                      <a:pt x="2239" y="628"/>
                    </a:lnTo>
                    <a:lnTo>
                      <a:pt x="2114" y="628"/>
                    </a:lnTo>
                    <a:lnTo>
                      <a:pt x="2093" y="586"/>
                    </a:lnTo>
                    <a:lnTo>
                      <a:pt x="2009" y="628"/>
                    </a:lnTo>
                    <a:lnTo>
                      <a:pt x="2009" y="816"/>
                    </a:lnTo>
                    <a:lnTo>
                      <a:pt x="1947" y="837"/>
                    </a:lnTo>
                    <a:lnTo>
                      <a:pt x="1905" y="711"/>
                    </a:lnTo>
                    <a:lnTo>
                      <a:pt x="1800" y="586"/>
                    </a:lnTo>
                    <a:lnTo>
                      <a:pt x="1737" y="523"/>
                    </a:lnTo>
                    <a:lnTo>
                      <a:pt x="1612" y="460"/>
                    </a:lnTo>
                    <a:lnTo>
                      <a:pt x="1486" y="460"/>
                    </a:lnTo>
                    <a:lnTo>
                      <a:pt x="1319" y="272"/>
                    </a:lnTo>
                    <a:lnTo>
                      <a:pt x="1214" y="209"/>
                    </a:lnTo>
                    <a:lnTo>
                      <a:pt x="1089" y="209"/>
                    </a:lnTo>
                    <a:lnTo>
                      <a:pt x="1047" y="147"/>
                    </a:lnTo>
                    <a:lnTo>
                      <a:pt x="838" y="63"/>
                    </a:lnTo>
                    <a:lnTo>
                      <a:pt x="670" y="84"/>
                    </a:lnTo>
                    <a:lnTo>
                      <a:pt x="607" y="188"/>
                    </a:lnTo>
                    <a:lnTo>
                      <a:pt x="545" y="167"/>
                    </a:lnTo>
                    <a:lnTo>
                      <a:pt x="440" y="167"/>
                    </a:lnTo>
                    <a:lnTo>
                      <a:pt x="377" y="8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10"/>
              <p:cNvSpPr/>
              <p:nvPr/>
            </p:nvSpPr>
            <p:spPr>
              <a:xfrm>
                <a:off x="4155440" y="2884541"/>
                <a:ext cx="95439" cy="100431"/>
              </a:xfrm>
              <a:custGeom>
                <a:avLst/>
                <a:gdLst/>
                <a:ahLst/>
                <a:cxnLst/>
                <a:rect l="l" t="t" r="r" b="b"/>
                <a:pathLst>
                  <a:path w="8015" h="8831" extrusionOk="0">
                    <a:moveTo>
                      <a:pt x="5901" y="1"/>
                    </a:moveTo>
                    <a:lnTo>
                      <a:pt x="5713" y="105"/>
                    </a:lnTo>
                    <a:lnTo>
                      <a:pt x="5587" y="252"/>
                    </a:lnTo>
                    <a:lnTo>
                      <a:pt x="5441" y="252"/>
                    </a:lnTo>
                    <a:lnTo>
                      <a:pt x="5315" y="377"/>
                    </a:lnTo>
                    <a:lnTo>
                      <a:pt x="5232" y="482"/>
                    </a:lnTo>
                    <a:lnTo>
                      <a:pt x="5462" y="838"/>
                    </a:lnTo>
                    <a:lnTo>
                      <a:pt x="5483" y="1110"/>
                    </a:lnTo>
                    <a:lnTo>
                      <a:pt x="5232" y="1444"/>
                    </a:lnTo>
                    <a:lnTo>
                      <a:pt x="5357" y="1570"/>
                    </a:lnTo>
                    <a:lnTo>
                      <a:pt x="5357" y="1737"/>
                    </a:lnTo>
                    <a:lnTo>
                      <a:pt x="5190" y="1968"/>
                    </a:lnTo>
                    <a:lnTo>
                      <a:pt x="4981" y="1968"/>
                    </a:lnTo>
                    <a:lnTo>
                      <a:pt x="4771" y="1884"/>
                    </a:lnTo>
                    <a:lnTo>
                      <a:pt x="4646" y="1968"/>
                    </a:lnTo>
                    <a:lnTo>
                      <a:pt x="4709" y="2135"/>
                    </a:lnTo>
                    <a:lnTo>
                      <a:pt x="4834" y="2198"/>
                    </a:lnTo>
                    <a:lnTo>
                      <a:pt x="4876" y="2365"/>
                    </a:lnTo>
                    <a:lnTo>
                      <a:pt x="4855" y="2449"/>
                    </a:lnTo>
                    <a:lnTo>
                      <a:pt x="4730" y="2512"/>
                    </a:lnTo>
                    <a:lnTo>
                      <a:pt x="4604" y="2553"/>
                    </a:lnTo>
                    <a:lnTo>
                      <a:pt x="4562" y="2616"/>
                    </a:lnTo>
                    <a:lnTo>
                      <a:pt x="4541" y="2825"/>
                    </a:lnTo>
                    <a:lnTo>
                      <a:pt x="4499" y="2972"/>
                    </a:lnTo>
                    <a:lnTo>
                      <a:pt x="4499" y="3035"/>
                    </a:lnTo>
                    <a:lnTo>
                      <a:pt x="4457" y="3097"/>
                    </a:lnTo>
                    <a:lnTo>
                      <a:pt x="4499" y="3328"/>
                    </a:lnTo>
                    <a:lnTo>
                      <a:pt x="4395" y="3537"/>
                    </a:lnTo>
                    <a:lnTo>
                      <a:pt x="4248" y="3390"/>
                    </a:lnTo>
                    <a:lnTo>
                      <a:pt x="4206" y="3390"/>
                    </a:lnTo>
                    <a:lnTo>
                      <a:pt x="4185" y="3453"/>
                    </a:lnTo>
                    <a:lnTo>
                      <a:pt x="4039" y="3453"/>
                    </a:lnTo>
                    <a:lnTo>
                      <a:pt x="3997" y="3411"/>
                    </a:lnTo>
                    <a:lnTo>
                      <a:pt x="3830" y="3432"/>
                    </a:lnTo>
                    <a:lnTo>
                      <a:pt x="3809" y="3495"/>
                    </a:lnTo>
                    <a:lnTo>
                      <a:pt x="3600" y="3662"/>
                    </a:lnTo>
                    <a:lnTo>
                      <a:pt x="3683" y="3704"/>
                    </a:lnTo>
                    <a:lnTo>
                      <a:pt x="3621" y="3767"/>
                    </a:lnTo>
                    <a:lnTo>
                      <a:pt x="3411" y="3872"/>
                    </a:lnTo>
                    <a:lnTo>
                      <a:pt x="3349" y="3830"/>
                    </a:lnTo>
                    <a:lnTo>
                      <a:pt x="3202" y="3851"/>
                    </a:lnTo>
                    <a:lnTo>
                      <a:pt x="3160" y="3934"/>
                    </a:lnTo>
                    <a:lnTo>
                      <a:pt x="3139" y="4039"/>
                    </a:lnTo>
                    <a:lnTo>
                      <a:pt x="3035" y="4060"/>
                    </a:lnTo>
                    <a:lnTo>
                      <a:pt x="2951" y="4165"/>
                    </a:lnTo>
                    <a:lnTo>
                      <a:pt x="2951" y="4332"/>
                    </a:lnTo>
                    <a:lnTo>
                      <a:pt x="2993" y="4499"/>
                    </a:lnTo>
                    <a:lnTo>
                      <a:pt x="2993" y="4646"/>
                    </a:lnTo>
                    <a:lnTo>
                      <a:pt x="3035" y="4750"/>
                    </a:lnTo>
                    <a:lnTo>
                      <a:pt x="3035" y="4855"/>
                    </a:lnTo>
                    <a:lnTo>
                      <a:pt x="2784" y="4960"/>
                    </a:lnTo>
                    <a:lnTo>
                      <a:pt x="2574" y="4960"/>
                    </a:lnTo>
                    <a:lnTo>
                      <a:pt x="2407" y="4981"/>
                    </a:lnTo>
                    <a:lnTo>
                      <a:pt x="2093" y="4981"/>
                    </a:lnTo>
                    <a:lnTo>
                      <a:pt x="1905" y="5022"/>
                    </a:lnTo>
                    <a:lnTo>
                      <a:pt x="1821" y="5106"/>
                    </a:lnTo>
                    <a:lnTo>
                      <a:pt x="1633" y="5085"/>
                    </a:lnTo>
                    <a:lnTo>
                      <a:pt x="1465" y="5127"/>
                    </a:lnTo>
                    <a:lnTo>
                      <a:pt x="775" y="5169"/>
                    </a:lnTo>
                    <a:lnTo>
                      <a:pt x="1" y="4918"/>
                    </a:lnTo>
                    <a:lnTo>
                      <a:pt x="273" y="5336"/>
                    </a:lnTo>
                    <a:lnTo>
                      <a:pt x="356" y="5483"/>
                    </a:lnTo>
                    <a:lnTo>
                      <a:pt x="524" y="5629"/>
                    </a:lnTo>
                    <a:lnTo>
                      <a:pt x="649" y="5713"/>
                    </a:lnTo>
                    <a:lnTo>
                      <a:pt x="691" y="5755"/>
                    </a:lnTo>
                    <a:lnTo>
                      <a:pt x="880" y="5797"/>
                    </a:lnTo>
                    <a:lnTo>
                      <a:pt x="984" y="5818"/>
                    </a:lnTo>
                    <a:lnTo>
                      <a:pt x="1005" y="5901"/>
                    </a:lnTo>
                    <a:lnTo>
                      <a:pt x="1172" y="5901"/>
                    </a:lnTo>
                    <a:lnTo>
                      <a:pt x="1172" y="6110"/>
                    </a:lnTo>
                    <a:lnTo>
                      <a:pt x="1214" y="6236"/>
                    </a:lnTo>
                    <a:lnTo>
                      <a:pt x="1214" y="6382"/>
                    </a:lnTo>
                    <a:lnTo>
                      <a:pt x="1256" y="6487"/>
                    </a:lnTo>
                    <a:lnTo>
                      <a:pt x="1403" y="6466"/>
                    </a:lnTo>
                    <a:lnTo>
                      <a:pt x="1528" y="6571"/>
                    </a:lnTo>
                    <a:lnTo>
                      <a:pt x="1570" y="6801"/>
                    </a:lnTo>
                    <a:lnTo>
                      <a:pt x="1486" y="6885"/>
                    </a:lnTo>
                    <a:lnTo>
                      <a:pt x="1319" y="6843"/>
                    </a:lnTo>
                    <a:lnTo>
                      <a:pt x="1068" y="6906"/>
                    </a:lnTo>
                    <a:lnTo>
                      <a:pt x="984" y="6968"/>
                    </a:lnTo>
                    <a:lnTo>
                      <a:pt x="838" y="7052"/>
                    </a:lnTo>
                    <a:lnTo>
                      <a:pt x="754" y="7157"/>
                    </a:lnTo>
                    <a:lnTo>
                      <a:pt x="796" y="7261"/>
                    </a:lnTo>
                    <a:lnTo>
                      <a:pt x="691" y="7387"/>
                    </a:lnTo>
                    <a:lnTo>
                      <a:pt x="754" y="7512"/>
                    </a:lnTo>
                    <a:lnTo>
                      <a:pt x="733" y="7722"/>
                    </a:lnTo>
                    <a:lnTo>
                      <a:pt x="733" y="7805"/>
                    </a:lnTo>
                    <a:lnTo>
                      <a:pt x="796" y="7805"/>
                    </a:lnTo>
                    <a:lnTo>
                      <a:pt x="796" y="7889"/>
                    </a:lnTo>
                    <a:lnTo>
                      <a:pt x="859" y="7910"/>
                    </a:lnTo>
                    <a:lnTo>
                      <a:pt x="1005" y="7805"/>
                    </a:lnTo>
                    <a:lnTo>
                      <a:pt x="1131" y="7805"/>
                    </a:lnTo>
                    <a:lnTo>
                      <a:pt x="1172" y="7847"/>
                    </a:lnTo>
                    <a:lnTo>
                      <a:pt x="1193" y="7826"/>
                    </a:lnTo>
                    <a:lnTo>
                      <a:pt x="1298" y="7784"/>
                    </a:lnTo>
                    <a:lnTo>
                      <a:pt x="1403" y="7784"/>
                    </a:lnTo>
                    <a:lnTo>
                      <a:pt x="1465" y="7805"/>
                    </a:lnTo>
                    <a:lnTo>
                      <a:pt x="1570" y="7784"/>
                    </a:lnTo>
                    <a:lnTo>
                      <a:pt x="1696" y="7784"/>
                    </a:lnTo>
                    <a:lnTo>
                      <a:pt x="1717" y="7722"/>
                    </a:lnTo>
                    <a:lnTo>
                      <a:pt x="1779" y="7638"/>
                    </a:lnTo>
                    <a:lnTo>
                      <a:pt x="1884" y="7722"/>
                    </a:lnTo>
                    <a:lnTo>
                      <a:pt x="1947" y="7722"/>
                    </a:lnTo>
                    <a:lnTo>
                      <a:pt x="1989" y="7701"/>
                    </a:lnTo>
                    <a:lnTo>
                      <a:pt x="2030" y="7701"/>
                    </a:lnTo>
                    <a:lnTo>
                      <a:pt x="2051" y="7784"/>
                    </a:lnTo>
                    <a:lnTo>
                      <a:pt x="2156" y="7784"/>
                    </a:lnTo>
                    <a:lnTo>
                      <a:pt x="2240" y="7826"/>
                    </a:lnTo>
                    <a:lnTo>
                      <a:pt x="2323" y="7826"/>
                    </a:lnTo>
                    <a:lnTo>
                      <a:pt x="2449" y="7701"/>
                    </a:lnTo>
                    <a:lnTo>
                      <a:pt x="2616" y="7701"/>
                    </a:lnTo>
                    <a:lnTo>
                      <a:pt x="2700" y="7722"/>
                    </a:lnTo>
                    <a:lnTo>
                      <a:pt x="2784" y="7680"/>
                    </a:lnTo>
                    <a:lnTo>
                      <a:pt x="2867" y="7680"/>
                    </a:lnTo>
                    <a:lnTo>
                      <a:pt x="2888" y="7617"/>
                    </a:lnTo>
                    <a:lnTo>
                      <a:pt x="2951" y="7638"/>
                    </a:lnTo>
                    <a:lnTo>
                      <a:pt x="3097" y="7680"/>
                    </a:lnTo>
                    <a:lnTo>
                      <a:pt x="3223" y="7617"/>
                    </a:lnTo>
                    <a:lnTo>
                      <a:pt x="3411" y="7617"/>
                    </a:lnTo>
                    <a:lnTo>
                      <a:pt x="3558" y="7722"/>
                    </a:lnTo>
                    <a:lnTo>
                      <a:pt x="3579" y="7847"/>
                    </a:lnTo>
                    <a:lnTo>
                      <a:pt x="3579" y="7931"/>
                    </a:lnTo>
                    <a:lnTo>
                      <a:pt x="3579" y="7952"/>
                    </a:lnTo>
                    <a:lnTo>
                      <a:pt x="3558" y="7952"/>
                    </a:lnTo>
                    <a:lnTo>
                      <a:pt x="3558" y="8014"/>
                    </a:lnTo>
                    <a:lnTo>
                      <a:pt x="3662" y="8014"/>
                    </a:lnTo>
                    <a:lnTo>
                      <a:pt x="3809" y="7931"/>
                    </a:lnTo>
                    <a:lnTo>
                      <a:pt x="3809" y="8056"/>
                    </a:lnTo>
                    <a:lnTo>
                      <a:pt x="3934" y="8203"/>
                    </a:lnTo>
                    <a:lnTo>
                      <a:pt x="3997" y="8412"/>
                    </a:lnTo>
                    <a:lnTo>
                      <a:pt x="3997" y="8433"/>
                    </a:lnTo>
                    <a:lnTo>
                      <a:pt x="3997" y="8517"/>
                    </a:lnTo>
                    <a:lnTo>
                      <a:pt x="3934" y="8538"/>
                    </a:lnTo>
                    <a:lnTo>
                      <a:pt x="4039" y="8538"/>
                    </a:lnTo>
                    <a:lnTo>
                      <a:pt x="4081" y="8663"/>
                    </a:lnTo>
                    <a:lnTo>
                      <a:pt x="4353" y="8663"/>
                    </a:lnTo>
                    <a:lnTo>
                      <a:pt x="4541" y="8747"/>
                    </a:lnTo>
                    <a:lnTo>
                      <a:pt x="4541" y="8831"/>
                    </a:lnTo>
                    <a:lnTo>
                      <a:pt x="4625" y="8768"/>
                    </a:lnTo>
                    <a:lnTo>
                      <a:pt x="4646" y="8621"/>
                    </a:lnTo>
                    <a:lnTo>
                      <a:pt x="4750" y="8538"/>
                    </a:lnTo>
                    <a:lnTo>
                      <a:pt x="4834" y="8517"/>
                    </a:lnTo>
                    <a:lnTo>
                      <a:pt x="4876" y="8370"/>
                    </a:lnTo>
                    <a:lnTo>
                      <a:pt x="4960" y="8412"/>
                    </a:lnTo>
                    <a:lnTo>
                      <a:pt x="5064" y="8349"/>
                    </a:lnTo>
                    <a:lnTo>
                      <a:pt x="5462" y="8370"/>
                    </a:lnTo>
                    <a:lnTo>
                      <a:pt x="5692" y="8266"/>
                    </a:lnTo>
                    <a:lnTo>
                      <a:pt x="5755" y="8224"/>
                    </a:lnTo>
                    <a:lnTo>
                      <a:pt x="5880" y="8203"/>
                    </a:lnTo>
                    <a:lnTo>
                      <a:pt x="5880" y="8203"/>
                    </a:lnTo>
                    <a:lnTo>
                      <a:pt x="5818" y="8266"/>
                    </a:lnTo>
                    <a:lnTo>
                      <a:pt x="5880" y="8349"/>
                    </a:lnTo>
                    <a:lnTo>
                      <a:pt x="6006" y="8266"/>
                    </a:lnTo>
                    <a:lnTo>
                      <a:pt x="6110" y="8224"/>
                    </a:lnTo>
                    <a:lnTo>
                      <a:pt x="6069" y="8161"/>
                    </a:lnTo>
                    <a:lnTo>
                      <a:pt x="6090" y="8098"/>
                    </a:lnTo>
                    <a:lnTo>
                      <a:pt x="5964" y="7722"/>
                    </a:lnTo>
                    <a:lnTo>
                      <a:pt x="5838" y="7575"/>
                    </a:lnTo>
                    <a:lnTo>
                      <a:pt x="5880" y="7491"/>
                    </a:lnTo>
                    <a:lnTo>
                      <a:pt x="5797" y="7429"/>
                    </a:lnTo>
                    <a:lnTo>
                      <a:pt x="5692" y="7429"/>
                    </a:lnTo>
                    <a:lnTo>
                      <a:pt x="5483" y="7303"/>
                    </a:lnTo>
                    <a:lnTo>
                      <a:pt x="5462" y="7094"/>
                    </a:lnTo>
                    <a:lnTo>
                      <a:pt x="5483" y="6968"/>
                    </a:lnTo>
                    <a:lnTo>
                      <a:pt x="5399" y="6780"/>
                    </a:lnTo>
                    <a:lnTo>
                      <a:pt x="5294" y="6780"/>
                    </a:lnTo>
                    <a:lnTo>
                      <a:pt x="5232" y="6801"/>
                    </a:lnTo>
                    <a:lnTo>
                      <a:pt x="5085" y="6759"/>
                    </a:lnTo>
                    <a:lnTo>
                      <a:pt x="4981" y="6780"/>
                    </a:lnTo>
                    <a:lnTo>
                      <a:pt x="4981" y="6634"/>
                    </a:lnTo>
                    <a:lnTo>
                      <a:pt x="5085" y="6382"/>
                    </a:lnTo>
                    <a:lnTo>
                      <a:pt x="5169" y="6362"/>
                    </a:lnTo>
                    <a:lnTo>
                      <a:pt x="5315" y="6152"/>
                    </a:lnTo>
                    <a:lnTo>
                      <a:pt x="5357" y="6048"/>
                    </a:lnTo>
                    <a:lnTo>
                      <a:pt x="5462" y="6006"/>
                    </a:lnTo>
                    <a:lnTo>
                      <a:pt x="5546" y="5943"/>
                    </a:lnTo>
                    <a:lnTo>
                      <a:pt x="5671" y="6006"/>
                    </a:lnTo>
                    <a:lnTo>
                      <a:pt x="5692" y="6110"/>
                    </a:lnTo>
                    <a:lnTo>
                      <a:pt x="5776" y="6131"/>
                    </a:lnTo>
                    <a:lnTo>
                      <a:pt x="5985" y="6006"/>
                    </a:lnTo>
                    <a:lnTo>
                      <a:pt x="6299" y="6006"/>
                    </a:lnTo>
                    <a:lnTo>
                      <a:pt x="6487" y="5797"/>
                    </a:lnTo>
                    <a:lnTo>
                      <a:pt x="6592" y="5441"/>
                    </a:lnTo>
                    <a:lnTo>
                      <a:pt x="6843" y="5273"/>
                    </a:lnTo>
                    <a:lnTo>
                      <a:pt x="6926" y="5127"/>
                    </a:lnTo>
                    <a:lnTo>
                      <a:pt x="6947" y="4960"/>
                    </a:lnTo>
                    <a:lnTo>
                      <a:pt x="7052" y="4771"/>
                    </a:lnTo>
                    <a:lnTo>
                      <a:pt x="7261" y="4667"/>
                    </a:lnTo>
                    <a:lnTo>
                      <a:pt x="7324" y="4541"/>
                    </a:lnTo>
                    <a:lnTo>
                      <a:pt x="7324" y="4437"/>
                    </a:lnTo>
                    <a:lnTo>
                      <a:pt x="7240" y="4374"/>
                    </a:lnTo>
                    <a:lnTo>
                      <a:pt x="7387" y="4185"/>
                    </a:lnTo>
                    <a:lnTo>
                      <a:pt x="7491" y="4123"/>
                    </a:lnTo>
                    <a:lnTo>
                      <a:pt x="7491" y="3976"/>
                    </a:lnTo>
                    <a:lnTo>
                      <a:pt x="7554" y="3704"/>
                    </a:lnTo>
                    <a:lnTo>
                      <a:pt x="7470" y="3495"/>
                    </a:lnTo>
                    <a:lnTo>
                      <a:pt x="7450" y="3432"/>
                    </a:lnTo>
                    <a:lnTo>
                      <a:pt x="7638" y="3244"/>
                    </a:lnTo>
                    <a:lnTo>
                      <a:pt x="7743" y="3223"/>
                    </a:lnTo>
                    <a:lnTo>
                      <a:pt x="7847" y="3139"/>
                    </a:lnTo>
                    <a:lnTo>
                      <a:pt x="7910" y="3139"/>
                    </a:lnTo>
                    <a:lnTo>
                      <a:pt x="8015" y="3035"/>
                    </a:lnTo>
                    <a:lnTo>
                      <a:pt x="8015" y="2909"/>
                    </a:lnTo>
                    <a:lnTo>
                      <a:pt x="7868" y="2867"/>
                    </a:lnTo>
                    <a:lnTo>
                      <a:pt x="7743" y="2909"/>
                    </a:lnTo>
                    <a:lnTo>
                      <a:pt x="7554" y="2888"/>
                    </a:lnTo>
                    <a:lnTo>
                      <a:pt x="7491" y="2721"/>
                    </a:lnTo>
                    <a:lnTo>
                      <a:pt x="7282" y="2658"/>
                    </a:lnTo>
                    <a:lnTo>
                      <a:pt x="7073" y="2595"/>
                    </a:lnTo>
                    <a:lnTo>
                      <a:pt x="6864" y="2407"/>
                    </a:lnTo>
                    <a:lnTo>
                      <a:pt x="6843" y="2240"/>
                    </a:lnTo>
                    <a:lnTo>
                      <a:pt x="6738" y="1863"/>
                    </a:lnTo>
                    <a:lnTo>
                      <a:pt x="6634" y="1675"/>
                    </a:lnTo>
                    <a:lnTo>
                      <a:pt x="6634" y="1507"/>
                    </a:lnTo>
                    <a:lnTo>
                      <a:pt x="6738" y="1465"/>
                    </a:lnTo>
                    <a:lnTo>
                      <a:pt x="6738" y="1340"/>
                    </a:lnTo>
                    <a:lnTo>
                      <a:pt x="6885" y="1235"/>
                    </a:lnTo>
                    <a:lnTo>
                      <a:pt x="6885" y="1110"/>
                    </a:lnTo>
                    <a:lnTo>
                      <a:pt x="6738" y="1047"/>
                    </a:lnTo>
                    <a:lnTo>
                      <a:pt x="6717" y="921"/>
                    </a:lnTo>
                    <a:lnTo>
                      <a:pt x="6550" y="838"/>
                    </a:lnTo>
                    <a:lnTo>
                      <a:pt x="6403" y="712"/>
                    </a:lnTo>
                    <a:lnTo>
                      <a:pt x="6278" y="566"/>
                    </a:lnTo>
                    <a:lnTo>
                      <a:pt x="6173" y="608"/>
                    </a:lnTo>
                    <a:lnTo>
                      <a:pt x="6090" y="628"/>
                    </a:lnTo>
                    <a:lnTo>
                      <a:pt x="6006" y="566"/>
                    </a:lnTo>
                    <a:lnTo>
                      <a:pt x="5985" y="315"/>
                    </a:lnTo>
                    <a:lnTo>
                      <a:pt x="6236" y="147"/>
                    </a:lnTo>
                    <a:lnTo>
                      <a:pt x="6215" y="64"/>
                    </a:lnTo>
                    <a:lnTo>
                      <a:pt x="6027" y="84"/>
                    </a:lnTo>
                    <a:lnTo>
                      <a:pt x="59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10"/>
              <p:cNvSpPr/>
              <p:nvPr/>
            </p:nvSpPr>
            <p:spPr>
              <a:xfrm>
                <a:off x="4148462" y="2870746"/>
                <a:ext cx="91200" cy="72579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6382" extrusionOk="0">
                    <a:moveTo>
                      <a:pt x="5295" y="0"/>
                    </a:moveTo>
                    <a:lnTo>
                      <a:pt x="5232" y="105"/>
                    </a:lnTo>
                    <a:lnTo>
                      <a:pt x="5211" y="272"/>
                    </a:lnTo>
                    <a:lnTo>
                      <a:pt x="5127" y="335"/>
                    </a:lnTo>
                    <a:lnTo>
                      <a:pt x="5106" y="419"/>
                    </a:lnTo>
                    <a:lnTo>
                      <a:pt x="5127" y="565"/>
                    </a:lnTo>
                    <a:lnTo>
                      <a:pt x="5043" y="691"/>
                    </a:lnTo>
                    <a:lnTo>
                      <a:pt x="4918" y="691"/>
                    </a:lnTo>
                    <a:lnTo>
                      <a:pt x="4897" y="649"/>
                    </a:lnTo>
                    <a:lnTo>
                      <a:pt x="4834" y="649"/>
                    </a:lnTo>
                    <a:lnTo>
                      <a:pt x="4792" y="691"/>
                    </a:lnTo>
                    <a:lnTo>
                      <a:pt x="4667" y="732"/>
                    </a:lnTo>
                    <a:lnTo>
                      <a:pt x="4667" y="837"/>
                    </a:lnTo>
                    <a:lnTo>
                      <a:pt x="4709" y="879"/>
                    </a:lnTo>
                    <a:lnTo>
                      <a:pt x="4709" y="963"/>
                    </a:lnTo>
                    <a:lnTo>
                      <a:pt x="4520" y="942"/>
                    </a:lnTo>
                    <a:lnTo>
                      <a:pt x="4458" y="858"/>
                    </a:lnTo>
                    <a:lnTo>
                      <a:pt x="4395" y="837"/>
                    </a:lnTo>
                    <a:lnTo>
                      <a:pt x="4332" y="879"/>
                    </a:lnTo>
                    <a:lnTo>
                      <a:pt x="4269" y="900"/>
                    </a:lnTo>
                    <a:lnTo>
                      <a:pt x="4207" y="984"/>
                    </a:lnTo>
                    <a:lnTo>
                      <a:pt x="4081" y="1067"/>
                    </a:lnTo>
                    <a:lnTo>
                      <a:pt x="3893" y="1088"/>
                    </a:lnTo>
                    <a:lnTo>
                      <a:pt x="3788" y="1067"/>
                    </a:lnTo>
                    <a:lnTo>
                      <a:pt x="3683" y="900"/>
                    </a:lnTo>
                    <a:lnTo>
                      <a:pt x="3579" y="879"/>
                    </a:lnTo>
                    <a:lnTo>
                      <a:pt x="3474" y="984"/>
                    </a:lnTo>
                    <a:lnTo>
                      <a:pt x="3411" y="984"/>
                    </a:lnTo>
                    <a:lnTo>
                      <a:pt x="3328" y="879"/>
                    </a:lnTo>
                    <a:lnTo>
                      <a:pt x="3223" y="795"/>
                    </a:lnTo>
                    <a:lnTo>
                      <a:pt x="3014" y="858"/>
                    </a:lnTo>
                    <a:lnTo>
                      <a:pt x="2993" y="837"/>
                    </a:lnTo>
                    <a:lnTo>
                      <a:pt x="2847" y="858"/>
                    </a:lnTo>
                    <a:lnTo>
                      <a:pt x="2742" y="774"/>
                    </a:lnTo>
                    <a:lnTo>
                      <a:pt x="2595" y="837"/>
                    </a:lnTo>
                    <a:lnTo>
                      <a:pt x="2428" y="942"/>
                    </a:lnTo>
                    <a:lnTo>
                      <a:pt x="2386" y="942"/>
                    </a:lnTo>
                    <a:lnTo>
                      <a:pt x="2219" y="984"/>
                    </a:lnTo>
                    <a:lnTo>
                      <a:pt x="2177" y="1046"/>
                    </a:lnTo>
                    <a:lnTo>
                      <a:pt x="2114" y="1067"/>
                    </a:lnTo>
                    <a:lnTo>
                      <a:pt x="2093" y="1109"/>
                    </a:lnTo>
                    <a:lnTo>
                      <a:pt x="2156" y="1172"/>
                    </a:lnTo>
                    <a:lnTo>
                      <a:pt x="2156" y="1297"/>
                    </a:lnTo>
                    <a:lnTo>
                      <a:pt x="2010" y="1423"/>
                    </a:lnTo>
                    <a:lnTo>
                      <a:pt x="2010" y="1590"/>
                    </a:lnTo>
                    <a:lnTo>
                      <a:pt x="1989" y="1716"/>
                    </a:lnTo>
                    <a:lnTo>
                      <a:pt x="1884" y="1737"/>
                    </a:lnTo>
                    <a:lnTo>
                      <a:pt x="1800" y="1821"/>
                    </a:lnTo>
                    <a:lnTo>
                      <a:pt x="1779" y="1883"/>
                    </a:lnTo>
                    <a:lnTo>
                      <a:pt x="1570" y="1925"/>
                    </a:lnTo>
                    <a:lnTo>
                      <a:pt x="1382" y="2030"/>
                    </a:lnTo>
                    <a:lnTo>
                      <a:pt x="1424" y="2113"/>
                    </a:lnTo>
                    <a:lnTo>
                      <a:pt x="1340" y="2155"/>
                    </a:lnTo>
                    <a:lnTo>
                      <a:pt x="1319" y="2239"/>
                    </a:lnTo>
                    <a:lnTo>
                      <a:pt x="1235" y="2344"/>
                    </a:lnTo>
                    <a:lnTo>
                      <a:pt x="1068" y="2365"/>
                    </a:lnTo>
                    <a:lnTo>
                      <a:pt x="1026" y="2427"/>
                    </a:lnTo>
                    <a:lnTo>
                      <a:pt x="963" y="2365"/>
                    </a:lnTo>
                    <a:lnTo>
                      <a:pt x="922" y="2302"/>
                    </a:lnTo>
                    <a:lnTo>
                      <a:pt x="796" y="2197"/>
                    </a:lnTo>
                    <a:lnTo>
                      <a:pt x="712" y="2197"/>
                    </a:lnTo>
                    <a:lnTo>
                      <a:pt x="629" y="2260"/>
                    </a:lnTo>
                    <a:lnTo>
                      <a:pt x="524" y="2260"/>
                    </a:lnTo>
                    <a:lnTo>
                      <a:pt x="440" y="2197"/>
                    </a:lnTo>
                    <a:lnTo>
                      <a:pt x="315" y="2155"/>
                    </a:lnTo>
                    <a:lnTo>
                      <a:pt x="273" y="2197"/>
                    </a:lnTo>
                    <a:lnTo>
                      <a:pt x="273" y="2365"/>
                    </a:lnTo>
                    <a:lnTo>
                      <a:pt x="273" y="2448"/>
                    </a:lnTo>
                    <a:lnTo>
                      <a:pt x="210" y="2532"/>
                    </a:lnTo>
                    <a:lnTo>
                      <a:pt x="294" y="2637"/>
                    </a:lnTo>
                    <a:lnTo>
                      <a:pt x="273" y="2657"/>
                    </a:lnTo>
                    <a:lnTo>
                      <a:pt x="273" y="2741"/>
                    </a:lnTo>
                    <a:lnTo>
                      <a:pt x="126" y="2846"/>
                    </a:lnTo>
                    <a:lnTo>
                      <a:pt x="1" y="2867"/>
                    </a:lnTo>
                    <a:lnTo>
                      <a:pt x="64" y="2950"/>
                    </a:lnTo>
                    <a:lnTo>
                      <a:pt x="168" y="3034"/>
                    </a:lnTo>
                    <a:lnTo>
                      <a:pt x="22" y="3181"/>
                    </a:lnTo>
                    <a:lnTo>
                      <a:pt x="85" y="3181"/>
                    </a:lnTo>
                    <a:lnTo>
                      <a:pt x="106" y="3390"/>
                    </a:lnTo>
                    <a:lnTo>
                      <a:pt x="106" y="3515"/>
                    </a:lnTo>
                    <a:lnTo>
                      <a:pt x="294" y="3557"/>
                    </a:lnTo>
                    <a:lnTo>
                      <a:pt x="336" y="3557"/>
                    </a:lnTo>
                    <a:lnTo>
                      <a:pt x="189" y="3787"/>
                    </a:lnTo>
                    <a:lnTo>
                      <a:pt x="126" y="3934"/>
                    </a:lnTo>
                    <a:lnTo>
                      <a:pt x="294" y="4227"/>
                    </a:lnTo>
                    <a:lnTo>
                      <a:pt x="378" y="4499"/>
                    </a:lnTo>
                    <a:lnTo>
                      <a:pt x="336" y="4562"/>
                    </a:lnTo>
                    <a:lnTo>
                      <a:pt x="398" y="4666"/>
                    </a:lnTo>
                    <a:lnTo>
                      <a:pt x="419" y="4875"/>
                    </a:lnTo>
                    <a:lnTo>
                      <a:pt x="922" y="4917"/>
                    </a:lnTo>
                    <a:lnTo>
                      <a:pt x="1005" y="5085"/>
                    </a:lnTo>
                    <a:lnTo>
                      <a:pt x="1005" y="5252"/>
                    </a:lnTo>
                    <a:lnTo>
                      <a:pt x="1047" y="5482"/>
                    </a:lnTo>
                    <a:lnTo>
                      <a:pt x="1005" y="5566"/>
                    </a:lnTo>
                    <a:lnTo>
                      <a:pt x="587" y="6131"/>
                    </a:lnTo>
                    <a:lnTo>
                      <a:pt x="1361" y="6382"/>
                    </a:lnTo>
                    <a:lnTo>
                      <a:pt x="2051" y="6340"/>
                    </a:lnTo>
                    <a:lnTo>
                      <a:pt x="2219" y="6298"/>
                    </a:lnTo>
                    <a:lnTo>
                      <a:pt x="2407" y="6319"/>
                    </a:lnTo>
                    <a:lnTo>
                      <a:pt x="2491" y="6235"/>
                    </a:lnTo>
                    <a:lnTo>
                      <a:pt x="2679" y="6194"/>
                    </a:lnTo>
                    <a:lnTo>
                      <a:pt x="2993" y="6194"/>
                    </a:lnTo>
                    <a:lnTo>
                      <a:pt x="3160" y="6173"/>
                    </a:lnTo>
                    <a:lnTo>
                      <a:pt x="3370" y="6173"/>
                    </a:lnTo>
                    <a:lnTo>
                      <a:pt x="3621" y="6068"/>
                    </a:lnTo>
                    <a:lnTo>
                      <a:pt x="3621" y="5963"/>
                    </a:lnTo>
                    <a:lnTo>
                      <a:pt x="3579" y="5859"/>
                    </a:lnTo>
                    <a:lnTo>
                      <a:pt x="3579" y="5712"/>
                    </a:lnTo>
                    <a:lnTo>
                      <a:pt x="3537" y="5545"/>
                    </a:lnTo>
                    <a:lnTo>
                      <a:pt x="3537" y="5378"/>
                    </a:lnTo>
                    <a:lnTo>
                      <a:pt x="3621" y="5273"/>
                    </a:lnTo>
                    <a:lnTo>
                      <a:pt x="3725" y="5252"/>
                    </a:lnTo>
                    <a:lnTo>
                      <a:pt x="3746" y="5147"/>
                    </a:lnTo>
                    <a:lnTo>
                      <a:pt x="3788" y="5064"/>
                    </a:lnTo>
                    <a:lnTo>
                      <a:pt x="3935" y="5043"/>
                    </a:lnTo>
                    <a:lnTo>
                      <a:pt x="3997" y="5085"/>
                    </a:lnTo>
                    <a:lnTo>
                      <a:pt x="4207" y="4980"/>
                    </a:lnTo>
                    <a:lnTo>
                      <a:pt x="4269" y="4917"/>
                    </a:lnTo>
                    <a:lnTo>
                      <a:pt x="4186" y="4875"/>
                    </a:lnTo>
                    <a:lnTo>
                      <a:pt x="4395" y="4708"/>
                    </a:lnTo>
                    <a:lnTo>
                      <a:pt x="4416" y="4645"/>
                    </a:lnTo>
                    <a:lnTo>
                      <a:pt x="4583" y="4624"/>
                    </a:lnTo>
                    <a:lnTo>
                      <a:pt x="4625" y="4666"/>
                    </a:lnTo>
                    <a:lnTo>
                      <a:pt x="4771" y="4666"/>
                    </a:lnTo>
                    <a:lnTo>
                      <a:pt x="4792" y="4603"/>
                    </a:lnTo>
                    <a:lnTo>
                      <a:pt x="4834" y="4603"/>
                    </a:lnTo>
                    <a:lnTo>
                      <a:pt x="4981" y="4750"/>
                    </a:lnTo>
                    <a:lnTo>
                      <a:pt x="5085" y="4541"/>
                    </a:lnTo>
                    <a:lnTo>
                      <a:pt x="5043" y="4310"/>
                    </a:lnTo>
                    <a:lnTo>
                      <a:pt x="5085" y="4248"/>
                    </a:lnTo>
                    <a:lnTo>
                      <a:pt x="5085" y="4185"/>
                    </a:lnTo>
                    <a:lnTo>
                      <a:pt x="5127" y="4038"/>
                    </a:lnTo>
                    <a:lnTo>
                      <a:pt x="5148" y="3829"/>
                    </a:lnTo>
                    <a:lnTo>
                      <a:pt x="5190" y="3766"/>
                    </a:lnTo>
                    <a:lnTo>
                      <a:pt x="5316" y="3725"/>
                    </a:lnTo>
                    <a:lnTo>
                      <a:pt x="5441" y="3662"/>
                    </a:lnTo>
                    <a:lnTo>
                      <a:pt x="5462" y="3578"/>
                    </a:lnTo>
                    <a:lnTo>
                      <a:pt x="5420" y="3411"/>
                    </a:lnTo>
                    <a:lnTo>
                      <a:pt x="5295" y="3348"/>
                    </a:lnTo>
                    <a:lnTo>
                      <a:pt x="5232" y="3181"/>
                    </a:lnTo>
                    <a:lnTo>
                      <a:pt x="5357" y="3097"/>
                    </a:lnTo>
                    <a:lnTo>
                      <a:pt x="5567" y="3181"/>
                    </a:lnTo>
                    <a:lnTo>
                      <a:pt x="5776" y="3181"/>
                    </a:lnTo>
                    <a:lnTo>
                      <a:pt x="5943" y="2950"/>
                    </a:lnTo>
                    <a:lnTo>
                      <a:pt x="5943" y="2783"/>
                    </a:lnTo>
                    <a:lnTo>
                      <a:pt x="5818" y="2657"/>
                    </a:lnTo>
                    <a:lnTo>
                      <a:pt x="6069" y="2323"/>
                    </a:lnTo>
                    <a:lnTo>
                      <a:pt x="6048" y="2051"/>
                    </a:lnTo>
                    <a:lnTo>
                      <a:pt x="5818" y="1695"/>
                    </a:lnTo>
                    <a:lnTo>
                      <a:pt x="5901" y="1590"/>
                    </a:lnTo>
                    <a:lnTo>
                      <a:pt x="6027" y="1465"/>
                    </a:lnTo>
                    <a:lnTo>
                      <a:pt x="6173" y="1465"/>
                    </a:lnTo>
                    <a:lnTo>
                      <a:pt x="6299" y="1318"/>
                    </a:lnTo>
                    <a:lnTo>
                      <a:pt x="6487" y="1214"/>
                    </a:lnTo>
                    <a:lnTo>
                      <a:pt x="6613" y="1297"/>
                    </a:lnTo>
                    <a:lnTo>
                      <a:pt x="6801" y="1277"/>
                    </a:lnTo>
                    <a:lnTo>
                      <a:pt x="7199" y="1172"/>
                    </a:lnTo>
                    <a:lnTo>
                      <a:pt x="7450" y="1067"/>
                    </a:lnTo>
                    <a:lnTo>
                      <a:pt x="7596" y="879"/>
                    </a:lnTo>
                    <a:lnTo>
                      <a:pt x="7471" y="858"/>
                    </a:lnTo>
                    <a:lnTo>
                      <a:pt x="7659" y="691"/>
                    </a:lnTo>
                    <a:lnTo>
                      <a:pt x="7638" y="586"/>
                    </a:lnTo>
                    <a:lnTo>
                      <a:pt x="7387" y="586"/>
                    </a:lnTo>
                    <a:lnTo>
                      <a:pt x="7324" y="691"/>
                    </a:lnTo>
                    <a:lnTo>
                      <a:pt x="7094" y="732"/>
                    </a:lnTo>
                    <a:lnTo>
                      <a:pt x="7073" y="586"/>
                    </a:lnTo>
                    <a:lnTo>
                      <a:pt x="6906" y="649"/>
                    </a:lnTo>
                    <a:lnTo>
                      <a:pt x="6655" y="795"/>
                    </a:lnTo>
                    <a:lnTo>
                      <a:pt x="6571" y="858"/>
                    </a:lnTo>
                    <a:lnTo>
                      <a:pt x="6550" y="984"/>
                    </a:lnTo>
                    <a:lnTo>
                      <a:pt x="6424" y="1067"/>
                    </a:lnTo>
                    <a:lnTo>
                      <a:pt x="6257" y="1151"/>
                    </a:lnTo>
                    <a:lnTo>
                      <a:pt x="6236" y="1193"/>
                    </a:lnTo>
                    <a:lnTo>
                      <a:pt x="6132" y="1277"/>
                    </a:lnTo>
                    <a:lnTo>
                      <a:pt x="5985" y="1277"/>
                    </a:lnTo>
                    <a:lnTo>
                      <a:pt x="5880" y="1256"/>
                    </a:lnTo>
                    <a:lnTo>
                      <a:pt x="5880" y="1172"/>
                    </a:lnTo>
                    <a:lnTo>
                      <a:pt x="5776" y="1046"/>
                    </a:lnTo>
                    <a:lnTo>
                      <a:pt x="5776" y="837"/>
                    </a:lnTo>
                    <a:lnTo>
                      <a:pt x="5755" y="691"/>
                    </a:lnTo>
                    <a:lnTo>
                      <a:pt x="5776" y="565"/>
                    </a:lnTo>
                    <a:lnTo>
                      <a:pt x="5734" y="460"/>
                    </a:lnTo>
                    <a:lnTo>
                      <a:pt x="5629" y="460"/>
                    </a:lnTo>
                    <a:lnTo>
                      <a:pt x="5608" y="356"/>
                    </a:lnTo>
                    <a:lnTo>
                      <a:pt x="5629" y="209"/>
                    </a:lnTo>
                    <a:lnTo>
                      <a:pt x="5629" y="126"/>
                    </a:lnTo>
                    <a:lnTo>
                      <a:pt x="5525" y="63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10"/>
              <p:cNvSpPr/>
              <p:nvPr/>
            </p:nvSpPr>
            <p:spPr>
              <a:xfrm>
                <a:off x="3884115" y="2761763"/>
                <a:ext cx="113133" cy="67348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10"/>
              <p:cNvSpPr/>
              <p:nvPr/>
            </p:nvSpPr>
            <p:spPr>
              <a:xfrm>
                <a:off x="3912027" y="2795073"/>
                <a:ext cx="23684" cy="25236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10"/>
              <p:cNvSpPr/>
              <p:nvPr/>
            </p:nvSpPr>
            <p:spPr>
              <a:xfrm>
                <a:off x="3874161" y="2799361"/>
                <a:ext cx="60800" cy="37131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10"/>
              <p:cNvSpPr/>
              <p:nvPr/>
            </p:nvSpPr>
            <p:spPr>
              <a:xfrm>
                <a:off x="3889355" y="2831954"/>
                <a:ext cx="39878" cy="24041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59" name="Google Shape;2259;p10"/>
              <p:cNvGrpSpPr/>
              <p:nvPr/>
            </p:nvGrpSpPr>
            <p:grpSpPr>
              <a:xfrm>
                <a:off x="3831056" y="2816010"/>
                <a:ext cx="37378" cy="27612"/>
                <a:chOff x="3866750" y="2520350"/>
                <a:chExt cx="78475" cy="60700"/>
              </a:xfrm>
            </p:grpSpPr>
            <p:sp>
              <p:nvSpPr>
                <p:cNvPr id="2260" name="Google Shape;2260;p10"/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1" name="Google Shape;2261;p10"/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2" name="Google Shape;2262;p10"/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3" name="Google Shape;2263;p10"/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64" name="Google Shape;2264;p10"/>
              <p:cNvSpPr/>
              <p:nvPr/>
            </p:nvSpPr>
            <p:spPr>
              <a:xfrm>
                <a:off x="3799155" y="2842190"/>
                <a:ext cx="699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10"/>
              <p:cNvSpPr/>
              <p:nvPr/>
            </p:nvSpPr>
            <p:spPr>
              <a:xfrm>
                <a:off x="3688535" y="2836242"/>
                <a:ext cx="76506" cy="61161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10"/>
              <p:cNvSpPr/>
              <p:nvPr/>
            </p:nvSpPr>
            <p:spPr>
              <a:xfrm>
                <a:off x="4036603" y="2865264"/>
                <a:ext cx="11967" cy="906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97" extrusionOk="0">
                    <a:moveTo>
                      <a:pt x="189" y="1"/>
                    </a:moveTo>
                    <a:lnTo>
                      <a:pt x="84" y="64"/>
                    </a:lnTo>
                    <a:lnTo>
                      <a:pt x="0" y="64"/>
                    </a:lnTo>
                    <a:lnTo>
                      <a:pt x="0" y="106"/>
                    </a:lnTo>
                    <a:lnTo>
                      <a:pt x="42" y="106"/>
                    </a:lnTo>
                    <a:lnTo>
                      <a:pt x="105" y="189"/>
                    </a:lnTo>
                    <a:lnTo>
                      <a:pt x="189" y="189"/>
                    </a:lnTo>
                    <a:lnTo>
                      <a:pt x="251" y="294"/>
                    </a:lnTo>
                    <a:lnTo>
                      <a:pt x="209" y="378"/>
                    </a:lnTo>
                    <a:lnTo>
                      <a:pt x="481" y="503"/>
                    </a:lnTo>
                    <a:lnTo>
                      <a:pt x="502" y="629"/>
                    </a:lnTo>
                    <a:lnTo>
                      <a:pt x="670" y="712"/>
                    </a:lnTo>
                    <a:lnTo>
                      <a:pt x="795" y="712"/>
                    </a:lnTo>
                    <a:lnTo>
                      <a:pt x="984" y="796"/>
                    </a:lnTo>
                    <a:lnTo>
                      <a:pt x="1005" y="712"/>
                    </a:lnTo>
                    <a:lnTo>
                      <a:pt x="733" y="315"/>
                    </a:lnTo>
                    <a:lnTo>
                      <a:pt x="586" y="273"/>
                    </a:lnTo>
                    <a:lnTo>
                      <a:pt x="502" y="85"/>
                    </a:lnTo>
                    <a:lnTo>
                      <a:pt x="398" y="85"/>
                    </a:lnTo>
                    <a:lnTo>
                      <a:pt x="356" y="12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10"/>
              <p:cNvSpPr/>
              <p:nvPr/>
            </p:nvSpPr>
            <p:spPr>
              <a:xfrm>
                <a:off x="4033614" y="2866458"/>
                <a:ext cx="140532" cy="108039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9500" extrusionOk="0">
                    <a:moveTo>
                      <a:pt x="502" y="1863"/>
                    </a:moveTo>
                    <a:lnTo>
                      <a:pt x="502" y="1884"/>
                    </a:lnTo>
                    <a:lnTo>
                      <a:pt x="506" y="1864"/>
                    </a:lnTo>
                    <a:lnTo>
                      <a:pt x="506" y="1864"/>
                    </a:lnTo>
                    <a:lnTo>
                      <a:pt x="502" y="1863"/>
                    </a:lnTo>
                    <a:close/>
                    <a:moveTo>
                      <a:pt x="251" y="1"/>
                    </a:moveTo>
                    <a:lnTo>
                      <a:pt x="209" y="63"/>
                    </a:lnTo>
                    <a:lnTo>
                      <a:pt x="147" y="210"/>
                    </a:lnTo>
                    <a:lnTo>
                      <a:pt x="0" y="210"/>
                    </a:lnTo>
                    <a:lnTo>
                      <a:pt x="0" y="273"/>
                    </a:lnTo>
                    <a:lnTo>
                      <a:pt x="42" y="398"/>
                    </a:lnTo>
                    <a:lnTo>
                      <a:pt x="105" y="607"/>
                    </a:lnTo>
                    <a:lnTo>
                      <a:pt x="105" y="712"/>
                    </a:lnTo>
                    <a:lnTo>
                      <a:pt x="105" y="858"/>
                    </a:lnTo>
                    <a:lnTo>
                      <a:pt x="230" y="900"/>
                    </a:lnTo>
                    <a:lnTo>
                      <a:pt x="251" y="942"/>
                    </a:lnTo>
                    <a:lnTo>
                      <a:pt x="188" y="1130"/>
                    </a:lnTo>
                    <a:lnTo>
                      <a:pt x="209" y="1277"/>
                    </a:lnTo>
                    <a:lnTo>
                      <a:pt x="188" y="1361"/>
                    </a:lnTo>
                    <a:lnTo>
                      <a:pt x="335" y="1423"/>
                    </a:lnTo>
                    <a:lnTo>
                      <a:pt x="460" y="1654"/>
                    </a:lnTo>
                    <a:lnTo>
                      <a:pt x="523" y="1779"/>
                    </a:lnTo>
                    <a:lnTo>
                      <a:pt x="506" y="1864"/>
                    </a:lnTo>
                    <a:lnTo>
                      <a:pt x="506" y="1864"/>
                    </a:lnTo>
                    <a:lnTo>
                      <a:pt x="607" y="1884"/>
                    </a:lnTo>
                    <a:lnTo>
                      <a:pt x="670" y="2009"/>
                    </a:lnTo>
                    <a:lnTo>
                      <a:pt x="649" y="2114"/>
                    </a:lnTo>
                    <a:lnTo>
                      <a:pt x="712" y="2260"/>
                    </a:lnTo>
                    <a:lnTo>
                      <a:pt x="816" y="2260"/>
                    </a:lnTo>
                    <a:lnTo>
                      <a:pt x="858" y="2365"/>
                    </a:lnTo>
                    <a:lnTo>
                      <a:pt x="921" y="2490"/>
                    </a:lnTo>
                    <a:lnTo>
                      <a:pt x="1025" y="2532"/>
                    </a:lnTo>
                    <a:lnTo>
                      <a:pt x="1088" y="2574"/>
                    </a:lnTo>
                    <a:lnTo>
                      <a:pt x="1297" y="2679"/>
                    </a:lnTo>
                    <a:lnTo>
                      <a:pt x="1381" y="2700"/>
                    </a:lnTo>
                    <a:lnTo>
                      <a:pt x="1507" y="2679"/>
                    </a:lnTo>
                    <a:lnTo>
                      <a:pt x="1590" y="2721"/>
                    </a:lnTo>
                    <a:lnTo>
                      <a:pt x="1653" y="2742"/>
                    </a:lnTo>
                    <a:lnTo>
                      <a:pt x="1590" y="2783"/>
                    </a:lnTo>
                    <a:lnTo>
                      <a:pt x="1486" y="2825"/>
                    </a:lnTo>
                    <a:lnTo>
                      <a:pt x="1402" y="2825"/>
                    </a:lnTo>
                    <a:lnTo>
                      <a:pt x="1444" y="2993"/>
                    </a:lnTo>
                    <a:lnTo>
                      <a:pt x="1486" y="3014"/>
                    </a:lnTo>
                    <a:lnTo>
                      <a:pt x="1486" y="3223"/>
                    </a:lnTo>
                    <a:lnTo>
                      <a:pt x="1402" y="3244"/>
                    </a:lnTo>
                    <a:lnTo>
                      <a:pt x="1339" y="3244"/>
                    </a:lnTo>
                    <a:lnTo>
                      <a:pt x="1297" y="3432"/>
                    </a:lnTo>
                    <a:lnTo>
                      <a:pt x="1256" y="3474"/>
                    </a:lnTo>
                    <a:lnTo>
                      <a:pt x="1256" y="3683"/>
                    </a:lnTo>
                    <a:lnTo>
                      <a:pt x="1235" y="3767"/>
                    </a:lnTo>
                    <a:lnTo>
                      <a:pt x="1256" y="3830"/>
                    </a:lnTo>
                    <a:lnTo>
                      <a:pt x="1193" y="3871"/>
                    </a:lnTo>
                    <a:lnTo>
                      <a:pt x="1193" y="3955"/>
                    </a:lnTo>
                    <a:lnTo>
                      <a:pt x="1276" y="3976"/>
                    </a:lnTo>
                    <a:lnTo>
                      <a:pt x="1360" y="4060"/>
                    </a:lnTo>
                    <a:lnTo>
                      <a:pt x="1465" y="4081"/>
                    </a:lnTo>
                    <a:lnTo>
                      <a:pt x="1486" y="4164"/>
                    </a:lnTo>
                    <a:lnTo>
                      <a:pt x="1611" y="4269"/>
                    </a:lnTo>
                    <a:lnTo>
                      <a:pt x="1569" y="4394"/>
                    </a:lnTo>
                    <a:lnTo>
                      <a:pt x="1590" y="4415"/>
                    </a:lnTo>
                    <a:lnTo>
                      <a:pt x="1590" y="4499"/>
                    </a:lnTo>
                    <a:lnTo>
                      <a:pt x="1695" y="4583"/>
                    </a:lnTo>
                    <a:lnTo>
                      <a:pt x="1758" y="4562"/>
                    </a:lnTo>
                    <a:lnTo>
                      <a:pt x="1862" y="4520"/>
                    </a:lnTo>
                    <a:lnTo>
                      <a:pt x="2302" y="4813"/>
                    </a:lnTo>
                    <a:lnTo>
                      <a:pt x="2344" y="4792"/>
                    </a:lnTo>
                    <a:lnTo>
                      <a:pt x="2427" y="4834"/>
                    </a:lnTo>
                    <a:lnTo>
                      <a:pt x="2532" y="5043"/>
                    </a:lnTo>
                    <a:lnTo>
                      <a:pt x="2636" y="5106"/>
                    </a:lnTo>
                    <a:lnTo>
                      <a:pt x="2762" y="5357"/>
                    </a:lnTo>
                    <a:lnTo>
                      <a:pt x="2636" y="5462"/>
                    </a:lnTo>
                    <a:lnTo>
                      <a:pt x="2636" y="5650"/>
                    </a:lnTo>
                    <a:lnTo>
                      <a:pt x="2657" y="5817"/>
                    </a:lnTo>
                    <a:lnTo>
                      <a:pt x="2846" y="5817"/>
                    </a:lnTo>
                    <a:lnTo>
                      <a:pt x="2909" y="6152"/>
                    </a:lnTo>
                    <a:lnTo>
                      <a:pt x="3013" y="6236"/>
                    </a:lnTo>
                    <a:lnTo>
                      <a:pt x="3118" y="6278"/>
                    </a:lnTo>
                    <a:lnTo>
                      <a:pt x="3160" y="6299"/>
                    </a:lnTo>
                    <a:lnTo>
                      <a:pt x="3222" y="6278"/>
                    </a:lnTo>
                    <a:lnTo>
                      <a:pt x="3222" y="6340"/>
                    </a:lnTo>
                    <a:lnTo>
                      <a:pt x="3285" y="6445"/>
                    </a:lnTo>
                    <a:lnTo>
                      <a:pt x="3369" y="6445"/>
                    </a:lnTo>
                    <a:lnTo>
                      <a:pt x="3432" y="6382"/>
                    </a:lnTo>
                    <a:lnTo>
                      <a:pt x="3453" y="6257"/>
                    </a:lnTo>
                    <a:lnTo>
                      <a:pt x="3348" y="6194"/>
                    </a:lnTo>
                    <a:lnTo>
                      <a:pt x="3494" y="6194"/>
                    </a:lnTo>
                    <a:lnTo>
                      <a:pt x="3536" y="6173"/>
                    </a:lnTo>
                    <a:lnTo>
                      <a:pt x="3494" y="6236"/>
                    </a:lnTo>
                    <a:lnTo>
                      <a:pt x="3494" y="6299"/>
                    </a:lnTo>
                    <a:lnTo>
                      <a:pt x="3641" y="6361"/>
                    </a:lnTo>
                    <a:lnTo>
                      <a:pt x="3683" y="6340"/>
                    </a:lnTo>
                    <a:lnTo>
                      <a:pt x="3745" y="6445"/>
                    </a:lnTo>
                    <a:lnTo>
                      <a:pt x="3787" y="6445"/>
                    </a:lnTo>
                    <a:lnTo>
                      <a:pt x="3976" y="6299"/>
                    </a:lnTo>
                    <a:lnTo>
                      <a:pt x="4017" y="6340"/>
                    </a:lnTo>
                    <a:lnTo>
                      <a:pt x="4164" y="6487"/>
                    </a:lnTo>
                    <a:lnTo>
                      <a:pt x="4164" y="6591"/>
                    </a:lnTo>
                    <a:lnTo>
                      <a:pt x="4373" y="6863"/>
                    </a:lnTo>
                    <a:lnTo>
                      <a:pt x="4394" y="7031"/>
                    </a:lnTo>
                    <a:lnTo>
                      <a:pt x="4436" y="7073"/>
                    </a:lnTo>
                    <a:lnTo>
                      <a:pt x="4541" y="7073"/>
                    </a:lnTo>
                    <a:lnTo>
                      <a:pt x="4603" y="7177"/>
                    </a:lnTo>
                    <a:lnTo>
                      <a:pt x="4541" y="7177"/>
                    </a:lnTo>
                    <a:lnTo>
                      <a:pt x="4520" y="7135"/>
                    </a:lnTo>
                    <a:lnTo>
                      <a:pt x="4499" y="7177"/>
                    </a:lnTo>
                    <a:lnTo>
                      <a:pt x="4603" y="7240"/>
                    </a:lnTo>
                    <a:lnTo>
                      <a:pt x="4645" y="7219"/>
                    </a:lnTo>
                    <a:lnTo>
                      <a:pt x="4687" y="7324"/>
                    </a:lnTo>
                    <a:lnTo>
                      <a:pt x="4833" y="7721"/>
                    </a:lnTo>
                    <a:lnTo>
                      <a:pt x="4959" y="7763"/>
                    </a:lnTo>
                    <a:lnTo>
                      <a:pt x="5168" y="7763"/>
                    </a:lnTo>
                    <a:lnTo>
                      <a:pt x="5315" y="7805"/>
                    </a:lnTo>
                    <a:lnTo>
                      <a:pt x="5377" y="7868"/>
                    </a:lnTo>
                    <a:lnTo>
                      <a:pt x="5566" y="7868"/>
                    </a:lnTo>
                    <a:lnTo>
                      <a:pt x="5587" y="7931"/>
                    </a:lnTo>
                    <a:lnTo>
                      <a:pt x="5691" y="7931"/>
                    </a:lnTo>
                    <a:lnTo>
                      <a:pt x="5733" y="7972"/>
                    </a:lnTo>
                    <a:lnTo>
                      <a:pt x="5649" y="8035"/>
                    </a:lnTo>
                    <a:lnTo>
                      <a:pt x="5796" y="8224"/>
                    </a:lnTo>
                    <a:lnTo>
                      <a:pt x="5963" y="8244"/>
                    </a:lnTo>
                    <a:lnTo>
                      <a:pt x="6047" y="8328"/>
                    </a:lnTo>
                    <a:lnTo>
                      <a:pt x="6152" y="8328"/>
                    </a:lnTo>
                    <a:lnTo>
                      <a:pt x="6319" y="8496"/>
                    </a:lnTo>
                    <a:lnTo>
                      <a:pt x="6403" y="8475"/>
                    </a:lnTo>
                    <a:lnTo>
                      <a:pt x="6528" y="8454"/>
                    </a:lnTo>
                    <a:lnTo>
                      <a:pt x="6717" y="8496"/>
                    </a:lnTo>
                    <a:lnTo>
                      <a:pt x="6947" y="8663"/>
                    </a:lnTo>
                    <a:lnTo>
                      <a:pt x="7135" y="8475"/>
                    </a:lnTo>
                    <a:lnTo>
                      <a:pt x="7407" y="8349"/>
                    </a:lnTo>
                    <a:lnTo>
                      <a:pt x="7407" y="8328"/>
                    </a:lnTo>
                    <a:lnTo>
                      <a:pt x="7533" y="8328"/>
                    </a:lnTo>
                    <a:lnTo>
                      <a:pt x="7679" y="8224"/>
                    </a:lnTo>
                    <a:lnTo>
                      <a:pt x="7784" y="8161"/>
                    </a:lnTo>
                    <a:lnTo>
                      <a:pt x="7993" y="8182"/>
                    </a:lnTo>
                    <a:lnTo>
                      <a:pt x="7993" y="8244"/>
                    </a:lnTo>
                    <a:lnTo>
                      <a:pt x="8056" y="8244"/>
                    </a:lnTo>
                    <a:lnTo>
                      <a:pt x="8056" y="8286"/>
                    </a:lnTo>
                    <a:lnTo>
                      <a:pt x="8160" y="8454"/>
                    </a:lnTo>
                    <a:lnTo>
                      <a:pt x="8244" y="8663"/>
                    </a:lnTo>
                    <a:lnTo>
                      <a:pt x="8349" y="8872"/>
                    </a:lnTo>
                    <a:lnTo>
                      <a:pt x="8349" y="9019"/>
                    </a:lnTo>
                    <a:lnTo>
                      <a:pt x="8411" y="9081"/>
                    </a:lnTo>
                    <a:lnTo>
                      <a:pt x="8453" y="9123"/>
                    </a:lnTo>
                    <a:lnTo>
                      <a:pt x="8872" y="9123"/>
                    </a:lnTo>
                    <a:lnTo>
                      <a:pt x="8976" y="9207"/>
                    </a:lnTo>
                    <a:lnTo>
                      <a:pt x="9102" y="9081"/>
                    </a:lnTo>
                    <a:lnTo>
                      <a:pt x="9144" y="9102"/>
                    </a:lnTo>
                    <a:lnTo>
                      <a:pt x="9311" y="9228"/>
                    </a:lnTo>
                    <a:lnTo>
                      <a:pt x="9625" y="9207"/>
                    </a:lnTo>
                    <a:lnTo>
                      <a:pt x="9813" y="9291"/>
                    </a:lnTo>
                    <a:lnTo>
                      <a:pt x="10064" y="9312"/>
                    </a:lnTo>
                    <a:lnTo>
                      <a:pt x="10169" y="9332"/>
                    </a:lnTo>
                    <a:lnTo>
                      <a:pt x="10232" y="9312"/>
                    </a:lnTo>
                    <a:lnTo>
                      <a:pt x="10295" y="9395"/>
                    </a:lnTo>
                    <a:lnTo>
                      <a:pt x="10315" y="9395"/>
                    </a:lnTo>
                    <a:lnTo>
                      <a:pt x="10357" y="9291"/>
                    </a:lnTo>
                    <a:lnTo>
                      <a:pt x="10441" y="9291"/>
                    </a:lnTo>
                    <a:lnTo>
                      <a:pt x="10483" y="9374"/>
                    </a:lnTo>
                    <a:lnTo>
                      <a:pt x="10608" y="9416"/>
                    </a:lnTo>
                    <a:lnTo>
                      <a:pt x="10818" y="9500"/>
                    </a:lnTo>
                    <a:lnTo>
                      <a:pt x="10901" y="9437"/>
                    </a:lnTo>
                    <a:lnTo>
                      <a:pt x="10922" y="9395"/>
                    </a:lnTo>
                    <a:lnTo>
                      <a:pt x="10964" y="9395"/>
                    </a:lnTo>
                    <a:lnTo>
                      <a:pt x="10964" y="9312"/>
                    </a:lnTo>
                    <a:lnTo>
                      <a:pt x="10985" y="9102"/>
                    </a:lnTo>
                    <a:lnTo>
                      <a:pt x="10922" y="8977"/>
                    </a:lnTo>
                    <a:lnTo>
                      <a:pt x="11027" y="8851"/>
                    </a:lnTo>
                    <a:lnTo>
                      <a:pt x="10985" y="8747"/>
                    </a:lnTo>
                    <a:lnTo>
                      <a:pt x="11069" y="8642"/>
                    </a:lnTo>
                    <a:lnTo>
                      <a:pt x="11215" y="8558"/>
                    </a:lnTo>
                    <a:lnTo>
                      <a:pt x="11299" y="8496"/>
                    </a:lnTo>
                    <a:lnTo>
                      <a:pt x="11550" y="8433"/>
                    </a:lnTo>
                    <a:lnTo>
                      <a:pt x="11717" y="8475"/>
                    </a:lnTo>
                    <a:lnTo>
                      <a:pt x="11801" y="8391"/>
                    </a:lnTo>
                    <a:lnTo>
                      <a:pt x="11759" y="8161"/>
                    </a:lnTo>
                    <a:lnTo>
                      <a:pt x="11634" y="8056"/>
                    </a:lnTo>
                    <a:lnTo>
                      <a:pt x="11487" y="8077"/>
                    </a:lnTo>
                    <a:lnTo>
                      <a:pt x="11445" y="7972"/>
                    </a:lnTo>
                    <a:lnTo>
                      <a:pt x="11445" y="7826"/>
                    </a:lnTo>
                    <a:lnTo>
                      <a:pt x="11403" y="7700"/>
                    </a:lnTo>
                    <a:lnTo>
                      <a:pt x="11403" y="7491"/>
                    </a:lnTo>
                    <a:lnTo>
                      <a:pt x="11236" y="7491"/>
                    </a:lnTo>
                    <a:lnTo>
                      <a:pt x="11215" y="7408"/>
                    </a:lnTo>
                    <a:lnTo>
                      <a:pt x="11111" y="7387"/>
                    </a:lnTo>
                    <a:lnTo>
                      <a:pt x="10922" y="7345"/>
                    </a:lnTo>
                    <a:lnTo>
                      <a:pt x="10880" y="7303"/>
                    </a:lnTo>
                    <a:lnTo>
                      <a:pt x="10755" y="7219"/>
                    </a:lnTo>
                    <a:lnTo>
                      <a:pt x="10587" y="7073"/>
                    </a:lnTo>
                    <a:lnTo>
                      <a:pt x="10504" y="6926"/>
                    </a:lnTo>
                    <a:lnTo>
                      <a:pt x="10232" y="6508"/>
                    </a:lnTo>
                    <a:lnTo>
                      <a:pt x="10650" y="5943"/>
                    </a:lnTo>
                    <a:lnTo>
                      <a:pt x="10692" y="5859"/>
                    </a:lnTo>
                    <a:lnTo>
                      <a:pt x="10650" y="5629"/>
                    </a:lnTo>
                    <a:lnTo>
                      <a:pt x="10650" y="5462"/>
                    </a:lnTo>
                    <a:lnTo>
                      <a:pt x="10567" y="5294"/>
                    </a:lnTo>
                    <a:lnTo>
                      <a:pt x="10064" y="5252"/>
                    </a:lnTo>
                    <a:lnTo>
                      <a:pt x="10043" y="5043"/>
                    </a:lnTo>
                    <a:lnTo>
                      <a:pt x="9981" y="4939"/>
                    </a:lnTo>
                    <a:lnTo>
                      <a:pt x="10023" y="4876"/>
                    </a:lnTo>
                    <a:lnTo>
                      <a:pt x="9939" y="4604"/>
                    </a:lnTo>
                    <a:lnTo>
                      <a:pt x="9771" y="4311"/>
                    </a:lnTo>
                    <a:lnTo>
                      <a:pt x="9834" y="4164"/>
                    </a:lnTo>
                    <a:lnTo>
                      <a:pt x="9981" y="3934"/>
                    </a:lnTo>
                    <a:lnTo>
                      <a:pt x="9939" y="3934"/>
                    </a:lnTo>
                    <a:lnTo>
                      <a:pt x="9751" y="3892"/>
                    </a:lnTo>
                    <a:lnTo>
                      <a:pt x="9751" y="3767"/>
                    </a:lnTo>
                    <a:lnTo>
                      <a:pt x="9730" y="3558"/>
                    </a:lnTo>
                    <a:lnTo>
                      <a:pt x="9667" y="3558"/>
                    </a:lnTo>
                    <a:lnTo>
                      <a:pt x="9813" y="3411"/>
                    </a:lnTo>
                    <a:lnTo>
                      <a:pt x="9709" y="3327"/>
                    </a:lnTo>
                    <a:lnTo>
                      <a:pt x="9646" y="3244"/>
                    </a:lnTo>
                    <a:lnTo>
                      <a:pt x="9771" y="3223"/>
                    </a:lnTo>
                    <a:lnTo>
                      <a:pt x="9918" y="3118"/>
                    </a:lnTo>
                    <a:lnTo>
                      <a:pt x="9918" y="3034"/>
                    </a:lnTo>
                    <a:lnTo>
                      <a:pt x="9939" y="3014"/>
                    </a:lnTo>
                    <a:lnTo>
                      <a:pt x="9855" y="2909"/>
                    </a:lnTo>
                    <a:lnTo>
                      <a:pt x="9918" y="2825"/>
                    </a:lnTo>
                    <a:lnTo>
                      <a:pt x="9918" y="2742"/>
                    </a:lnTo>
                    <a:lnTo>
                      <a:pt x="9918" y="2574"/>
                    </a:lnTo>
                    <a:lnTo>
                      <a:pt x="9855" y="2470"/>
                    </a:lnTo>
                    <a:lnTo>
                      <a:pt x="9855" y="2386"/>
                    </a:lnTo>
                    <a:lnTo>
                      <a:pt x="9813" y="2260"/>
                    </a:lnTo>
                    <a:lnTo>
                      <a:pt x="9855" y="2156"/>
                    </a:lnTo>
                    <a:lnTo>
                      <a:pt x="9751" y="1988"/>
                    </a:lnTo>
                    <a:lnTo>
                      <a:pt x="9625" y="1946"/>
                    </a:lnTo>
                    <a:lnTo>
                      <a:pt x="9353" y="1905"/>
                    </a:lnTo>
                    <a:lnTo>
                      <a:pt x="9123" y="1591"/>
                    </a:lnTo>
                    <a:lnTo>
                      <a:pt x="8914" y="1549"/>
                    </a:lnTo>
                    <a:lnTo>
                      <a:pt x="8788" y="1570"/>
                    </a:lnTo>
                    <a:lnTo>
                      <a:pt x="8725" y="1528"/>
                    </a:lnTo>
                    <a:lnTo>
                      <a:pt x="8704" y="1361"/>
                    </a:lnTo>
                    <a:lnTo>
                      <a:pt x="8579" y="1340"/>
                    </a:lnTo>
                    <a:lnTo>
                      <a:pt x="8349" y="1235"/>
                    </a:lnTo>
                    <a:lnTo>
                      <a:pt x="8265" y="1319"/>
                    </a:lnTo>
                    <a:lnTo>
                      <a:pt x="8160" y="1319"/>
                    </a:lnTo>
                    <a:lnTo>
                      <a:pt x="7826" y="1109"/>
                    </a:lnTo>
                    <a:lnTo>
                      <a:pt x="7658" y="1047"/>
                    </a:lnTo>
                    <a:lnTo>
                      <a:pt x="7449" y="858"/>
                    </a:lnTo>
                    <a:lnTo>
                      <a:pt x="7323" y="900"/>
                    </a:lnTo>
                    <a:lnTo>
                      <a:pt x="7198" y="837"/>
                    </a:lnTo>
                    <a:lnTo>
                      <a:pt x="7093" y="858"/>
                    </a:lnTo>
                    <a:lnTo>
                      <a:pt x="7030" y="1005"/>
                    </a:lnTo>
                    <a:lnTo>
                      <a:pt x="6821" y="942"/>
                    </a:lnTo>
                    <a:lnTo>
                      <a:pt x="6591" y="1005"/>
                    </a:lnTo>
                    <a:lnTo>
                      <a:pt x="6361" y="1214"/>
                    </a:lnTo>
                    <a:lnTo>
                      <a:pt x="6256" y="1214"/>
                    </a:lnTo>
                    <a:lnTo>
                      <a:pt x="6173" y="1319"/>
                    </a:lnTo>
                    <a:lnTo>
                      <a:pt x="6110" y="1465"/>
                    </a:lnTo>
                    <a:lnTo>
                      <a:pt x="5838" y="1465"/>
                    </a:lnTo>
                    <a:lnTo>
                      <a:pt x="5733" y="1549"/>
                    </a:lnTo>
                    <a:lnTo>
                      <a:pt x="5775" y="1695"/>
                    </a:lnTo>
                    <a:lnTo>
                      <a:pt x="5859" y="1842"/>
                    </a:lnTo>
                    <a:lnTo>
                      <a:pt x="5838" y="1967"/>
                    </a:lnTo>
                    <a:lnTo>
                      <a:pt x="5691" y="1967"/>
                    </a:lnTo>
                    <a:lnTo>
                      <a:pt x="5357" y="1905"/>
                    </a:lnTo>
                    <a:lnTo>
                      <a:pt x="5064" y="1967"/>
                    </a:lnTo>
                    <a:lnTo>
                      <a:pt x="4708" y="2072"/>
                    </a:lnTo>
                    <a:lnTo>
                      <a:pt x="4520" y="2072"/>
                    </a:lnTo>
                    <a:lnTo>
                      <a:pt x="4185" y="1967"/>
                    </a:lnTo>
                    <a:lnTo>
                      <a:pt x="4059" y="1967"/>
                    </a:lnTo>
                    <a:lnTo>
                      <a:pt x="3766" y="1842"/>
                    </a:lnTo>
                    <a:lnTo>
                      <a:pt x="3662" y="1737"/>
                    </a:lnTo>
                    <a:lnTo>
                      <a:pt x="3641" y="1591"/>
                    </a:lnTo>
                    <a:lnTo>
                      <a:pt x="3557" y="1591"/>
                    </a:lnTo>
                    <a:lnTo>
                      <a:pt x="3432" y="1528"/>
                    </a:lnTo>
                    <a:lnTo>
                      <a:pt x="3264" y="1570"/>
                    </a:lnTo>
                    <a:lnTo>
                      <a:pt x="3181" y="1528"/>
                    </a:lnTo>
                    <a:lnTo>
                      <a:pt x="3055" y="1528"/>
                    </a:lnTo>
                    <a:lnTo>
                      <a:pt x="2929" y="1423"/>
                    </a:lnTo>
                    <a:lnTo>
                      <a:pt x="2846" y="1381"/>
                    </a:lnTo>
                    <a:lnTo>
                      <a:pt x="2804" y="1340"/>
                    </a:lnTo>
                    <a:lnTo>
                      <a:pt x="2825" y="1214"/>
                    </a:lnTo>
                    <a:lnTo>
                      <a:pt x="2825" y="1068"/>
                    </a:lnTo>
                    <a:lnTo>
                      <a:pt x="2741" y="942"/>
                    </a:lnTo>
                    <a:lnTo>
                      <a:pt x="2741" y="921"/>
                    </a:lnTo>
                    <a:lnTo>
                      <a:pt x="2699" y="942"/>
                    </a:lnTo>
                    <a:lnTo>
                      <a:pt x="2595" y="921"/>
                    </a:lnTo>
                    <a:lnTo>
                      <a:pt x="2553" y="858"/>
                    </a:lnTo>
                    <a:lnTo>
                      <a:pt x="2448" y="817"/>
                    </a:lnTo>
                    <a:lnTo>
                      <a:pt x="2281" y="607"/>
                    </a:lnTo>
                    <a:lnTo>
                      <a:pt x="2448" y="482"/>
                    </a:lnTo>
                    <a:lnTo>
                      <a:pt x="2323" y="398"/>
                    </a:lnTo>
                    <a:lnTo>
                      <a:pt x="2302" y="335"/>
                    </a:lnTo>
                    <a:lnTo>
                      <a:pt x="2344" y="293"/>
                    </a:lnTo>
                    <a:lnTo>
                      <a:pt x="2281" y="210"/>
                    </a:lnTo>
                    <a:lnTo>
                      <a:pt x="2218" y="105"/>
                    </a:lnTo>
                    <a:lnTo>
                      <a:pt x="2176" y="105"/>
                    </a:lnTo>
                    <a:lnTo>
                      <a:pt x="2176" y="84"/>
                    </a:lnTo>
                    <a:lnTo>
                      <a:pt x="2113" y="84"/>
                    </a:lnTo>
                    <a:lnTo>
                      <a:pt x="1988" y="168"/>
                    </a:lnTo>
                    <a:lnTo>
                      <a:pt x="1904" y="168"/>
                    </a:lnTo>
                    <a:lnTo>
                      <a:pt x="1862" y="273"/>
                    </a:lnTo>
                    <a:lnTo>
                      <a:pt x="1779" y="293"/>
                    </a:lnTo>
                    <a:lnTo>
                      <a:pt x="1674" y="419"/>
                    </a:lnTo>
                    <a:lnTo>
                      <a:pt x="1611" y="440"/>
                    </a:lnTo>
                    <a:lnTo>
                      <a:pt x="1569" y="503"/>
                    </a:lnTo>
                    <a:lnTo>
                      <a:pt x="1569" y="545"/>
                    </a:lnTo>
                    <a:lnTo>
                      <a:pt x="1465" y="607"/>
                    </a:lnTo>
                    <a:lnTo>
                      <a:pt x="1381" y="586"/>
                    </a:lnTo>
                    <a:lnTo>
                      <a:pt x="1256" y="607"/>
                    </a:lnTo>
                    <a:lnTo>
                      <a:pt x="1235" y="691"/>
                    </a:lnTo>
                    <a:lnTo>
                      <a:pt x="1046" y="607"/>
                    </a:lnTo>
                    <a:lnTo>
                      <a:pt x="921" y="607"/>
                    </a:lnTo>
                    <a:lnTo>
                      <a:pt x="753" y="524"/>
                    </a:lnTo>
                    <a:lnTo>
                      <a:pt x="732" y="398"/>
                    </a:lnTo>
                    <a:lnTo>
                      <a:pt x="460" y="273"/>
                    </a:lnTo>
                    <a:lnTo>
                      <a:pt x="502" y="189"/>
                    </a:lnTo>
                    <a:lnTo>
                      <a:pt x="440" y="84"/>
                    </a:lnTo>
                    <a:lnTo>
                      <a:pt x="356" y="84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10"/>
              <p:cNvSpPr/>
              <p:nvPr/>
            </p:nvSpPr>
            <p:spPr>
              <a:xfrm>
                <a:off x="4026636" y="2853369"/>
                <a:ext cx="24672" cy="20004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59" extrusionOk="0">
                    <a:moveTo>
                      <a:pt x="419" y="1"/>
                    </a:moveTo>
                    <a:lnTo>
                      <a:pt x="168" y="64"/>
                    </a:lnTo>
                    <a:lnTo>
                      <a:pt x="0" y="105"/>
                    </a:lnTo>
                    <a:lnTo>
                      <a:pt x="84" y="210"/>
                    </a:lnTo>
                    <a:lnTo>
                      <a:pt x="84" y="294"/>
                    </a:lnTo>
                    <a:lnTo>
                      <a:pt x="189" y="315"/>
                    </a:lnTo>
                    <a:lnTo>
                      <a:pt x="272" y="419"/>
                    </a:lnTo>
                    <a:lnTo>
                      <a:pt x="209" y="608"/>
                    </a:lnTo>
                    <a:lnTo>
                      <a:pt x="251" y="838"/>
                    </a:lnTo>
                    <a:lnTo>
                      <a:pt x="398" y="942"/>
                    </a:lnTo>
                    <a:lnTo>
                      <a:pt x="691" y="942"/>
                    </a:lnTo>
                    <a:lnTo>
                      <a:pt x="795" y="1026"/>
                    </a:lnTo>
                    <a:lnTo>
                      <a:pt x="837" y="1110"/>
                    </a:lnTo>
                    <a:lnTo>
                      <a:pt x="921" y="1110"/>
                    </a:lnTo>
                    <a:lnTo>
                      <a:pt x="1026" y="1047"/>
                    </a:lnTo>
                    <a:lnTo>
                      <a:pt x="1193" y="1172"/>
                    </a:lnTo>
                    <a:lnTo>
                      <a:pt x="1235" y="1131"/>
                    </a:lnTo>
                    <a:lnTo>
                      <a:pt x="1339" y="1131"/>
                    </a:lnTo>
                    <a:lnTo>
                      <a:pt x="1423" y="1319"/>
                    </a:lnTo>
                    <a:lnTo>
                      <a:pt x="1570" y="1361"/>
                    </a:lnTo>
                    <a:lnTo>
                      <a:pt x="1842" y="1758"/>
                    </a:lnTo>
                    <a:lnTo>
                      <a:pt x="1967" y="1737"/>
                    </a:lnTo>
                    <a:lnTo>
                      <a:pt x="1967" y="1591"/>
                    </a:lnTo>
                    <a:lnTo>
                      <a:pt x="1988" y="1549"/>
                    </a:lnTo>
                    <a:lnTo>
                      <a:pt x="1925" y="1382"/>
                    </a:lnTo>
                    <a:lnTo>
                      <a:pt x="2072" y="1361"/>
                    </a:lnTo>
                    <a:lnTo>
                      <a:pt x="1946" y="1235"/>
                    </a:lnTo>
                    <a:lnTo>
                      <a:pt x="1758" y="1235"/>
                    </a:lnTo>
                    <a:lnTo>
                      <a:pt x="1507" y="1110"/>
                    </a:lnTo>
                    <a:lnTo>
                      <a:pt x="1423" y="921"/>
                    </a:lnTo>
                    <a:lnTo>
                      <a:pt x="1507" y="838"/>
                    </a:lnTo>
                    <a:lnTo>
                      <a:pt x="1507" y="712"/>
                    </a:lnTo>
                    <a:lnTo>
                      <a:pt x="1256" y="524"/>
                    </a:lnTo>
                    <a:lnTo>
                      <a:pt x="1256" y="419"/>
                    </a:lnTo>
                    <a:lnTo>
                      <a:pt x="1298" y="294"/>
                    </a:lnTo>
                    <a:lnTo>
                      <a:pt x="1193" y="168"/>
                    </a:lnTo>
                    <a:lnTo>
                      <a:pt x="984" y="12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10"/>
              <p:cNvSpPr/>
              <p:nvPr/>
            </p:nvSpPr>
            <p:spPr>
              <a:xfrm>
                <a:off x="3915766" y="2848615"/>
                <a:ext cx="124088" cy="48788"/>
              </a:xfrm>
              <a:custGeom>
                <a:avLst/>
                <a:gdLst/>
                <a:ahLst/>
                <a:cxnLst/>
                <a:rect l="l" t="t" r="r" b="b"/>
                <a:pathLst>
                  <a:path w="10421" h="4290" extrusionOk="0">
                    <a:moveTo>
                      <a:pt x="4708" y="0"/>
                    </a:moveTo>
                    <a:lnTo>
                      <a:pt x="4562" y="63"/>
                    </a:lnTo>
                    <a:lnTo>
                      <a:pt x="4373" y="63"/>
                    </a:lnTo>
                    <a:lnTo>
                      <a:pt x="4290" y="21"/>
                    </a:lnTo>
                    <a:lnTo>
                      <a:pt x="4185" y="63"/>
                    </a:lnTo>
                    <a:lnTo>
                      <a:pt x="3913" y="63"/>
                    </a:lnTo>
                    <a:lnTo>
                      <a:pt x="3766" y="84"/>
                    </a:lnTo>
                    <a:lnTo>
                      <a:pt x="3494" y="189"/>
                    </a:lnTo>
                    <a:lnTo>
                      <a:pt x="3390" y="210"/>
                    </a:lnTo>
                    <a:lnTo>
                      <a:pt x="3181" y="230"/>
                    </a:lnTo>
                    <a:lnTo>
                      <a:pt x="3097" y="335"/>
                    </a:lnTo>
                    <a:lnTo>
                      <a:pt x="2992" y="377"/>
                    </a:lnTo>
                    <a:lnTo>
                      <a:pt x="2909" y="440"/>
                    </a:lnTo>
                    <a:lnTo>
                      <a:pt x="2867" y="502"/>
                    </a:lnTo>
                    <a:lnTo>
                      <a:pt x="2804" y="628"/>
                    </a:lnTo>
                    <a:lnTo>
                      <a:pt x="2762" y="649"/>
                    </a:lnTo>
                    <a:lnTo>
                      <a:pt x="2762" y="733"/>
                    </a:lnTo>
                    <a:lnTo>
                      <a:pt x="2553" y="733"/>
                    </a:lnTo>
                    <a:lnTo>
                      <a:pt x="2239" y="628"/>
                    </a:lnTo>
                    <a:lnTo>
                      <a:pt x="2155" y="628"/>
                    </a:lnTo>
                    <a:lnTo>
                      <a:pt x="2072" y="691"/>
                    </a:lnTo>
                    <a:lnTo>
                      <a:pt x="1946" y="649"/>
                    </a:lnTo>
                    <a:lnTo>
                      <a:pt x="1779" y="691"/>
                    </a:lnTo>
                    <a:lnTo>
                      <a:pt x="1674" y="649"/>
                    </a:lnTo>
                    <a:lnTo>
                      <a:pt x="1549" y="712"/>
                    </a:lnTo>
                    <a:lnTo>
                      <a:pt x="1528" y="795"/>
                    </a:lnTo>
                    <a:lnTo>
                      <a:pt x="1632" y="942"/>
                    </a:lnTo>
                    <a:lnTo>
                      <a:pt x="1779" y="963"/>
                    </a:lnTo>
                    <a:lnTo>
                      <a:pt x="1925" y="963"/>
                    </a:lnTo>
                    <a:lnTo>
                      <a:pt x="1883" y="1046"/>
                    </a:lnTo>
                    <a:lnTo>
                      <a:pt x="1653" y="1046"/>
                    </a:lnTo>
                    <a:lnTo>
                      <a:pt x="1444" y="1109"/>
                    </a:lnTo>
                    <a:lnTo>
                      <a:pt x="1402" y="1214"/>
                    </a:lnTo>
                    <a:lnTo>
                      <a:pt x="1423" y="1256"/>
                    </a:lnTo>
                    <a:lnTo>
                      <a:pt x="1528" y="1235"/>
                    </a:lnTo>
                    <a:lnTo>
                      <a:pt x="1570" y="1277"/>
                    </a:lnTo>
                    <a:lnTo>
                      <a:pt x="1507" y="1318"/>
                    </a:lnTo>
                    <a:lnTo>
                      <a:pt x="1214" y="1339"/>
                    </a:lnTo>
                    <a:lnTo>
                      <a:pt x="1109" y="1256"/>
                    </a:lnTo>
                    <a:lnTo>
                      <a:pt x="984" y="1339"/>
                    </a:lnTo>
                    <a:lnTo>
                      <a:pt x="900" y="1235"/>
                    </a:lnTo>
                    <a:lnTo>
                      <a:pt x="837" y="1235"/>
                    </a:lnTo>
                    <a:lnTo>
                      <a:pt x="733" y="1339"/>
                    </a:lnTo>
                    <a:lnTo>
                      <a:pt x="628" y="1339"/>
                    </a:lnTo>
                    <a:lnTo>
                      <a:pt x="502" y="1235"/>
                    </a:lnTo>
                    <a:lnTo>
                      <a:pt x="377" y="1235"/>
                    </a:lnTo>
                    <a:lnTo>
                      <a:pt x="105" y="1444"/>
                    </a:lnTo>
                    <a:lnTo>
                      <a:pt x="63" y="1549"/>
                    </a:lnTo>
                    <a:lnTo>
                      <a:pt x="0" y="1653"/>
                    </a:lnTo>
                    <a:lnTo>
                      <a:pt x="63" y="1695"/>
                    </a:lnTo>
                    <a:lnTo>
                      <a:pt x="63" y="1842"/>
                    </a:lnTo>
                    <a:lnTo>
                      <a:pt x="0" y="1883"/>
                    </a:lnTo>
                    <a:lnTo>
                      <a:pt x="63" y="1946"/>
                    </a:lnTo>
                    <a:lnTo>
                      <a:pt x="209" y="1883"/>
                    </a:lnTo>
                    <a:lnTo>
                      <a:pt x="251" y="1904"/>
                    </a:lnTo>
                    <a:lnTo>
                      <a:pt x="377" y="1883"/>
                    </a:lnTo>
                    <a:lnTo>
                      <a:pt x="502" y="1883"/>
                    </a:lnTo>
                    <a:lnTo>
                      <a:pt x="377" y="2009"/>
                    </a:lnTo>
                    <a:lnTo>
                      <a:pt x="398" y="2093"/>
                    </a:lnTo>
                    <a:lnTo>
                      <a:pt x="461" y="2197"/>
                    </a:lnTo>
                    <a:lnTo>
                      <a:pt x="461" y="2281"/>
                    </a:lnTo>
                    <a:lnTo>
                      <a:pt x="419" y="2302"/>
                    </a:lnTo>
                    <a:lnTo>
                      <a:pt x="481" y="2323"/>
                    </a:lnTo>
                    <a:lnTo>
                      <a:pt x="586" y="2281"/>
                    </a:lnTo>
                    <a:lnTo>
                      <a:pt x="586" y="2323"/>
                    </a:lnTo>
                    <a:lnTo>
                      <a:pt x="502" y="2406"/>
                    </a:lnTo>
                    <a:lnTo>
                      <a:pt x="377" y="2490"/>
                    </a:lnTo>
                    <a:lnTo>
                      <a:pt x="419" y="2532"/>
                    </a:lnTo>
                    <a:lnTo>
                      <a:pt x="502" y="2532"/>
                    </a:lnTo>
                    <a:lnTo>
                      <a:pt x="419" y="2595"/>
                    </a:lnTo>
                    <a:lnTo>
                      <a:pt x="377" y="2699"/>
                    </a:lnTo>
                    <a:lnTo>
                      <a:pt x="293" y="2699"/>
                    </a:lnTo>
                    <a:lnTo>
                      <a:pt x="251" y="2532"/>
                    </a:lnTo>
                    <a:lnTo>
                      <a:pt x="189" y="2511"/>
                    </a:lnTo>
                    <a:lnTo>
                      <a:pt x="189" y="2616"/>
                    </a:lnTo>
                    <a:lnTo>
                      <a:pt x="209" y="2720"/>
                    </a:lnTo>
                    <a:lnTo>
                      <a:pt x="168" y="2783"/>
                    </a:lnTo>
                    <a:lnTo>
                      <a:pt x="189" y="2846"/>
                    </a:lnTo>
                    <a:lnTo>
                      <a:pt x="293" y="2930"/>
                    </a:lnTo>
                    <a:lnTo>
                      <a:pt x="293" y="2888"/>
                    </a:lnTo>
                    <a:lnTo>
                      <a:pt x="419" y="2950"/>
                    </a:lnTo>
                    <a:lnTo>
                      <a:pt x="502" y="2950"/>
                    </a:lnTo>
                    <a:lnTo>
                      <a:pt x="628" y="3034"/>
                    </a:lnTo>
                    <a:lnTo>
                      <a:pt x="670" y="3160"/>
                    </a:lnTo>
                    <a:lnTo>
                      <a:pt x="586" y="3243"/>
                    </a:lnTo>
                    <a:lnTo>
                      <a:pt x="670" y="3327"/>
                    </a:lnTo>
                    <a:lnTo>
                      <a:pt x="670" y="3411"/>
                    </a:lnTo>
                    <a:lnTo>
                      <a:pt x="733" y="3411"/>
                    </a:lnTo>
                    <a:lnTo>
                      <a:pt x="879" y="3536"/>
                    </a:lnTo>
                    <a:lnTo>
                      <a:pt x="816" y="3641"/>
                    </a:lnTo>
                    <a:lnTo>
                      <a:pt x="733" y="3620"/>
                    </a:lnTo>
                    <a:lnTo>
                      <a:pt x="712" y="3662"/>
                    </a:lnTo>
                    <a:lnTo>
                      <a:pt x="795" y="3683"/>
                    </a:lnTo>
                    <a:lnTo>
                      <a:pt x="942" y="3662"/>
                    </a:lnTo>
                    <a:lnTo>
                      <a:pt x="1214" y="3662"/>
                    </a:lnTo>
                    <a:lnTo>
                      <a:pt x="1193" y="3725"/>
                    </a:lnTo>
                    <a:lnTo>
                      <a:pt x="1130" y="3767"/>
                    </a:lnTo>
                    <a:lnTo>
                      <a:pt x="1005" y="3829"/>
                    </a:lnTo>
                    <a:lnTo>
                      <a:pt x="816" y="3829"/>
                    </a:lnTo>
                    <a:lnTo>
                      <a:pt x="774" y="3871"/>
                    </a:lnTo>
                    <a:lnTo>
                      <a:pt x="837" y="3892"/>
                    </a:lnTo>
                    <a:lnTo>
                      <a:pt x="942" y="3871"/>
                    </a:lnTo>
                    <a:lnTo>
                      <a:pt x="1088" y="3871"/>
                    </a:lnTo>
                    <a:lnTo>
                      <a:pt x="1130" y="3829"/>
                    </a:lnTo>
                    <a:lnTo>
                      <a:pt x="1130" y="3934"/>
                    </a:lnTo>
                    <a:lnTo>
                      <a:pt x="1151" y="3955"/>
                    </a:lnTo>
                    <a:lnTo>
                      <a:pt x="1235" y="3871"/>
                    </a:lnTo>
                    <a:lnTo>
                      <a:pt x="1318" y="3767"/>
                    </a:lnTo>
                    <a:lnTo>
                      <a:pt x="1402" y="3767"/>
                    </a:lnTo>
                    <a:lnTo>
                      <a:pt x="1444" y="3829"/>
                    </a:lnTo>
                    <a:lnTo>
                      <a:pt x="1528" y="3829"/>
                    </a:lnTo>
                    <a:lnTo>
                      <a:pt x="1632" y="3892"/>
                    </a:lnTo>
                    <a:lnTo>
                      <a:pt x="1674" y="3829"/>
                    </a:lnTo>
                    <a:lnTo>
                      <a:pt x="1758" y="3850"/>
                    </a:lnTo>
                    <a:lnTo>
                      <a:pt x="1758" y="3892"/>
                    </a:lnTo>
                    <a:lnTo>
                      <a:pt x="1716" y="3934"/>
                    </a:lnTo>
                    <a:lnTo>
                      <a:pt x="1758" y="3997"/>
                    </a:lnTo>
                    <a:lnTo>
                      <a:pt x="1779" y="4080"/>
                    </a:lnTo>
                    <a:lnTo>
                      <a:pt x="1883" y="4185"/>
                    </a:lnTo>
                    <a:lnTo>
                      <a:pt x="1946" y="4164"/>
                    </a:lnTo>
                    <a:lnTo>
                      <a:pt x="2072" y="4206"/>
                    </a:lnTo>
                    <a:lnTo>
                      <a:pt x="2197" y="4185"/>
                    </a:lnTo>
                    <a:lnTo>
                      <a:pt x="2281" y="4143"/>
                    </a:lnTo>
                    <a:lnTo>
                      <a:pt x="2386" y="4143"/>
                    </a:lnTo>
                    <a:lnTo>
                      <a:pt x="2469" y="4080"/>
                    </a:lnTo>
                    <a:lnTo>
                      <a:pt x="2574" y="4143"/>
                    </a:lnTo>
                    <a:lnTo>
                      <a:pt x="2616" y="4080"/>
                    </a:lnTo>
                    <a:lnTo>
                      <a:pt x="2616" y="3955"/>
                    </a:lnTo>
                    <a:lnTo>
                      <a:pt x="2658" y="3871"/>
                    </a:lnTo>
                    <a:lnTo>
                      <a:pt x="2616" y="3767"/>
                    </a:lnTo>
                    <a:lnTo>
                      <a:pt x="2867" y="3746"/>
                    </a:lnTo>
                    <a:lnTo>
                      <a:pt x="3076" y="3746"/>
                    </a:lnTo>
                    <a:lnTo>
                      <a:pt x="3348" y="3892"/>
                    </a:lnTo>
                    <a:lnTo>
                      <a:pt x="3453" y="3892"/>
                    </a:lnTo>
                    <a:lnTo>
                      <a:pt x="3641" y="4143"/>
                    </a:lnTo>
                    <a:lnTo>
                      <a:pt x="3808" y="4248"/>
                    </a:lnTo>
                    <a:lnTo>
                      <a:pt x="4331" y="4185"/>
                    </a:lnTo>
                    <a:lnTo>
                      <a:pt x="4478" y="4101"/>
                    </a:lnTo>
                    <a:lnTo>
                      <a:pt x="4541" y="4101"/>
                    </a:lnTo>
                    <a:lnTo>
                      <a:pt x="4562" y="4143"/>
                    </a:lnTo>
                    <a:lnTo>
                      <a:pt x="4603" y="4080"/>
                    </a:lnTo>
                    <a:lnTo>
                      <a:pt x="4645" y="3976"/>
                    </a:lnTo>
                    <a:lnTo>
                      <a:pt x="4896" y="3725"/>
                    </a:lnTo>
                    <a:lnTo>
                      <a:pt x="4959" y="3683"/>
                    </a:lnTo>
                    <a:lnTo>
                      <a:pt x="5189" y="3767"/>
                    </a:lnTo>
                    <a:lnTo>
                      <a:pt x="5336" y="3850"/>
                    </a:lnTo>
                    <a:lnTo>
                      <a:pt x="5524" y="3787"/>
                    </a:lnTo>
                    <a:lnTo>
                      <a:pt x="5524" y="3746"/>
                    </a:lnTo>
                    <a:lnTo>
                      <a:pt x="5650" y="3662"/>
                    </a:lnTo>
                    <a:lnTo>
                      <a:pt x="5754" y="3683"/>
                    </a:lnTo>
                    <a:lnTo>
                      <a:pt x="5754" y="3767"/>
                    </a:lnTo>
                    <a:lnTo>
                      <a:pt x="5691" y="3934"/>
                    </a:lnTo>
                    <a:lnTo>
                      <a:pt x="5545" y="3997"/>
                    </a:lnTo>
                    <a:lnTo>
                      <a:pt x="5587" y="4059"/>
                    </a:lnTo>
                    <a:lnTo>
                      <a:pt x="5691" y="4185"/>
                    </a:lnTo>
                    <a:lnTo>
                      <a:pt x="5650" y="4269"/>
                    </a:lnTo>
                    <a:lnTo>
                      <a:pt x="5754" y="4290"/>
                    </a:lnTo>
                    <a:lnTo>
                      <a:pt x="5901" y="4269"/>
                    </a:lnTo>
                    <a:lnTo>
                      <a:pt x="6005" y="4206"/>
                    </a:lnTo>
                    <a:lnTo>
                      <a:pt x="5963" y="4080"/>
                    </a:lnTo>
                    <a:lnTo>
                      <a:pt x="6047" y="4059"/>
                    </a:lnTo>
                    <a:lnTo>
                      <a:pt x="6047" y="3829"/>
                    </a:lnTo>
                    <a:lnTo>
                      <a:pt x="6110" y="3746"/>
                    </a:lnTo>
                    <a:lnTo>
                      <a:pt x="6256" y="3787"/>
                    </a:lnTo>
                    <a:lnTo>
                      <a:pt x="6361" y="3829"/>
                    </a:lnTo>
                    <a:lnTo>
                      <a:pt x="6654" y="3683"/>
                    </a:lnTo>
                    <a:lnTo>
                      <a:pt x="6696" y="3683"/>
                    </a:lnTo>
                    <a:lnTo>
                      <a:pt x="6780" y="3641"/>
                    </a:lnTo>
                    <a:lnTo>
                      <a:pt x="7093" y="3620"/>
                    </a:lnTo>
                    <a:lnTo>
                      <a:pt x="7198" y="3641"/>
                    </a:lnTo>
                    <a:lnTo>
                      <a:pt x="7261" y="3683"/>
                    </a:lnTo>
                    <a:lnTo>
                      <a:pt x="7428" y="3746"/>
                    </a:lnTo>
                    <a:lnTo>
                      <a:pt x="7700" y="3746"/>
                    </a:lnTo>
                    <a:lnTo>
                      <a:pt x="7721" y="3683"/>
                    </a:lnTo>
                    <a:lnTo>
                      <a:pt x="7888" y="3641"/>
                    </a:lnTo>
                    <a:lnTo>
                      <a:pt x="7951" y="3557"/>
                    </a:lnTo>
                    <a:lnTo>
                      <a:pt x="8160" y="3474"/>
                    </a:lnTo>
                    <a:lnTo>
                      <a:pt x="8307" y="3474"/>
                    </a:lnTo>
                    <a:lnTo>
                      <a:pt x="8432" y="3453"/>
                    </a:lnTo>
                    <a:lnTo>
                      <a:pt x="8725" y="3474"/>
                    </a:lnTo>
                    <a:lnTo>
                      <a:pt x="8956" y="3411"/>
                    </a:lnTo>
                    <a:lnTo>
                      <a:pt x="9102" y="3411"/>
                    </a:lnTo>
                    <a:lnTo>
                      <a:pt x="9165" y="3432"/>
                    </a:lnTo>
                    <a:lnTo>
                      <a:pt x="9311" y="3306"/>
                    </a:lnTo>
                    <a:lnTo>
                      <a:pt x="9458" y="3306"/>
                    </a:lnTo>
                    <a:lnTo>
                      <a:pt x="9500" y="3264"/>
                    </a:lnTo>
                    <a:lnTo>
                      <a:pt x="9730" y="3264"/>
                    </a:lnTo>
                    <a:lnTo>
                      <a:pt x="9939" y="3327"/>
                    </a:lnTo>
                    <a:lnTo>
                      <a:pt x="10085" y="3264"/>
                    </a:lnTo>
                    <a:lnTo>
                      <a:pt x="10148" y="3327"/>
                    </a:lnTo>
                    <a:lnTo>
                      <a:pt x="10148" y="3432"/>
                    </a:lnTo>
                    <a:lnTo>
                      <a:pt x="10253" y="3474"/>
                    </a:lnTo>
                    <a:lnTo>
                      <a:pt x="10399" y="3453"/>
                    </a:lnTo>
                    <a:lnTo>
                      <a:pt x="10420" y="3348"/>
                    </a:lnTo>
                    <a:lnTo>
                      <a:pt x="10357" y="3223"/>
                    </a:lnTo>
                    <a:lnTo>
                      <a:pt x="10232" y="2992"/>
                    </a:lnTo>
                    <a:lnTo>
                      <a:pt x="10085" y="2930"/>
                    </a:lnTo>
                    <a:lnTo>
                      <a:pt x="10106" y="2846"/>
                    </a:lnTo>
                    <a:lnTo>
                      <a:pt x="10085" y="2699"/>
                    </a:lnTo>
                    <a:lnTo>
                      <a:pt x="10148" y="2511"/>
                    </a:lnTo>
                    <a:lnTo>
                      <a:pt x="10127" y="2469"/>
                    </a:lnTo>
                    <a:lnTo>
                      <a:pt x="10002" y="2427"/>
                    </a:lnTo>
                    <a:lnTo>
                      <a:pt x="10002" y="2281"/>
                    </a:lnTo>
                    <a:lnTo>
                      <a:pt x="10002" y="2176"/>
                    </a:lnTo>
                    <a:lnTo>
                      <a:pt x="9939" y="1967"/>
                    </a:lnTo>
                    <a:lnTo>
                      <a:pt x="9897" y="1842"/>
                    </a:lnTo>
                    <a:lnTo>
                      <a:pt x="9897" y="1779"/>
                    </a:lnTo>
                    <a:lnTo>
                      <a:pt x="10044" y="1779"/>
                    </a:lnTo>
                    <a:lnTo>
                      <a:pt x="10106" y="1632"/>
                    </a:lnTo>
                    <a:lnTo>
                      <a:pt x="10148" y="1570"/>
                    </a:lnTo>
                    <a:lnTo>
                      <a:pt x="10148" y="1528"/>
                    </a:lnTo>
                    <a:lnTo>
                      <a:pt x="10106" y="1444"/>
                    </a:lnTo>
                    <a:lnTo>
                      <a:pt x="10002" y="1360"/>
                    </a:lnTo>
                    <a:lnTo>
                      <a:pt x="9709" y="1360"/>
                    </a:lnTo>
                    <a:lnTo>
                      <a:pt x="9562" y="1256"/>
                    </a:lnTo>
                    <a:lnTo>
                      <a:pt x="9520" y="1026"/>
                    </a:lnTo>
                    <a:lnTo>
                      <a:pt x="9583" y="837"/>
                    </a:lnTo>
                    <a:lnTo>
                      <a:pt x="9500" y="733"/>
                    </a:lnTo>
                    <a:lnTo>
                      <a:pt x="9395" y="712"/>
                    </a:lnTo>
                    <a:lnTo>
                      <a:pt x="9395" y="628"/>
                    </a:lnTo>
                    <a:lnTo>
                      <a:pt x="9290" y="523"/>
                    </a:lnTo>
                    <a:lnTo>
                      <a:pt x="9186" y="502"/>
                    </a:lnTo>
                    <a:lnTo>
                      <a:pt x="8956" y="293"/>
                    </a:lnTo>
                    <a:lnTo>
                      <a:pt x="8851" y="272"/>
                    </a:lnTo>
                    <a:lnTo>
                      <a:pt x="8767" y="335"/>
                    </a:lnTo>
                    <a:lnTo>
                      <a:pt x="8725" y="335"/>
                    </a:lnTo>
                    <a:lnTo>
                      <a:pt x="8558" y="293"/>
                    </a:lnTo>
                    <a:lnTo>
                      <a:pt x="8516" y="377"/>
                    </a:lnTo>
                    <a:lnTo>
                      <a:pt x="8432" y="335"/>
                    </a:lnTo>
                    <a:lnTo>
                      <a:pt x="8412" y="230"/>
                    </a:lnTo>
                    <a:lnTo>
                      <a:pt x="8349" y="230"/>
                    </a:lnTo>
                    <a:lnTo>
                      <a:pt x="8328" y="272"/>
                    </a:lnTo>
                    <a:lnTo>
                      <a:pt x="8244" y="419"/>
                    </a:lnTo>
                    <a:lnTo>
                      <a:pt x="8098" y="502"/>
                    </a:lnTo>
                    <a:lnTo>
                      <a:pt x="7909" y="607"/>
                    </a:lnTo>
                    <a:lnTo>
                      <a:pt x="7888" y="691"/>
                    </a:lnTo>
                    <a:lnTo>
                      <a:pt x="7700" y="712"/>
                    </a:lnTo>
                    <a:lnTo>
                      <a:pt x="7616" y="754"/>
                    </a:lnTo>
                    <a:lnTo>
                      <a:pt x="7386" y="712"/>
                    </a:lnTo>
                    <a:lnTo>
                      <a:pt x="7324" y="649"/>
                    </a:lnTo>
                    <a:lnTo>
                      <a:pt x="7219" y="649"/>
                    </a:lnTo>
                    <a:lnTo>
                      <a:pt x="7198" y="628"/>
                    </a:lnTo>
                    <a:lnTo>
                      <a:pt x="7093" y="691"/>
                    </a:lnTo>
                    <a:lnTo>
                      <a:pt x="6884" y="691"/>
                    </a:lnTo>
                    <a:lnTo>
                      <a:pt x="6633" y="795"/>
                    </a:lnTo>
                    <a:lnTo>
                      <a:pt x="6445" y="754"/>
                    </a:lnTo>
                    <a:lnTo>
                      <a:pt x="6319" y="649"/>
                    </a:lnTo>
                    <a:lnTo>
                      <a:pt x="6235" y="712"/>
                    </a:lnTo>
                    <a:lnTo>
                      <a:pt x="6026" y="607"/>
                    </a:lnTo>
                    <a:lnTo>
                      <a:pt x="5901" y="586"/>
                    </a:lnTo>
                    <a:lnTo>
                      <a:pt x="5712" y="440"/>
                    </a:lnTo>
                    <a:lnTo>
                      <a:pt x="5629" y="440"/>
                    </a:lnTo>
                    <a:lnTo>
                      <a:pt x="5587" y="523"/>
                    </a:lnTo>
                    <a:lnTo>
                      <a:pt x="5503" y="502"/>
                    </a:lnTo>
                    <a:lnTo>
                      <a:pt x="5399" y="377"/>
                    </a:lnTo>
                    <a:lnTo>
                      <a:pt x="5378" y="210"/>
                    </a:lnTo>
                    <a:lnTo>
                      <a:pt x="5273" y="126"/>
                    </a:lnTo>
                    <a:lnTo>
                      <a:pt x="5210" y="168"/>
                    </a:lnTo>
                    <a:lnTo>
                      <a:pt x="5085" y="293"/>
                    </a:lnTo>
                    <a:lnTo>
                      <a:pt x="5022" y="272"/>
                    </a:lnTo>
                    <a:lnTo>
                      <a:pt x="4980" y="314"/>
                    </a:lnTo>
                    <a:lnTo>
                      <a:pt x="4771" y="105"/>
                    </a:lnTo>
                    <a:lnTo>
                      <a:pt x="47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10"/>
              <p:cNvSpPr/>
              <p:nvPr/>
            </p:nvSpPr>
            <p:spPr>
              <a:xfrm>
                <a:off x="3914265" y="2848854"/>
                <a:ext cx="18945" cy="15956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10"/>
              <p:cNvSpPr/>
              <p:nvPr/>
            </p:nvSpPr>
            <p:spPr>
              <a:xfrm>
                <a:off x="4004703" y="2885735"/>
                <a:ext cx="66539" cy="61161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378" extrusionOk="0">
                    <a:moveTo>
                      <a:pt x="2031" y="0"/>
                    </a:moveTo>
                    <a:lnTo>
                      <a:pt x="1989" y="42"/>
                    </a:lnTo>
                    <a:lnTo>
                      <a:pt x="1842" y="42"/>
                    </a:lnTo>
                    <a:lnTo>
                      <a:pt x="1696" y="168"/>
                    </a:lnTo>
                    <a:lnTo>
                      <a:pt x="1717" y="189"/>
                    </a:lnTo>
                    <a:lnTo>
                      <a:pt x="1633" y="314"/>
                    </a:lnTo>
                    <a:lnTo>
                      <a:pt x="1591" y="314"/>
                    </a:lnTo>
                    <a:lnTo>
                      <a:pt x="1466" y="419"/>
                    </a:lnTo>
                    <a:lnTo>
                      <a:pt x="1215" y="482"/>
                    </a:lnTo>
                    <a:lnTo>
                      <a:pt x="1110" y="670"/>
                    </a:lnTo>
                    <a:lnTo>
                      <a:pt x="1110" y="837"/>
                    </a:lnTo>
                    <a:lnTo>
                      <a:pt x="1215" y="1047"/>
                    </a:lnTo>
                    <a:lnTo>
                      <a:pt x="1215" y="1235"/>
                    </a:lnTo>
                    <a:lnTo>
                      <a:pt x="1110" y="1444"/>
                    </a:lnTo>
                    <a:lnTo>
                      <a:pt x="1173" y="1549"/>
                    </a:lnTo>
                    <a:lnTo>
                      <a:pt x="1152" y="1716"/>
                    </a:lnTo>
                    <a:lnTo>
                      <a:pt x="1068" y="1842"/>
                    </a:lnTo>
                    <a:lnTo>
                      <a:pt x="1005" y="1925"/>
                    </a:lnTo>
                    <a:lnTo>
                      <a:pt x="1" y="2658"/>
                    </a:lnTo>
                    <a:lnTo>
                      <a:pt x="273" y="3411"/>
                    </a:lnTo>
                    <a:lnTo>
                      <a:pt x="775" y="3453"/>
                    </a:lnTo>
                    <a:lnTo>
                      <a:pt x="3474" y="5336"/>
                    </a:lnTo>
                    <a:lnTo>
                      <a:pt x="4562" y="5378"/>
                    </a:lnTo>
                    <a:lnTo>
                      <a:pt x="4709" y="5106"/>
                    </a:lnTo>
                    <a:lnTo>
                      <a:pt x="4834" y="4855"/>
                    </a:lnTo>
                    <a:lnTo>
                      <a:pt x="5085" y="4708"/>
                    </a:lnTo>
                    <a:lnTo>
                      <a:pt x="5274" y="4792"/>
                    </a:lnTo>
                    <a:lnTo>
                      <a:pt x="5399" y="4750"/>
                    </a:lnTo>
                    <a:lnTo>
                      <a:pt x="5462" y="4771"/>
                    </a:lnTo>
                    <a:lnTo>
                      <a:pt x="5546" y="4645"/>
                    </a:lnTo>
                    <a:lnTo>
                      <a:pt x="5588" y="4604"/>
                    </a:lnTo>
                    <a:lnTo>
                      <a:pt x="5546" y="4583"/>
                    </a:lnTo>
                    <a:lnTo>
                      <a:pt x="5441" y="4541"/>
                    </a:lnTo>
                    <a:lnTo>
                      <a:pt x="5337" y="4457"/>
                    </a:lnTo>
                    <a:lnTo>
                      <a:pt x="5274" y="4122"/>
                    </a:lnTo>
                    <a:lnTo>
                      <a:pt x="5085" y="4122"/>
                    </a:lnTo>
                    <a:lnTo>
                      <a:pt x="5064" y="3955"/>
                    </a:lnTo>
                    <a:lnTo>
                      <a:pt x="5064" y="3767"/>
                    </a:lnTo>
                    <a:lnTo>
                      <a:pt x="5190" y="3662"/>
                    </a:lnTo>
                    <a:lnTo>
                      <a:pt x="5064" y="3411"/>
                    </a:lnTo>
                    <a:lnTo>
                      <a:pt x="4960" y="3348"/>
                    </a:lnTo>
                    <a:lnTo>
                      <a:pt x="4855" y="3139"/>
                    </a:lnTo>
                    <a:lnTo>
                      <a:pt x="4772" y="3097"/>
                    </a:lnTo>
                    <a:lnTo>
                      <a:pt x="4730" y="3118"/>
                    </a:lnTo>
                    <a:lnTo>
                      <a:pt x="4290" y="2825"/>
                    </a:lnTo>
                    <a:lnTo>
                      <a:pt x="4186" y="2867"/>
                    </a:lnTo>
                    <a:lnTo>
                      <a:pt x="4123" y="2888"/>
                    </a:lnTo>
                    <a:lnTo>
                      <a:pt x="4018" y="2804"/>
                    </a:lnTo>
                    <a:lnTo>
                      <a:pt x="4018" y="2720"/>
                    </a:lnTo>
                    <a:lnTo>
                      <a:pt x="3997" y="2699"/>
                    </a:lnTo>
                    <a:lnTo>
                      <a:pt x="4039" y="2574"/>
                    </a:lnTo>
                    <a:lnTo>
                      <a:pt x="3914" y="2469"/>
                    </a:lnTo>
                    <a:lnTo>
                      <a:pt x="3893" y="2386"/>
                    </a:lnTo>
                    <a:lnTo>
                      <a:pt x="3788" y="2365"/>
                    </a:lnTo>
                    <a:lnTo>
                      <a:pt x="3704" y="2281"/>
                    </a:lnTo>
                    <a:lnTo>
                      <a:pt x="3621" y="2260"/>
                    </a:lnTo>
                    <a:lnTo>
                      <a:pt x="3621" y="2176"/>
                    </a:lnTo>
                    <a:lnTo>
                      <a:pt x="3684" y="2135"/>
                    </a:lnTo>
                    <a:lnTo>
                      <a:pt x="3663" y="2072"/>
                    </a:lnTo>
                    <a:lnTo>
                      <a:pt x="3684" y="1988"/>
                    </a:lnTo>
                    <a:lnTo>
                      <a:pt x="3684" y="1779"/>
                    </a:lnTo>
                    <a:lnTo>
                      <a:pt x="3725" y="1737"/>
                    </a:lnTo>
                    <a:lnTo>
                      <a:pt x="3767" y="1549"/>
                    </a:lnTo>
                    <a:lnTo>
                      <a:pt x="3830" y="1549"/>
                    </a:lnTo>
                    <a:lnTo>
                      <a:pt x="3914" y="1528"/>
                    </a:lnTo>
                    <a:lnTo>
                      <a:pt x="3914" y="1319"/>
                    </a:lnTo>
                    <a:lnTo>
                      <a:pt x="3872" y="1298"/>
                    </a:lnTo>
                    <a:lnTo>
                      <a:pt x="3830" y="1130"/>
                    </a:lnTo>
                    <a:lnTo>
                      <a:pt x="3914" y="1130"/>
                    </a:lnTo>
                    <a:lnTo>
                      <a:pt x="4018" y="1088"/>
                    </a:lnTo>
                    <a:lnTo>
                      <a:pt x="4081" y="1047"/>
                    </a:lnTo>
                    <a:lnTo>
                      <a:pt x="4018" y="1026"/>
                    </a:lnTo>
                    <a:lnTo>
                      <a:pt x="3935" y="984"/>
                    </a:lnTo>
                    <a:lnTo>
                      <a:pt x="3809" y="1005"/>
                    </a:lnTo>
                    <a:lnTo>
                      <a:pt x="3725" y="984"/>
                    </a:lnTo>
                    <a:lnTo>
                      <a:pt x="3516" y="879"/>
                    </a:lnTo>
                    <a:lnTo>
                      <a:pt x="3453" y="837"/>
                    </a:lnTo>
                    <a:lnTo>
                      <a:pt x="3349" y="795"/>
                    </a:lnTo>
                    <a:lnTo>
                      <a:pt x="3286" y="670"/>
                    </a:lnTo>
                    <a:lnTo>
                      <a:pt x="3244" y="565"/>
                    </a:lnTo>
                    <a:lnTo>
                      <a:pt x="3140" y="565"/>
                    </a:lnTo>
                    <a:lnTo>
                      <a:pt x="3077" y="419"/>
                    </a:lnTo>
                    <a:lnTo>
                      <a:pt x="3098" y="314"/>
                    </a:lnTo>
                    <a:lnTo>
                      <a:pt x="3035" y="189"/>
                    </a:lnTo>
                    <a:lnTo>
                      <a:pt x="2930" y="168"/>
                    </a:lnTo>
                    <a:lnTo>
                      <a:pt x="2784" y="210"/>
                    </a:lnTo>
                    <a:lnTo>
                      <a:pt x="2679" y="168"/>
                    </a:lnTo>
                    <a:lnTo>
                      <a:pt x="2679" y="63"/>
                    </a:lnTo>
                    <a:lnTo>
                      <a:pt x="2616" y="0"/>
                    </a:lnTo>
                    <a:lnTo>
                      <a:pt x="2470" y="63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10"/>
              <p:cNvSpPr/>
              <p:nvPr/>
            </p:nvSpPr>
            <p:spPr>
              <a:xfrm>
                <a:off x="4059025" y="2939277"/>
                <a:ext cx="11967" cy="1166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026" extrusionOk="0">
                    <a:moveTo>
                      <a:pt x="523" y="0"/>
                    </a:moveTo>
                    <a:lnTo>
                      <a:pt x="272" y="147"/>
                    </a:lnTo>
                    <a:lnTo>
                      <a:pt x="147" y="398"/>
                    </a:lnTo>
                    <a:lnTo>
                      <a:pt x="0" y="670"/>
                    </a:lnTo>
                    <a:lnTo>
                      <a:pt x="84" y="670"/>
                    </a:lnTo>
                    <a:lnTo>
                      <a:pt x="607" y="816"/>
                    </a:lnTo>
                    <a:lnTo>
                      <a:pt x="628" y="1025"/>
                    </a:lnTo>
                    <a:lnTo>
                      <a:pt x="1005" y="879"/>
                    </a:lnTo>
                    <a:lnTo>
                      <a:pt x="942" y="795"/>
                    </a:lnTo>
                    <a:lnTo>
                      <a:pt x="942" y="774"/>
                    </a:lnTo>
                    <a:lnTo>
                      <a:pt x="984" y="774"/>
                    </a:lnTo>
                    <a:lnTo>
                      <a:pt x="921" y="691"/>
                    </a:lnTo>
                    <a:lnTo>
                      <a:pt x="921" y="607"/>
                    </a:lnTo>
                    <a:lnTo>
                      <a:pt x="879" y="502"/>
                    </a:lnTo>
                    <a:lnTo>
                      <a:pt x="837" y="565"/>
                    </a:lnTo>
                    <a:lnTo>
                      <a:pt x="607" y="419"/>
                    </a:lnTo>
                    <a:lnTo>
                      <a:pt x="942" y="356"/>
                    </a:lnTo>
                    <a:lnTo>
                      <a:pt x="900" y="84"/>
                    </a:lnTo>
                    <a:lnTo>
                      <a:pt x="900" y="63"/>
                    </a:lnTo>
                    <a:lnTo>
                      <a:pt x="837" y="42"/>
                    </a:lnTo>
                    <a:lnTo>
                      <a:pt x="712" y="84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10"/>
              <p:cNvSpPr/>
              <p:nvPr/>
            </p:nvSpPr>
            <p:spPr>
              <a:xfrm>
                <a:off x="3959359" y="2899768"/>
                <a:ext cx="15468" cy="8347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34" extrusionOk="0">
                    <a:moveTo>
                      <a:pt x="1194" y="1"/>
                    </a:moveTo>
                    <a:lnTo>
                      <a:pt x="1005" y="105"/>
                    </a:lnTo>
                    <a:lnTo>
                      <a:pt x="775" y="210"/>
                    </a:lnTo>
                    <a:lnTo>
                      <a:pt x="608" y="210"/>
                    </a:lnTo>
                    <a:lnTo>
                      <a:pt x="482" y="168"/>
                    </a:lnTo>
                    <a:lnTo>
                      <a:pt x="378" y="168"/>
                    </a:lnTo>
                    <a:lnTo>
                      <a:pt x="378" y="231"/>
                    </a:lnTo>
                    <a:lnTo>
                      <a:pt x="357" y="315"/>
                    </a:lnTo>
                    <a:lnTo>
                      <a:pt x="273" y="336"/>
                    </a:lnTo>
                    <a:lnTo>
                      <a:pt x="147" y="294"/>
                    </a:lnTo>
                    <a:lnTo>
                      <a:pt x="85" y="377"/>
                    </a:lnTo>
                    <a:lnTo>
                      <a:pt x="1" y="398"/>
                    </a:lnTo>
                    <a:lnTo>
                      <a:pt x="1" y="524"/>
                    </a:lnTo>
                    <a:lnTo>
                      <a:pt x="85" y="629"/>
                    </a:lnTo>
                    <a:lnTo>
                      <a:pt x="210" y="712"/>
                    </a:lnTo>
                    <a:lnTo>
                      <a:pt x="378" y="691"/>
                    </a:lnTo>
                    <a:lnTo>
                      <a:pt x="461" y="733"/>
                    </a:lnTo>
                    <a:lnTo>
                      <a:pt x="503" y="691"/>
                    </a:lnTo>
                    <a:lnTo>
                      <a:pt x="629" y="649"/>
                    </a:lnTo>
                    <a:lnTo>
                      <a:pt x="775" y="545"/>
                    </a:lnTo>
                    <a:lnTo>
                      <a:pt x="838" y="503"/>
                    </a:lnTo>
                    <a:lnTo>
                      <a:pt x="1005" y="524"/>
                    </a:lnTo>
                    <a:lnTo>
                      <a:pt x="1005" y="419"/>
                    </a:lnTo>
                    <a:lnTo>
                      <a:pt x="984" y="315"/>
                    </a:lnTo>
                    <a:lnTo>
                      <a:pt x="1110" y="168"/>
                    </a:lnTo>
                    <a:lnTo>
                      <a:pt x="1235" y="85"/>
                    </a:lnTo>
                    <a:lnTo>
                      <a:pt x="1298" y="22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10"/>
              <p:cNvSpPr/>
              <p:nvPr/>
            </p:nvSpPr>
            <p:spPr>
              <a:xfrm>
                <a:off x="3982281" y="2887395"/>
                <a:ext cx="42867" cy="36426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203" extrusionOk="0">
                    <a:moveTo>
                      <a:pt x="3370" y="1"/>
                    </a:moveTo>
                    <a:lnTo>
                      <a:pt x="3139" y="64"/>
                    </a:lnTo>
                    <a:lnTo>
                      <a:pt x="2846" y="43"/>
                    </a:lnTo>
                    <a:lnTo>
                      <a:pt x="2721" y="64"/>
                    </a:lnTo>
                    <a:lnTo>
                      <a:pt x="2574" y="64"/>
                    </a:lnTo>
                    <a:lnTo>
                      <a:pt x="2365" y="147"/>
                    </a:lnTo>
                    <a:lnTo>
                      <a:pt x="2302" y="231"/>
                    </a:lnTo>
                    <a:lnTo>
                      <a:pt x="2135" y="273"/>
                    </a:lnTo>
                    <a:lnTo>
                      <a:pt x="2114" y="336"/>
                    </a:lnTo>
                    <a:lnTo>
                      <a:pt x="1842" y="336"/>
                    </a:lnTo>
                    <a:lnTo>
                      <a:pt x="1675" y="273"/>
                    </a:lnTo>
                    <a:lnTo>
                      <a:pt x="1612" y="231"/>
                    </a:lnTo>
                    <a:lnTo>
                      <a:pt x="1507" y="210"/>
                    </a:lnTo>
                    <a:lnTo>
                      <a:pt x="1194" y="231"/>
                    </a:lnTo>
                    <a:lnTo>
                      <a:pt x="1110" y="273"/>
                    </a:lnTo>
                    <a:lnTo>
                      <a:pt x="1068" y="273"/>
                    </a:lnTo>
                    <a:lnTo>
                      <a:pt x="775" y="419"/>
                    </a:lnTo>
                    <a:lnTo>
                      <a:pt x="670" y="377"/>
                    </a:lnTo>
                    <a:lnTo>
                      <a:pt x="524" y="336"/>
                    </a:lnTo>
                    <a:lnTo>
                      <a:pt x="461" y="419"/>
                    </a:lnTo>
                    <a:lnTo>
                      <a:pt x="461" y="649"/>
                    </a:lnTo>
                    <a:lnTo>
                      <a:pt x="377" y="670"/>
                    </a:lnTo>
                    <a:lnTo>
                      <a:pt x="419" y="796"/>
                    </a:lnTo>
                    <a:lnTo>
                      <a:pt x="315" y="859"/>
                    </a:lnTo>
                    <a:lnTo>
                      <a:pt x="168" y="880"/>
                    </a:lnTo>
                    <a:lnTo>
                      <a:pt x="64" y="859"/>
                    </a:lnTo>
                    <a:lnTo>
                      <a:pt x="1" y="901"/>
                    </a:lnTo>
                    <a:lnTo>
                      <a:pt x="22" y="1068"/>
                    </a:lnTo>
                    <a:lnTo>
                      <a:pt x="105" y="1277"/>
                    </a:lnTo>
                    <a:lnTo>
                      <a:pt x="147" y="1403"/>
                    </a:lnTo>
                    <a:lnTo>
                      <a:pt x="126" y="1528"/>
                    </a:lnTo>
                    <a:lnTo>
                      <a:pt x="105" y="1779"/>
                    </a:lnTo>
                    <a:lnTo>
                      <a:pt x="336" y="1779"/>
                    </a:lnTo>
                    <a:lnTo>
                      <a:pt x="377" y="1905"/>
                    </a:lnTo>
                    <a:lnTo>
                      <a:pt x="482" y="1947"/>
                    </a:lnTo>
                    <a:lnTo>
                      <a:pt x="482" y="2114"/>
                    </a:lnTo>
                    <a:lnTo>
                      <a:pt x="545" y="2198"/>
                    </a:lnTo>
                    <a:lnTo>
                      <a:pt x="461" y="2219"/>
                    </a:lnTo>
                    <a:lnTo>
                      <a:pt x="419" y="2219"/>
                    </a:lnTo>
                    <a:lnTo>
                      <a:pt x="315" y="2302"/>
                    </a:lnTo>
                    <a:lnTo>
                      <a:pt x="252" y="2449"/>
                    </a:lnTo>
                    <a:lnTo>
                      <a:pt x="168" y="2574"/>
                    </a:lnTo>
                    <a:lnTo>
                      <a:pt x="147" y="2574"/>
                    </a:lnTo>
                    <a:lnTo>
                      <a:pt x="168" y="2616"/>
                    </a:lnTo>
                    <a:lnTo>
                      <a:pt x="252" y="2679"/>
                    </a:lnTo>
                    <a:lnTo>
                      <a:pt x="273" y="2888"/>
                    </a:lnTo>
                    <a:lnTo>
                      <a:pt x="252" y="2993"/>
                    </a:lnTo>
                    <a:lnTo>
                      <a:pt x="315" y="2993"/>
                    </a:lnTo>
                    <a:lnTo>
                      <a:pt x="482" y="3077"/>
                    </a:lnTo>
                    <a:lnTo>
                      <a:pt x="629" y="3181"/>
                    </a:lnTo>
                    <a:lnTo>
                      <a:pt x="649" y="3181"/>
                    </a:lnTo>
                    <a:lnTo>
                      <a:pt x="733" y="3202"/>
                    </a:lnTo>
                    <a:lnTo>
                      <a:pt x="1884" y="2512"/>
                    </a:lnTo>
                    <a:lnTo>
                      <a:pt x="2888" y="1779"/>
                    </a:lnTo>
                    <a:lnTo>
                      <a:pt x="2951" y="1696"/>
                    </a:lnTo>
                    <a:lnTo>
                      <a:pt x="3035" y="1570"/>
                    </a:lnTo>
                    <a:lnTo>
                      <a:pt x="3056" y="1403"/>
                    </a:lnTo>
                    <a:lnTo>
                      <a:pt x="2993" y="1298"/>
                    </a:lnTo>
                    <a:lnTo>
                      <a:pt x="3098" y="1089"/>
                    </a:lnTo>
                    <a:lnTo>
                      <a:pt x="3098" y="901"/>
                    </a:lnTo>
                    <a:lnTo>
                      <a:pt x="2993" y="691"/>
                    </a:lnTo>
                    <a:lnTo>
                      <a:pt x="2993" y="524"/>
                    </a:lnTo>
                    <a:lnTo>
                      <a:pt x="3098" y="336"/>
                    </a:lnTo>
                    <a:lnTo>
                      <a:pt x="3349" y="273"/>
                    </a:lnTo>
                    <a:lnTo>
                      <a:pt x="3474" y="168"/>
                    </a:lnTo>
                    <a:lnTo>
                      <a:pt x="3516" y="168"/>
                    </a:lnTo>
                    <a:lnTo>
                      <a:pt x="3600" y="43"/>
                    </a:lnTo>
                    <a:lnTo>
                      <a:pt x="3579" y="22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10"/>
              <p:cNvSpPr/>
              <p:nvPr/>
            </p:nvSpPr>
            <p:spPr>
              <a:xfrm>
                <a:off x="3973565" y="2916668"/>
                <a:ext cx="10479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880" h="2554" extrusionOk="0">
                    <a:moveTo>
                      <a:pt x="837" y="0"/>
                    </a:moveTo>
                    <a:lnTo>
                      <a:pt x="754" y="105"/>
                    </a:lnTo>
                    <a:lnTo>
                      <a:pt x="565" y="147"/>
                    </a:lnTo>
                    <a:lnTo>
                      <a:pt x="524" y="105"/>
                    </a:lnTo>
                    <a:lnTo>
                      <a:pt x="377" y="252"/>
                    </a:lnTo>
                    <a:lnTo>
                      <a:pt x="335" y="670"/>
                    </a:lnTo>
                    <a:lnTo>
                      <a:pt x="168" y="1005"/>
                    </a:lnTo>
                    <a:lnTo>
                      <a:pt x="1" y="1235"/>
                    </a:lnTo>
                    <a:lnTo>
                      <a:pt x="63" y="1256"/>
                    </a:lnTo>
                    <a:lnTo>
                      <a:pt x="168" y="1444"/>
                    </a:lnTo>
                    <a:lnTo>
                      <a:pt x="231" y="1653"/>
                    </a:lnTo>
                    <a:lnTo>
                      <a:pt x="377" y="1884"/>
                    </a:lnTo>
                    <a:lnTo>
                      <a:pt x="524" y="2197"/>
                    </a:lnTo>
                    <a:lnTo>
                      <a:pt x="461" y="2344"/>
                    </a:lnTo>
                    <a:lnTo>
                      <a:pt x="545" y="2553"/>
                    </a:lnTo>
                    <a:lnTo>
                      <a:pt x="628" y="2448"/>
                    </a:lnTo>
                    <a:lnTo>
                      <a:pt x="628" y="2407"/>
                    </a:lnTo>
                    <a:lnTo>
                      <a:pt x="628" y="2344"/>
                    </a:lnTo>
                    <a:lnTo>
                      <a:pt x="670" y="2281"/>
                    </a:lnTo>
                    <a:lnTo>
                      <a:pt x="670" y="2156"/>
                    </a:lnTo>
                    <a:lnTo>
                      <a:pt x="733" y="1988"/>
                    </a:lnTo>
                    <a:lnTo>
                      <a:pt x="691" y="1842"/>
                    </a:lnTo>
                    <a:lnTo>
                      <a:pt x="754" y="1821"/>
                    </a:lnTo>
                    <a:lnTo>
                      <a:pt x="754" y="1674"/>
                    </a:lnTo>
                    <a:lnTo>
                      <a:pt x="775" y="1549"/>
                    </a:lnTo>
                    <a:lnTo>
                      <a:pt x="775" y="1465"/>
                    </a:lnTo>
                    <a:lnTo>
                      <a:pt x="775" y="1214"/>
                    </a:lnTo>
                    <a:lnTo>
                      <a:pt x="754" y="1235"/>
                    </a:lnTo>
                    <a:lnTo>
                      <a:pt x="670" y="1235"/>
                    </a:lnTo>
                    <a:lnTo>
                      <a:pt x="565" y="1298"/>
                    </a:lnTo>
                    <a:lnTo>
                      <a:pt x="524" y="1235"/>
                    </a:lnTo>
                    <a:lnTo>
                      <a:pt x="545" y="1047"/>
                    </a:lnTo>
                    <a:lnTo>
                      <a:pt x="545" y="796"/>
                    </a:lnTo>
                    <a:lnTo>
                      <a:pt x="524" y="712"/>
                    </a:lnTo>
                    <a:lnTo>
                      <a:pt x="545" y="565"/>
                    </a:lnTo>
                    <a:lnTo>
                      <a:pt x="670" y="565"/>
                    </a:lnTo>
                    <a:lnTo>
                      <a:pt x="691" y="670"/>
                    </a:lnTo>
                    <a:lnTo>
                      <a:pt x="754" y="670"/>
                    </a:lnTo>
                    <a:lnTo>
                      <a:pt x="837" y="607"/>
                    </a:lnTo>
                    <a:lnTo>
                      <a:pt x="837" y="524"/>
                    </a:lnTo>
                    <a:lnTo>
                      <a:pt x="796" y="482"/>
                    </a:lnTo>
                    <a:lnTo>
                      <a:pt x="775" y="377"/>
                    </a:lnTo>
                    <a:lnTo>
                      <a:pt x="837" y="210"/>
                    </a:lnTo>
                    <a:lnTo>
                      <a:pt x="858" y="63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10"/>
              <p:cNvSpPr/>
              <p:nvPr/>
            </p:nvSpPr>
            <p:spPr>
              <a:xfrm>
                <a:off x="3982781" y="2916668"/>
                <a:ext cx="2751" cy="595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524" extrusionOk="0">
                    <a:moveTo>
                      <a:pt x="105" y="0"/>
                    </a:moveTo>
                    <a:lnTo>
                      <a:pt x="84" y="63"/>
                    </a:lnTo>
                    <a:lnTo>
                      <a:pt x="63" y="210"/>
                    </a:lnTo>
                    <a:lnTo>
                      <a:pt x="1" y="377"/>
                    </a:lnTo>
                    <a:lnTo>
                      <a:pt x="22" y="482"/>
                    </a:lnTo>
                    <a:lnTo>
                      <a:pt x="63" y="524"/>
                    </a:lnTo>
                    <a:lnTo>
                      <a:pt x="84" y="524"/>
                    </a:lnTo>
                    <a:lnTo>
                      <a:pt x="126" y="482"/>
                    </a:lnTo>
                    <a:lnTo>
                      <a:pt x="210" y="419"/>
                    </a:lnTo>
                    <a:lnTo>
                      <a:pt x="231" y="314"/>
                    </a:lnTo>
                    <a:lnTo>
                      <a:pt x="210" y="105"/>
                    </a:lnTo>
                    <a:lnTo>
                      <a:pt x="126" y="4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10"/>
              <p:cNvSpPr/>
              <p:nvPr/>
            </p:nvSpPr>
            <p:spPr>
              <a:xfrm>
                <a:off x="3979792" y="2923093"/>
                <a:ext cx="3751" cy="833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733" extrusionOk="0">
                    <a:moveTo>
                      <a:pt x="22" y="0"/>
                    </a:moveTo>
                    <a:lnTo>
                      <a:pt x="1" y="147"/>
                    </a:lnTo>
                    <a:lnTo>
                      <a:pt x="22" y="231"/>
                    </a:lnTo>
                    <a:lnTo>
                      <a:pt x="22" y="482"/>
                    </a:lnTo>
                    <a:lnTo>
                      <a:pt x="1" y="670"/>
                    </a:lnTo>
                    <a:lnTo>
                      <a:pt x="42" y="733"/>
                    </a:lnTo>
                    <a:lnTo>
                      <a:pt x="147" y="670"/>
                    </a:lnTo>
                    <a:lnTo>
                      <a:pt x="231" y="670"/>
                    </a:lnTo>
                    <a:lnTo>
                      <a:pt x="252" y="649"/>
                    </a:lnTo>
                    <a:lnTo>
                      <a:pt x="273" y="440"/>
                    </a:lnTo>
                    <a:lnTo>
                      <a:pt x="273" y="356"/>
                    </a:lnTo>
                    <a:lnTo>
                      <a:pt x="314" y="210"/>
                    </a:lnTo>
                    <a:lnTo>
                      <a:pt x="314" y="147"/>
                    </a:lnTo>
                    <a:lnTo>
                      <a:pt x="314" y="63"/>
                    </a:lnTo>
                    <a:lnTo>
                      <a:pt x="314" y="42"/>
                    </a:lnTo>
                    <a:lnTo>
                      <a:pt x="231" y="105"/>
                    </a:lnTo>
                    <a:lnTo>
                      <a:pt x="168" y="10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10"/>
              <p:cNvSpPr/>
              <p:nvPr/>
            </p:nvSpPr>
            <p:spPr>
              <a:xfrm>
                <a:off x="3979792" y="2907627"/>
                <a:ext cx="8978" cy="1071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942" extrusionOk="0">
                    <a:moveTo>
                      <a:pt x="314" y="0"/>
                    </a:moveTo>
                    <a:lnTo>
                      <a:pt x="314" y="21"/>
                    </a:lnTo>
                    <a:lnTo>
                      <a:pt x="231" y="21"/>
                    </a:lnTo>
                    <a:lnTo>
                      <a:pt x="210" y="440"/>
                    </a:lnTo>
                    <a:lnTo>
                      <a:pt x="105" y="586"/>
                    </a:lnTo>
                    <a:lnTo>
                      <a:pt x="1" y="733"/>
                    </a:lnTo>
                    <a:lnTo>
                      <a:pt x="1" y="879"/>
                    </a:lnTo>
                    <a:lnTo>
                      <a:pt x="1" y="900"/>
                    </a:lnTo>
                    <a:lnTo>
                      <a:pt x="42" y="942"/>
                    </a:lnTo>
                    <a:lnTo>
                      <a:pt x="231" y="900"/>
                    </a:lnTo>
                    <a:lnTo>
                      <a:pt x="314" y="795"/>
                    </a:lnTo>
                    <a:lnTo>
                      <a:pt x="377" y="795"/>
                    </a:lnTo>
                    <a:lnTo>
                      <a:pt x="461" y="670"/>
                    </a:lnTo>
                    <a:lnTo>
                      <a:pt x="524" y="523"/>
                    </a:lnTo>
                    <a:lnTo>
                      <a:pt x="628" y="440"/>
                    </a:lnTo>
                    <a:lnTo>
                      <a:pt x="670" y="440"/>
                    </a:lnTo>
                    <a:lnTo>
                      <a:pt x="754" y="419"/>
                    </a:lnTo>
                    <a:lnTo>
                      <a:pt x="691" y="335"/>
                    </a:lnTo>
                    <a:lnTo>
                      <a:pt x="691" y="168"/>
                    </a:lnTo>
                    <a:lnTo>
                      <a:pt x="586" y="12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10"/>
              <p:cNvSpPr/>
              <p:nvPr/>
            </p:nvSpPr>
            <p:spPr>
              <a:xfrm>
                <a:off x="3980292" y="2915952"/>
                <a:ext cx="27661" cy="3261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868" extrusionOk="0">
                    <a:moveTo>
                      <a:pt x="2051" y="1"/>
                    </a:moveTo>
                    <a:lnTo>
                      <a:pt x="900" y="691"/>
                    </a:lnTo>
                    <a:lnTo>
                      <a:pt x="816" y="670"/>
                    </a:lnTo>
                    <a:lnTo>
                      <a:pt x="796" y="670"/>
                    </a:lnTo>
                    <a:lnTo>
                      <a:pt x="649" y="566"/>
                    </a:lnTo>
                    <a:lnTo>
                      <a:pt x="482" y="482"/>
                    </a:lnTo>
                    <a:lnTo>
                      <a:pt x="419" y="482"/>
                    </a:lnTo>
                    <a:lnTo>
                      <a:pt x="335" y="545"/>
                    </a:lnTo>
                    <a:lnTo>
                      <a:pt x="293" y="587"/>
                    </a:lnTo>
                    <a:lnTo>
                      <a:pt x="272" y="587"/>
                    </a:lnTo>
                    <a:lnTo>
                      <a:pt x="272" y="670"/>
                    </a:lnTo>
                    <a:lnTo>
                      <a:pt x="272" y="691"/>
                    </a:lnTo>
                    <a:lnTo>
                      <a:pt x="272" y="775"/>
                    </a:lnTo>
                    <a:lnTo>
                      <a:pt x="272" y="838"/>
                    </a:lnTo>
                    <a:lnTo>
                      <a:pt x="231" y="984"/>
                    </a:lnTo>
                    <a:lnTo>
                      <a:pt x="231" y="1068"/>
                    </a:lnTo>
                    <a:lnTo>
                      <a:pt x="210" y="1528"/>
                    </a:lnTo>
                    <a:lnTo>
                      <a:pt x="210" y="1612"/>
                    </a:lnTo>
                    <a:lnTo>
                      <a:pt x="189" y="1737"/>
                    </a:lnTo>
                    <a:lnTo>
                      <a:pt x="189" y="1884"/>
                    </a:lnTo>
                    <a:lnTo>
                      <a:pt x="126" y="1905"/>
                    </a:lnTo>
                    <a:lnTo>
                      <a:pt x="168" y="2051"/>
                    </a:lnTo>
                    <a:lnTo>
                      <a:pt x="105" y="2219"/>
                    </a:lnTo>
                    <a:lnTo>
                      <a:pt x="105" y="2344"/>
                    </a:lnTo>
                    <a:lnTo>
                      <a:pt x="63" y="2407"/>
                    </a:lnTo>
                    <a:lnTo>
                      <a:pt x="63" y="2470"/>
                    </a:lnTo>
                    <a:lnTo>
                      <a:pt x="63" y="2553"/>
                    </a:lnTo>
                    <a:lnTo>
                      <a:pt x="0" y="2679"/>
                    </a:lnTo>
                    <a:lnTo>
                      <a:pt x="0" y="2721"/>
                    </a:lnTo>
                    <a:lnTo>
                      <a:pt x="189" y="2721"/>
                    </a:lnTo>
                    <a:lnTo>
                      <a:pt x="754" y="2867"/>
                    </a:lnTo>
                    <a:lnTo>
                      <a:pt x="1172" y="2449"/>
                    </a:lnTo>
                    <a:lnTo>
                      <a:pt x="1633" y="2407"/>
                    </a:lnTo>
                    <a:lnTo>
                      <a:pt x="1653" y="2219"/>
                    </a:lnTo>
                    <a:lnTo>
                      <a:pt x="1884" y="1926"/>
                    </a:lnTo>
                    <a:lnTo>
                      <a:pt x="1235" y="1214"/>
                    </a:lnTo>
                    <a:lnTo>
                      <a:pt x="2093" y="963"/>
                    </a:lnTo>
                    <a:lnTo>
                      <a:pt x="2302" y="754"/>
                    </a:lnTo>
                    <a:lnTo>
                      <a:pt x="2323" y="754"/>
                    </a:lnTo>
                    <a:lnTo>
                      <a:pt x="20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10"/>
              <p:cNvSpPr/>
              <p:nvPr/>
            </p:nvSpPr>
            <p:spPr>
              <a:xfrm>
                <a:off x="3979792" y="2924515"/>
                <a:ext cx="142521" cy="114714"/>
              </a:xfrm>
              <a:custGeom>
                <a:avLst/>
                <a:gdLst/>
                <a:ahLst/>
                <a:cxnLst/>
                <a:rect l="l" t="t" r="r" b="b"/>
                <a:pathLst>
                  <a:path w="11969" h="10087" extrusionOk="0">
                    <a:moveTo>
                      <a:pt x="2344" y="1"/>
                    </a:moveTo>
                    <a:lnTo>
                      <a:pt x="2135" y="210"/>
                    </a:lnTo>
                    <a:lnTo>
                      <a:pt x="1277" y="461"/>
                    </a:lnTo>
                    <a:lnTo>
                      <a:pt x="1926" y="1173"/>
                    </a:lnTo>
                    <a:lnTo>
                      <a:pt x="1695" y="1466"/>
                    </a:lnTo>
                    <a:lnTo>
                      <a:pt x="1675" y="1654"/>
                    </a:lnTo>
                    <a:lnTo>
                      <a:pt x="1214" y="1696"/>
                    </a:lnTo>
                    <a:lnTo>
                      <a:pt x="796" y="2114"/>
                    </a:lnTo>
                    <a:lnTo>
                      <a:pt x="231" y="1968"/>
                    </a:lnTo>
                    <a:lnTo>
                      <a:pt x="42" y="1968"/>
                    </a:lnTo>
                    <a:lnTo>
                      <a:pt x="42" y="2177"/>
                    </a:lnTo>
                    <a:lnTo>
                      <a:pt x="42" y="2407"/>
                    </a:lnTo>
                    <a:lnTo>
                      <a:pt x="1" y="2595"/>
                    </a:lnTo>
                    <a:lnTo>
                      <a:pt x="1" y="2637"/>
                    </a:lnTo>
                    <a:lnTo>
                      <a:pt x="63" y="2616"/>
                    </a:lnTo>
                    <a:lnTo>
                      <a:pt x="105" y="2637"/>
                    </a:lnTo>
                    <a:lnTo>
                      <a:pt x="168" y="2595"/>
                    </a:lnTo>
                    <a:lnTo>
                      <a:pt x="314" y="2658"/>
                    </a:lnTo>
                    <a:lnTo>
                      <a:pt x="273" y="2700"/>
                    </a:lnTo>
                    <a:lnTo>
                      <a:pt x="524" y="2972"/>
                    </a:lnTo>
                    <a:lnTo>
                      <a:pt x="545" y="3119"/>
                    </a:lnTo>
                    <a:lnTo>
                      <a:pt x="628" y="3139"/>
                    </a:lnTo>
                    <a:lnTo>
                      <a:pt x="628" y="3244"/>
                    </a:lnTo>
                    <a:lnTo>
                      <a:pt x="754" y="3349"/>
                    </a:lnTo>
                    <a:lnTo>
                      <a:pt x="838" y="3370"/>
                    </a:lnTo>
                    <a:lnTo>
                      <a:pt x="984" y="3663"/>
                    </a:lnTo>
                    <a:lnTo>
                      <a:pt x="984" y="3746"/>
                    </a:lnTo>
                    <a:lnTo>
                      <a:pt x="1047" y="3851"/>
                    </a:lnTo>
                    <a:lnTo>
                      <a:pt x="1110" y="3851"/>
                    </a:lnTo>
                    <a:lnTo>
                      <a:pt x="1151" y="3997"/>
                    </a:lnTo>
                    <a:lnTo>
                      <a:pt x="1193" y="4081"/>
                    </a:lnTo>
                    <a:lnTo>
                      <a:pt x="1319" y="4123"/>
                    </a:lnTo>
                    <a:lnTo>
                      <a:pt x="1423" y="4416"/>
                    </a:lnTo>
                    <a:lnTo>
                      <a:pt x="1528" y="4479"/>
                    </a:lnTo>
                    <a:lnTo>
                      <a:pt x="1570" y="4625"/>
                    </a:lnTo>
                    <a:lnTo>
                      <a:pt x="1528" y="4709"/>
                    </a:lnTo>
                    <a:lnTo>
                      <a:pt x="1528" y="4792"/>
                    </a:lnTo>
                    <a:lnTo>
                      <a:pt x="1633" y="4897"/>
                    </a:lnTo>
                    <a:lnTo>
                      <a:pt x="1633" y="4960"/>
                    </a:lnTo>
                    <a:lnTo>
                      <a:pt x="1716" y="5023"/>
                    </a:lnTo>
                    <a:lnTo>
                      <a:pt x="1821" y="4939"/>
                    </a:lnTo>
                    <a:lnTo>
                      <a:pt x="1926" y="5043"/>
                    </a:lnTo>
                    <a:lnTo>
                      <a:pt x="2114" y="5127"/>
                    </a:lnTo>
                    <a:lnTo>
                      <a:pt x="2260" y="5274"/>
                    </a:lnTo>
                    <a:lnTo>
                      <a:pt x="2323" y="5378"/>
                    </a:lnTo>
                    <a:lnTo>
                      <a:pt x="2344" y="5420"/>
                    </a:lnTo>
                    <a:lnTo>
                      <a:pt x="2365" y="5546"/>
                    </a:lnTo>
                    <a:lnTo>
                      <a:pt x="2428" y="5588"/>
                    </a:lnTo>
                    <a:lnTo>
                      <a:pt x="2470" y="5797"/>
                    </a:lnTo>
                    <a:lnTo>
                      <a:pt x="2574" y="5880"/>
                    </a:lnTo>
                    <a:lnTo>
                      <a:pt x="2637" y="6090"/>
                    </a:lnTo>
                    <a:lnTo>
                      <a:pt x="2658" y="6173"/>
                    </a:lnTo>
                    <a:lnTo>
                      <a:pt x="2616" y="6362"/>
                    </a:lnTo>
                    <a:lnTo>
                      <a:pt x="2574" y="6383"/>
                    </a:lnTo>
                    <a:lnTo>
                      <a:pt x="2616" y="6487"/>
                    </a:lnTo>
                    <a:lnTo>
                      <a:pt x="2658" y="6696"/>
                    </a:lnTo>
                    <a:lnTo>
                      <a:pt x="2679" y="6906"/>
                    </a:lnTo>
                    <a:lnTo>
                      <a:pt x="2783" y="7010"/>
                    </a:lnTo>
                    <a:lnTo>
                      <a:pt x="2825" y="7094"/>
                    </a:lnTo>
                    <a:lnTo>
                      <a:pt x="3097" y="7408"/>
                    </a:lnTo>
                    <a:lnTo>
                      <a:pt x="3202" y="7429"/>
                    </a:lnTo>
                    <a:lnTo>
                      <a:pt x="3307" y="7450"/>
                    </a:lnTo>
                    <a:lnTo>
                      <a:pt x="3390" y="7554"/>
                    </a:lnTo>
                    <a:lnTo>
                      <a:pt x="3474" y="7554"/>
                    </a:lnTo>
                    <a:lnTo>
                      <a:pt x="3620" y="7680"/>
                    </a:lnTo>
                    <a:lnTo>
                      <a:pt x="3620" y="7784"/>
                    </a:lnTo>
                    <a:lnTo>
                      <a:pt x="3788" y="7826"/>
                    </a:lnTo>
                    <a:lnTo>
                      <a:pt x="3767" y="7889"/>
                    </a:lnTo>
                    <a:lnTo>
                      <a:pt x="3830" y="7931"/>
                    </a:lnTo>
                    <a:lnTo>
                      <a:pt x="3976" y="8412"/>
                    </a:lnTo>
                    <a:lnTo>
                      <a:pt x="4102" y="8496"/>
                    </a:lnTo>
                    <a:lnTo>
                      <a:pt x="4102" y="8663"/>
                    </a:lnTo>
                    <a:lnTo>
                      <a:pt x="4541" y="9082"/>
                    </a:lnTo>
                    <a:lnTo>
                      <a:pt x="4604" y="9082"/>
                    </a:lnTo>
                    <a:lnTo>
                      <a:pt x="4646" y="9333"/>
                    </a:lnTo>
                    <a:lnTo>
                      <a:pt x="4834" y="9396"/>
                    </a:lnTo>
                    <a:lnTo>
                      <a:pt x="4939" y="9668"/>
                    </a:lnTo>
                    <a:lnTo>
                      <a:pt x="5043" y="9709"/>
                    </a:lnTo>
                    <a:lnTo>
                      <a:pt x="5127" y="9730"/>
                    </a:lnTo>
                    <a:lnTo>
                      <a:pt x="5169" y="9626"/>
                    </a:lnTo>
                    <a:lnTo>
                      <a:pt x="5336" y="9521"/>
                    </a:lnTo>
                    <a:lnTo>
                      <a:pt x="5232" y="9312"/>
                    </a:lnTo>
                    <a:lnTo>
                      <a:pt x="5294" y="9040"/>
                    </a:lnTo>
                    <a:lnTo>
                      <a:pt x="5462" y="8977"/>
                    </a:lnTo>
                    <a:lnTo>
                      <a:pt x="5650" y="9124"/>
                    </a:lnTo>
                    <a:lnTo>
                      <a:pt x="5985" y="9124"/>
                    </a:lnTo>
                    <a:lnTo>
                      <a:pt x="6487" y="9333"/>
                    </a:lnTo>
                    <a:lnTo>
                      <a:pt x="7010" y="9563"/>
                    </a:lnTo>
                    <a:lnTo>
                      <a:pt x="7031" y="10086"/>
                    </a:lnTo>
                    <a:lnTo>
                      <a:pt x="8077" y="8684"/>
                    </a:lnTo>
                    <a:lnTo>
                      <a:pt x="10253" y="8036"/>
                    </a:lnTo>
                    <a:lnTo>
                      <a:pt x="11885" y="7554"/>
                    </a:lnTo>
                    <a:lnTo>
                      <a:pt x="11969" y="6299"/>
                    </a:lnTo>
                    <a:lnTo>
                      <a:pt x="11843" y="5839"/>
                    </a:lnTo>
                    <a:lnTo>
                      <a:pt x="11655" y="5985"/>
                    </a:lnTo>
                    <a:lnTo>
                      <a:pt x="9960" y="5755"/>
                    </a:lnTo>
                    <a:lnTo>
                      <a:pt x="9835" y="5274"/>
                    </a:lnTo>
                    <a:lnTo>
                      <a:pt x="9688" y="5127"/>
                    </a:lnTo>
                    <a:lnTo>
                      <a:pt x="9688" y="4939"/>
                    </a:lnTo>
                    <a:lnTo>
                      <a:pt x="9688" y="4918"/>
                    </a:lnTo>
                    <a:lnTo>
                      <a:pt x="9667" y="4939"/>
                    </a:lnTo>
                    <a:lnTo>
                      <a:pt x="9625" y="4855"/>
                    </a:lnTo>
                    <a:lnTo>
                      <a:pt x="9625" y="4792"/>
                    </a:lnTo>
                    <a:lnTo>
                      <a:pt x="9667" y="4730"/>
                    </a:lnTo>
                    <a:lnTo>
                      <a:pt x="9563" y="4730"/>
                    </a:lnTo>
                    <a:lnTo>
                      <a:pt x="9563" y="4709"/>
                    </a:lnTo>
                    <a:lnTo>
                      <a:pt x="9458" y="4709"/>
                    </a:lnTo>
                    <a:lnTo>
                      <a:pt x="9270" y="4604"/>
                    </a:lnTo>
                    <a:lnTo>
                      <a:pt x="9249" y="4541"/>
                    </a:lnTo>
                    <a:lnTo>
                      <a:pt x="9228" y="4583"/>
                    </a:lnTo>
                    <a:lnTo>
                      <a:pt x="9123" y="4437"/>
                    </a:lnTo>
                    <a:lnTo>
                      <a:pt x="9102" y="4290"/>
                    </a:lnTo>
                    <a:lnTo>
                      <a:pt x="8809" y="3914"/>
                    </a:lnTo>
                    <a:lnTo>
                      <a:pt x="8726" y="3788"/>
                    </a:lnTo>
                    <a:lnTo>
                      <a:pt x="8809" y="3788"/>
                    </a:lnTo>
                    <a:lnTo>
                      <a:pt x="8809" y="3746"/>
                    </a:lnTo>
                    <a:lnTo>
                      <a:pt x="8705" y="3453"/>
                    </a:lnTo>
                    <a:lnTo>
                      <a:pt x="8705" y="3391"/>
                    </a:lnTo>
                    <a:lnTo>
                      <a:pt x="8621" y="3265"/>
                    </a:lnTo>
                    <a:lnTo>
                      <a:pt x="8579" y="3265"/>
                    </a:lnTo>
                    <a:lnTo>
                      <a:pt x="8391" y="3014"/>
                    </a:lnTo>
                    <a:lnTo>
                      <a:pt x="8307" y="3014"/>
                    </a:lnTo>
                    <a:lnTo>
                      <a:pt x="8224" y="2909"/>
                    </a:lnTo>
                    <a:lnTo>
                      <a:pt x="8224" y="2867"/>
                    </a:lnTo>
                    <a:lnTo>
                      <a:pt x="8286" y="2867"/>
                    </a:lnTo>
                    <a:lnTo>
                      <a:pt x="8307" y="2909"/>
                    </a:lnTo>
                    <a:lnTo>
                      <a:pt x="8286" y="2826"/>
                    </a:lnTo>
                    <a:lnTo>
                      <a:pt x="8182" y="2805"/>
                    </a:lnTo>
                    <a:lnTo>
                      <a:pt x="7973" y="2763"/>
                    </a:lnTo>
                    <a:lnTo>
                      <a:pt x="7868" y="2449"/>
                    </a:lnTo>
                    <a:lnTo>
                      <a:pt x="7805" y="2323"/>
                    </a:lnTo>
                    <a:lnTo>
                      <a:pt x="7742" y="2303"/>
                    </a:lnTo>
                    <a:lnTo>
                      <a:pt x="7742" y="2198"/>
                    </a:lnTo>
                    <a:lnTo>
                      <a:pt x="7701" y="2219"/>
                    </a:lnTo>
                    <a:lnTo>
                      <a:pt x="7659" y="2177"/>
                    </a:lnTo>
                    <a:lnTo>
                      <a:pt x="7282" y="2323"/>
                    </a:lnTo>
                    <a:lnTo>
                      <a:pt x="7261" y="2114"/>
                    </a:lnTo>
                    <a:lnTo>
                      <a:pt x="6738" y="1968"/>
                    </a:lnTo>
                    <a:lnTo>
                      <a:pt x="6654" y="1968"/>
                    </a:lnTo>
                    <a:lnTo>
                      <a:pt x="5566" y="1926"/>
                    </a:lnTo>
                    <a:lnTo>
                      <a:pt x="2867" y="43"/>
                    </a:lnTo>
                    <a:lnTo>
                      <a:pt x="2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6B6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10"/>
              <p:cNvSpPr/>
              <p:nvPr/>
            </p:nvSpPr>
            <p:spPr>
              <a:xfrm>
                <a:off x="4089663" y="2967116"/>
                <a:ext cx="5251" cy="10952"/>
              </a:xfrm>
              <a:custGeom>
                <a:avLst/>
                <a:gdLst/>
                <a:ahLst/>
                <a:cxnLst/>
                <a:rect l="l" t="t" r="r" b="b"/>
                <a:pathLst>
                  <a:path w="441" h="963" extrusionOk="0">
                    <a:moveTo>
                      <a:pt x="147" y="0"/>
                    </a:moveTo>
                    <a:lnTo>
                      <a:pt x="147" y="42"/>
                    </a:lnTo>
                    <a:lnTo>
                      <a:pt x="106" y="42"/>
                    </a:lnTo>
                    <a:lnTo>
                      <a:pt x="106" y="105"/>
                    </a:lnTo>
                    <a:lnTo>
                      <a:pt x="43" y="126"/>
                    </a:lnTo>
                    <a:lnTo>
                      <a:pt x="85" y="209"/>
                    </a:lnTo>
                    <a:lnTo>
                      <a:pt x="43" y="209"/>
                    </a:lnTo>
                    <a:lnTo>
                      <a:pt x="85" y="377"/>
                    </a:lnTo>
                    <a:lnTo>
                      <a:pt x="43" y="356"/>
                    </a:lnTo>
                    <a:lnTo>
                      <a:pt x="1" y="356"/>
                    </a:lnTo>
                    <a:lnTo>
                      <a:pt x="1" y="544"/>
                    </a:lnTo>
                    <a:lnTo>
                      <a:pt x="22" y="628"/>
                    </a:lnTo>
                    <a:lnTo>
                      <a:pt x="43" y="670"/>
                    </a:lnTo>
                    <a:lnTo>
                      <a:pt x="43" y="795"/>
                    </a:lnTo>
                    <a:lnTo>
                      <a:pt x="22" y="795"/>
                    </a:lnTo>
                    <a:lnTo>
                      <a:pt x="43" y="858"/>
                    </a:lnTo>
                    <a:lnTo>
                      <a:pt x="231" y="963"/>
                    </a:lnTo>
                    <a:lnTo>
                      <a:pt x="336" y="963"/>
                    </a:lnTo>
                    <a:lnTo>
                      <a:pt x="398" y="942"/>
                    </a:lnTo>
                    <a:lnTo>
                      <a:pt x="440" y="670"/>
                    </a:lnTo>
                    <a:lnTo>
                      <a:pt x="398" y="544"/>
                    </a:lnTo>
                    <a:lnTo>
                      <a:pt x="336" y="544"/>
                    </a:lnTo>
                    <a:lnTo>
                      <a:pt x="315" y="356"/>
                    </a:lnTo>
                    <a:lnTo>
                      <a:pt x="336" y="356"/>
                    </a:lnTo>
                    <a:lnTo>
                      <a:pt x="398" y="168"/>
                    </a:lnTo>
                    <a:lnTo>
                      <a:pt x="357" y="126"/>
                    </a:lnTo>
                    <a:lnTo>
                      <a:pt x="315" y="126"/>
                    </a:lnTo>
                    <a:lnTo>
                      <a:pt x="315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10"/>
              <p:cNvSpPr/>
              <p:nvPr/>
            </p:nvSpPr>
            <p:spPr>
              <a:xfrm>
                <a:off x="4095152" y="2967833"/>
                <a:ext cx="32900" cy="2475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177" extrusionOk="0">
                    <a:moveTo>
                      <a:pt x="2490" y="0"/>
                    </a:moveTo>
                    <a:lnTo>
                      <a:pt x="2490" y="84"/>
                    </a:lnTo>
                    <a:lnTo>
                      <a:pt x="2469" y="146"/>
                    </a:lnTo>
                    <a:lnTo>
                      <a:pt x="2093" y="356"/>
                    </a:lnTo>
                    <a:lnTo>
                      <a:pt x="2093" y="502"/>
                    </a:lnTo>
                    <a:lnTo>
                      <a:pt x="1779" y="795"/>
                    </a:lnTo>
                    <a:lnTo>
                      <a:pt x="1737" y="879"/>
                    </a:lnTo>
                    <a:lnTo>
                      <a:pt x="1779" y="900"/>
                    </a:lnTo>
                    <a:lnTo>
                      <a:pt x="1821" y="983"/>
                    </a:lnTo>
                    <a:lnTo>
                      <a:pt x="1653" y="1130"/>
                    </a:lnTo>
                    <a:lnTo>
                      <a:pt x="1611" y="1046"/>
                    </a:lnTo>
                    <a:lnTo>
                      <a:pt x="1549" y="1088"/>
                    </a:lnTo>
                    <a:lnTo>
                      <a:pt x="1465" y="1088"/>
                    </a:lnTo>
                    <a:lnTo>
                      <a:pt x="1507" y="1193"/>
                    </a:lnTo>
                    <a:lnTo>
                      <a:pt x="1444" y="1193"/>
                    </a:lnTo>
                    <a:lnTo>
                      <a:pt x="1423" y="1234"/>
                    </a:lnTo>
                    <a:lnTo>
                      <a:pt x="1256" y="1255"/>
                    </a:lnTo>
                    <a:lnTo>
                      <a:pt x="1130" y="1297"/>
                    </a:lnTo>
                    <a:lnTo>
                      <a:pt x="1088" y="1214"/>
                    </a:lnTo>
                    <a:lnTo>
                      <a:pt x="837" y="1214"/>
                    </a:lnTo>
                    <a:lnTo>
                      <a:pt x="628" y="1151"/>
                    </a:lnTo>
                    <a:lnTo>
                      <a:pt x="398" y="1339"/>
                    </a:lnTo>
                    <a:lnTo>
                      <a:pt x="314" y="1318"/>
                    </a:lnTo>
                    <a:lnTo>
                      <a:pt x="251" y="1318"/>
                    </a:lnTo>
                    <a:lnTo>
                      <a:pt x="147" y="1360"/>
                    </a:lnTo>
                    <a:lnTo>
                      <a:pt x="105" y="1109"/>
                    </a:lnTo>
                    <a:lnTo>
                      <a:pt x="63" y="1151"/>
                    </a:lnTo>
                    <a:lnTo>
                      <a:pt x="0" y="1130"/>
                    </a:lnTo>
                    <a:lnTo>
                      <a:pt x="0" y="1318"/>
                    </a:lnTo>
                    <a:lnTo>
                      <a:pt x="147" y="1465"/>
                    </a:lnTo>
                    <a:lnTo>
                      <a:pt x="272" y="1946"/>
                    </a:lnTo>
                    <a:lnTo>
                      <a:pt x="1967" y="2176"/>
                    </a:lnTo>
                    <a:lnTo>
                      <a:pt x="2155" y="2030"/>
                    </a:lnTo>
                    <a:lnTo>
                      <a:pt x="2658" y="502"/>
                    </a:lnTo>
                    <a:lnTo>
                      <a:pt x="2762" y="481"/>
                    </a:lnTo>
                    <a:lnTo>
                      <a:pt x="2762" y="314"/>
                    </a:lnTo>
                    <a:lnTo>
                      <a:pt x="2720" y="251"/>
                    </a:lnTo>
                    <a:lnTo>
                      <a:pt x="2678" y="272"/>
                    </a:lnTo>
                    <a:lnTo>
                      <a:pt x="2658" y="251"/>
                    </a:lnTo>
                    <a:lnTo>
                      <a:pt x="2595" y="209"/>
                    </a:lnTo>
                    <a:lnTo>
                      <a:pt x="2574" y="42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10"/>
              <p:cNvSpPr/>
              <p:nvPr/>
            </p:nvSpPr>
            <p:spPr>
              <a:xfrm>
                <a:off x="4101380" y="2973303"/>
                <a:ext cx="51583" cy="60684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5336" extrusionOk="0">
                    <a:moveTo>
                      <a:pt x="2239" y="0"/>
                    </a:moveTo>
                    <a:lnTo>
                      <a:pt x="2135" y="21"/>
                    </a:lnTo>
                    <a:lnTo>
                      <a:pt x="1632" y="1549"/>
                    </a:lnTo>
                    <a:lnTo>
                      <a:pt x="1758" y="2009"/>
                    </a:lnTo>
                    <a:lnTo>
                      <a:pt x="1674" y="3264"/>
                    </a:lnTo>
                    <a:lnTo>
                      <a:pt x="42" y="3746"/>
                    </a:lnTo>
                    <a:lnTo>
                      <a:pt x="0" y="4018"/>
                    </a:lnTo>
                    <a:lnTo>
                      <a:pt x="523" y="4708"/>
                    </a:lnTo>
                    <a:lnTo>
                      <a:pt x="461" y="4938"/>
                    </a:lnTo>
                    <a:lnTo>
                      <a:pt x="795" y="5336"/>
                    </a:lnTo>
                    <a:lnTo>
                      <a:pt x="879" y="5315"/>
                    </a:lnTo>
                    <a:lnTo>
                      <a:pt x="900" y="5336"/>
                    </a:lnTo>
                    <a:lnTo>
                      <a:pt x="1005" y="5336"/>
                    </a:lnTo>
                    <a:lnTo>
                      <a:pt x="1088" y="5231"/>
                    </a:lnTo>
                    <a:lnTo>
                      <a:pt x="1214" y="5231"/>
                    </a:lnTo>
                    <a:lnTo>
                      <a:pt x="1423" y="5127"/>
                    </a:lnTo>
                    <a:lnTo>
                      <a:pt x="1528" y="5127"/>
                    </a:lnTo>
                    <a:lnTo>
                      <a:pt x="1632" y="5106"/>
                    </a:lnTo>
                    <a:lnTo>
                      <a:pt x="1716" y="5147"/>
                    </a:lnTo>
                    <a:lnTo>
                      <a:pt x="1779" y="5147"/>
                    </a:lnTo>
                    <a:lnTo>
                      <a:pt x="1925" y="4938"/>
                    </a:lnTo>
                    <a:lnTo>
                      <a:pt x="1925" y="4917"/>
                    </a:lnTo>
                    <a:lnTo>
                      <a:pt x="1946" y="4917"/>
                    </a:lnTo>
                    <a:lnTo>
                      <a:pt x="1946" y="4834"/>
                    </a:lnTo>
                    <a:lnTo>
                      <a:pt x="1883" y="4813"/>
                    </a:lnTo>
                    <a:lnTo>
                      <a:pt x="1925" y="4750"/>
                    </a:lnTo>
                    <a:lnTo>
                      <a:pt x="1883" y="4687"/>
                    </a:lnTo>
                    <a:lnTo>
                      <a:pt x="1967" y="4603"/>
                    </a:lnTo>
                    <a:lnTo>
                      <a:pt x="2030" y="4541"/>
                    </a:lnTo>
                    <a:lnTo>
                      <a:pt x="2239" y="4541"/>
                    </a:lnTo>
                    <a:lnTo>
                      <a:pt x="2365" y="4520"/>
                    </a:lnTo>
                    <a:lnTo>
                      <a:pt x="2448" y="4583"/>
                    </a:lnTo>
                    <a:lnTo>
                      <a:pt x="2553" y="4436"/>
                    </a:lnTo>
                    <a:lnTo>
                      <a:pt x="2595" y="4415"/>
                    </a:lnTo>
                    <a:lnTo>
                      <a:pt x="2595" y="4227"/>
                    </a:lnTo>
                    <a:lnTo>
                      <a:pt x="2804" y="3976"/>
                    </a:lnTo>
                    <a:lnTo>
                      <a:pt x="2930" y="3955"/>
                    </a:lnTo>
                    <a:lnTo>
                      <a:pt x="3013" y="3976"/>
                    </a:lnTo>
                    <a:lnTo>
                      <a:pt x="3076" y="3913"/>
                    </a:lnTo>
                    <a:lnTo>
                      <a:pt x="3348" y="3913"/>
                    </a:lnTo>
                    <a:lnTo>
                      <a:pt x="3390" y="3850"/>
                    </a:lnTo>
                    <a:lnTo>
                      <a:pt x="3327" y="3808"/>
                    </a:lnTo>
                    <a:lnTo>
                      <a:pt x="3285" y="3599"/>
                    </a:lnTo>
                    <a:lnTo>
                      <a:pt x="3306" y="3599"/>
                    </a:lnTo>
                    <a:lnTo>
                      <a:pt x="3244" y="3494"/>
                    </a:lnTo>
                    <a:lnTo>
                      <a:pt x="3223" y="3474"/>
                    </a:lnTo>
                    <a:lnTo>
                      <a:pt x="3244" y="3390"/>
                    </a:lnTo>
                    <a:lnTo>
                      <a:pt x="3244" y="3285"/>
                    </a:lnTo>
                    <a:lnTo>
                      <a:pt x="3348" y="3118"/>
                    </a:lnTo>
                    <a:lnTo>
                      <a:pt x="3432" y="3076"/>
                    </a:lnTo>
                    <a:lnTo>
                      <a:pt x="3390" y="3013"/>
                    </a:lnTo>
                    <a:lnTo>
                      <a:pt x="3411" y="3013"/>
                    </a:lnTo>
                    <a:lnTo>
                      <a:pt x="3495" y="2867"/>
                    </a:lnTo>
                    <a:lnTo>
                      <a:pt x="3536" y="2846"/>
                    </a:lnTo>
                    <a:lnTo>
                      <a:pt x="3599" y="2846"/>
                    </a:lnTo>
                    <a:lnTo>
                      <a:pt x="3557" y="2909"/>
                    </a:lnTo>
                    <a:lnTo>
                      <a:pt x="3536" y="2971"/>
                    </a:lnTo>
                    <a:lnTo>
                      <a:pt x="3620" y="3013"/>
                    </a:lnTo>
                    <a:lnTo>
                      <a:pt x="3662" y="3013"/>
                    </a:lnTo>
                    <a:lnTo>
                      <a:pt x="3746" y="2804"/>
                    </a:lnTo>
                    <a:lnTo>
                      <a:pt x="3808" y="2741"/>
                    </a:lnTo>
                    <a:lnTo>
                      <a:pt x="3871" y="2616"/>
                    </a:lnTo>
                    <a:lnTo>
                      <a:pt x="4018" y="2490"/>
                    </a:lnTo>
                    <a:lnTo>
                      <a:pt x="4227" y="2134"/>
                    </a:lnTo>
                    <a:lnTo>
                      <a:pt x="4248" y="2072"/>
                    </a:lnTo>
                    <a:lnTo>
                      <a:pt x="4248" y="1988"/>
                    </a:lnTo>
                    <a:lnTo>
                      <a:pt x="4290" y="1862"/>
                    </a:lnTo>
                    <a:lnTo>
                      <a:pt x="4332" y="1758"/>
                    </a:lnTo>
                    <a:lnTo>
                      <a:pt x="4269" y="1695"/>
                    </a:lnTo>
                    <a:lnTo>
                      <a:pt x="4164" y="1674"/>
                    </a:lnTo>
                    <a:lnTo>
                      <a:pt x="3955" y="1507"/>
                    </a:lnTo>
                    <a:lnTo>
                      <a:pt x="3913" y="1402"/>
                    </a:lnTo>
                    <a:lnTo>
                      <a:pt x="3808" y="1298"/>
                    </a:lnTo>
                    <a:lnTo>
                      <a:pt x="3767" y="1151"/>
                    </a:lnTo>
                    <a:lnTo>
                      <a:pt x="3599" y="942"/>
                    </a:lnTo>
                    <a:lnTo>
                      <a:pt x="3516" y="942"/>
                    </a:lnTo>
                    <a:lnTo>
                      <a:pt x="3390" y="963"/>
                    </a:lnTo>
                    <a:lnTo>
                      <a:pt x="3118" y="921"/>
                    </a:lnTo>
                    <a:lnTo>
                      <a:pt x="3013" y="942"/>
                    </a:lnTo>
                    <a:lnTo>
                      <a:pt x="2930" y="963"/>
                    </a:lnTo>
                    <a:lnTo>
                      <a:pt x="2804" y="921"/>
                    </a:lnTo>
                    <a:lnTo>
                      <a:pt x="2469" y="649"/>
                    </a:lnTo>
                    <a:lnTo>
                      <a:pt x="2469" y="565"/>
                    </a:lnTo>
                    <a:lnTo>
                      <a:pt x="2260" y="33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10"/>
              <p:cNvSpPr/>
              <p:nvPr/>
            </p:nvSpPr>
            <p:spPr>
              <a:xfrm>
                <a:off x="4124802" y="2964728"/>
                <a:ext cx="2751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231" h="525" extrusionOk="0">
                    <a:moveTo>
                      <a:pt x="209" y="1"/>
                    </a:moveTo>
                    <a:lnTo>
                      <a:pt x="168" y="22"/>
                    </a:lnTo>
                    <a:lnTo>
                      <a:pt x="105" y="22"/>
                    </a:lnTo>
                    <a:lnTo>
                      <a:pt x="84" y="168"/>
                    </a:lnTo>
                    <a:lnTo>
                      <a:pt x="63" y="210"/>
                    </a:lnTo>
                    <a:lnTo>
                      <a:pt x="21" y="168"/>
                    </a:lnTo>
                    <a:lnTo>
                      <a:pt x="0" y="231"/>
                    </a:lnTo>
                    <a:lnTo>
                      <a:pt x="0" y="273"/>
                    </a:lnTo>
                    <a:lnTo>
                      <a:pt x="84" y="315"/>
                    </a:lnTo>
                    <a:lnTo>
                      <a:pt x="105" y="482"/>
                    </a:lnTo>
                    <a:lnTo>
                      <a:pt x="168" y="524"/>
                    </a:lnTo>
                    <a:lnTo>
                      <a:pt x="168" y="440"/>
                    </a:lnTo>
                    <a:lnTo>
                      <a:pt x="209" y="336"/>
                    </a:lnTo>
                    <a:lnTo>
                      <a:pt x="209" y="168"/>
                    </a:lnTo>
                    <a:lnTo>
                      <a:pt x="188" y="168"/>
                    </a:lnTo>
                    <a:lnTo>
                      <a:pt x="209" y="106"/>
                    </a:lnTo>
                    <a:lnTo>
                      <a:pt x="188" y="64"/>
                    </a:lnTo>
                    <a:lnTo>
                      <a:pt x="209" y="43"/>
                    </a:lnTo>
                    <a:lnTo>
                      <a:pt x="230" y="43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10"/>
              <p:cNvSpPr/>
              <p:nvPr/>
            </p:nvSpPr>
            <p:spPr>
              <a:xfrm>
                <a:off x="4037591" y="3015893"/>
                <a:ext cx="73267" cy="45456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3997" extrusionOk="0">
                    <a:moveTo>
                      <a:pt x="5399" y="1"/>
                    </a:moveTo>
                    <a:lnTo>
                      <a:pt x="3223" y="649"/>
                    </a:lnTo>
                    <a:lnTo>
                      <a:pt x="2177" y="2051"/>
                    </a:lnTo>
                    <a:lnTo>
                      <a:pt x="2156" y="1528"/>
                    </a:lnTo>
                    <a:lnTo>
                      <a:pt x="1633" y="1298"/>
                    </a:lnTo>
                    <a:lnTo>
                      <a:pt x="1131" y="1089"/>
                    </a:lnTo>
                    <a:lnTo>
                      <a:pt x="796" y="1089"/>
                    </a:lnTo>
                    <a:lnTo>
                      <a:pt x="608" y="942"/>
                    </a:lnTo>
                    <a:lnTo>
                      <a:pt x="440" y="1005"/>
                    </a:lnTo>
                    <a:lnTo>
                      <a:pt x="378" y="1277"/>
                    </a:lnTo>
                    <a:lnTo>
                      <a:pt x="482" y="1486"/>
                    </a:lnTo>
                    <a:lnTo>
                      <a:pt x="315" y="1591"/>
                    </a:lnTo>
                    <a:lnTo>
                      <a:pt x="273" y="1695"/>
                    </a:lnTo>
                    <a:lnTo>
                      <a:pt x="189" y="1674"/>
                    </a:lnTo>
                    <a:lnTo>
                      <a:pt x="85" y="1633"/>
                    </a:lnTo>
                    <a:lnTo>
                      <a:pt x="106" y="1737"/>
                    </a:lnTo>
                    <a:lnTo>
                      <a:pt x="168" y="2030"/>
                    </a:lnTo>
                    <a:lnTo>
                      <a:pt x="168" y="2218"/>
                    </a:lnTo>
                    <a:lnTo>
                      <a:pt x="85" y="2218"/>
                    </a:lnTo>
                    <a:lnTo>
                      <a:pt x="85" y="2260"/>
                    </a:lnTo>
                    <a:lnTo>
                      <a:pt x="1" y="2239"/>
                    </a:lnTo>
                    <a:lnTo>
                      <a:pt x="1" y="2239"/>
                    </a:lnTo>
                    <a:lnTo>
                      <a:pt x="22" y="2344"/>
                    </a:lnTo>
                    <a:lnTo>
                      <a:pt x="106" y="2344"/>
                    </a:lnTo>
                    <a:lnTo>
                      <a:pt x="106" y="2428"/>
                    </a:lnTo>
                    <a:lnTo>
                      <a:pt x="231" y="2616"/>
                    </a:lnTo>
                    <a:lnTo>
                      <a:pt x="315" y="3139"/>
                    </a:lnTo>
                    <a:lnTo>
                      <a:pt x="482" y="3265"/>
                    </a:lnTo>
                    <a:lnTo>
                      <a:pt x="482" y="3453"/>
                    </a:lnTo>
                    <a:lnTo>
                      <a:pt x="419" y="3474"/>
                    </a:lnTo>
                    <a:lnTo>
                      <a:pt x="482" y="3620"/>
                    </a:lnTo>
                    <a:lnTo>
                      <a:pt x="608" y="3767"/>
                    </a:lnTo>
                    <a:lnTo>
                      <a:pt x="608" y="3913"/>
                    </a:lnTo>
                    <a:lnTo>
                      <a:pt x="650" y="3997"/>
                    </a:lnTo>
                    <a:lnTo>
                      <a:pt x="796" y="3997"/>
                    </a:lnTo>
                    <a:lnTo>
                      <a:pt x="817" y="3934"/>
                    </a:lnTo>
                    <a:lnTo>
                      <a:pt x="963" y="3997"/>
                    </a:lnTo>
                    <a:lnTo>
                      <a:pt x="1068" y="3976"/>
                    </a:lnTo>
                    <a:lnTo>
                      <a:pt x="1173" y="3871"/>
                    </a:lnTo>
                    <a:lnTo>
                      <a:pt x="1319" y="3871"/>
                    </a:lnTo>
                    <a:lnTo>
                      <a:pt x="1361" y="3934"/>
                    </a:lnTo>
                    <a:lnTo>
                      <a:pt x="1466" y="3892"/>
                    </a:lnTo>
                    <a:lnTo>
                      <a:pt x="1570" y="3725"/>
                    </a:lnTo>
                    <a:lnTo>
                      <a:pt x="1633" y="3725"/>
                    </a:lnTo>
                    <a:lnTo>
                      <a:pt x="1696" y="3579"/>
                    </a:lnTo>
                    <a:lnTo>
                      <a:pt x="1842" y="3495"/>
                    </a:lnTo>
                    <a:lnTo>
                      <a:pt x="1905" y="3474"/>
                    </a:lnTo>
                    <a:lnTo>
                      <a:pt x="2010" y="3474"/>
                    </a:lnTo>
                    <a:lnTo>
                      <a:pt x="2051" y="3495"/>
                    </a:lnTo>
                    <a:lnTo>
                      <a:pt x="2198" y="3495"/>
                    </a:lnTo>
                    <a:lnTo>
                      <a:pt x="2219" y="3558"/>
                    </a:lnTo>
                    <a:lnTo>
                      <a:pt x="2365" y="3579"/>
                    </a:lnTo>
                    <a:lnTo>
                      <a:pt x="2616" y="3474"/>
                    </a:lnTo>
                    <a:lnTo>
                      <a:pt x="2826" y="3453"/>
                    </a:lnTo>
                    <a:lnTo>
                      <a:pt x="2909" y="3369"/>
                    </a:lnTo>
                    <a:lnTo>
                      <a:pt x="2930" y="3307"/>
                    </a:lnTo>
                    <a:lnTo>
                      <a:pt x="3119" y="3160"/>
                    </a:lnTo>
                    <a:lnTo>
                      <a:pt x="3223" y="3160"/>
                    </a:lnTo>
                    <a:lnTo>
                      <a:pt x="3307" y="3202"/>
                    </a:lnTo>
                    <a:lnTo>
                      <a:pt x="3370" y="3181"/>
                    </a:lnTo>
                    <a:lnTo>
                      <a:pt x="3432" y="3139"/>
                    </a:lnTo>
                    <a:lnTo>
                      <a:pt x="3453" y="3181"/>
                    </a:lnTo>
                    <a:lnTo>
                      <a:pt x="3537" y="3181"/>
                    </a:lnTo>
                    <a:lnTo>
                      <a:pt x="3725" y="3034"/>
                    </a:lnTo>
                    <a:lnTo>
                      <a:pt x="3830" y="2846"/>
                    </a:lnTo>
                    <a:lnTo>
                      <a:pt x="3935" y="2783"/>
                    </a:lnTo>
                    <a:lnTo>
                      <a:pt x="3997" y="2783"/>
                    </a:lnTo>
                    <a:lnTo>
                      <a:pt x="4625" y="2616"/>
                    </a:lnTo>
                    <a:lnTo>
                      <a:pt x="4688" y="2532"/>
                    </a:lnTo>
                    <a:lnTo>
                      <a:pt x="5043" y="2470"/>
                    </a:lnTo>
                    <a:lnTo>
                      <a:pt x="5253" y="2365"/>
                    </a:lnTo>
                    <a:lnTo>
                      <a:pt x="5399" y="2260"/>
                    </a:lnTo>
                    <a:lnTo>
                      <a:pt x="5629" y="2218"/>
                    </a:lnTo>
                    <a:lnTo>
                      <a:pt x="5608" y="2135"/>
                    </a:lnTo>
                    <a:lnTo>
                      <a:pt x="5629" y="2114"/>
                    </a:lnTo>
                    <a:lnTo>
                      <a:pt x="5567" y="2051"/>
                    </a:lnTo>
                    <a:lnTo>
                      <a:pt x="5608" y="1905"/>
                    </a:lnTo>
                    <a:lnTo>
                      <a:pt x="5776" y="1674"/>
                    </a:lnTo>
                    <a:lnTo>
                      <a:pt x="6027" y="1612"/>
                    </a:lnTo>
                    <a:lnTo>
                      <a:pt x="6152" y="1591"/>
                    </a:lnTo>
                    <a:lnTo>
                      <a:pt x="5818" y="1193"/>
                    </a:lnTo>
                    <a:lnTo>
                      <a:pt x="5880" y="963"/>
                    </a:lnTo>
                    <a:lnTo>
                      <a:pt x="5357" y="273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10"/>
              <p:cNvSpPr/>
              <p:nvPr/>
            </p:nvSpPr>
            <p:spPr>
              <a:xfrm>
                <a:off x="3911526" y="2929280"/>
                <a:ext cx="85972" cy="69020"/>
              </a:xfrm>
              <a:custGeom>
                <a:avLst/>
                <a:gdLst/>
                <a:ahLst/>
                <a:cxnLst/>
                <a:rect l="l" t="t" r="r" b="b"/>
                <a:pathLst>
                  <a:path w="7220" h="6069" extrusionOk="0">
                    <a:moveTo>
                      <a:pt x="503" y="0"/>
                    </a:moveTo>
                    <a:lnTo>
                      <a:pt x="210" y="21"/>
                    </a:lnTo>
                    <a:lnTo>
                      <a:pt x="147" y="21"/>
                    </a:lnTo>
                    <a:lnTo>
                      <a:pt x="126" y="126"/>
                    </a:lnTo>
                    <a:lnTo>
                      <a:pt x="84" y="356"/>
                    </a:lnTo>
                    <a:lnTo>
                      <a:pt x="126" y="523"/>
                    </a:lnTo>
                    <a:lnTo>
                      <a:pt x="126" y="649"/>
                    </a:lnTo>
                    <a:lnTo>
                      <a:pt x="42" y="858"/>
                    </a:lnTo>
                    <a:lnTo>
                      <a:pt x="1" y="1047"/>
                    </a:lnTo>
                    <a:lnTo>
                      <a:pt x="42" y="1193"/>
                    </a:lnTo>
                    <a:lnTo>
                      <a:pt x="126" y="1486"/>
                    </a:lnTo>
                    <a:lnTo>
                      <a:pt x="314" y="6068"/>
                    </a:lnTo>
                    <a:lnTo>
                      <a:pt x="7219" y="6005"/>
                    </a:lnTo>
                    <a:lnTo>
                      <a:pt x="7219" y="5985"/>
                    </a:lnTo>
                    <a:lnTo>
                      <a:pt x="7115" y="5964"/>
                    </a:lnTo>
                    <a:lnTo>
                      <a:pt x="6989" y="5796"/>
                    </a:lnTo>
                    <a:lnTo>
                      <a:pt x="6947" y="5754"/>
                    </a:lnTo>
                    <a:lnTo>
                      <a:pt x="6822" y="5692"/>
                    </a:lnTo>
                    <a:lnTo>
                      <a:pt x="6738" y="5566"/>
                    </a:lnTo>
                    <a:lnTo>
                      <a:pt x="6675" y="5587"/>
                    </a:lnTo>
                    <a:lnTo>
                      <a:pt x="6571" y="5587"/>
                    </a:lnTo>
                    <a:lnTo>
                      <a:pt x="6403" y="5461"/>
                    </a:lnTo>
                    <a:lnTo>
                      <a:pt x="6299" y="5169"/>
                    </a:lnTo>
                    <a:lnTo>
                      <a:pt x="6319" y="5106"/>
                    </a:lnTo>
                    <a:lnTo>
                      <a:pt x="6319" y="4938"/>
                    </a:lnTo>
                    <a:lnTo>
                      <a:pt x="6278" y="4855"/>
                    </a:lnTo>
                    <a:lnTo>
                      <a:pt x="6299" y="4813"/>
                    </a:lnTo>
                    <a:lnTo>
                      <a:pt x="6319" y="4855"/>
                    </a:lnTo>
                    <a:lnTo>
                      <a:pt x="6508" y="4855"/>
                    </a:lnTo>
                    <a:lnTo>
                      <a:pt x="6424" y="4792"/>
                    </a:lnTo>
                    <a:lnTo>
                      <a:pt x="6382" y="4792"/>
                    </a:lnTo>
                    <a:lnTo>
                      <a:pt x="6299" y="4624"/>
                    </a:lnTo>
                    <a:lnTo>
                      <a:pt x="6257" y="4604"/>
                    </a:lnTo>
                    <a:lnTo>
                      <a:pt x="6257" y="4645"/>
                    </a:lnTo>
                    <a:lnTo>
                      <a:pt x="6173" y="4583"/>
                    </a:lnTo>
                    <a:lnTo>
                      <a:pt x="6110" y="4415"/>
                    </a:lnTo>
                    <a:lnTo>
                      <a:pt x="5901" y="4080"/>
                    </a:lnTo>
                    <a:lnTo>
                      <a:pt x="5796" y="4018"/>
                    </a:lnTo>
                    <a:lnTo>
                      <a:pt x="5775" y="3871"/>
                    </a:lnTo>
                    <a:lnTo>
                      <a:pt x="5420" y="3327"/>
                    </a:lnTo>
                    <a:lnTo>
                      <a:pt x="5420" y="3223"/>
                    </a:lnTo>
                    <a:lnTo>
                      <a:pt x="5357" y="3118"/>
                    </a:lnTo>
                    <a:lnTo>
                      <a:pt x="5336" y="2867"/>
                    </a:lnTo>
                    <a:lnTo>
                      <a:pt x="5273" y="2825"/>
                    </a:lnTo>
                    <a:lnTo>
                      <a:pt x="5273" y="2741"/>
                    </a:lnTo>
                    <a:lnTo>
                      <a:pt x="5064" y="2532"/>
                    </a:lnTo>
                    <a:lnTo>
                      <a:pt x="5064" y="2448"/>
                    </a:lnTo>
                    <a:lnTo>
                      <a:pt x="5106" y="2344"/>
                    </a:lnTo>
                    <a:lnTo>
                      <a:pt x="5043" y="2281"/>
                    </a:lnTo>
                    <a:lnTo>
                      <a:pt x="4708" y="1988"/>
                    </a:lnTo>
                    <a:lnTo>
                      <a:pt x="4687" y="1884"/>
                    </a:lnTo>
                    <a:lnTo>
                      <a:pt x="4478" y="1653"/>
                    </a:lnTo>
                    <a:lnTo>
                      <a:pt x="4478" y="1507"/>
                    </a:lnTo>
                    <a:lnTo>
                      <a:pt x="4332" y="1360"/>
                    </a:lnTo>
                    <a:lnTo>
                      <a:pt x="4374" y="1277"/>
                    </a:lnTo>
                    <a:lnTo>
                      <a:pt x="4374" y="1193"/>
                    </a:lnTo>
                    <a:lnTo>
                      <a:pt x="4395" y="1151"/>
                    </a:lnTo>
                    <a:lnTo>
                      <a:pt x="4395" y="1193"/>
                    </a:lnTo>
                    <a:lnTo>
                      <a:pt x="4478" y="1193"/>
                    </a:lnTo>
                    <a:lnTo>
                      <a:pt x="4499" y="1339"/>
                    </a:lnTo>
                    <a:lnTo>
                      <a:pt x="4541" y="1402"/>
                    </a:lnTo>
                    <a:lnTo>
                      <a:pt x="4583" y="1465"/>
                    </a:lnTo>
                    <a:lnTo>
                      <a:pt x="4792" y="1674"/>
                    </a:lnTo>
                    <a:lnTo>
                      <a:pt x="4792" y="1779"/>
                    </a:lnTo>
                    <a:lnTo>
                      <a:pt x="4834" y="1884"/>
                    </a:lnTo>
                    <a:lnTo>
                      <a:pt x="5001" y="1967"/>
                    </a:lnTo>
                    <a:lnTo>
                      <a:pt x="5022" y="2072"/>
                    </a:lnTo>
                    <a:lnTo>
                      <a:pt x="5315" y="2344"/>
                    </a:lnTo>
                    <a:lnTo>
                      <a:pt x="5462" y="2428"/>
                    </a:lnTo>
                    <a:lnTo>
                      <a:pt x="5462" y="2490"/>
                    </a:lnTo>
                    <a:lnTo>
                      <a:pt x="5483" y="2407"/>
                    </a:lnTo>
                    <a:lnTo>
                      <a:pt x="5566" y="2323"/>
                    </a:lnTo>
                    <a:lnTo>
                      <a:pt x="5629" y="2114"/>
                    </a:lnTo>
                    <a:lnTo>
                      <a:pt x="5566" y="2072"/>
                    </a:lnTo>
                    <a:lnTo>
                      <a:pt x="5650" y="1904"/>
                    </a:lnTo>
                    <a:lnTo>
                      <a:pt x="5650" y="1779"/>
                    </a:lnTo>
                    <a:lnTo>
                      <a:pt x="5734" y="1465"/>
                    </a:lnTo>
                    <a:lnTo>
                      <a:pt x="5755" y="1444"/>
                    </a:lnTo>
                    <a:lnTo>
                      <a:pt x="5671" y="1235"/>
                    </a:lnTo>
                    <a:lnTo>
                      <a:pt x="5734" y="1088"/>
                    </a:lnTo>
                    <a:lnTo>
                      <a:pt x="5587" y="775"/>
                    </a:lnTo>
                    <a:lnTo>
                      <a:pt x="5441" y="544"/>
                    </a:lnTo>
                    <a:lnTo>
                      <a:pt x="5378" y="335"/>
                    </a:lnTo>
                    <a:lnTo>
                      <a:pt x="5273" y="147"/>
                    </a:lnTo>
                    <a:lnTo>
                      <a:pt x="5211" y="126"/>
                    </a:lnTo>
                    <a:lnTo>
                      <a:pt x="5127" y="231"/>
                    </a:lnTo>
                    <a:lnTo>
                      <a:pt x="4959" y="293"/>
                    </a:lnTo>
                    <a:lnTo>
                      <a:pt x="4604" y="231"/>
                    </a:lnTo>
                    <a:lnTo>
                      <a:pt x="4311" y="314"/>
                    </a:lnTo>
                    <a:lnTo>
                      <a:pt x="4102" y="147"/>
                    </a:lnTo>
                    <a:lnTo>
                      <a:pt x="4081" y="251"/>
                    </a:lnTo>
                    <a:lnTo>
                      <a:pt x="4164" y="398"/>
                    </a:lnTo>
                    <a:lnTo>
                      <a:pt x="4164" y="461"/>
                    </a:lnTo>
                    <a:lnTo>
                      <a:pt x="4081" y="335"/>
                    </a:lnTo>
                    <a:lnTo>
                      <a:pt x="3976" y="293"/>
                    </a:lnTo>
                    <a:lnTo>
                      <a:pt x="3955" y="189"/>
                    </a:lnTo>
                    <a:lnTo>
                      <a:pt x="3997" y="147"/>
                    </a:lnTo>
                    <a:lnTo>
                      <a:pt x="3955" y="105"/>
                    </a:lnTo>
                    <a:lnTo>
                      <a:pt x="3850" y="105"/>
                    </a:lnTo>
                    <a:lnTo>
                      <a:pt x="3746" y="84"/>
                    </a:lnTo>
                    <a:lnTo>
                      <a:pt x="3537" y="21"/>
                    </a:lnTo>
                    <a:lnTo>
                      <a:pt x="3495" y="42"/>
                    </a:lnTo>
                    <a:lnTo>
                      <a:pt x="3578" y="84"/>
                    </a:lnTo>
                    <a:lnTo>
                      <a:pt x="3599" y="105"/>
                    </a:lnTo>
                    <a:lnTo>
                      <a:pt x="3495" y="126"/>
                    </a:lnTo>
                    <a:lnTo>
                      <a:pt x="3390" y="105"/>
                    </a:lnTo>
                    <a:lnTo>
                      <a:pt x="3265" y="147"/>
                    </a:lnTo>
                    <a:lnTo>
                      <a:pt x="3223" y="126"/>
                    </a:lnTo>
                    <a:lnTo>
                      <a:pt x="3223" y="105"/>
                    </a:lnTo>
                    <a:lnTo>
                      <a:pt x="3348" y="84"/>
                    </a:lnTo>
                    <a:lnTo>
                      <a:pt x="3432" y="42"/>
                    </a:lnTo>
                    <a:lnTo>
                      <a:pt x="3327" y="42"/>
                    </a:lnTo>
                    <a:lnTo>
                      <a:pt x="3139" y="84"/>
                    </a:lnTo>
                    <a:lnTo>
                      <a:pt x="3076" y="126"/>
                    </a:lnTo>
                    <a:lnTo>
                      <a:pt x="2930" y="210"/>
                    </a:lnTo>
                    <a:lnTo>
                      <a:pt x="2846" y="231"/>
                    </a:lnTo>
                    <a:lnTo>
                      <a:pt x="2700" y="293"/>
                    </a:lnTo>
                    <a:lnTo>
                      <a:pt x="2595" y="419"/>
                    </a:lnTo>
                    <a:lnTo>
                      <a:pt x="2553" y="461"/>
                    </a:lnTo>
                    <a:lnTo>
                      <a:pt x="2386" y="461"/>
                    </a:lnTo>
                    <a:lnTo>
                      <a:pt x="2177" y="335"/>
                    </a:lnTo>
                    <a:lnTo>
                      <a:pt x="2009" y="314"/>
                    </a:lnTo>
                    <a:lnTo>
                      <a:pt x="1821" y="335"/>
                    </a:lnTo>
                    <a:lnTo>
                      <a:pt x="1674" y="231"/>
                    </a:lnTo>
                    <a:lnTo>
                      <a:pt x="1591" y="231"/>
                    </a:lnTo>
                    <a:lnTo>
                      <a:pt x="1507" y="251"/>
                    </a:lnTo>
                    <a:lnTo>
                      <a:pt x="1361" y="147"/>
                    </a:lnTo>
                    <a:lnTo>
                      <a:pt x="1172" y="105"/>
                    </a:lnTo>
                    <a:lnTo>
                      <a:pt x="733" y="84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10"/>
              <p:cNvSpPr/>
              <p:nvPr/>
            </p:nvSpPr>
            <p:spPr>
              <a:xfrm>
                <a:off x="3896332" y="2997572"/>
                <a:ext cx="113621" cy="124461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10944" extrusionOk="0">
                    <a:moveTo>
                      <a:pt x="8495" y="0"/>
                    </a:moveTo>
                    <a:lnTo>
                      <a:pt x="1590" y="63"/>
                    </a:lnTo>
                    <a:lnTo>
                      <a:pt x="1632" y="1193"/>
                    </a:lnTo>
                    <a:lnTo>
                      <a:pt x="1088" y="1235"/>
                    </a:lnTo>
                    <a:lnTo>
                      <a:pt x="1088" y="1444"/>
                    </a:lnTo>
                    <a:lnTo>
                      <a:pt x="1151" y="3725"/>
                    </a:lnTo>
                    <a:lnTo>
                      <a:pt x="1046" y="3746"/>
                    </a:lnTo>
                    <a:lnTo>
                      <a:pt x="942" y="3829"/>
                    </a:lnTo>
                    <a:lnTo>
                      <a:pt x="837" y="3767"/>
                    </a:lnTo>
                    <a:lnTo>
                      <a:pt x="691" y="3767"/>
                    </a:lnTo>
                    <a:lnTo>
                      <a:pt x="586" y="3850"/>
                    </a:lnTo>
                    <a:lnTo>
                      <a:pt x="586" y="3976"/>
                    </a:lnTo>
                    <a:lnTo>
                      <a:pt x="649" y="4060"/>
                    </a:lnTo>
                    <a:lnTo>
                      <a:pt x="586" y="4185"/>
                    </a:lnTo>
                    <a:lnTo>
                      <a:pt x="377" y="4457"/>
                    </a:lnTo>
                    <a:lnTo>
                      <a:pt x="335" y="4457"/>
                    </a:lnTo>
                    <a:lnTo>
                      <a:pt x="230" y="4541"/>
                    </a:lnTo>
                    <a:lnTo>
                      <a:pt x="251" y="4645"/>
                    </a:lnTo>
                    <a:lnTo>
                      <a:pt x="314" y="4687"/>
                    </a:lnTo>
                    <a:lnTo>
                      <a:pt x="251" y="4813"/>
                    </a:lnTo>
                    <a:lnTo>
                      <a:pt x="126" y="4897"/>
                    </a:lnTo>
                    <a:lnTo>
                      <a:pt x="105" y="4980"/>
                    </a:lnTo>
                    <a:lnTo>
                      <a:pt x="209" y="5022"/>
                    </a:lnTo>
                    <a:lnTo>
                      <a:pt x="230" y="5127"/>
                    </a:lnTo>
                    <a:lnTo>
                      <a:pt x="168" y="5231"/>
                    </a:lnTo>
                    <a:lnTo>
                      <a:pt x="0" y="5420"/>
                    </a:lnTo>
                    <a:lnTo>
                      <a:pt x="0" y="5545"/>
                    </a:lnTo>
                    <a:lnTo>
                      <a:pt x="63" y="5629"/>
                    </a:lnTo>
                    <a:lnTo>
                      <a:pt x="209" y="5524"/>
                    </a:lnTo>
                    <a:lnTo>
                      <a:pt x="251" y="5545"/>
                    </a:lnTo>
                    <a:lnTo>
                      <a:pt x="251" y="5629"/>
                    </a:lnTo>
                    <a:lnTo>
                      <a:pt x="209" y="5692"/>
                    </a:lnTo>
                    <a:lnTo>
                      <a:pt x="272" y="5734"/>
                    </a:lnTo>
                    <a:lnTo>
                      <a:pt x="230" y="5817"/>
                    </a:lnTo>
                    <a:lnTo>
                      <a:pt x="272" y="5922"/>
                    </a:lnTo>
                    <a:lnTo>
                      <a:pt x="272" y="6047"/>
                    </a:lnTo>
                    <a:lnTo>
                      <a:pt x="314" y="6152"/>
                    </a:lnTo>
                    <a:lnTo>
                      <a:pt x="544" y="6236"/>
                    </a:lnTo>
                    <a:lnTo>
                      <a:pt x="586" y="6319"/>
                    </a:lnTo>
                    <a:lnTo>
                      <a:pt x="544" y="6382"/>
                    </a:lnTo>
                    <a:lnTo>
                      <a:pt x="544" y="6466"/>
                    </a:lnTo>
                    <a:lnTo>
                      <a:pt x="523" y="6487"/>
                    </a:lnTo>
                    <a:lnTo>
                      <a:pt x="586" y="6570"/>
                    </a:lnTo>
                    <a:lnTo>
                      <a:pt x="586" y="6654"/>
                    </a:lnTo>
                    <a:lnTo>
                      <a:pt x="544" y="6675"/>
                    </a:lnTo>
                    <a:lnTo>
                      <a:pt x="670" y="6780"/>
                    </a:lnTo>
                    <a:lnTo>
                      <a:pt x="691" y="6863"/>
                    </a:lnTo>
                    <a:lnTo>
                      <a:pt x="858" y="7052"/>
                    </a:lnTo>
                    <a:lnTo>
                      <a:pt x="963" y="7282"/>
                    </a:lnTo>
                    <a:lnTo>
                      <a:pt x="984" y="7366"/>
                    </a:lnTo>
                    <a:lnTo>
                      <a:pt x="963" y="7491"/>
                    </a:lnTo>
                    <a:lnTo>
                      <a:pt x="942" y="7533"/>
                    </a:lnTo>
                    <a:lnTo>
                      <a:pt x="879" y="7638"/>
                    </a:lnTo>
                    <a:lnTo>
                      <a:pt x="879" y="7826"/>
                    </a:lnTo>
                    <a:lnTo>
                      <a:pt x="984" y="7910"/>
                    </a:lnTo>
                    <a:lnTo>
                      <a:pt x="1109" y="7910"/>
                    </a:lnTo>
                    <a:lnTo>
                      <a:pt x="1172" y="7847"/>
                    </a:lnTo>
                    <a:lnTo>
                      <a:pt x="1318" y="7847"/>
                    </a:lnTo>
                    <a:lnTo>
                      <a:pt x="1402" y="7889"/>
                    </a:lnTo>
                    <a:lnTo>
                      <a:pt x="1360" y="7951"/>
                    </a:lnTo>
                    <a:lnTo>
                      <a:pt x="1381" y="8098"/>
                    </a:lnTo>
                    <a:lnTo>
                      <a:pt x="1465" y="8140"/>
                    </a:lnTo>
                    <a:lnTo>
                      <a:pt x="1590" y="8223"/>
                    </a:lnTo>
                    <a:lnTo>
                      <a:pt x="1695" y="8223"/>
                    </a:lnTo>
                    <a:lnTo>
                      <a:pt x="1779" y="8265"/>
                    </a:lnTo>
                    <a:lnTo>
                      <a:pt x="1821" y="8349"/>
                    </a:lnTo>
                    <a:lnTo>
                      <a:pt x="1925" y="8412"/>
                    </a:lnTo>
                    <a:lnTo>
                      <a:pt x="2030" y="8412"/>
                    </a:lnTo>
                    <a:lnTo>
                      <a:pt x="2093" y="8475"/>
                    </a:lnTo>
                    <a:lnTo>
                      <a:pt x="2051" y="8558"/>
                    </a:lnTo>
                    <a:lnTo>
                      <a:pt x="1988" y="8621"/>
                    </a:lnTo>
                    <a:lnTo>
                      <a:pt x="1946" y="8663"/>
                    </a:lnTo>
                    <a:lnTo>
                      <a:pt x="1904" y="8726"/>
                    </a:lnTo>
                    <a:lnTo>
                      <a:pt x="2030" y="8830"/>
                    </a:lnTo>
                    <a:lnTo>
                      <a:pt x="2134" y="8851"/>
                    </a:lnTo>
                    <a:lnTo>
                      <a:pt x="2155" y="8830"/>
                    </a:lnTo>
                    <a:lnTo>
                      <a:pt x="2260" y="8872"/>
                    </a:lnTo>
                    <a:lnTo>
                      <a:pt x="2323" y="8851"/>
                    </a:lnTo>
                    <a:lnTo>
                      <a:pt x="2511" y="8977"/>
                    </a:lnTo>
                    <a:lnTo>
                      <a:pt x="2532" y="9039"/>
                    </a:lnTo>
                    <a:lnTo>
                      <a:pt x="2553" y="9207"/>
                    </a:lnTo>
                    <a:lnTo>
                      <a:pt x="2616" y="9270"/>
                    </a:lnTo>
                    <a:lnTo>
                      <a:pt x="2720" y="9291"/>
                    </a:lnTo>
                    <a:lnTo>
                      <a:pt x="2762" y="9353"/>
                    </a:lnTo>
                    <a:lnTo>
                      <a:pt x="2741" y="9458"/>
                    </a:lnTo>
                    <a:lnTo>
                      <a:pt x="2783" y="9521"/>
                    </a:lnTo>
                    <a:lnTo>
                      <a:pt x="2992" y="9563"/>
                    </a:lnTo>
                    <a:lnTo>
                      <a:pt x="3076" y="9625"/>
                    </a:lnTo>
                    <a:lnTo>
                      <a:pt x="3076" y="9688"/>
                    </a:lnTo>
                    <a:lnTo>
                      <a:pt x="3076" y="9876"/>
                    </a:lnTo>
                    <a:lnTo>
                      <a:pt x="3160" y="9918"/>
                    </a:lnTo>
                    <a:lnTo>
                      <a:pt x="3264" y="9981"/>
                    </a:lnTo>
                    <a:lnTo>
                      <a:pt x="3306" y="10044"/>
                    </a:lnTo>
                    <a:lnTo>
                      <a:pt x="3306" y="10086"/>
                    </a:lnTo>
                    <a:lnTo>
                      <a:pt x="3348" y="10190"/>
                    </a:lnTo>
                    <a:lnTo>
                      <a:pt x="3390" y="10232"/>
                    </a:lnTo>
                    <a:lnTo>
                      <a:pt x="3474" y="10253"/>
                    </a:lnTo>
                    <a:lnTo>
                      <a:pt x="3515" y="10337"/>
                    </a:lnTo>
                    <a:lnTo>
                      <a:pt x="3662" y="10420"/>
                    </a:lnTo>
                    <a:lnTo>
                      <a:pt x="3766" y="10462"/>
                    </a:lnTo>
                    <a:lnTo>
                      <a:pt x="3829" y="10441"/>
                    </a:lnTo>
                    <a:lnTo>
                      <a:pt x="3871" y="10399"/>
                    </a:lnTo>
                    <a:lnTo>
                      <a:pt x="3934" y="10337"/>
                    </a:lnTo>
                    <a:lnTo>
                      <a:pt x="4143" y="10337"/>
                    </a:lnTo>
                    <a:lnTo>
                      <a:pt x="4185" y="10399"/>
                    </a:lnTo>
                    <a:lnTo>
                      <a:pt x="4227" y="10399"/>
                    </a:lnTo>
                    <a:lnTo>
                      <a:pt x="4331" y="10337"/>
                    </a:lnTo>
                    <a:lnTo>
                      <a:pt x="4394" y="10295"/>
                    </a:lnTo>
                    <a:lnTo>
                      <a:pt x="4436" y="10211"/>
                    </a:lnTo>
                    <a:lnTo>
                      <a:pt x="4562" y="10211"/>
                    </a:lnTo>
                    <a:lnTo>
                      <a:pt x="4624" y="10232"/>
                    </a:lnTo>
                    <a:lnTo>
                      <a:pt x="4708" y="10399"/>
                    </a:lnTo>
                    <a:lnTo>
                      <a:pt x="4750" y="10462"/>
                    </a:lnTo>
                    <a:lnTo>
                      <a:pt x="4813" y="10525"/>
                    </a:lnTo>
                    <a:lnTo>
                      <a:pt x="4938" y="10567"/>
                    </a:lnTo>
                    <a:lnTo>
                      <a:pt x="5022" y="10630"/>
                    </a:lnTo>
                    <a:lnTo>
                      <a:pt x="5043" y="10734"/>
                    </a:lnTo>
                    <a:lnTo>
                      <a:pt x="5085" y="10755"/>
                    </a:lnTo>
                    <a:lnTo>
                      <a:pt x="5126" y="10839"/>
                    </a:lnTo>
                    <a:lnTo>
                      <a:pt x="5126" y="10923"/>
                    </a:lnTo>
                    <a:lnTo>
                      <a:pt x="5294" y="10923"/>
                    </a:lnTo>
                    <a:lnTo>
                      <a:pt x="5336" y="10944"/>
                    </a:lnTo>
                    <a:lnTo>
                      <a:pt x="5357" y="10923"/>
                    </a:lnTo>
                    <a:lnTo>
                      <a:pt x="5336" y="10860"/>
                    </a:lnTo>
                    <a:lnTo>
                      <a:pt x="5336" y="10776"/>
                    </a:lnTo>
                    <a:lnTo>
                      <a:pt x="5398" y="10713"/>
                    </a:lnTo>
                    <a:lnTo>
                      <a:pt x="5503" y="10755"/>
                    </a:lnTo>
                    <a:lnTo>
                      <a:pt x="5671" y="10818"/>
                    </a:lnTo>
                    <a:lnTo>
                      <a:pt x="5754" y="10776"/>
                    </a:lnTo>
                    <a:lnTo>
                      <a:pt x="5859" y="10818"/>
                    </a:lnTo>
                    <a:lnTo>
                      <a:pt x="5859" y="10923"/>
                    </a:lnTo>
                    <a:lnTo>
                      <a:pt x="6005" y="10944"/>
                    </a:lnTo>
                    <a:lnTo>
                      <a:pt x="6068" y="10944"/>
                    </a:lnTo>
                    <a:lnTo>
                      <a:pt x="6068" y="10860"/>
                    </a:lnTo>
                    <a:lnTo>
                      <a:pt x="6131" y="10776"/>
                    </a:lnTo>
                    <a:lnTo>
                      <a:pt x="6215" y="10818"/>
                    </a:lnTo>
                    <a:lnTo>
                      <a:pt x="6235" y="10776"/>
                    </a:lnTo>
                    <a:lnTo>
                      <a:pt x="6340" y="10776"/>
                    </a:lnTo>
                    <a:lnTo>
                      <a:pt x="6487" y="10734"/>
                    </a:lnTo>
                    <a:lnTo>
                      <a:pt x="6696" y="10713"/>
                    </a:lnTo>
                    <a:lnTo>
                      <a:pt x="6821" y="10755"/>
                    </a:lnTo>
                    <a:lnTo>
                      <a:pt x="6947" y="10713"/>
                    </a:lnTo>
                    <a:lnTo>
                      <a:pt x="7010" y="10609"/>
                    </a:lnTo>
                    <a:lnTo>
                      <a:pt x="7135" y="10525"/>
                    </a:lnTo>
                    <a:lnTo>
                      <a:pt x="7219" y="10420"/>
                    </a:lnTo>
                    <a:lnTo>
                      <a:pt x="7261" y="10399"/>
                    </a:lnTo>
                    <a:lnTo>
                      <a:pt x="7323" y="10337"/>
                    </a:lnTo>
                    <a:lnTo>
                      <a:pt x="7428" y="10232"/>
                    </a:lnTo>
                    <a:lnTo>
                      <a:pt x="7470" y="10232"/>
                    </a:lnTo>
                    <a:lnTo>
                      <a:pt x="7595" y="10023"/>
                    </a:lnTo>
                    <a:lnTo>
                      <a:pt x="7805" y="9814"/>
                    </a:lnTo>
                    <a:lnTo>
                      <a:pt x="7763" y="9604"/>
                    </a:lnTo>
                    <a:lnTo>
                      <a:pt x="7700" y="9563"/>
                    </a:lnTo>
                    <a:lnTo>
                      <a:pt x="7679" y="9353"/>
                    </a:lnTo>
                    <a:lnTo>
                      <a:pt x="7595" y="9249"/>
                    </a:lnTo>
                    <a:lnTo>
                      <a:pt x="7554" y="9144"/>
                    </a:lnTo>
                    <a:lnTo>
                      <a:pt x="7470" y="9060"/>
                    </a:lnTo>
                    <a:lnTo>
                      <a:pt x="7365" y="9060"/>
                    </a:lnTo>
                    <a:lnTo>
                      <a:pt x="7323" y="8998"/>
                    </a:lnTo>
                    <a:lnTo>
                      <a:pt x="7323" y="8956"/>
                    </a:lnTo>
                    <a:lnTo>
                      <a:pt x="7219" y="8893"/>
                    </a:lnTo>
                    <a:lnTo>
                      <a:pt x="7114" y="8726"/>
                    </a:lnTo>
                    <a:lnTo>
                      <a:pt x="7072" y="8684"/>
                    </a:lnTo>
                    <a:lnTo>
                      <a:pt x="7051" y="8621"/>
                    </a:lnTo>
                    <a:lnTo>
                      <a:pt x="6947" y="8516"/>
                    </a:lnTo>
                    <a:lnTo>
                      <a:pt x="6905" y="8433"/>
                    </a:lnTo>
                    <a:lnTo>
                      <a:pt x="6633" y="8433"/>
                    </a:lnTo>
                    <a:lnTo>
                      <a:pt x="6549" y="8412"/>
                    </a:lnTo>
                    <a:lnTo>
                      <a:pt x="6507" y="8328"/>
                    </a:lnTo>
                    <a:lnTo>
                      <a:pt x="6591" y="8203"/>
                    </a:lnTo>
                    <a:lnTo>
                      <a:pt x="6654" y="8161"/>
                    </a:lnTo>
                    <a:lnTo>
                      <a:pt x="6654" y="8035"/>
                    </a:lnTo>
                    <a:lnTo>
                      <a:pt x="6800" y="8056"/>
                    </a:lnTo>
                    <a:lnTo>
                      <a:pt x="6905" y="8035"/>
                    </a:lnTo>
                    <a:lnTo>
                      <a:pt x="6947" y="8098"/>
                    </a:lnTo>
                    <a:lnTo>
                      <a:pt x="7031" y="8098"/>
                    </a:lnTo>
                    <a:lnTo>
                      <a:pt x="7051" y="8035"/>
                    </a:lnTo>
                    <a:lnTo>
                      <a:pt x="7135" y="7951"/>
                    </a:lnTo>
                    <a:lnTo>
                      <a:pt x="7156" y="7700"/>
                    </a:lnTo>
                    <a:lnTo>
                      <a:pt x="7135" y="7470"/>
                    </a:lnTo>
                    <a:lnTo>
                      <a:pt x="7177" y="7303"/>
                    </a:lnTo>
                    <a:lnTo>
                      <a:pt x="7282" y="7177"/>
                    </a:lnTo>
                    <a:lnTo>
                      <a:pt x="7282" y="7052"/>
                    </a:lnTo>
                    <a:lnTo>
                      <a:pt x="7240" y="6968"/>
                    </a:lnTo>
                    <a:lnTo>
                      <a:pt x="7282" y="6863"/>
                    </a:lnTo>
                    <a:lnTo>
                      <a:pt x="7386" y="6696"/>
                    </a:lnTo>
                    <a:lnTo>
                      <a:pt x="7428" y="6633"/>
                    </a:lnTo>
                    <a:lnTo>
                      <a:pt x="7470" y="6633"/>
                    </a:lnTo>
                    <a:lnTo>
                      <a:pt x="7533" y="6654"/>
                    </a:lnTo>
                    <a:lnTo>
                      <a:pt x="7658" y="6215"/>
                    </a:lnTo>
                    <a:lnTo>
                      <a:pt x="7700" y="6026"/>
                    </a:lnTo>
                    <a:lnTo>
                      <a:pt x="7888" y="5922"/>
                    </a:lnTo>
                    <a:lnTo>
                      <a:pt x="7888" y="5817"/>
                    </a:lnTo>
                    <a:lnTo>
                      <a:pt x="8014" y="5608"/>
                    </a:lnTo>
                    <a:lnTo>
                      <a:pt x="8056" y="5503"/>
                    </a:lnTo>
                    <a:lnTo>
                      <a:pt x="8160" y="5482"/>
                    </a:lnTo>
                    <a:lnTo>
                      <a:pt x="8202" y="5482"/>
                    </a:lnTo>
                    <a:lnTo>
                      <a:pt x="8265" y="5294"/>
                    </a:lnTo>
                    <a:lnTo>
                      <a:pt x="8412" y="5022"/>
                    </a:lnTo>
                    <a:lnTo>
                      <a:pt x="8412" y="4813"/>
                    </a:lnTo>
                    <a:lnTo>
                      <a:pt x="8495" y="4666"/>
                    </a:lnTo>
                    <a:lnTo>
                      <a:pt x="8516" y="4604"/>
                    </a:lnTo>
                    <a:lnTo>
                      <a:pt x="8495" y="4604"/>
                    </a:lnTo>
                    <a:lnTo>
                      <a:pt x="8474" y="4478"/>
                    </a:lnTo>
                    <a:lnTo>
                      <a:pt x="8391" y="4248"/>
                    </a:lnTo>
                    <a:lnTo>
                      <a:pt x="8412" y="4122"/>
                    </a:lnTo>
                    <a:lnTo>
                      <a:pt x="8474" y="4039"/>
                    </a:lnTo>
                    <a:lnTo>
                      <a:pt x="8474" y="3934"/>
                    </a:lnTo>
                    <a:lnTo>
                      <a:pt x="8579" y="3809"/>
                    </a:lnTo>
                    <a:lnTo>
                      <a:pt x="8621" y="3516"/>
                    </a:lnTo>
                    <a:lnTo>
                      <a:pt x="8684" y="3327"/>
                    </a:lnTo>
                    <a:lnTo>
                      <a:pt x="8725" y="3285"/>
                    </a:lnTo>
                    <a:lnTo>
                      <a:pt x="8684" y="3223"/>
                    </a:lnTo>
                    <a:lnTo>
                      <a:pt x="8621" y="3202"/>
                    </a:lnTo>
                    <a:lnTo>
                      <a:pt x="8704" y="3076"/>
                    </a:lnTo>
                    <a:lnTo>
                      <a:pt x="8704" y="2930"/>
                    </a:lnTo>
                    <a:lnTo>
                      <a:pt x="8746" y="2909"/>
                    </a:lnTo>
                    <a:lnTo>
                      <a:pt x="8914" y="2909"/>
                    </a:lnTo>
                    <a:lnTo>
                      <a:pt x="8914" y="2825"/>
                    </a:lnTo>
                    <a:lnTo>
                      <a:pt x="8914" y="2783"/>
                    </a:lnTo>
                    <a:lnTo>
                      <a:pt x="8914" y="2721"/>
                    </a:lnTo>
                    <a:lnTo>
                      <a:pt x="9018" y="2700"/>
                    </a:lnTo>
                    <a:lnTo>
                      <a:pt x="9102" y="2658"/>
                    </a:lnTo>
                    <a:lnTo>
                      <a:pt x="9228" y="2658"/>
                    </a:lnTo>
                    <a:lnTo>
                      <a:pt x="9248" y="2574"/>
                    </a:lnTo>
                    <a:lnTo>
                      <a:pt x="9353" y="2553"/>
                    </a:lnTo>
                    <a:lnTo>
                      <a:pt x="9458" y="2490"/>
                    </a:lnTo>
                    <a:lnTo>
                      <a:pt x="9541" y="2386"/>
                    </a:lnTo>
                    <a:lnTo>
                      <a:pt x="9479" y="2386"/>
                    </a:lnTo>
                    <a:lnTo>
                      <a:pt x="9479" y="2302"/>
                    </a:lnTo>
                    <a:lnTo>
                      <a:pt x="9353" y="2239"/>
                    </a:lnTo>
                    <a:lnTo>
                      <a:pt x="9248" y="2239"/>
                    </a:lnTo>
                    <a:lnTo>
                      <a:pt x="9248" y="2135"/>
                    </a:lnTo>
                    <a:lnTo>
                      <a:pt x="8997" y="1946"/>
                    </a:lnTo>
                    <a:lnTo>
                      <a:pt x="8914" y="1946"/>
                    </a:lnTo>
                    <a:lnTo>
                      <a:pt x="8809" y="1737"/>
                    </a:lnTo>
                    <a:lnTo>
                      <a:pt x="8725" y="1507"/>
                    </a:lnTo>
                    <a:lnTo>
                      <a:pt x="8746" y="1256"/>
                    </a:lnTo>
                    <a:lnTo>
                      <a:pt x="8725" y="1047"/>
                    </a:lnTo>
                    <a:lnTo>
                      <a:pt x="8579" y="628"/>
                    </a:lnTo>
                    <a:lnTo>
                      <a:pt x="8579" y="524"/>
                    </a:lnTo>
                    <a:lnTo>
                      <a:pt x="8600" y="503"/>
                    </a:lnTo>
                    <a:lnTo>
                      <a:pt x="8621" y="565"/>
                    </a:lnTo>
                    <a:lnTo>
                      <a:pt x="8642" y="607"/>
                    </a:lnTo>
                    <a:lnTo>
                      <a:pt x="8684" y="607"/>
                    </a:lnTo>
                    <a:lnTo>
                      <a:pt x="8684" y="565"/>
                    </a:lnTo>
                    <a:lnTo>
                      <a:pt x="8579" y="419"/>
                    </a:lnTo>
                    <a:lnTo>
                      <a:pt x="8516" y="252"/>
                    </a:lnTo>
                    <a:lnTo>
                      <a:pt x="8495" y="210"/>
                    </a:lnTo>
                    <a:lnTo>
                      <a:pt x="8495" y="189"/>
                    </a:lnTo>
                    <a:lnTo>
                      <a:pt x="8495" y="168"/>
                    </a:lnTo>
                    <a:lnTo>
                      <a:pt x="8495" y="147"/>
                    </a:lnTo>
                    <a:lnTo>
                      <a:pt x="8474" y="84"/>
                    </a:lnTo>
                    <a:lnTo>
                      <a:pt x="8495" y="42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10"/>
              <p:cNvSpPr/>
              <p:nvPr/>
            </p:nvSpPr>
            <p:spPr>
              <a:xfrm>
                <a:off x="3973815" y="3045871"/>
                <a:ext cx="104655" cy="75923"/>
              </a:xfrm>
              <a:custGeom>
                <a:avLst/>
                <a:gdLst/>
                <a:ahLst/>
                <a:cxnLst/>
                <a:rect l="l" t="t" r="r" b="b"/>
                <a:pathLst>
                  <a:path w="8789" h="6676" extrusionOk="0">
                    <a:moveTo>
                      <a:pt x="2511" y="1"/>
                    </a:moveTo>
                    <a:lnTo>
                      <a:pt x="2344" y="336"/>
                    </a:lnTo>
                    <a:lnTo>
                      <a:pt x="2239" y="336"/>
                    </a:lnTo>
                    <a:lnTo>
                      <a:pt x="2218" y="419"/>
                    </a:lnTo>
                    <a:lnTo>
                      <a:pt x="2093" y="398"/>
                    </a:lnTo>
                    <a:lnTo>
                      <a:pt x="2009" y="357"/>
                    </a:lnTo>
                    <a:lnTo>
                      <a:pt x="1988" y="419"/>
                    </a:lnTo>
                    <a:lnTo>
                      <a:pt x="1905" y="566"/>
                    </a:lnTo>
                    <a:lnTo>
                      <a:pt x="1905" y="775"/>
                    </a:lnTo>
                    <a:lnTo>
                      <a:pt x="1758" y="1047"/>
                    </a:lnTo>
                    <a:lnTo>
                      <a:pt x="1695" y="1235"/>
                    </a:lnTo>
                    <a:lnTo>
                      <a:pt x="1653" y="1235"/>
                    </a:lnTo>
                    <a:lnTo>
                      <a:pt x="1549" y="1256"/>
                    </a:lnTo>
                    <a:lnTo>
                      <a:pt x="1507" y="1361"/>
                    </a:lnTo>
                    <a:lnTo>
                      <a:pt x="1381" y="1570"/>
                    </a:lnTo>
                    <a:lnTo>
                      <a:pt x="1381" y="1675"/>
                    </a:lnTo>
                    <a:lnTo>
                      <a:pt x="1193" y="1779"/>
                    </a:lnTo>
                    <a:lnTo>
                      <a:pt x="1151" y="1968"/>
                    </a:lnTo>
                    <a:lnTo>
                      <a:pt x="1026" y="2407"/>
                    </a:lnTo>
                    <a:lnTo>
                      <a:pt x="963" y="2386"/>
                    </a:lnTo>
                    <a:lnTo>
                      <a:pt x="921" y="2386"/>
                    </a:lnTo>
                    <a:lnTo>
                      <a:pt x="879" y="2449"/>
                    </a:lnTo>
                    <a:lnTo>
                      <a:pt x="775" y="2616"/>
                    </a:lnTo>
                    <a:lnTo>
                      <a:pt x="733" y="2721"/>
                    </a:lnTo>
                    <a:lnTo>
                      <a:pt x="775" y="2805"/>
                    </a:lnTo>
                    <a:lnTo>
                      <a:pt x="775" y="2930"/>
                    </a:lnTo>
                    <a:lnTo>
                      <a:pt x="670" y="3056"/>
                    </a:lnTo>
                    <a:lnTo>
                      <a:pt x="628" y="3223"/>
                    </a:lnTo>
                    <a:lnTo>
                      <a:pt x="649" y="3453"/>
                    </a:lnTo>
                    <a:lnTo>
                      <a:pt x="628" y="3704"/>
                    </a:lnTo>
                    <a:lnTo>
                      <a:pt x="544" y="3788"/>
                    </a:lnTo>
                    <a:lnTo>
                      <a:pt x="524" y="3851"/>
                    </a:lnTo>
                    <a:lnTo>
                      <a:pt x="440" y="3851"/>
                    </a:lnTo>
                    <a:lnTo>
                      <a:pt x="398" y="3788"/>
                    </a:lnTo>
                    <a:lnTo>
                      <a:pt x="293" y="3809"/>
                    </a:lnTo>
                    <a:lnTo>
                      <a:pt x="147" y="3788"/>
                    </a:lnTo>
                    <a:lnTo>
                      <a:pt x="147" y="3914"/>
                    </a:lnTo>
                    <a:lnTo>
                      <a:pt x="84" y="3956"/>
                    </a:lnTo>
                    <a:lnTo>
                      <a:pt x="0" y="4081"/>
                    </a:lnTo>
                    <a:lnTo>
                      <a:pt x="42" y="4165"/>
                    </a:lnTo>
                    <a:lnTo>
                      <a:pt x="126" y="4186"/>
                    </a:lnTo>
                    <a:lnTo>
                      <a:pt x="398" y="4186"/>
                    </a:lnTo>
                    <a:lnTo>
                      <a:pt x="440" y="4269"/>
                    </a:lnTo>
                    <a:lnTo>
                      <a:pt x="544" y="4374"/>
                    </a:lnTo>
                    <a:lnTo>
                      <a:pt x="565" y="4437"/>
                    </a:lnTo>
                    <a:lnTo>
                      <a:pt x="607" y="4479"/>
                    </a:lnTo>
                    <a:lnTo>
                      <a:pt x="712" y="4646"/>
                    </a:lnTo>
                    <a:lnTo>
                      <a:pt x="816" y="4709"/>
                    </a:lnTo>
                    <a:lnTo>
                      <a:pt x="816" y="4751"/>
                    </a:lnTo>
                    <a:lnTo>
                      <a:pt x="858" y="4813"/>
                    </a:lnTo>
                    <a:lnTo>
                      <a:pt x="963" y="4813"/>
                    </a:lnTo>
                    <a:lnTo>
                      <a:pt x="1047" y="4897"/>
                    </a:lnTo>
                    <a:lnTo>
                      <a:pt x="1088" y="5002"/>
                    </a:lnTo>
                    <a:lnTo>
                      <a:pt x="1172" y="5106"/>
                    </a:lnTo>
                    <a:lnTo>
                      <a:pt x="1193" y="5316"/>
                    </a:lnTo>
                    <a:lnTo>
                      <a:pt x="1256" y="5357"/>
                    </a:lnTo>
                    <a:lnTo>
                      <a:pt x="1298" y="5567"/>
                    </a:lnTo>
                    <a:lnTo>
                      <a:pt x="1340" y="5525"/>
                    </a:lnTo>
                    <a:lnTo>
                      <a:pt x="1402" y="5629"/>
                    </a:lnTo>
                    <a:lnTo>
                      <a:pt x="1507" y="5588"/>
                    </a:lnTo>
                    <a:lnTo>
                      <a:pt x="1612" y="5629"/>
                    </a:lnTo>
                    <a:lnTo>
                      <a:pt x="1612" y="5964"/>
                    </a:lnTo>
                    <a:lnTo>
                      <a:pt x="1695" y="6069"/>
                    </a:lnTo>
                    <a:lnTo>
                      <a:pt x="1821" y="6090"/>
                    </a:lnTo>
                    <a:lnTo>
                      <a:pt x="1967" y="6048"/>
                    </a:lnTo>
                    <a:lnTo>
                      <a:pt x="2093" y="6090"/>
                    </a:lnTo>
                    <a:lnTo>
                      <a:pt x="2386" y="6069"/>
                    </a:lnTo>
                    <a:lnTo>
                      <a:pt x="2490" y="6152"/>
                    </a:lnTo>
                    <a:lnTo>
                      <a:pt x="2721" y="6383"/>
                    </a:lnTo>
                    <a:lnTo>
                      <a:pt x="2867" y="6466"/>
                    </a:lnTo>
                    <a:lnTo>
                      <a:pt x="2951" y="6571"/>
                    </a:lnTo>
                    <a:lnTo>
                      <a:pt x="3055" y="6613"/>
                    </a:lnTo>
                    <a:lnTo>
                      <a:pt x="3244" y="6613"/>
                    </a:lnTo>
                    <a:lnTo>
                      <a:pt x="3369" y="6676"/>
                    </a:lnTo>
                    <a:lnTo>
                      <a:pt x="3537" y="6634"/>
                    </a:lnTo>
                    <a:lnTo>
                      <a:pt x="3641" y="6676"/>
                    </a:lnTo>
                    <a:lnTo>
                      <a:pt x="3850" y="6676"/>
                    </a:lnTo>
                    <a:lnTo>
                      <a:pt x="3997" y="6424"/>
                    </a:lnTo>
                    <a:lnTo>
                      <a:pt x="4060" y="6362"/>
                    </a:lnTo>
                    <a:lnTo>
                      <a:pt x="4164" y="6299"/>
                    </a:lnTo>
                    <a:lnTo>
                      <a:pt x="4269" y="6299"/>
                    </a:lnTo>
                    <a:lnTo>
                      <a:pt x="4311" y="6278"/>
                    </a:lnTo>
                    <a:lnTo>
                      <a:pt x="4583" y="6257"/>
                    </a:lnTo>
                    <a:lnTo>
                      <a:pt x="4645" y="6278"/>
                    </a:lnTo>
                    <a:lnTo>
                      <a:pt x="4729" y="6404"/>
                    </a:lnTo>
                    <a:lnTo>
                      <a:pt x="4834" y="6466"/>
                    </a:lnTo>
                    <a:lnTo>
                      <a:pt x="5043" y="6424"/>
                    </a:lnTo>
                    <a:lnTo>
                      <a:pt x="5210" y="6424"/>
                    </a:lnTo>
                    <a:lnTo>
                      <a:pt x="5252" y="6320"/>
                    </a:lnTo>
                    <a:lnTo>
                      <a:pt x="5441" y="6257"/>
                    </a:lnTo>
                    <a:lnTo>
                      <a:pt x="5629" y="6215"/>
                    </a:lnTo>
                    <a:lnTo>
                      <a:pt x="5775" y="6152"/>
                    </a:lnTo>
                    <a:lnTo>
                      <a:pt x="5880" y="6069"/>
                    </a:lnTo>
                    <a:lnTo>
                      <a:pt x="5943" y="5964"/>
                    </a:lnTo>
                    <a:lnTo>
                      <a:pt x="6068" y="5880"/>
                    </a:lnTo>
                    <a:lnTo>
                      <a:pt x="6173" y="5880"/>
                    </a:lnTo>
                    <a:lnTo>
                      <a:pt x="6278" y="5797"/>
                    </a:lnTo>
                    <a:lnTo>
                      <a:pt x="7010" y="5797"/>
                    </a:lnTo>
                    <a:lnTo>
                      <a:pt x="8788" y="4018"/>
                    </a:lnTo>
                    <a:lnTo>
                      <a:pt x="8056" y="4018"/>
                    </a:lnTo>
                    <a:lnTo>
                      <a:pt x="6361" y="3495"/>
                    </a:lnTo>
                    <a:lnTo>
                      <a:pt x="6215" y="3370"/>
                    </a:lnTo>
                    <a:lnTo>
                      <a:pt x="6006" y="3349"/>
                    </a:lnTo>
                    <a:lnTo>
                      <a:pt x="5943" y="3160"/>
                    </a:lnTo>
                    <a:lnTo>
                      <a:pt x="5964" y="3014"/>
                    </a:lnTo>
                    <a:lnTo>
                      <a:pt x="5796" y="2930"/>
                    </a:lnTo>
                    <a:lnTo>
                      <a:pt x="5692" y="2616"/>
                    </a:lnTo>
                    <a:lnTo>
                      <a:pt x="5650" y="2386"/>
                    </a:lnTo>
                    <a:lnTo>
                      <a:pt x="5692" y="2323"/>
                    </a:lnTo>
                    <a:lnTo>
                      <a:pt x="5587" y="2282"/>
                    </a:lnTo>
                    <a:lnTo>
                      <a:pt x="5441" y="2303"/>
                    </a:lnTo>
                    <a:lnTo>
                      <a:pt x="5315" y="2386"/>
                    </a:lnTo>
                    <a:lnTo>
                      <a:pt x="5106" y="2386"/>
                    </a:lnTo>
                    <a:lnTo>
                      <a:pt x="5022" y="2323"/>
                    </a:lnTo>
                    <a:lnTo>
                      <a:pt x="5127" y="2198"/>
                    </a:lnTo>
                    <a:lnTo>
                      <a:pt x="5127" y="2093"/>
                    </a:lnTo>
                    <a:lnTo>
                      <a:pt x="5169" y="1989"/>
                    </a:lnTo>
                    <a:lnTo>
                      <a:pt x="5169" y="1821"/>
                    </a:lnTo>
                    <a:lnTo>
                      <a:pt x="5210" y="1717"/>
                    </a:lnTo>
                    <a:lnTo>
                      <a:pt x="5252" y="1591"/>
                    </a:lnTo>
                    <a:lnTo>
                      <a:pt x="5357" y="1570"/>
                    </a:lnTo>
                    <a:lnTo>
                      <a:pt x="5210" y="1361"/>
                    </a:lnTo>
                    <a:lnTo>
                      <a:pt x="5127" y="1361"/>
                    </a:lnTo>
                    <a:lnTo>
                      <a:pt x="5106" y="1277"/>
                    </a:lnTo>
                    <a:lnTo>
                      <a:pt x="5064" y="1173"/>
                    </a:lnTo>
                    <a:lnTo>
                      <a:pt x="4959" y="1026"/>
                    </a:lnTo>
                    <a:lnTo>
                      <a:pt x="4855" y="984"/>
                    </a:lnTo>
                    <a:lnTo>
                      <a:pt x="4687" y="838"/>
                    </a:lnTo>
                    <a:lnTo>
                      <a:pt x="4541" y="733"/>
                    </a:lnTo>
                    <a:lnTo>
                      <a:pt x="4520" y="671"/>
                    </a:lnTo>
                    <a:lnTo>
                      <a:pt x="4415" y="671"/>
                    </a:lnTo>
                    <a:lnTo>
                      <a:pt x="4394" y="629"/>
                    </a:lnTo>
                    <a:lnTo>
                      <a:pt x="4227" y="629"/>
                    </a:lnTo>
                    <a:lnTo>
                      <a:pt x="4185" y="524"/>
                    </a:lnTo>
                    <a:lnTo>
                      <a:pt x="3976" y="336"/>
                    </a:lnTo>
                    <a:lnTo>
                      <a:pt x="3871" y="315"/>
                    </a:lnTo>
                    <a:lnTo>
                      <a:pt x="3788" y="231"/>
                    </a:lnTo>
                    <a:lnTo>
                      <a:pt x="3662" y="210"/>
                    </a:lnTo>
                    <a:lnTo>
                      <a:pt x="3578" y="231"/>
                    </a:lnTo>
                    <a:lnTo>
                      <a:pt x="3557" y="252"/>
                    </a:lnTo>
                    <a:lnTo>
                      <a:pt x="3369" y="106"/>
                    </a:lnTo>
                    <a:lnTo>
                      <a:pt x="3265" y="106"/>
                    </a:lnTo>
                    <a:lnTo>
                      <a:pt x="3223" y="147"/>
                    </a:lnTo>
                    <a:lnTo>
                      <a:pt x="3139" y="85"/>
                    </a:lnTo>
                    <a:lnTo>
                      <a:pt x="3034" y="106"/>
                    </a:lnTo>
                    <a:lnTo>
                      <a:pt x="2930" y="189"/>
                    </a:lnTo>
                    <a:lnTo>
                      <a:pt x="2825" y="189"/>
                    </a:lnTo>
                    <a:lnTo>
                      <a:pt x="2595" y="106"/>
                    </a:lnTo>
                    <a:lnTo>
                      <a:pt x="2553" y="43"/>
                    </a:lnTo>
                    <a:lnTo>
                      <a:pt x="25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p10"/>
              <p:cNvSpPr/>
              <p:nvPr/>
            </p:nvSpPr>
            <p:spPr>
              <a:xfrm>
                <a:off x="3996236" y="3024695"/>
                <a:ext cx="46106" cy="39042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3433" extrusionOk="0">
                    <a:moveTo>
                      <a:pt x="1151" y="1"/>
                    </a:moveTo>
                    <a:lnTo>
                      <a:pt x="1068" y="105"/>
                    </a:lnTo>
                    <a:lnTo>
                      <a:pt x="963" y="168"/>
                    </a:lnTo>
                    <a:lnTo>
                      <a:pt x="858" y="189"/>
                    </a:lnTo>
                    <a:lnTo>
                      <a:pt x="838" y="273"/>
                    </a:lnTo>
                    <a:lnTo>
                      <a:pt x="712" y="273"/>
                    </a:lnTo>
                    <a:lnTo>
                      <a:pt x="628" y="315"/>
                    </a:lnTo>
                    <a:lnTo>
                      <a:pt x="524" y="336"/>
                    </a:lnTo>
                    <a:lnTo>
                      <a:pt x="524" y="398"/>
                    </a:lnTo>
                    <a:lnTo>
                      <a:pt x="524" y="440"/>
                    </a:lnTo>
                    <a:lnTo>
                      <a:pt x="524" y="524"/>
                    </a:lnTo>
                    <a:lnTo>
                      <a:pt x="356" y="524"/>
                    </a:lnTo>
                    <a:lnTo>
                      <a:pt x="314" y="545"/>
                    </a:lnTo>
                    <a:lnTo>
                      <a:pt x="314" y="691"/>
                    </a:lnTo>
                    <a:lnTo>
                      <a:pt x="231" y="817"/>
                    </a:lnTo>
                    <a:lnTo>
                      <a:pt x="294" y="838"/>
                    </a:lnTo>
                    <a:lnTo>
                      <a:pt x="335" y="900"/>
                    </a:lnTo>
                    <a:lnTo>
                      <a:pt x="294" y="942"/>
                    </a:lnTo>
                    <a:lnTo>
                      <a:pt x="231" y="1131"/>
                    </a:lnTo>
                    <a:lnTo>
                      <a:pt x="189" y="1424"/>
                    </a:lnTo>
                    <a:lnTo>
                      <a:pt x="84" y="1549"/>
                    </a:lnTo>
                    <a:lnTo>
                      <a:pt x="84" y="1654"/>
                    </a:lnTo>
                    <a:lnTo>
                      <a:pt x="22" y="1737"/>
                    </a:lnTo>
                    <a:lnTo>
                      <a:pt x="1" y="1863"/>
                    </a:lnTo>
                    <a:lnTo>
                      <a:pt x="84" y="2093"/>
                    </a:lnTo>
                    <a:lnTo>
                      <a:pt x="105" y="2219"/>
                    </a:lnTo>
                    <a:lnTo>
                      <a:pt x="126" y="2219"/>
                    </a:lnTo>
                    <a:lnTo>
                      <a:pt x="210" y="2260"/>
                    </a:lnTo>
                    <a:lnTo>
                      <a:pt x="335" y="2281"/>
                    </a:lnTo>
                    <a:lnTo>
                      <a:pt x="356" y="2198"/>
                    </a:lnTo>
                    <a:lnTo>
                      <a:pt x="461" y="2198"/>
                    </a:lnTo>
                    <a:lnTo>
                      <a:pt x="628" y="1863"/>
                    </a:lnTo>
                    <a:lnTo>
                      <a:pt x="670" y="1905"/>
                    </a:lnTo>
                    <a:lnTo>
                      <a:pt x="712" y="1968"/>
                    </a:lnTo>
                    <a:lnTo>
                      <a:pt x="942" y="2051"/>
                    </a:lnTo>
                    <a:lnTo>
                      <a:pt x="1047" y="2051"/>
                    </a:lnTo>
                    <a:lnTo>
                      <a:pt x="1151" y="1968"/>
                    </a:lnTo>
                    <a:lnTo>
                      <a:pt x="1256" y="1947"/>
                    </a:lnTo>
                    <a:lnTo>
                      <a:pt x="1340" y="2009"/>
                    </a:lnTo>
                    <a:lnTo>
                      <a:pt x="1382" y="1968"/>
                    </a:lnTo>
                    <a:lnTo>
                      <a:pt x="1486" y="1968"/>
                    </a:lnTo>
                    <a:lnTo>
                      <a:pt x="1674" y="2114"/>
                    </a:lnTo>
                    <a:lnTo>
                      <a:pt x="1695" y="2093"/>
                    </a:lnTo>
                    <a:lnTo>
                      <a:pt x="1779" y="2072"/>
                    </a:lnTo>
                    <a:lnTo>
                      <a:pt x="1905" y="2093"/>
                    </a:lnTo>
                    <a:lnTo>
                      <a:pt x="1988" y="2177"/>
                    </a:lnTo>
                    <a:lnTo>
                      <a:pt x="2093" y="2198"/>
                    </a:lnTo>
                    <a:lnTo>
                      <a:pt x="2302" y="2386"/>
                    </a:lnTo>
                    <a:lnTo>
                      <a:pt x="2344" y="2491"/>
                    </a:lnTo>
                    <a:lnTo>
                      <a:pt x="2511" y="2491"/>
                    </a:lnTo>
                    <a:lnTo>
                      <a:pt x="2532" y="2533"/>
                    </a:lnTo>
                    <a:lnTo>
                      <a:pt x="2637" y="2533"/>
                    </a:lnTo>
                    <a:lnTo>
                      <a:pt x="2658" y="2595"/>
                    </a:lnTo>
                    <a:lnTo>
                      <a:pt x="2804" y="2700"/>
                    </a:lnTo>
                    <a:lnTo>
                      <a:pt x="2972" y="2846"/>
                    </a:lnTo>
                    <a:lnTo>
                      <a:pt x="3076" y="2888"/>
                    </a:lnTo>
                    <a:lnTo>
                      <a:pt x="3181" y="3035"/>
                    </a:lnTo>
                    <a:lnTo>
                      <a:pt x="3223" y="3139"/>
                    </a:lnTo>
                    <a:lnTo>
                      <a:pt x="3244" y="3223"/>
                    </a:lnTo>
                    <a:lnTo>
                      <a:pt x="3327" y="3223"/>
                    </a:lnTo>
                    <a:lnTo>
                      <a:pt x="3474" y="3432"/>
                    </a:lnTo>
                    <a:lnTo>
                      <a:pt x="3599" y="3369"/>
                    </a:lnTo>
                    <a:lnTo>
                      <a:pt x="3662" y="3328"/>
                    </a:lnTo>
                    <a:lnTo>
                      <a:pt x="3746" y="3307"/>
                    </a:lnTo>
                    <a:lnTo>
                      <a:pt x="3871" y="3202"/>
                    </a:lnTo>
                    <a:lnTo>
                      <a:pt x="3809" y="3160"/>
                    </a:lnTo>
                    <a:lnTo>
                      <a:pt x="3809" y="3139"/>
                    </a:lnTo>
                    <a:lnTo>
                      <a:pt x="3767" y="3202"/>
                    </a:lnTo>
                    <a:lnTo>
                      <a:pt x="3683" y="3139"/>
                    </a:lnTo>
                    <a:lnTo>
                      <a:pt x="3641" y="3139"/>
                    </a:lnTo>
                    <a:lnTo>
                      <a:pt x="3579" y="3035"/>
                    </a:lnTo>
                    <a:lnTo>
                      <a:pt x="3599" y="3014"/>
                    </a:lnTo>
                    <a:lnTo>
                      <a:pt x="3537" y="2909"/>
                    </a:lnTo>
                    <a:lnTo>
                      <a:pt x="3453" y="2888"/>
                    </a:lnTo>
                    <a:lnTo>
                      <a:pt x="3348" y="2637"/>
                    </a:lnTo>
                    <a:lnTo>
                      <a:pt x="3327" y="2595"/>
                    </a:lnTo>
                    <a:lnTo>
                      <a:pt x="3327" y="2616"/>
                    </a:lnTo>
                    <a:lnTo>
                      <a:pt x="3265" y="2616"/>
                    </a:lnTo>
                    <a:lnTo>
                      <a:pt x="3181" y="2512"/>
                    </a:lnTo>
                    <a:lnTo>
                      <a:pt x="3055" y="2470"/>
                    </a:lnTo>
                    <a:lnTo>
                      <a:pt x="2972" y="2323"/>
                    </a:lnTo>
                    <a:lnTo>
                      <a:pt x="2804" y="2093"/>
                    </a:lnTo>
                    <a:lnTo>
                      <a:pt x="2742" y="2051"/>
                    </a:lnTo>
                    <a:lnTo>
                      <a:pt x="2595" y="2009"/>
                    </a:lnTo>
                    <a:lnTo>
                      <a:pt x="2532" y="1947"/>
                    </a:lnTo>
                    <a:lnTo>
                      <a:pt x="2428" y="1800"/>
                    </a:lnTo>
                    <a:lnTo>
                      <a:pt x="2344" y="1842"/>
                    </a:lnTo>
                    <a:lnTo>
                      <a:pt x="2218" y="1842"/>
                    </a:lnTo>
                    <a:lnTo>
                      <a:pt x="2177" y="1863"/>
                    </a:lnTo>
                    <a:lnTo>
                      <a:pt x="2114" y="1800"/>
                    </a:lnTo>
                    <a:lnTo>
                      <a:pt x="2009" y="1654"/>
                    </a:lnTo>
                    <a:lnTo>
                      <a:pt x="2072" y="1633"/>
                    </a:lnTo>
                    <a:lnTo>
                      <a:pt x="1967" y="1465"/>
                    </a:lnTo>
                    <a:lnTo>
                      <a:pt x="1905" y="1486"/>
                    </a:lnTo>
                    <a:lnTo>
                      <a:pt x="1905" y="1591"/>
                    </a:lnTo>
                    <a:lnTo>
                      <a:pt x="1926" y="1591"/>
                    </a:lnTo>
                    <a:lnTo>
                      <a:pt x="1926" y="1758"/>
                    </a:lnTo>
                    <a:lnTo>
                      <a:pt x="1821" y="1737"/>
                    </a:lnTo>
                    <a:lnTo>
                      <a:pt x="1800" y="1549"/>
                    </a:lnTo>
                    <a:lnTo>
                      <a:pt x="1758" y="1444"/>
                    </a:lnTo>
                    <a:lnTo>
                      <a:pt x="1674" y="1424"/>
                    </a:lnTo>
                    <a:lnTo>
                      <a:pt x="1674" y="1361"/>
                    </a:lnTo>
                    <a:lnTo>
                      <a:pt x="1654" y="1214"/>
                    </a:lnTo>
                    <a:lnTo>
                      <a:pt x="1591" y="1172"/>
                    </a:lnTo>
                    <a:lnTo>
                      <a:pt x="1507" y="754"/>
                    </a:lnTo>
                    <a:lnTo>
                      <a:pt x="1277" y="12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10"/>
              <p:cNvSpPr/>
              <p:nvPr/>
            </p:nvSpPr>
            <p:spPr>
              <a:xfrm>
                <a:off x="4033614" y="3061110"/>
                <a:ext cx="10467" cy="11907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047" extrusionOk="0">
                    <a:moveTo>
                      <a:pt x="732" y="0"/>
                    </a:moveTo>
                    <a:lnTo>
                      <a:pt x="607" y="105"/>
                    </a:lnTo>
                    <a:lnTo>
                      <a:pt x="523" y="126"/>
                    </a:lnTo>
                    <a:lnTo>
                      <a:pt x="460" y="167"/>
                    </a:lnTo>
                    <a:lnTo>
                      <a:pt x="230" y="251"/>
                    </a:lnTo>
                    <a:lnTo>
                      <a:pt x="188" y="377"/>
                    </a:lnTo>
                    <a:lnTo>
                      <a:pt x="147" y="481"/>
                    </a:lnTo>
                    <a:lnTo>
                      <a:pt x="147" y="649"/>
                    </a:lnTo>
                    <a:lnTo>
                      <a:pt x="105" y="753"/>
                    </a:lnTo>
                    <a:lnTo>
                      <a:pt x="105" y="858"/>
                    </a:lnTo>
                    <a:lnTo>
                      <a:pt x="0" y="983"/>
                    </a:lnTo>
                    <a:lnTo>
                      <a:pt x="84" y="1046"/>
                    </a:lnTo>
                    <a:lnTo>
                      <a:pt x="293" y="1046"/>
                    </a:lnTo>
                    <a:lnTo>
                      <a:pt x="419" y="963"/>
                    </a:lnTo>
                    <a:lnTo>
                      <a:pt x="565" y="942"/>
                    </a:lnTo>
                    <a:lnTo>
                      <a:pt x="670" y="983"/>
                    </a:lnTo>
                    <a:lnTo>
                      <a:pt x="670" y="963"/>
                    </a:lnTo>
                    <a:lnTo>
                      <a:pt x="837" y="732"/>
                    </a:lnTo>
                    <a:lnTo>
                      <a:pt x="816" y="670"/>
                    </a:lnTo>
                    <a:lnTo>
                      <a:pt x="649" y="670"/>
                    </a:lnTo>
                    <a:lnTo>
                      <a:pt x="565" y="732"/>
                    </a:lnTo>
                    <a:lnTo>
                      <a:pt x="523" y="691"/>
                    </a:lnTo>
                    <a:lnTo>
                      <a:pt x="460" y="628"/>
                    </a:lnTo>
                    <a:lnTo>
                      <a:pt x="565" y="628"/>
                    </a:lnTo>
                    <a:lnTo>
                      <a:pt x="649" y="544"/>
                    </a:lnTo>
                    <a:lnTo>
                      <a:pt x="732" y="544"/>
                    </a:lnTo>
                    <a:lnTo>
                      <a:pt x="837" y="419"/>
                    </a:lnTo>
                    <a:lnTo>
                      <a:pt x="879" y="377"/>
                    </a:lnTo>
                    <a:lnTo>
                      <a:pt x="858" y="230"/>
                    </a:lnTo>
                    <a:lnTo>
                      <a:pt x="879" y="147"/>
                    </a:lnTo>
                    <a:lnTo>
                      <a:pt x="858" y="147"/>
                    </a:lnTo>
                    <a:lnTo>
                      <a:pt x="732" y="21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10"/>
              <p:cNvSpPr/>
              <p:nvPr/>
            </p:nvSpPr>
            <p:spPr>
              <a:xfrm>
                <a:off x="4029125" y="3065864"/>
                <a:ext cx="70516" cy="8924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7847" extrusionOk="0">
                    <a:moveTo>
                      <a:pt x="5587" y="1"/>
                    </a:moveTo>
                    <a:lnTo>
                      <a:pt x="5587" y="21"/>
                    </a:lnTo>
                    <a:lnTo>
                      <a:pt x="5545" y="21"/>
                    </a:lnTo>
                    <a:lnTo>
                      <a:pt x="5482" y="105"/>
                    </a:lnTo>
                    <a:lnTo>
                      <a:pt x="5441" y="210"/>
                    </a:lnTo>
                    <a:lnTo>
                      <a:pt x="5420" y="168"/>
                    </a:lnTo>
                    <a:lnTo>
                      <a:pt x="5315" y="273"/>
                    </a:lnTo>
                    <a:lnTo>
                      <a:pt x="5127" y="314"/>
                    </a:lnTo>
                    <a:lnTo>
                      <a:pt x="5127" y="335"/>
                    </a:lnTo>
                    <a:lnTo>
                      <a:pt x="5085" y="314"/>
                    </a:lnTo>
                    <a:lnTo>
                      <a:pt x="4897" y="335"/>
                    </a:lnTo>
                    <a:lnTo>
                      <a:pt x="4792" y="419"/>
                    </a:lnTo>
                    <a:lnTo>
                      <a:pt x="4499" y="461"/>
                    </a:lnTo>
                    <a:lnTo>
                      <a:pt x="4457" y="461"/>
                    </a:lnTo>
                    <a:lnTo>
                      <a:pt x="4394" y="440"/>
                    </a:lnTo>
                    <a:lnTo>
                      <a:pt x="4227" y="440"/>
                    </a:lnTo>
                    <a:lnTo>
                      <a:pt x="4060" y="524"/>
                    </a:lnTo>
                    <a:lnTo>
                      <a:pt x="3913" y="524"/>
                    </a:lnTo>
                    <a:lnTo>
                      <a:pt x="3830" y="545"/>
                    </a:lnTo>
                    <a:lnTo>
                      <a:pt x="3704" y="482"/>
                    </a:lnTo>
                    <a:lnTo>
                      <a:pt x="3599" y="524"/>
                    </a:lnTo>
                    <a:lnTo>
                      <a:pt x="3244" y="733"/>
                    </a:lnTo>
                    <a:lnTo>
                      <a:pt x="3076" y="754"/>
                    </a:lnTo>
                    <a:lnTo>
                      <a:pt x="2972" y="691"/>
                    </a:lnTo>
                    <a:lnTo>
                      <a:pt x="2909" y="733"/>
                    </a:lnTo>
                    <a:lnTo>
                      <a:pt x="2762" y="733"/>
                    </a:lnTo>
                    <a:lnTo>
                      <a:pt x="2700" y="691"/>
                    </a:lnTo>
                    <a:lnTo>
                      <a:pt x="2658" y="691"/>
                    </a:lnTo>
                    <a:lnTo>
                      <a:pt x="2469" y="858"/>
                    </a:lnTo>
                    <a:lnTo>
                      <a:pt x="2365" y="858"/>
                    </a:lnTo>
                    <a:lnTo>
                      <a:pt x="2239" y="942"/>
                    </a:lnTo>
                    <a:lnTo>
                      <a:pt x="2177" y="1005"/>
                    </a:lnTo>
                    <a:lnTo>
                      <a:pt x="1988" y="1047"/>
                    </a:lnTo>
                    <a:lnTo>
                      <a:pt x="1863" y="984"/>
                    </a:lnTo>
                    <a:lnTo>
                      <a:pt x="1716" y="858"/>
                    </a:lnTo>
                    <a:lnTo>
                      <a:pt x="1653" y="858"/>
                    </a:lnTo>
                    <a:lnTo>
                      <a:pt x="1633" y="754"/>
                    </a:lnTo>
                    <a:lnTo>
                      <a:pt x="1256" y="377"/>
                    </a:lnTo>
                    <a:lnTo>
                      <a:pt x="1235" y="356"/>
                    </a:lnTo>
                    <a:lnTo>
                      <a:pt x="1214" y="314"/>
                    </a:lnTo>
                    <a:lnTo>
                      <a:pt x="1047" y="545"/>
                    </a:lnTo>
                    <a:lnTo>
                      <a:pt x="1005" y="628"/>
                    </a:lnTo>
                    <a:lnTo>
                      <a:pt x="1047" y="858"/>
                    </a:lnTo>
                    <a:lnTo>
                      <a:pt x="1151" y="1172"/>
                    </a:lnTo>
                    <a:lnTo>
                      <a:pt x="1319" y="1256"/>
                    </a:lnTo>
                    <a:lnTo>
                      <a:pt x="1298" y="1402"/>
                    </a:lnTo>
                    <a:lnTo>
                      <a:pt x="1361" y="1591"/>
                    </a:lnTo>
                    <a:lnTo>
                      <a:pt x="1570" y="1612"/>
                    </a:lnTo>
                    <a:lnTo>
                      <a:pt x="1716" y="1737"/>
                    </a:lnTo>
                    <a:lnTo>
                      <a:pt x="3411" y="2260"/>
                    </a:lnTo>
                    <a:lnTo>
                      <a:pt x="4143" y="2260"/>
                    </a:lnTo>
                    <a:lnTo>
                      <a:pt x="2365" y="4039"/>
                    </a:lnTo>
                    <a:lnTo>
                      <a:pt x="1633" y="4039"/>
                    </a:lnTo>
                    <a:lnTo>
                      <a:pt x="1528" y="4122"/>
                    </a:lnTo>
                    <a:lnTo>
                      <a:pt x="1423" y="4122"/>
                    </a:lnTo>
                    <a:lnTo>
                      <a:pt x="1298" y="4206"/>
                    </a:lnTo>
                    <a:lnTo>
                      <a:pt x="1235" y="4311"/>
                    </a:lnTo>
                    <a:lnTo>
                      <a:pt x="1130" y="4394"/>
                    </a:lnTo>
                    <a:lnTo>
                      <a:pt x="984" y="4457"/>
                    </a:lnTo>
                    <a:lnTo>
                      <a:pt x="796" y="4499"/>
                    </a:lnTo>
                    <a:lnTo>
                      <a:pt x="607" y="4562"/>
                    </a:lnTo>
                    <a:lnTo>
                      <a:pt x="565" y="4666"/>
                    </a:lnTo>
                    <a:lnTo>
                      <a:pt x="0" y="5169"/>
                    </a:lnTo>
                    <a:lnTo>
                      <a:pt x="0" y="7449"/>
                    </a:lnTo>
                    <a:lnTo>
                      <a:pt x="419" y="7847"/>
                    </a:lnTo>
                    <a:lnTo>
                      <a:pt x="419" y="7805"/>
                    </a:lnTo>
                    <a:lnTo>
                      <a:pt x="900" y="7261"/>
                    </a:lnTo>
                    <a:lnTo>
                      <a:pt x="942" y="7156"/>
                    </a:lnTo>
                    <a:lnTo>
                      <a:pt x="1089" y="7031"/>
                    </a:lnTo>
                    <a:lnTo>
                      <a:pt x="1193" y="7010"/>
                    </a:lnTo>
                    <a:lnTo>
                      <a:pt x="1235" y="6926"/>
                    </a:lnTo>
                    <a:lnTo>
                      <a:pt x="1298" y="6905"/>
                    </a:lnTo>
                    <a:lnTo>
                      <a:pt x="1633" y="6529"/>
                    </a:lnTo>
                    <a:lnTo>
                      <a:pt x="1716" y="6508"/>
                    </a:lnTo>
                    <a:lnTo>
                      <a:pt x="2093" y="6089"/>
                    </a:lnTo>
                    <a:lnTo>
                      <a:pt x="2302" y="5922"/>
                    </a:lnTo>
                    <a:lnTo>
                      <a:pt x="2469" y="5817"/>
                    </a:lnTo>
                    <a:lnTo>
                      <a:pt x="2658" y="5796"/>
                    </a:lnTo>
                    <a:lnTo>
                      <a:pt x="2930" y="5566"/>
                    </a:lnTo>
                    <a:lnTo>
                      <a:pt x="3558" y="4980"/>
                    </a:lnTo>
                    <a:lnTo>
                      <a:pt x="3871" y="4625"/>
                    </a:lnTo>
                    <a:lnTo>
                      <a:pt x="4060" y="4436"/>
                    </a:lnTo>
                    <a:lnTo>
                      <a:pt x="4081" y="4311"/>
                    </a:lnTo>
                    <a:lnTo>
                      <a:pt x="4478" y="3788"/>
                    </a:lnTo>
                    <a:lnTo>
                      <a:pt x="4478" y="3683"/>
                    </a:lnTo>
                    <a:lnTo>
                      <a:pt x="4687" y="3390"/>
                    </a:lnTo>
                    <a:lnTo>
                      <a:pt x="4708" y="3202"/>
                    </a:lnTo>
                    <a:lnTo>
                      <a:pt x="5022" y="2574"/>
                    </a:lnTo>
                    <a:lnTo>
                      <a:pt x="5106" y="2532"/>
                    </a:lnTo>
                    <a:lnTo>
                      <a:pt x="5064" y="2449"/>
                    </a:lnTo>
                    <a:lnTo>
                      <a:pt x="5064" y="2365"/>
                    </a:lnTo>
                    <a:lnTo>
                      <a:pt x="5190" y="2239"/>
                    </a:lnTo>
                    <a:lnTo>
                      <a:pt x="5231" y="2239"/>
                    </a:lnTo>
                    <a:lnTo>
                      <a:pt x="5315" y="2135"/>
                    </a:lnTo>
                    <a:lnTo>
                      <a:pt x="5441" y="1842"/>
                    </a:lnTo>
                    <a:lnTo>
                      <a:pt x="5650" y="1591"/>
                    </a:lnTo>
                    <a:lnTo>
                      <a:pt x="5650" y="1423"/>
                    </a:lnTo>
                    <a:lnTo>
                      <a:pt x="5692" y="1381"/>
                    </a:lnTo>
                    <a:lnTo>
                      <a:pt x="5713" y="1214"/>
                    </a:lnTo>
                    <a:lnTo>
                      <a:pt x="5650" y="1151"/>
                    </a:lnTo>
                    <a:lnTo>
                      <a:pt x="5734" y="1005"/>
                    </a:lnTo>
                    <a:lnTo>
                      <a:pt x="5796" y="984"/>
                    </a:lnTo>
                    <a:lnTo>
                      <a:pt x="5859" y="984"/>
                    </a:lnTo>
                    <a:lnTo>
                      <a:pt x="5901" y="1005"/>
                    </a:lnTo>
                    <a:lnTo>
                      <a:pt x="5922" y="1005"/>
                    </a:lnTo>
                    <a:lnTo>
                      <a:pt x="5901" y="942"/>
                    </a:lnTo>
                    <a:lnTo>
                      <a:pt x="5838" y="942"/>
                    </a:lnTo>
                    <a:lnTo>
                      <a:pt x="5859" y="963"/>
                    </a:lnTo>
                    <a:lnTo>
                      <a:pt x="5796" y="963"/>
                    </a:lnTo>
                    <a:lnTo>
                      <a:pt x="5817" y="879"/>
                    </a:lnTo>
                    <a:lnTo>
                      <a:pt x="5817" y="775"/>
                    </a:lnTo>
                    <a:lnTo>
                      <a:pt x="5754" y="691"/>
                    </a:lnTo>
                    <a:lnTo>
                      <a:pt x="5817" y="586"/>
                    </a:lnTo>
                    <a:lnTo>
                      <a:pt x="5859" y="545"/>
                    </a:lnTo>
                    <a:lnTo>
                      <a:pt x="5859" y="482"/>
                    </a:lnTo>
                    <a:lnTo>
                      <a:pt x="5796" y="482"/>
                    </a:lnTo>
                    <a:lnTo>
                      <a:pt x="5754" y="440"/>
                    </a:lnTo>
                    <a:lnTo>
                      <a:pt x="5796" y="377"/>
                    </a:lnTo>
                    <a:lnTo>
                      <a:pt x="5796" y="314"/>
                    </a:lnTo>
                    <a:lnTo>
                      <a:pt x="5838" y="210"/>
                    </a:lnTo>
                    <a:lnTo>
                      <a:pt x="5901" y="126"/>
                    </a:lnTo>
                    <a:lnTo>
                      <a:pt x="5859" y="105"/>
                    </a:lnTo>
                    <a:lnTo>
                      <a:pt x="5796" y="105"/>
                    </a:lnTo>
                    <a:lnTo>
                      <a:pt x="5650" y="42"/>
                    </a:lnTo>
                    <a:lnTo>
                      <a:pt x="55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10"/>
              <p:cNvSpPr/>
              <p:nvPr/>
            </p:nvSpPr>
            <p:spPr>
              <a:xfrm>
                <a:off x="3978054" y="3108693"/>
                <a:ext cx="57811" cy="66882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5881" extrusionOk="0">
                    <a:moveTo>
                      <a:pt x="984" y="1"/>
                    </a:moveTo>
                    <a:lnTo>
                      <a:pt x="942" y="43"/>
                    </a:lnTo>
                    <a:lnTo>
                      <a:pt x="732" y="252"/>
                    </a:lnTo>
                    <a:lnTo>
                      <a:pt x="607" y="461"/>
                    </a:lnTo>
                    <a:lnTo>
                      <a:pt x="565" y="461"/>
                    </a:lnTo>
                    <a:lnTo>
                      <a:pt x="460" y="566"/>
                    </a:lnTo>
                    <a:lnTo>
                      <a:pt x="398" y="628"/>
                    </a:lnTo>
                    <a:lnTo>
                      <a:pt x="356" y="649"/>
                    </a:lnTo>
                    <a:lnTo>
                      <a:pt x="272" y="754"/>
                    </a:lnTo>
                    <a:lnTo>
                      <a:pt x="293" y="733"/>
                    </a:lnTo>
                    <a:lnTo>
                      <a:pt x="356" y="796"/>
                    </a:lnTo>
                    <a:lnTo>
                      <a:pt x="377" y="963"/>
                    </a:lnTo>
                    <a:lnTo>
                      <a:pt x="419" y="984"/>
                    </a:lnTo>
                    <a:lnTo>
                      <a:pt x="419" y="1089"/>
                    </a:lnTo>
                    <a:lnTo>
                      <a:pt x="502" y="1089"/>
                    </a:lnTo>
                    <a:lnTo>
                      <a:pt x="523" y="1214"/>
                    </a:lnTo>
                    <a:lnTo>
                      <a:pt x="523" y="1361"/>
                    </a:lnTo>
                    <a:lnTo>
                      <a:pt x="670" y="1486"/>
                    </a:lnTo>
                    <a:lnTo>
                      <a:pt x="732" y="1633"/>
                    </a:lnTo>
                    <a:lnTo>
                      <a:pt x="816" y="1696"/>
                    </a:lnTo>
                    <a:lnTo>
                      <a:pt x="900" y="1737"/>
                    </a:lnTo>
                    <a:lnTo>
                      <a:pt x="837" y="1800"/>
                    </a:lnTo>
                    <a:lnTo>
                      <a:pt x="921" y="1884"/>
                    </a:lnTo>
                    <a:lnTo>
                      <a:pt x="942" y="2009"/>
                    </a:lnTo>
                    <a:lnTo>
                      <a:pt x="942" y="2114"/>
                    </a:lnTo>
                    <a:lnTo>
                      <a:pt x="816" y="2261"/>
                    </a:lnTo>
                    <a:lnTo>
                      <a:pt x="816" y="2365"/>
                    </a:lnTo>
                    <a:lnTo>
                      <a:pt x="774" y="2512"/>
                    </a:lnTo>
                    <a:lnTo>
                      <a:pt x="565" y="2512"/>
                    </a:lnTo>
                    <a:lnTo>
                      <a:pt x="565" y="2553"/>
                    </a:lnTo>
                    <a:lnTo>
                      <a:pt x="502" y="2616"/>
                    </a:lnTo>
                    <a:lnTo>
                      <a:pt x="460" y="2721"/>
                    </a:lnTo>
                    <a:lnTo>
                      <a:pt x="377" y="2784"/>
                    </a:lnTo>
                    <a:lnTo>
                      <a:pt x="293" y="2930"/>
                    </a:lnTo>
                    <a:lnTo>
                      <a:pt x="188" y="3056"/>
                    </a:lnTo>
                    <a:lnTo>
                      <a:pt x="168" y="3202"/>
                    </a:lnTo>
                    <a:lnTo>
                      <a:pt x="0" y="3767"/>
                    </a:lnTo>
                    <a:lnTo>
                      <a:pt x="188" y="3767"/>
                    </a:lnTo>
                    <a:lnTo>
                      <a:pt x="2281" y="4981"/>
                    </a:lnTo>
                    <a:lnTo>
                      <a:pt x="2406" y="5169"/>
                    </a:lnTo>
                    <a:lnTo>
                      <a:pt x="2385" y="5253"/>
                    </a:lnTo>
                    <a:lnTo>
                      <a:pt x="2406" y="5294"/>
                    </a:lnTo>
                    <a:lnTo>
                      <a:pt x="2469" y="5378"/>
                    </a:lnTo>
                    <a:lnTo>
                      <a:pt x="3181" y="5880"/>
                    </a:lnTo>
                    <a:lnTo>
                      <a:pt x="3222" y="5880"/>
                    </a:lnTo>
                    <a:lnTo>
                      <a:pt x="3327" y="5818"/>
                    </a:lnTo>
                    <a:lnTo>
                      <a:pt x="3536" y="5546"/>
                    </a:lnTo>
                    <a:lnTo>
                      <a:pt x="3641" y="5357"/>
                    </a:lnTo>
                    <a:lnTo>
                      <a:pt x="3641" y="5232"/>
                    </a:lnTo>
                    <a:lnTo>
                      <a:pt x="3725" y="5085"/>
                    </a:lnTo>
                    <a:lnTo>
                      <a:pt x="3829" y="4939"/>
                    </a:lnTo>
                    <a:lnTo>
                      <a:pt x="3808" y="4918"/>
                    </a:lnTo>
                    <a:lnTo>
                      <a:pt x="3808" y="4855"/>
                    </a:lnTo>
                    <a:lnTo>
                      <a:pt x="3871" y="4750"/>
                    </a:lnTo>
                    <a:lnTo>
                      <a:pt x="3871" y="4730"/>
                    </a:lnTo>
                    <a:lnTo>
                      <a:pt x="3955" y="4709"/>
                    </a:lnTo>
                    <a:lnTo>
                      <a:pt x="4122" y="4709"/>
                    </a:lnTo>
                    <a:lnTo>
                      <a:pt x="4227" y="4541"/>
                    </a:lnTo>
                    <a:lnTo>
                      <a:pt x="4436" y="4458"/>
                    </a:lnTo>
                    <a:lnTo>
                      <a:pt x="4394" y="4416"/>
                    </a:lnTo>
                    <a:lnTo>
                      <a:pt x="4457" y="4332"/>
                    </a:lnTo>
                    <a:lnTo>
                      <a:pt x="4499" y="4332"/>
                    </a:lnTo>
                    <a:lnTo>
                      <a:pt x="4687" y="4102"/>
                    </a:lnTo>
                    <a:lnTo>
                      <a:pt x="4708" y="4081"/>
                    </a:lnTo>
                    <a:lnTo>
                      <a:pt x="4289" y="3683"/>
                    </a:lnTo>
                    <a:lnTo>
                      <a:pt x="4289" y="1403"/>
                    </a:lnTo>
                    <a:lnTo>
                      <a:pt x="4854" y="900"/>
                    </a:lnTo>
                    <a:lnTo>
                      <a:pt x="4687" y="900"/>
                    </a:lnTo>
                    <a:lnTo>
                      <a:pt x="4478" y="942"/>
                    </a:lnTo>
                    <a:lnTo>
                      <a:pt x="4373" y="880"/>
                    </a:lnTo>
                    <a:lnTo>
                      <a:pt x="4289" y="754"/>
                    </a:lnTo>
                    <a:lnTo>
                      <a:pt x="4227" y="733"/>
                    </a:lnTo>
                    <a:lnTo>
                      <a:pt x="3955" y="754"/>
                    </a:lnTo>
                    <a:lnTo>
                      <a:pt x="3913" y="775"/>
                    </a:lnTo>
                    <a:lnTo>
                      <a:pt x="3808" y="775"/>
                    </a:lnTo>
                    <a:lnTo>
                      <a:pt x="3704" y="838"/>
                    </a:lnTo>
                    <a:lnTo>
                      <a:pt x="3641" y="900"/>
                    </a:lnTo>
                    <a:lnTo>
                      <a:pt x="3494" y="1152"/>
                    </a:lnTo>
                    <a:lnTo>
                      <a:pt x="3285" y="1152"/>
                    </a:lnTo>
                    <a:lnTo>
                      <a:pt x="3181" y="1110"/>
                    </a:lnTo>
                    <a:lnTo>
                      <a:pt x="3013" y="1152"/>
                    </a:lnTo>
                    <a:lnTo>
                      <a:pt x="2888" y="1089"/>
                    </a:lnTo>
                    <a:lnTo>
                      <a:pt x="2699" y="1089"/>
                    </a:lnTo>
                    <a:lnTo>
                      <a:pt x="2595" y="1047"/>
                    </a:lnTo>
                    <a:lnTo>
                      <a:pt x="2511" y="942"/>
                    </a:lnTo>
                    <a:lnTo>
                      <a:pt x="2365" y="859"/>
                    </a:lnTo>
                    <a:lnTo>
                      <a:pt x="2134" y="628"/>
                    </a:lnTo>
                    <a:lnTo>
                      <a:pt x="2030" y="545"/>
                    </a:lnTo>
                    <a:lnTo>
                      <a:pt x="1737" y="566"/>
                    </a:lnTo>
                    <a:lnTo>
                      <a:pt x="1611" y="524"/>
                    </a:lnTo>
                    <a:lnTo>
                      <a:pt x="1465" y="566"/>
                    </a:lnTo>
                    <a:lnTo>
                      <a:pt x="1339" y="545"/>
                    </a:lnTo>
                    <a:lnTo>
                      <a:pt x="1256" y="440"/>
                    </a:lnTo>
                    <a:lnTo>
                      <a:pt x="1256" y="105"/>
                    </a:lnTo>
                    <a:lnTo>
                      <a:pt x="1151" y="64"/>
                    </a:lnTo>
                    <a:lnTo>
                      <a:pt x="1046" y="105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6B6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10"/>
              <p:cNvSpPr/>
              <p:nvPr/>
            </p:nvSpPr>
            <p:spPr>
              <a:xfrm>
                <a:off x="3963598" y="3151999"/>
                <a:ext cx="5239" cy="1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440" y="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10"/>
              <p:cNvSpPr/>
              <p:nvPr/>
            </p:nvSpPr>
            <p:spPr>
              <a:xfrm>
                <a:off x="3949392" y="3117029"/>
                <a:ext cx="39878" cy="37609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3307" extrusionOk="0">
                    <a:moveTo>
                      <a:pt x="2700" y="0"/>
                    </a:moveTo>
                    <a:lnTo>
                      <a:pt x="2679" y="21"/>
                    </a:lnTo>
                    <a:lnTo>
                      <a:pt x="2554" y="105"/>
                    </a:lnTo>
                    <a:lnTo>
                      <a:pt x="2491" y="209"/>
                    </a:lnTo>
                    <a:lnTo>
                      <a:pt x="2365" y="251"/>
                    </a:lnTo>
                    <a:lnTo>
                      <a:pt x="2240" y="209"/>
                    </a:lnTo>
                    <a:lnTo>
                      <a:pt x="2031" y="230"/>
                    </a:lnTo>
                    <a:lnTo>
                      <a:pt x="1884" y="272"/>
                    </a:lnTo>
                    <a:lnTo>
                      <a:pt x="1779" y="272"/>
                    </a:lnTo>
                    <a:lnTo>
                      <a:pt x="1759" y="314"/>
                    </a:lnTo>
                    <a:lnTo>
                      <a:pt x="1675" y="272"/>
                    </a:lnTo>
                    <a:lnTo>
                      <a:pt x="1612" y="356"/>
                    </a:lnTo>
                    <a:lnTo>
                      <a:pt x="1612" y="440"/>
                    </a:lnTo>
                    <a:lnTo>
                      <a:pt x="1549" y="440"/>
                    </a:lnTo>
                    <a:lnTo>
                      <a:pt x="1403" y="419"/>
                    </a:lnTo>
                    <a:lnTo>
                      <a:pt x="1403" y="314"/>
                    </a:lnTo>
                    <a:lnTo>
                      <a:pt x="1298" y="272"/>
                    </a:lnTo>
                    <a:lnTo>
                      <a:pt x="1215" y="314"/>
                    </a:lnTo>
                    <a:lnTo>
                      <a:pt x="1047" y="251"/>
                    </a:lnTo>
                    <a:lnTo>
                      <a:pt x="942" y="209"/>
                    </a:lnTo>
                    <a:lnTo>
                      <a:pt x="880" y="272"/>
                    </a:lnTo>
                    <a:lnTo>
                      <a:pt x="880" y="356"/>
                    </a:lnTo>
                    <a:lnTo>
                      <a:pt x="901" y="419"/>
                    </a:lnTo>
                    <a:lnTo>
                      <a:pt x="880" y="440"/>
                    </a:lnTo>
                    <a:lnTo>
                      <a:pt x="838" y="544"/>
                    </a:lnTo>
                    <a:lnTo>
                      <a:pt x="796" y="628"/>
                    </a:lnTo>
                    <a:lnTo>
                      <a:pt x="796" y="774"/>
                    </a:lnTo>
                    <a:lnTo>
                      <a:pt x="775" y="984"/>
                    </a:lnTo>
                    <a:lnTo>
                      <a:pt x="733" y="1109"/>
                    </a:lnTo>
                    <a:lnTo>
                      <a:pt x="817" y="1172"/>
                    </a:lnTo>
                    <a:lnTo>
                      <a:pt x="880" y="1256"/>
                    </a:lnTo>
                    <a:lnTo>
                      <a:pt x="922" y="1318"/>
                    </a:lnTo>
                    <a:lnTo>
                      <a:pt x="901" y="1402"/>
                    </a:lnTo>
                    <a:lnTo>
                      <a:pt x="608" y="1800"/>
                    </a:lnTo>
                    <a:lnTo>
                      <a:pt x="419" y="2009"/>
                    </a:lnTo>
                    <a:lnTo>
                      <a:pt x="378" y="2092"/>
                    </a:lnTo>
                    <a:lnTo>
                      <a:pt x="147" y="2511"/>
                    </a:lnTo>
                    <a:lnTo>
                      <a:pt x="106" y="2553"/>
                    </a:lnTo>
                    <a:lnTo>
                      <a:pt x="106" y="2720"/>
                    </a:lnTo>
                    <a:lnTo>
                      <a:pt x="85" y="2929"/>
                    </a:lnTo>
                    <a:lnTo>
                      <a:pt x="1" y="3139"/>
                    </a:lnTo>
                    <a:lnTo>
                      <a:pt x="43" y="3264"/>
                    </a:lnTo>
                    <a:lnTo>
                      <a:pt x="1" y="3285"/>
                    </a:lnTo>
                    <a:lnTo>
                      <a:pt x="43" y="3306"/>
                    </a:lnTo>
                    <a:lnTo>
                      <a:pt x="106" y="3285"/>
                    </a:lnTo>
                    <a:lnTo>
                      <a:pt x="210" y="3201"/>
                    </a:lnTo>
                    <a:lnTo>
                      <a:pt x="273" y="3243"/>
                    </a:lnTo>
                    <a:lnTo>
                      <a:pt x="315" y="3285"/>
                    </a:lnTo>
                    <a:lnTo>
                      <a:pt x="398" y="3285"/>
                    </a:lnTo>
                    <a:lnTo>
                      <a:pt x="461" y="3243"/>
                    </a:lnTo>
                    <a:lnTo>
                      <a:pt x="461" y="3160"/>
                    </a:lnTo>
                    <a:lnTo>
                      <a:pt x="566" y="3160"/>
                    </a:lnTo>
                    <a:lnTo>
                      <a:pt x="566" y="3180"/>
                    </a:lnTo>
                    <a:lnTo>
                      <a:pt x="608" y="3139"/>
                    </a:lnTo>
                    <a:lnTo>
                      <a:pt x="670" y="3139"/>
                    </a:lnTo>
                    <a:lnTo>
                      <a:pt x="712" y="3076"/>
                    </a:lnTo>
                    <a:lnTo>
                      <a:pt x="1633" y="3076"/>
                    </a:lnTo>
                    <a:lnTo>
                      <a:pt x="2407" y="3034"/>
                    </a:lnTo>
                    <a:lnTo>
                      <a:pt x="2575" y="2469"/>
                    </a:lnTo>
                    <a:lnTo>
                      <a:pt x="2595" y="2323"/>
                    </a:lnTo>
                    <a:lnTo>
                      <a:pt x="2700" y="2197"/>
                    </a:lnTo>
                    <a:lnTo>
                      <a:pt x="2784" y="2051"/>
                    </a:lnTo>
                    <a:lnTo>
                      <a:pt x="2867" y="1988"/>
                    </a:lnTo>
                    <a:lnTo>
                      <a:pt x="2909" y="1883"/>
                    </a:lnTo>
                    <a:lnTo>
                      <a:pt x="2972" y="1820"/>
                    </a:lnTo>
                    <a:lnTo>
                      <a:pt x="2972" y="1779"/>
                    </a:lnTo>
                    <a:lnTo>
                      <a:pt x="3181" y="1779"/>
                    </a:lnTo>
                    <a:lnTo>
                      <a:pt x="3223" y="1632"/>
                    </a:lnTo>
                    <a:lnTo>
                      <a:pt x="3223" y="1528"/>
                    </a:lnTo>
                    <a:lnTo>
                      <a:pt x="3349" y="1381"/>
                    </a:lnTo>
                    <a:lnTo>
                      <a:pt x="3349" y="1276"/>
                    </a:lnTo>
                    <a:lnTo>
                      <a:pt x="3328" y="1151"/>
                    </a:lnTo>
                    <a:lnTo>
                      <a:pt x="3244" y="1067"/>
                    </a:lnTo>
                    <a:lnTo>
                      <a:pt x="3307" y="1004"/>
                    </a:lnTo>
                    <a:lnTo>
                      <a:pt x="3223" y="963"/>
                    </a:lnTo>
                    <a:lnTo>
                      <a:pt x="3139" y="900"/>
                    </a:lnTo>
                    <a:lnTo>
                      <a:pt x="3077" y="753"/>
                    </a:lnTo>
                    <a:lnTo>
                      <a:pt x="2930" y="628"/>
                    </a:lnTo>
                    <a:lnTo>
                      <a:pt x="2930" y="481"/>
                    </a:lnTo>
                    <a:lnTo>
                      <a:pt x="2909" y="356"/>
                    </a:lnTo>
                    <a:lnTo>
                      <a:pt x="2826" y="356"/>
                    </a:lnTo>
                    <a:lnTo>
                      <a:pt x="2826" y="251"/>
                    </a:lnTo>
                    <a:lnTo>
                      <a:pt x="2784" y="230"/>
                    </a:lnTo>
                    <a:lnTo>
                      <a:pt x="2763" y="63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10"/>
              <p:cNvSpPr/>
              <p:nvPr/>
            </p:nvSpPr>
            <p:spPr>
              <a:xfrm>
                <a:off x="3845999" y="3071334"/>
                <a:ext cx="89711" cy="57841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5086" extrusionOk="0">
                    <a:moveTo>
                      <a:pt x="4750" y="1"/>
                    </a:moveTo>
                    <a:lnTo>
                      <a:pt x="4708" y="64"/>
                    </a:lnTo>
                    <a:lnTo>
                      <a:pt x="4583" y="147"/>
                    </a:lnTo>
                    <a:lnTo>
                      <a:pt x="4499" y="84"/>
                    </a:lnTo>
                    <a:lnTo>
                      <a:pt x="4374" y="84"/>
                    </a:lnTo>
                    <a:lnTo>
                      <a:pt x="4269" y="168"/>
                    </a:lnTo>
                    <a:lnTo>
                      <a:pt x="4123" y="252"/>
                    </a:lnTo>
                    <a:lnTo>
                      <a:pt x="4081" y="315"/>
                    </a:lnTo>
                    <a:lnTo>
                      <a:pt x="4123" y="398"/>
                    </a:lnTo>
                    <a:lnTo>
                      <a:pt x="4039" y="419"/>
                    </a:lnTo>
                    <a:lnTo>
                      <a:pt x="3934" y="587"/>
                    </a:lnTo>
                    <a:lnTo>
                      <a:pt x="3872" y="587"/>
                    </a:lnTo>
                    <a:lnTo>
                      <a:pt x="3830" y="566"/>
                    </a:lnTo>
                    <a:lnTo>
                      <a:pt x="3746" y="670"/>
                    </a:lnTo>
                    <a:lnTo>
                      <a:pt x="3746" y="733"/>
                    </a:lnTo>
                    <a:lnTo>
                      <a:pt x="3662" y="796"/>
                    </a:lnTo>
                    <a:lnTo>
                      <a:pt x="3641" y="900"/>
                    </a:lnTo>
                    <a:lnTo>
                      <a:pt x="3662" y="984"/>
                    </a:lnTo>
                    <a:lnTo>
                      <a:pt x="3641" y="1089"/>
                    </a:lnTo>
                    <a:lnTo>
                      <a:pt x="3537" y="1131"/>
                    </a:lnTo>
                    <a:lnTo>
                      <a:pt x="3432" y="1214"/>
                    </a:lnTo>
                    <a:lnTo>
                      <a:pt x="3202" y="1235"/>
                    </a:lnTo>
                    <a:lnTo>
                      <a:pt x="3035" y="1256"/>
                    </a:lnTo>
                    <a:lnTo>
                      <a:pt x="2909" y="1235"/>
                    </a:lnTo>
                    <a:lnTo>
                      <a:pt x="2804" y="1193"/>
                    </a:lnTo>
                    <a:lnTo>
                      <a:pt x="2679" y="1214"/>
                    </a:lnTo>
                    <a:lnTo>
                      <a:pt x="2595" y="1193"/>
                    </a:lnTo>
                    <a:lnTo>
                      <a:pt x="2511" y="1235"/>
                    </a:lnTo>
                    <a:lnTo>
                      <a:pt x="2491" y="1340"/>
                    </a:lnTo>
                    <a:lnTo>
                      <a:pt x="2595" y="1445"/>
                    </a:lnTo>
                    <a:lnTo>
                      <a:pt x="2658" y="1445"/>
                    </a:lnTo>
                    <a:lnTo>
                      <a:pt x="2679" y="1528"/>
                    </a:lnTo>
                    <a:lnTo>
                      <a:pt x="2511" y="1633"/>
                    </a:lnTo>
                    <a:lnTo>
                      <a:pt x="2449" y="1737"/>
                    </a:lnTo>
                    <a:lnTo>
                      <a:pt x="2281" y="1737"/>
                    </a:lnTo>
                    <a:lnTo>
                      <a:pt x="1947" y="1821"/>
                    </a:lnTo>
                    <a:lnTo>
                      <a:pt x="1821" y="1926"/>
                    </a:lnTo>
                    <a:lnTo>
                      <a:pt x="1633" y="1968"/>
                    </a:lnTo>
                    <a:lnTo>
                      <a:pt x="1507" y="2072"/>
                    </a:lnTo>
                    <a:lnTo>
                      <a:pt x="1403" y="2093"/>
                    </a:lnTo>
                    <a:lnTo>
                      <a:pt x="1340" y="2051"/>
                    </a:lnTo>
                    <a:lnTo>
                      <a:pt x="1298" y="1926"/>
                    </a:lnTo>
                    <a:lnTo>
                      <a:pt x="1235" y="1863"/>
                    </a:lnTo>
                    <a:lnTo>
                      <a:pt x="1151" y="1926"/>
                    </a:lnTo>
                    <a:lnTo>
                      <a:pt x="1151" y="2051"/>
                    </a:lnTo>
                    <a:lnTo>
                      <a:pt x="1110" y="2177"/>
                    </a:lnTo>
                    <a:lnTo>
                      <a:pt x="942" y="2177"/>
                    </a:lnTo>
                    <a:lnTo>
                      <a:pt x="838" y="2198"/>
                    </a:lnTo>
                    <a:lnTo>
                      <a:pt x="733" y="2198"/>
                    </a:lnTo>
                    <a:lnTo>
                      <a:pt x="712" y="2072"/>
                    </a:lnTo>
                    <a:lnTo>
                      <a:pt x="670" y="2030"/>
                    </a:lnTo>
                    <a:lnTo>
                      <a:pt x="670" y="2051"/>
                    </a:lnTo>
                    <a:lnTo>
                      <a:pt x="566" y="2198"/>
                    </a:lnTo>
                    <a:lnTo>
                      <a:pt x="461" y="2240"/>
                    </a:lnTo>
                    <a:lnTo>
                      <a:pt x="398" y="2365"/>
                    </a:lnTo>
                    <a:lnTo>
                      <a:pt x="294" y="2553"/>
                    </a:lnTo>
                    <a:lnTo>
                      <a:pt x="252" y="2679"/>
                    </a:lnTo>
                    <a:lnTo>
                      <a:pt x="147" y="2867"/>
                    </a:lnTo>
                    <a:lnTo>
                      <a:pt x="63" y="2867"/>
                    </a:lnTo>
                    <a:lnTo>
                      <a:pt x="1" y="2930"/>
                    </a:lnTo>
                    <a:lnTo>
                      <a:pt x="42" y="3077"/>
                    </a:lnTo>
                    <a:lnTo>
                      <a:pt x="84" y="3223"/>
                    </a:lnTo>
                    <a:lnTo>
                      <a:pt x="63" y="3349"/>
                    </a:lnTo>
                    <a:lnTo>
                      <a:pt x="84" y="3516"/>
                    </a:lnTo>
                    <a:lnTo>
                      <a:pt x="105" y="3641"/>
                    </a:lnTo>
                    <a:lnTo>
                      <a:pt x="105" y="3872"/>
                    </a:lnTo>
                    <a:lnTo>
                      <a:pt x="168" y="3934"/>
                    </a:lnTo>
                    <a:lnTo>
                      <a:pt x="314" y="4018"/>
                    </a:lnTo>
                    <a:lnTo>
                      <a:pt x="419" y="4123"/>
                    </a:lnTo>
                    <a:lnTo>
                      <a:pt x="461" y="4248"/>
                    </a:lnTo>
                    <a:lnTo>
                      <a:pt x="607" y="4458"/>
                    </a:lnTo>
                    <a:lnTo>
                      <a:pt x="691" y="4604"/>
                    </a:lnTo>
                    <a:lnTo>
                      <a:pt x="775" y="4688"/>
                    </a:lnTo>
                    <a:lnTo>
                      <a:pt x="942" y="4813"/>
                    </a:lnTo>
                    <a:lnTo>
                      <a:pt x="942" y="4960"/>
                    </a:lnTo>
                    <a:lnTo>
                      <a:pt x="942" y="5022"/>
                    </a:lnTo>
                    <a:lnTo>
                      <a:pt x="984" y="5085"/>
                    </a:lnTo>
                    <a:lnTo>
                      <a:pt x="1005" y="5085"/>
                    </a:lnTo>
                    <a:lnTo>
                      <a:pt x="1256" y="4667"/>
                    </a:lnTo>
                    <a:lnTo>
                      <a:pt x="1403" y="4499"/>
                    </a:lnTo>
                    <a:lnTo>
                      <a:pt x="1507" y="4478"/>
                    </a:lnTo>
                    <a:lnTo>
                      <a:pt x="1549" y="4437"/>
                    </a:lnTo>
                    <a:lnTo>
                      <a:pt x="1779" y="4332"/>
                    </a:lnTo>
                    <a:lnTo>
                      <a:pt x="1884" y="4353"/>
                    </a:lnTo>
                    <a:lnTo>
                      <a:pt x="1947" y="4290"/>
                    </a:lnTo>
                    <a:lnTo>
                      <a:pt x="2135" y="4290"/>
                    </a:lnTo>
                    <a:lnTo>
                      <a:pt x="2156" y="4353"/>
                    </a:lnTo>
                    <a:lnTo>
                      <a:pt x="2260" y="4395"/>
                    </a:lnTo>
                    <a:lnTo>
                      <a:pt x="2302" y="4374"/>
                    </a:lnTo>
                    <a:lnTo>
                      <a:pt x="2386" y="4353"/>
                    </a:lnTo>
                    <a:lnTo>
                      <a:pt x="2386" y="4269"/>
                    </a:lnTo>
                    <a:lnTo>
                      <a:pt x="2407" y="4185"/>
                    </a:lnTo>
                    <a:lnTo>
                      <a:pt x="2470" y="4144"/>
                    </a:lnTo>
                    <a:lnTo>
                      <a:pt x="2365" y="4018"/>
                    </a:lnTo>
                    <a:lnTo>
                      <a:pt x="2365" y="3955"/>
                    </a:lnTo>
                    <a:lnTo>
                      <a:pt x="2449" y="3955"/>
                    </a:lnTo>
                    <a:lnTo>
                      <a:pt x="2491" y="3913"/>
                    </a:lnTo>
                    <a:lnTo>
                      <a:pt x="2491" y="3851"/>
                    </a:lnTo>
                    <a:lnTo>
                      <a:pt x="2553" y="3767"/>
                    </a:lnTo>
                    <a:lnTo>
                      <a:pt x="2553" y="3704"/>
                    </a:lnTo>
                    <a:lnTo>
                      <a:pt x="2595" y="3662"/>
                    </a:lnTo>
                    <a:lnTo>
                      <a:pt x="2679" y="3662"/>
                    </a:lnTo>
                    <a:lnTo>
                      <a:pt x="2763" y="3558"/>
                    </a:lnTo>
                    <a:lnTo>
                      <a:pt x="2867" y="3600"/>
                    </a:lnTo>
                    <a:lnTo>
                      <a:pt x="2867" y="3537"/>
                    </a:lnTo>
                    <a:lnTo>
                      <a:pt x="2930" y="3537"/>
                    </a:lnTo>
                    <a:lnTo>
                      <a:pt x="3014" y="3600"/>
                    </a:lnTo>
                    <a:lnTo>
                      <a:pt x="3076" y="3621"/>
                    </a:lnTo>
                    <a:lnTo>
                      <a:pt x="3244" y="3746"/>
                    </a:lnTo>
                    <a:lnTo>
                      <a:pt x="3327" y="3767"/>
                    </a:lnTo>
                    <a:lnTo>
                      <a:pt x="3495" y="3913"/>
                    </a:lnTo>
                    <a:lnTo>
                      <a:pt x="3516" y="3955"/>
                    </a:lnTo>
                    <a:lnTo>
                      <a:pt x="3641" y="3934"/>
                    </a:lnTo>
                    <a:lnTo>
                      <a:pt x="3767" y="4018"/>
                    </a:lnTo>
                    <a:lnTo>
                      <a:pt x="3913" y="4018"/>
                    </a:lnTo>
                    <a:lnTo>
                      <a:pt x="3976" y="4039"/>
                    </a:lnTo>
                    <a:lnTo>
                      <a:pt x="4060" y="3976"/>
                    </a:lnTo>
                    <a:lnTo>
                      <a:pt x="4144" y="3976"/>
                    </a:lnTo>
                    <a:lnTo>
                      <a:pt x="4248" y="4039"/>
                    </a:lnTo>
                    <a:lnTo>
                      <a:pt x="4374" y="4060"/>
                    </a:lnTo>
                    <a:lnTo>
                      <a:pt x="4436" y="4081"/>
                    </a:lnTo>
                    <a:lnTo>
                      <a:pt x="4562" y="4060"/>
                    </a:lnTo>
                    <a:lnTo>
                      <a:pt x="4583" y="4018"/>
                    </a:lnTo>
                    <a:lnTo>
                      <a:pt x="4541" y="3955"/>
                    </a:lnTo>
                    <a:lnTo>
                      <a:pt x="4499" y="3913"/>
                    </a:lnTo>
                    <a:lnTo>
                      <a:pt x="4604" y="3809"/>
                    </a:lnTo>
                    <a:lnTo>
                      <a:pt x="4688" y="3704"/>
                    </a:lnTo>
                    <a:lnTo>
                      <a:pt x="4792" y="3704"/>
                    </a:lnTo>
                    <a:lnTo>
                      <a:pt x="4897" y="3725"/>
                    </a:lnTo>
                    <a:lnTo>
                      <a:pt x="4980" y="3809"/>
                    </a:lnTo>
                    <a:lnTo>
                      <a:pt x="5064" y="3767"/>
                    </a:lnTo>
                    <a:lnTo>
                      <a:pt x="5294" y="3746"/>
                    </a:lnTo>
                    <a:lnTo>
                      <a:pt x="5336" y="3704"/>
                    </a:lnTo>
                    <a:lnTo>
                      <a:pt x="5420" y="3641"/>
                    </a:lnTo>
                    <a:lnTo>
                      <a:pt x="5650" y="3537"/>
                    </a:lnTo>
                    <a:lnTo>
                      <a:pt x="5734" y="3558"/>
                    </a:lnTo>
                    <a:lnTo>
                      <a:pt x="5755" y="3600"/>
                    </a:lnTo>
                    <a:lnTo>
                      <a:pt x="5796" y="3600"/>
                    </a:lnTo>
                    <a:lnTo>
                      <a:pt x="5817" y="3662"/>
                    </a:lnTo>
                    <a:lnTo>
                      <a:pt x="5859" y="3662"/>
                    </a:lnTo>
                    <a:lnTo>
                      <a:pt x="5943" y="3621"/>
                    </a:lnTo>
                    <a:lnTo>
                      <a:pt x="6068" y="3621"/>
                    </a:lnTo>
                    <a:lnTo>
                      <a:pt x="6152" y="3600"/>
                    </a:lnTo>
                    <a:lnTo>
                      <a:pt x="6236" y="3600"/>
                    </a:lnTo>
                    <a:lnTo>
                      <a:pt x="6320" y="3495"/>
                    </a:lnTo>
                    <a:lnTo>
                      <a:pt x="6278" y="3453"/>
                    </a:lnTo>
                    <a:lnTo>
                      <a:pt x="6278" y="3411"/>
                    </a:lnTo>
                    <a:lnTo>
                      <a:pt x="6361" y="3411"/>
                    </a:lnTo>
                    <a:lnTo>
                      <a:pt x="6445" y="3453"/>
                    </a:lnTo>
                    <a:lnTo>
                      <a:pt x="6633" y="3453"/>
                    </a:lnTo>
                    <a:lnTo>
                      <a:pt x="6675" y="3495"/>
                    </a:lnTo>
                    <a:lnTo>
                      <a:pt x="6759" y="3516"/>
                    </a:lnTo>
                    <a:lnTo>
                      <a:pt x="6843" y="3558"/>
                    </a:lnTo>
                    <a:lnTo>
                      <a:pt x="7073" y="3558"/>
                    </a:lnTo>
                    <a:lnTo>
                      <a:pt x="7094" y="3600"/>
                    </a:lnTo>
                    <a:lnTo>
                      <a:pt x="7282" y="3516"/>
                    </a:lnTo>
                    <a:lnTo>
                      <a:pt x="7408" y="3516"/>
                    </a:lnTo>
                    <a:lnTo>
                      <a:pt x="7512" y="3558"/>
                    </a:lnTo>
                    <a:lnTo>
                      <a:pt x="7533" y="3600"/>
                    </a:lnTo>
                    <a:lnTo>
                      <a:pt x="7533" y="3558"/>
                    </a:lnTo>
                    <a:lnTo>
                      <a:pt x="7491" y="3495"/>
                    </a:lnTo>
                    <a:lnTo>
                      <a:pt x="7387" y="3432"/>
                    </a:lnTo>
                    <a:lnTo>
                      <a:pt x="7303" y="3390"/>
                    </a:lnTo>
                    <a:lnTo>
                      <a:pt x="7303" y="3202"/>
                    </a:lnTo>
                    <a:lnTo>
                      <a:pt x="7303" y="3139"/>
                    </a:lnTo>
                    <a:lnTo>
                      <a:pt x="7219" y="3077"/>
                    </a:lnTo>
                    <a:lnTo>
                      <a:pt x="7010" y="3035"/>
                    </a:lnTo>
                    <a:lnTo>
                      <a:pt x="6968" y="2972"/>
                    </a:lnTo>
                    <a:lnTo>
                      <a:pt x="6989" y="2867"/>
                    </a:lnTo>
                    <a:lnTo>
                      <a:pt x="6947" y="2805"/>
                    </a:lnTo>
                    <a:lnTo>
                      <a:pt x="6843" y="2784"/>
                    </a:lnTo>
                    <a:lnTo>
                      <a:pt x="6780" y="2721"/>
                    </a:lnTo>
                    <a:lnTo>
                      <a:pt x="6759" y="2553"/>
                    </a:lnTo>
                    <a:lnTo>
                      <a:pt x="6738" y="2491"/>
                    </a:lnTo>
                    <a:lnTo>
                      <a:pt x="6550" y="2365"/>
                    </a:lnTo>
                    <a:lnTo>
                      <a:pt x="6487" y="2386"/>
                    </a:lnTo>
                    <a:lnTo>
                      <a:pt x="6382" y="2344"/>
                    </a:lnTo>
                    <a:lnTo>
                      <a:pt x="6361" y="2365"/>
                    </a:lnTo>
                    <a:lnTo>
                      <a:pt x="6257" y="2344"/>
                    </a:lnTo>
                    <a:lnTo>
                      <a:pt x="6131" y="2240"/>
                    </a:lnTo>
                    <a:lnTo>
                      <a:pt x="6173" y="2177"/>
                    </a:lnTo>
                    <a:lnTo>
                      <a:pt x="6215" y="2135"/>
                    </a:lnTo>
                    <a:lnTo>
                      <a:pt x="6278" y="2072"/>
                    </a:lnTo>
                    <a:lnTo>
                      <a:pt x="6320" y="1989"/>
                    </a:lnTo>
                    <a:lnTo>
                      <a:pt x="6257" y="1926"/>
                    </a:lnTo>
                    <a:lnTo>
                      <a:pt x="6152" y="1926"/>
                    </a:lnTo>
                    <a:lnTo>
                      <a:pt x="6048" y="1863"/>
                    </a:lnTo>
                    <a:lnTo>
                      <a:pt x="6006" y="1779"/>
                    </a:lnTo>
                    <a:lnTo>
                      <a:pt x="5922" y="1737"/>
                    </a:lnTo>
                    <a:lnTo>
                      <a:pt x="5817" y="1737"/>
                    </a:lnTo>
                    <a:lnTo>
                      <a:pt x="5692" y="1654"/>
                    </a:lnTo>
                    <a:lnTo>
                      <a:pt x="5608" y="1612"/>
                    </a:lnTo>
                    <a:lnTo>
                      <a:pt x="5587" y="1465"/>
                    </a:lnTo>
                    <a:lnTo>
                      <a:pt x="5629" y="1403"/>
                    </a:lnTo>
                    <a:lnTo>
                      <a:pt x="5545" y="1361"/>
                    </a:lnTo>
                    <a:lnTo>
                      <a:pt x="5399" y="1361"/>
                    </a:lnTo>
                    <a:lnTo>
                      <a:pt x="5336" y="1424"/>
                    </a:lnTo>
                    <a:lnTo>
                      <a:pt x="5211" y="1424"/>
                    </a:lnTo>
                    <a:lnTo>
                      <a:pt x="5106" y="1340"/>
                    </a:lnTo>
                    <a:lnTo>
                      <a:pt x="5106" y="1152"/>
                    </a:lnTo>
                    <a:lnTo>
                      <a:pt x="5169" y="1047"/>
                    </a:lnTo>
                    <a:lnTo>
                      <a:pt x="5190" y="1005"/>
                    </a:lnTo>
                    <a:lnTo>
                      <a:pt x="5211" y="880"/>
                    </a:lnTo>
                    <a:lnTo>
                      <a:pt x="5190" y="796"/>
                    </a:lnTo>
                    <a:lnTo>
                      <a:pt x="5085" y="566"/>
                    </a:lnTo>
                    <a:lnTo>
                      <a:pt x="4918" y="377"/>
                    </a:lnTo>
                    <a:lnTo>
                      <a:pt x="4897" y="294"/>
                    </a:lnTo>
                    <a:lnTo>
                      <a:pt x="4771" y="189"/>
                    </a:lnTo>
                    <a:lnTo>
                      <a:pt x="4813" y="168"/>
                    </a:lnTo>
                    <a:lnTo>
                      <a:pt x="4813" y="84"/>
                    </a:lnTo>
                    <a:lnTo>
                      <a:pt x="47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10"/>
              <p:cNvSpPr/>
              <p:nvPr/>
            </p:nvSpPr>
            <p:spPr>
              <a:xfrm>
                <a:off x="3809372" y="2919523"/>
                <a:ext cx="106405" cy="94483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8308" extrusionOk="0">
                    <a:moveTo>
                      <a:pt x="1068" y="1"/>
                    </a:moveTo>
                    <a:lnTo>
                      <a:pt x="1047" y="42"/>
                    </a:lnTo>
                    <a:lnTo>
                      <a:pt x="1089" y="252"/>
                    </a:lnTo>
                    <a:lnTo>
                      <a:pt x="1152" y="314"/>
                    </a:lnTo>
                    <a:lnTo>
                      <a:pt x="1026" y="482"/>
                    </a:lnTo>
                    <a:lnTo>
                      <a:pt x="670" y="691"/>
                    </a:lnTo>
                    <a:lnTo>
                      <a:pt x="670" y="775"/>
                    </a:lnTo>
                    <a:lnTo>
                      <a:pt x="566" y="900"/>
                    </a:lnTo>
                    <a:lnTo>
                      <a:pt x="440" y="900"/>
                    </a:lnTo>
                    <a:lnTo>
                      <a:pt x="357" y="963"/>
                    </a:lnTo>
                    <a:lnTo>
                      <a:pt x="357" y="1047"/>
                    </a:lnTo>
                    <a:lnTo>
                      <a:pt x="336" y="1109"/>
                    </a:lnTo>
                    <a:lnTo>
                      <a:pt x="398" y="1298"/>
                    </a:lnTo>
                    <a:lnTo>
                      <a:pt x="398" y="1423"/>
                    </a:lnTo>
                    <a:lnTo>
                      <a:pt x="357" y="1465"/>
                    </a:lnTo>
                    <a:lnTo>
                      <a:pt x="357" y="1507"/>
                    </a:lnTo>
                    <a:lnTo>
                      <a:pt x="336" y="1570"/>
                    </a:lnTo>
                    <a:lnTo>
                      <a:pt x="294" y="1674"/>
                    </a:lnTo>
                    <a:lnTo>
                      <a:pt x="189" y="1716"/>
                    </a:lnTo>
                    <a:lnTo>
                      <a:pt x="147" y="1737"/>
                    </a:lnTo>
                    <a:lnTo>
                      <a:pt x="85" y="1737"/>
                    </a:lnTo>
                    <a:lnTo>
                      <a:pt x="22" y="1800"/>
                    </a:lnTo>
                    <a:lnTo>
                      <a:pt x="22" y="2009"/>
                    </a:lnTo>
                    <a:lnTo>
                      <a:pt x="85" y="2030"/>
                    </a:lnTo>
                    <a:lnTo>
                      <a:pt x="147" y="2156"/>
                    </a:lnTo>
                    <a:lnTo>
                      <a:pt x="147" y="2553"/>
                    </a:lnTo>
                    <a:lnTo>
                      <a:pt x="189" y="2762"/>
                    </a:lnTo>
                    <a:lnTo>
                      <a:pt x="189" y="2825"/>
                    </a:lnTo>
                    <a:lnTo>
                      <a:pt x="189" y="3139"/>
                    </a:lnTo>
                    <a:lnTo>
                      <a:pt x="252" y="3286"/>
                    </a:lnTo>
                    <a:lnTo>
                      <a:pt x="210" y="3599"/>
                    </a:lnTo>
                    <a:lnTo>
                      <a:pt x="189" y="3662"/>
                    </a:lnTo>
                    <a:lnTo>
                      <a:pt x="231" y="3788"/>
                    </a:lnTo>
                    <a:lnTo>
                      <a:pt x="252" y="3997"/>
                    </a:lnTo>
                    <a:lnTo>
                      <a:pt x="210" y="4081"/>
                    </a:lnTo>
                    <a:lnTo>
                      <a:pt x="85" y="4185"/>
                    </a:lnTo>
                    <a:lnTo>
                      <a:pt x="43" y="4227"/>
                    </a:lnTo>
                    <a:lnTo>
                      <a:pt x="1" y="4290"/>
                    </a:lnTo>
                    <a:lnTo>
                      <a:pt x="85" y="4353"/>
                    </a:lnTo>
                    <a:lnTo>
                      <a:pt x="210" y="4541"/>
                    </a:lnTo>
                    <a:lnTo>
                      <a:pt x="315" y="4771"/>
                    </a:lnTo>
                    <a:lnTo>
                      <a:pt x="357" y="4813"/>
                    </a:lnTo>
                    <a:lnTo>
                      <a:pt x="398" y="4938"/>
                    </a:lnTo>
                    <a:lnTo>
                      <a:pt x="357" y="5022"/>
                    </a:lnTo>
                    <a:lnTo>
                      <a:pt x="398" y="5169"/>
                    </a:lnTo>
                    <a:lnTo>
                      <a:pt x="440" y="5252"/>
                    </a:lnTo>
                    <a:lnTo>
                      <a:pt x="461" y="5357"/>
                    </a:lnTo>
                    <a:lnTo>
                      <a:pt x="545" y="5441"/>
                    </a:lnTo>
                    <a:lnTo>
                      <a:pt x="984" y="5441"/>
                    </a:lnTo>
                    <a:lnTo>
                      <a:pt x="1089" y="5503"/>
                    </a:lnTo>
                    <a:lnTo>
                      <a:pt x="1173" y="5650"/>
                    </a:lnTo>
                    <a:lnTo>
                      <a:pt x="1277" y="5880"/>
                    </a:lnTo>
                    <a:lnTo>
                      <a:pt x="1340" y="5922"/>
                    </a:lnTo>
                    <a:lnTo>
                      <a:pt x="1403" y="6006"/>
                    </a:lnTo>
                    <a:lnTo>
                      <a:pt x="1486" y="6089"/>
                    </a:lnTo>
                    <a:lnTo>
                      <a:pt x="2491" y="6319"/>
                    </a:lnTo>
                    <a:lnTo>
                      <a:pt x="2595" y="6424"/>
                    </a:lnTo>
                    <a:lnTo>
                      <a:pt x="3118" y="6215"/>
                    </a:lnTo>
                    <a:lnTo>
                      <a:pt x="3746" y="5964"/>
                    </a:lnTo>
                    <a:lnTo>
                      <a:pt x="8391" y="8307"/>
                    </a:lnTo>
                    <a:lnTo>
                      <a:pt x="8391" y="8098"/>
                    </a:lnTo>
                    <a:lnTo>
                      <a:pt x="8935" y="8056"/>
                    </a:lnTo>
                    <a:lnTo>
                      <a:pt x="8705" y="2344"/>
                    </a:lnTo>
                    <a:lnTo>
                      <a:pt x="8621" y="2051"/>
                    </a:lnTo>
                    <a:lnTo>
                      <a:pt x="8580" y="1905"/>
                    </a:lnTo>
                    <a:lnTo>
                      <a:pt x="8621" y="1716"/>
                    </a:lnTo>
                    <a:lnTo>
                      <a:pt x="8705" y="1507"/>
                    </a:lnTo>
                    <a:lnTo>
                      <a:pt x="8705" y="1381"/>
                    </a:lnTo>
                    <a:lnTo>
                      <a:pt x="8663" y="1214"/>
                    </a:lnTo>
                    <a:lnTo>
                      <a:pt x="8705" y="984"/>
                    </a:lnTo>
                    <a:lnTo>
                      <a:pt x="8726" y="879"/>
                    </a:lnTo>
                    <a:lnTo>
                      <a:pt x="8684" y="733"/>
                    </a:lnTo>
                    <a:lnTo>
                      <a:pt x="8600" y="649"/>
                    </a:lnTo>
                    <a:lnTo>
                      <a:pt x="8496" y="628"/>
                    </a:lnTo>
                    <a:lnTo>
                      <a:pt x="8391" y="649"/>
                    </a:lnTo>
                    <a:lnTo>
                      <a:pt x="7994" y="586"/>
                    </a:lnTo>
                    <a:lnTo>
                      <a:pt x="7931" y="524"/>
                    </a:lnTo>
                    <a:lnTo>
                      <a:pt x="7764" y="524"/>
                    </a:lnTo>
                    <a:lnTo>
                      <a:pt x="7575" y="461"/>
                    </a:lnTo>
                    <a:lnTo>
                      <a:pt x="7533" y="377"/>
                    </a:lnTo>
                    <a:lnTo>
                      <a:pt x="7575" y="356"/>
                    </a:lnTo>
                    <a:lnTo>
                      <a:pt x="7554" y="314"/>
                    </a:lnTo>
                    <a:lnTo>
                      <a:pt x="7324" y="168"/>
                    </a:lnTo>
                    <a:lnTo>
                      <a:pt x="7199" y="168"/>
                    </a:lnTo>
                    <a:lnTo>
                      <a:pt x="7010" y="126"/>
                    </a:lnTo>
                    <a:lnTo>
                      <a:pt x="6948" y="105"/>
                    </a:lnTo>
                    <a:lnTo>
                      <a:pt x="6885" y="147"/>
                    </a:lnTo>
                    <a:lnTo>
                      <a:pt x="6780" y="63"/>
                    </a:lnTo>
                    <a:lnTo>
                      <a:pt x="6717" y="63"/>
                    </a:lnTo>
                    <a:lnTo>
                      <a:pt x="6529" y="168"/>
                    </a:lnTo>
                    <a:lnTo>
                      <a:pt x="6257" y="210"/>
                    </a:lnTo>
                    <a:lnTo>
                      <a:pt x="6006" y="314"/>
                    </a:lnTo>
                    <a:lnTo>
                      <a:pt x="5880" y="440"/>
                    </a:lnTo>
                    <a:lnTo>
                      <a:pt x="5839" y="586"/>
                    </a:lnTo>
                    <a:lnTo>
                      <a:pt x="5776" y="670"/>
                    </a:lnTo>
                    <a:lnTo>
                      <a:pt x="5755" y="963"/>
                    </a:lnTo>
                    <a:lnTo>
                      <a:pt x="5859" y="1109"/>
                    </a:lnTo>
                    <a:lnTo>
                      <a:pt x="5943" y="1361"/>
                    </a:lnTo>
                    <a:lnTo>
                      <a:pt x="5880" y="1486"/>
                    </a:lnTo>
                    <a:lnTo>
                      <a:pt x="5734" y="1633"/>
                    </a:lnTo>
                    <a:lnTo>
                      <a:pt x="5692" y="1695"/>
                    </a:lnTo>
                    <a:lnTo>
                      <a:pt x="5525" y="1842"/>
                    </a:lnTo>
                    <a:lnTo>
                      <a:pt x="5378" y="1905"/>
                    </a:lnTo>
                    <a:lnTo>
                      <a:pt x="5148" y="1800"/>
                    </a:lnTo>
                    <a:lnTo>
                      <a:pt x="4918" y="1612"/>
                    </a:lnTo>
                    <a:lnTo>
                      <a:pt x="4730" y="1486"/>
                    </a:lnTo>
                    <a:lnTo>
                      <a:pt x="4479" y="1319"/>
                    </a:lnTo>
                    <a:lnTo>
                      <a:pt x="4060" y="1172"/>
                    </a:lnTo>
                    <a:lnTo>
                      <a:pt x="3872" y="1151"/>
                    </a:lnTo>
                    <a:lnTo>
                      <a:pt x="3788" y="1172"/>
                    </a:lnTo>
                    <a:lnTo>
                      <a:pt x="3579" y="1172"/>
                    </a:lnTo>
                    <a:lnTo>
                      <a:pt x="3390" y="1068"/>
                    </a:lnTo>
                    <a:lnTo>
                      <a:pt x="3223" y="733"/>
                    </a:lnTo>
                    <a:lnTo>
                      <a:pt x="3223" y="545"/>
                    </a:lnTo>
                    <a:lnTo>
                      <a:pt x="3056" y="356"/>
                    </a:lnTo>
                    <a:lnTo>
                      <a:pt x="2700" y="314"/>
                    </a:lnTo>
                    <a:lnTo>
                      <a:pt x="2512" y="168"/>
                    </a:lnTo>
                    <a:lnTo>
                      <a:pt x="2198" y="168"/>
                    </a:lnTo>
                    <a:lnTo>
                      <a:pt x="2010" y="105"/>
                    </a:lnTo>
                    <a:lnTo>
                      <a:pt x="1591" y="168"/>
                    </a:lnTo>
                    <a:lnTo>
                      <a:pt x="1298" y="126"/>
                    </a:lnTo>
                    <a:lnTo>
                      <a:pt x="1194" y="21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10"/>
              <p:cNvSpPr/>
              <p:nvPr/>
            </p:nvSpPr>
            <p:spPr>
              <a:xfrm>
                <a:off x="3795917" y="2888589"/>
                <a:ext cx="27173" cy="50699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4458" extrusionOk="0">
                    <a:moveTo>
                      <a:pt x="1235" y="0"/>
                    </a:moveTo>
                    <a:lnTo>
                      <a:pt x="1110" y="21"/>
                    </a:lnTo>
                    <a:lnTo>
                      <a:pt x="1110" y="105"/>
                    </a:lnTo>
                    <a:lnTo>
                      <a:pt x="1026" y="21"/>
                    </a:lnTo>
                    <a:lnTo>
                      <a:pt x="859" y="42"/>
                    </a:lnTo>
                    <a:lnTo>
                      <a:pt x="650" y="147"/>
                    </a:lnTo>
                    <a:lnTo>
                      <a:pt x="524" y="272"/>
                    </a:lnTo>
                    <a:lnTo>
                      <a:pt x="503" y="356"/>
                    </a:lnTo>
                    <a:lnTo>
                      <a:pt x="524" y="440"/>
                    </a:lnTo>
                    <a:lnTo>
                      <a:pt x="503" y="586"/>
                    </a:lnTo>
                    <a:lnTo>
                      <a:pt x="503" y="775"/>
                    </a:lnTo>
                    <a:lnTo>
                      <a:pt x="399" y="1047"/>
                    </a:lnTo>
                    <a:lnTo>
                      <a:pt x="440" y="1193"/>
                    </a:lnTo>
                    <a:lnTo>
                      <a:pt x="503" y="1298"/>
                    </a:lnTo>
                    <a:lnTo>
                      <a:pt x="524" y="1319"/>
                    </a:lnTo>
                    <a:lnTo>
                      <a:pt x="482" y="1381"/>
                    </a:lnTo>
                    <a:lnTo>
                      <a:pt x="419" y="1465"/>
                    </a:lnTo>
                    <a:lnTo>
                      <a:pt x="503" y="1528"/>
                    </a:lnTo>
                    <a:lnTo>
                      <a:pt x="440" y="1591"/>
                    </a:lnTo>
                    <a:lnTo>
                      <a:pt x="419" y="1800"/>
                    </a:lnTo>
                    <a:lnTo>
                      <a:pt x="336" y="1842"/>
                    </a:lnTo>
                    <a:lnTo>
                      <a:pt x="294" y="1925"/>
                    </a:lnTo>
                    <a:lnTo>
                      <a:pt x="210" y="1946"/>
                    </a:lnTo>
                    <a:lnTo>
                      <a:pt x="85" y="2114"/>
                    </a:lnTo>
                    <a:lnTo>
                      <a:pt x="1" y="2365"/>
                    </a:lnTo>
                    <a:lnTo>
                      <a:pt x="64" y="2407"/>
                    </a:lnTo>
                    <a:lnTo>
                      <a:pt x="106" y="2553"/>
                    </a:lnTo>
                    <a:lnTo>
                      <a:pt x="85" y="2616"/>
                    </a:lnTo>
                    <a:lnTo>
                      <a:pt x="168" y="2741"/>
                    </a:lnTo>
                    <a:lnTo>
                      <a:pt x="210" y="2741"/>
                    </a:lnTo>
                    <a:lnTo>
                      <a:pt x="399" y="2888"/>
                    </a:lnTo>
                    <a:lnTo>
                      <a:pt x="419" y="3034"/>
                    </a:lnTo>
                    <a:lnTo>
                      <a:pt x="545" y="3076"/>
                    </a:lnTo>
                    <a:lnTo>
                      <a:pt x="608" y="3139"/>
                    </a:lnTo>
                    <a:lnTo>
                      <a:pt x="712" y="3160"/>
                    </a:lnTo>
                    <a:lnTo>
                      <a:pt x="838" y="3306"/>
                    </a:lnTo>
                    <a:lnTo>
                      <a:pt x="1215" y="4457"/>
                    </a:lnTo>
                    <a:lnTo>
                      <a:pt x="1277" y="4457"/>
                    </a:lnTo>
                    <a:lnTo>
                      <a:pt x="1319" y="4436"/>
                    </a:lnTo>
                    <a:lnTo>
                      <a:pt x="1424" y="4394"/>
                    </a:lnTo>
                    <a:lnTo>
                      <a:pt x="1466" y="4290"/>
                    </a:lnTo>
                    <a:lnTo>
                      <a:pt x="1487" y="4227"/>
                    </a:lnTo>
                    <a:lnTo>
                      <a:pt x="1487" y="4185"/>
                    </a:lnTo>
                    <a:lnTo>
                      <a:pt x="1528" y="4143"/>
                    </a:lnTo>
                    <a:lnTo>
                      <a:pt x="1528" y="4018"/>
                    </a:lnTo>
                    <a:lnTo>
                      <a:pt x="1466" y="3829"/>
                    </a:lnTo>
                    <a:lnTo>
                      <a:pt x="1487" y="3767"/>
                    </a:lnTo>
                    <a:lnTo>
                      <a:pt x="1487" y="3683"/>
                    </a:lnTo>
                    <a:lnTo>
                      <a:pt x="1570" y="3620"/>
                    </a:lnTo>
                    <a:lnTo>
                      <a:pt x="1696" y="3620"/>
                    </a:lnTo>
                    <a:lnTo>
                      <a:pt x="1800" y="3495"/>
                    </a:lnTo>
                    <a:lnTo>
                      <a:pt x="1800" y="3411"/>
                    </a:lnTo>
                    <a:lnTo>
                      <a:pt x="2156" y="3202"/>
                    </a:lnTo>
                    <a:lnTo>
                      <a:pt x="2282" y="3034"/>
                    </a:lnTo>
                    <a:lnTo>
                      <a:pt x="2219" y="2972"/>
                    </a:lnTo>
                    <a:lnTo>
                      <a:pt x="2177" y="2762"/>
                    </a:lnTo>
                    <a:lnTo>
                      <a:pt x="2198" y="2721"/>
                    </a:lnTo>
                    <a:lnTo>
                      <a:pt x="2156" y="2679"/>
                    </a:lnTo>
                    <a:lnTo>
                      <a:pt x="1968" y="2574"/>
                    </a:lnTo>
                    <a:lnTo>
                      <a:pt x="1947" y="2532"/>
                    </a:lnTo>
                    <a:lnTo>
                      <a:pt x="1947" y="2448"/>
                    </a:lnTo>
                    <a:lnTo>
                      <a:pt x="1863" y="2407"/>
                    </a:lnTo>
                    <a:lnTo>
                      <a:pt x="1842" y="2428"/>
                    </a:lnTo>
                    <a:lnTo>
                      <a:pt x="1842" y="2469"/>
                    </a:lnTo>
                    <a:lnTo>
                      <a:pt x="1779" y="2511"/>
                    </a:lnTo>
                    <a:lnTo>
                      <a:pt x="1696" y="2469"/>
                    </a:lnTo>
                    <a:lnTo>
                      <a:pt x="1675" y="2365"/>
                    </a:lnTo>
                    <a:lnTo>
                      <a:pt x="1591" y="2407"/>
                    </a:lnTo>
                    <a:lnTo>
                      <a:pt x="1424" y="2260"/>
                    </a:lnTo>
                    <a:lnTo>
                      <a:pt x="1340" y="2114"/>
                    </a:lnTo>
                    <a:lnTo>
                      <a:pt x="1382" y="1925"/>
                    </a:lnTo>
                    <a:lnTo>
                      <a:pt x="1675" y="1737"/>
                    </a:lnTo>
                    <a:lnTo>
                      <a:pt x="1842" y="1570"/>
                    </a:lnTo>
                    <a:lnTo>
                      <a:pt x="1884" y="1507"/>
                    </a:lnTo>
                    <a:lnTo>
                      <a:pt x="1842" y="1465"/>
                    </a:lnTo>
                    <a:lnTo>
                      <a:pt x="1884" y="1381"/>
                    </a:lnTo>
                    <a:lnTo>
                      <a:pt x="1863" y="1298"/>
                    </a:lnTo>
                    <a:lnTo>
                      <a:pt x="1842" y="1277"/>
                    </a:lnTo>
                    <a:lnTo>
                      <a:pt x="1842" y="1088"/>
                    </a:lnTo>
                    <a:lnTo>
                      <a:pt x="1654" y="1005"/>
                    </a:lnTo>
                    <a:lnTo>
                      <a:pt x="1528" y="837"/>
                    </a:lnTo>
                    <a:lnTo>
                      <a:pt x="1549" y="670"/>
                    </a:lnTo>
                    <a:lnTo>
                      <a:pt x="1675" y="586"/>
                    </a:lnTo>
                    <a:lnTo>
                      <a:pt x="1696" y="482"/>
                    </a:lnTo>
                    <a:lnTo>
                      <a:pt x="1800" y="314"/>
                    </a:lnTo>
                    <a:lnTo>
                      <a:pt x="1800" y="210"/>
                    </a:lnTo>
                    <a:lnTo>
                      <a:pt x="1759" y="147"/>
                    </a:lnTo>
                    <a:lnTo>
                      <a:pt x="1549" y="335"/>
                    </a:lnTo>
                    <a:lnTo>
                      <a:pt x="1487" y="419"/>
                    </a:lnTo>
                    <a:lnTo>
                      <a:pt x="1424" y="377"/>
                    </a:lnTo>
                    <a:lnTo>
                      <a:pt x="1340" y="168"/>
                    </a:lnTo>
                    <a:lnTo>
                      <a:pt x="1277" y="168"/>
                    </a:lnTo>
                    <a:lnTo>
                      <a:pt x="1277" y="63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10"/>
              <p:cNvSpPr/>
              <p:nvPr/>
            </p:nvSpPr>
            <p:spPr>
              <a:xfrm>
                <a:off x="3689035" y="2890250"/>
                <a:ext cx="138044" cy="127554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11216" extrusionOk="0">
                    <a:moveTo>
                      <a:pt x="8307" y="1"/>
                    </a:moveTo>
                    <a:lnTo>
                      <a:pt x="8161" y="22"/>
                    </a:lnTo>
                    <a:lnTo>
                      <a:pt x="8140" y="106"/>
                    </a:lnTo>
                    <a:lnTo>
                      <a:pt x="8035" y="126"/>
                    </a:lnTo>
                    <a:lnTo>
                      <a:pt x="7994" y="210"/>
                    </a:lnTo>
                    <a:lnTo>
                      <a:pt x="7910" y="189"/>
                    </a:lnTo>
                    <a:lnTo>
                      <a:pt x="7805" y="189"/>
                    </a:lnTo>
                    <a:lnTo>
                      <a:pt x="7701" y="294"/>
                    </a:lnTo>
                    <a:lnTo>
                      <a:pt x="7575" y="294"/>
                    </a:lnTo>
                    <a:lnTo>
                      <a:pt x="7491" y="168"/>
                    </a:lnTo>
                    <a:lnTo>
                      <a:pt x="7324" y="168"/>
                    </a:lnTo>
                    <a:lnTo>
                      <a:pt x="7261" y="126"/>
                    </a:lnTo>
                    <a:lnTo>
                      <a:pt x="7115" y="168"/>
                    </a:lnTo>
                    <a:lnTo>
                      <a:pt x="6989" y="126"/>
                    </a:lnTo>
                    <a:lnTo>
                      <a:pt x="6947" y="168"/>
                    </a:lnTo>
                    <a:lnTo>
                      <a:pt x="6843" y="106"/>
                    </a:lnTo>
                    <a:lnTo>
                      <a:pt x="6759" y="126"/>
                    </a:lnTo>
                    <a:lnTo>
                      <a:pt x="6696" y="273"/>
                    </a:lnTo>
                    <a:lnTo>
                      <a:pt x="6571" y="273"/>
                    </a:lnTo>
                    <a:lnTo>
                      <a:pt x="6466" y="210"/>
                    </a:lnTo>
                    <a:lnTo>
                      <a:pt x="6320" y="336"/>
                    </a:lnTo>
                    <a:lnTo>
                      <a:pt x="6236" y="336"/>
                    </a:lnTo>
                    <a:lnTo>
                      <a:pt x="6110" y="273"/>
                    </a:lnTo>
                    <a:lnTo>
                      <a:pt x="5964" y="315"/>
                    </a:lnTo>
                    <a:lnTo>
                      <a:pt x="5629" y="315"/>
                    </a:lnTo>
                    <a:lnTo>
                      <a:pt x="5336" y="524"/>
                    </a:lnTo>
                    <a:lnTo>
                      <a:pt x="5190" y="545"/>
                    </a:lnTo>
                    <a:lnTo>
                      <a:pt x="5106" y="545"/>
                    </a:lnTo>
                    <a:lnTo>
                      <a:pt x="4981" y="629"/>
                    </a:lnTo>
                    <a:lnTo>
                      <a:pt x="4960" y="712"/>
                    </a:lnTo>
                    <a:lnTo>
                      <a:pt x="4897" y="817"/>
                    </a:lnTo>
                    <a:lnTo>
                      <a:pt x="4813" y="817"/>
                    </a:lnTo>
                    <a:lnTo>
                      <a:pt x="4792" y="796"/>
                    </a:lnTo>
                    <a:lnTo>
                      <a:pt x="4709" y="796"/>
                    </a:lnTo>
                    <a:lnTo>
                      <a:pt x="4646" y="817"/>
                    </a:lnTo>
                    <a:lnTo>
                      <a:pt x="4604" y="859"/>
                    </a:lnTo>
                    <a:lnTo>
                      <a:pt x="4457" y="901"/>
                    </a:lnTo>
                    <a:lnTo>
                      <a:pt x="4332" y="942"/>
                    </a:lnTo>
                    <a:lnTo>
                      <a:pt x="4248" y="1026"/>
                    </a:lnTo>
                    <a:lnTo>
                      <a:pt x="4227" y="1068"/>
                    </a:lnTo>
                    <a:lnTo>
                      <a:pt x="4123" y="1214"/>
                    </a:lnTo>
                    <a:lnTo>
                      <a:pt x="3934" y="1256"/>
                    </a:lnTo>
                    <a:lnTo>
                      <a:pt x="3767" y="1256"/>
                    </a:lnTo>
                    <a:lnTo>
                      <a:pt x="3830" y="1340"/>
                    </a:lnTo>
                    <a:lnTo>
                      <a:pt x="3851" y="1382"/>
                    </a:lnTo>
                    <a:lnTo>
                      <a:pt x="3913" y="1486"/>
                    </a:lnTo>
                    <a:lnTo>
                      <a:pt x="3934" y="1591"/>
                    </a:lnTo>
                    <a:lnTo>
                      <a:pt x="3955" y="1633"/>
                    </a:lnTo>
                    <a:lnTo>
                      <a:pt x="3955" y="1800"/>
                    </a:lnTo>
                    <a:lnTo>
                      <a:pt x="3955" y="2051"/>
                    </a:lnTo>
                    <a:lnTo>
                      <a:pt x="3976" y="2114"/>
                    </a:lnTo>
                    <a:lnTo>
                      <a:pt x="4039" y="2575"/>
                    </a:lnTo>
                    <a:lnTo>
                      <a:pt x="4123" y="2721"/>
                    </a:lnTo>
                    <a:lnTo>
                      <a:pt x="4144" y="2847"/>
                    </a:lnTo>
                    <a:lnTo>
                      <a:pt x="4227" y="2847"/>
                    </a:lnTo>
                    <a:lnTo>
                      <a:pt x="4269" y="2909"/>
                    </a:lnTo>
                    <a:lnTo>
                      <a:pt x="4353" y="2930"/>
                    </a:lnTo>
                    <a:lnTo>
                      <a:pt x="4395" y="2951"/>
                    </a:lnTo>
                    <a:lnTo>
                      <a:pt x="4332" y="3119"/>
                    </a:lnTo>
                    <a:lnTo>
                      <a:pt x="4353" y="3160"/>
                    </a:lnTo>
                    <a:lnTo>
                      <a:pt x="4269" y="3265"/>
                    </a:lnTo>
                    <a:lnTo>
                      <a:pt x="3600" y="3265"/>
                    </a:lnTo>
                    <a:lnTo>
                      <a:pt x="3453" y="3307"/>
                    </a:lnTo>
                    <a:lnTo>
                      <a:pt x="3307" y="3516"/>
                    </a:lnTo>
                    <a:lnTo>
                      <a:pt x="3202" y="3621"/>
                    </a:lnTo>
                    <a:lnTo>
                      <a:pt x="3118" y="3746"/>
                    </a:lnTo>
                    <a:lnTo>
                      <a:pt x="3139" y="3935"/>
                    </a:lnTo>
                    <a:lnTo>
                      <a:pt x="3097" y="4060"/>
                    </a:lnTo>
                    <a:lnTo>
                      <a:pt x="2700" y="4311"/>
                    </a:lnTo>
                    <a:lnTo>
                      <a:pt x="2072" y="4688"/>
                    </a:lnTo>
                    <a:lnTo>
                      <a:pt x="1612" y="4939"/>
                    </a:lnTo>
                    <a:lnTo>
                      <a:pt x="1361" y="5002"/>
                    </a:lnTo>
                    <a:lnTo>
                      <a:pt x="1152" y="5002"/>
                    </a:lnTo>
                    <a:lnTo>
                      <a:pt x="1047" y="5043"/>
                    </a:lnTo>
                    <a:lnTo>
                      <a:pt x="880" y="5043"/>
                    </a:lnTo>
                    <a:lnTo>
                      <a:pt x="587" y="5106"/>
                    </a:lnTo>
                    <a:lnTo>
                      <a:pt x="398" y="5211"/>
                    </a:lnTo>
                    <a:lnTo>
                      <a:pt x="294" y="5357"/>
                    </a:lnTo>
                    <a:lnTo>
                      <a:pt x="43" y="5546"/>
                    </a:lnTo>
                    <a:lnTo>
                      <a:pt x="43" y="6048"/>
                    </a:lnTo>
                    <a:lnTo>
                      <a:pt x="1" y="6194"/>
                    </a:lnTo>
                    <a:lnTo>
                      <a:pt x="2093" y="7617"/>
                    </a:lnTo>
                    <a:lnTo>
                      <a:pt x="5901" y="10128"/>
                    </a:lnTo>
                    <a:lnTo>
                      <a:pt x="5943" y="10379"/>
                    </a:lnTo>
                    <a:lnTo>
                      <a:pt x="6069" y="10484"/>
                    </a:lnTo>
                    <a:lnTo>
                      <a:pt x="6278" y="10484"/>
                    </a:lnTo>
                    <a:lnTo>
                      <a:pt x="6445" y="10546"/>
                    </a:lnTo>
                    <a:lnTo>
                      <a:pt x="6550" y="10672"/>
                    </a:lnTo>
                    <a:lnTo>
                      <a:pt x="6696" y="10735"/>
                    </a:lnTo>
                    <a:lnTo>
                      <a:pt x="6801" y="10797"/>
                    </a:lnTo>
                    <a:lnTo>
                      <a:pt x="6801" y="10902"/>
                    </a:lnTo>
                    <a:lnTo>
                      <a:pt x="6738" y="11090"/>
                    </a:lnTo>
                    <a:lnTo>
                      <a:pt x="6780" y="11174"/>
                    </a:lnTo>
                    <a:lnTo>
                      <a:pt x="6906" y="11216"/>
                    </a:lnTo>
                    <a:lnTo>
                      <a:pt x="7178" y="11195"/>
                    </a:lnTo>
                    <a:lnTo>
                      <a:pt x="7408" y="11111"/>
                    </a:lnTo>
                    <a:lnTo>
                      <a:pt x="8266" y="10902"/>
                    </a:lnTo>
                    <a:lnTo>
                      <a:pt x="8998" y="10253"/>
                    </a:lnTo>
                    <a:lnTo>
                      <a:pt x="11592" y="8663"/>
                    </a:lnTo>
                    <a:lnTo>
                      <a:pt x="11509" y="8580"/>
                    </a:lnTo>
                    <a:lnTo>
                      <a:pt x="11446" y="8496"/>
                    </a:lnTo>
                    <a:lnTo>
                      <a:pt x="11383" y="8454"/>
                    </a:lnTo>
                    <a:lnTo>
                      <a:pt x="11279" y="8224"/>
                    </a:lnTo>
                    <a:lnTo>
                      <a:pt x="11195" y="8077"/>
                    </a:lnTo>
                    <a:lnTo>
                      <a:pt x="11090" y="8015"/>
                    </a:lnTo>
                    <a:lnTo>
                      <a:pt x="10651" y="8015"/>
                    </a:lnTo>
                    <a:lnTo>
                      <a:pt x="10567" y="7931"/>
                    </a:lnTo>
                    <a:lnTo>
                      <a:pt x="10546" y="7826"/>
                    </a:lnTo>
                    <a:lnTo>
                      <a:pt x="10504" y="7743"/>
                    </a:lnTo>
                    <a:lnTo>
                      <a:pt x="10463" y="7596"/>
                    </a:lnTo>
                    <a:lnTo>
                      <a:pt x="10504" y="7512"/>
                    </a:lnTo>
                    <a:lnTo>
                      <a:pt x="10463" y="7387"/>
                    </a:lnTo>
                    <a:lnTo>
                      <a:pt x="10421" y="7345"/>
                    </a:lnTo>
                    <a:lnTo>
                      <a:pt x="10316" y="7115"/>
                    </a:lnTo>
                    <a:lnTo>
                      <a:pt x="10191" y="6927"/>
                    </a:lnTo>
                    <a:lnTo>
                      <a:pt x="10107" y="6864"/>
                    </a:lnTo>
                    <a:lnTo>
                      <a:pt x="10149" y="6801"/>
                    </a:lnTo>
                    <a:lnTo>
                      <a:pt x="10191" y="6759"/>
                    </a:lnTo>
                    <a:lnTo>
                      <a:pt x="10316" y="6655"/>
                    </a:lnTo>
                    <a:lnTo>
                      <a:pt x="10358" y="6571"/>
                    </a:lnTo>
                    <a:lnTo>
                      <a:pt x="10337" y="6362"/>
                    </a:lnTo>
                    <a:lnTo>
                      <a:pt x="10295" y="6236"/>
                    </a:lnTo>
                    <a:lnTo>
                      <a:pt x="10316" y="6173"/>
                    </a:lnTo>
                    <a:lnTo>
                      <a:pt x="10358" y="5860"/>
                    </a:lnTo>
                    <a:lnTo>
                      <a:pt x="10295" y="5713"/>
                    </a:lnTo>
                    <a:lnTo>
                      <a:pt x="10295" y="5399"/>
                    </a:lnTo>
                    <a:lnTo>
                      <a:pt x="10295" y="5336"/>
                    </a:lnTo>
                    <a:lnTo>
                      <a:pt x="10253" y="5127"/>
                    </a:lnTo>
                    <a:lnTo>
                      <a:pt x="10253" y="4730"/>
                    </a:lnTo>
                    <a:lnTo>
                      <a:pt x="10191" y="4604"/>
                    </a:lnTo>
                    <a:lnTo>
                      <a:pt x="10128" y="4583"/>
                    </a:lnTo>
                    <a:lnTo>
                      <a:pt x="10128" y="4374"/>
                    </a:lnTo>
                    <a:lnTo>
                      <a:pt x="10191" y="4311"/>
                    </a:lnTo>
                    <a:lnTo>
                      <a:pt x="9814" y="3160"/>
                    </a:lnTo>
                    <a:lnTo>
                      <a:pt x="9688" y="3014"/>
                    </a:lnTo>
                    <a:lnTo>
                      <a:pt x="9584" y="2993"/>
                    </a:lnTo>
                    <a:lnTo>
                      <a:pt x="9521" y="2930"/>
                    </a:lnTo>
                    <a:lnTo>
                      <a:pt x="9395" y="2888"/>
                    </a:lnTo>
                    <a:lnTo>
                      <a:pt x="9375" y="2742"/>
                    </a:lnTo>
                    <a:lnTo>
                      <a:pt x="9186" y="2595"/>
                    </a:lnTo>
                    <a:lnTo>
                      <a:pt x="9144" y="2595"/>
                    </a:lnTo>
                    <a:lnTo>
                      <a:pt x="9061" y="2470"/>
                    </a:lnTo>
                    <a:lnTo>
                      <a:pt x="9082" y="2407"/>
                    </a:lnTo>
                    <a:lnTo>
                      <a:pt x="9040" y="2261"/>
                    </a:lnTo>
                    <a:lnTo>
                      <a:pt x="8977" y="2219"/>
                    </a:lnTo>
                    <a:lnTo>
                      <a:pt x="9061" y="1968"/>
                    </a:lnTo>
                    <a:lnTo>
                      <a:pt x="9186" y="1800"/>
                    </a:lnTo>
                    <a:lnTo>
                      <a:pt x="9270" y="1779"/>
                    </a:lnTo>
                    <a:lnTo>
                      <a:pt x="9312" y="1696"/>
                    </a:lnTo>
                    <a:lnTo>
                      <a:pt x="9395" y="1654"/>
                    </a:lnTo>
                    <a:lnTo>
                      <a:pt x="9416" y="1445"/>
                    </a:lnTo>
                    <a:lnTo>
                      <a:pt x="9479" y="1382"/>
                    </a:lnTo>
                    <a:lnTo>
                      <a:pt x="9395" y="1319"/>
                    </a:lnTo>
                    <a:lnTo>
                      <a:pt x="9458" y="1235"/>
                    </a:lnTo>
                    <a:lnTo>
                      <a:pt x="9500" y="1173"/>
                    </a:lnTo>
                    <a:lnTo>
                      <a:pt x="9479" y="1152"/>
                    </a:lnTo>
                    <a:lnTo>
                      <a:pt x="9416" y="1047"/>
                    </a:lnTo>
                    <a:lnTo>
                      <a:pt x="9375" y="901"/>
                    </a:lnTo>
                    <a:lnTo>
                      <a:pt x="9479" y="629"/>
                    </a:lnTo>
                    <a:lnTo>
                      <a:pt x="9479" y="440"/>
                    </a:lnTo>
                    <a:lnTo>
                      <a:pt x="9500" y="294"/>
                    </a:lnTo>
                    <a:lnTo>
                      <a:pt x="9479" y="210"/>
                    </a:lnTo>
                    <a:lnTo>
                      <a:pt x="9500" y="126"/>
                    </a:lnTo>
                    <a:lnTo>
                      <a:pt x="9479" y="106"/>
                    </a:lnTo>
                    <a:lnTo>
                      <a:pt x="9291" y="126"/>
                    </a:lnTo>
                    <a:lnTo>
                      <a:pt x="9207" y="106"/>
                    </a:lnTo>
                    <a:lnTo>
                      <a:pt x="8977" y="189"/>
                    </a:lnTo>
                    <a:lnTo>
                      <a:pt x="8851" y="85"/>
                    </a:lnTo>
                    <a:lnTo>
                      <a:pt x="8684" y="22"/>
                    </a:lnTo>
                    <a:lnTo>
                      <a:pt x="8684" y="85"/>
                    </a:lnTo>
                    <a:lnTo>
                      <a:pt x="8579" y="189"/>
                    </a:lnTo>
                    <a:lnTo>
                      <a:pt x="8370" y="168"/>
                    </a:lnTo>
                    <a:lnTo>
                      <a:pt x="8370" y="64"/>
                    </a:lnTo>
                    <a:lnTo>
                      <a:pt x="8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10"/>
              <p:cNvSpPr/>
              <p:nvPr/>
            </p:nvSpPr>
            <p:spPr>
              <a:xfrm>
                <a:off x="3661636" y="2898825"/>
                <a:ext cx="79733" cy="6020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5294" extrusionOk="0">
                    <a:moveTo>
                      <a:pt x="4269" y="0"/>
                    </a:moveTo>
                    <a:lnTo>
                      <a:pt x="4164" y="42"/>
                    </a:lnTo>
                    <a:lnTo>
                      <a:pt x="4122" y="84"/>
                    </a:lnTo>
                    <a:lnTo>
                      <a:pt x="4038" y="84"/>
                    </a:lnTo>
                    <a:lnTo>
                      <a:pt x="3913" y="188"/>
                    </a:lnTo>
                    <a:lnTo>
                      <a:pt x="3871" y="502"/>
                    </a:lnTo>
                    <a:lnTo>
                      <a:pt x="3766" y="691"/>
                    </a:lnTo>
                    <a:lnTo>
                      <a:pt x="3745" y="921"/>
                    </a:lnTo>
                    <a:lnTo>
                      <a:pt x="3662" y="1046"/>
                    </a:lnTo>
                    <a:lnTo>
                      <a:pt x="3411" y="1318"/>
                    </a:lnTo>
                    <a:lnTo>
                      <a:pt x="3327" y="1318"/>
                    </a:lnTo>
                    <a:lnTo>
                      <a:pt x="3222" y="1402"/>
                    </a:lnTo>
                    <a:lnTo>
                      <a:pt x="2992" y="1465"/>
                    </a:lnTo>
                    <a:lnTo>
                      <a:pt x="2825" y="1632"/>
                    </a:lnTo>
                    <a:lnTo>
                      <a:pt x="2783" y="1632"/>
                    </a:lnTo>
                    <a:lnTo>
                      <a:pt x="2553" y="1779"/>
                    </a:lnTo>
                    <a:lnTo>
                      <a:pt x="2406" y="1841"/>
                    </a:lnTo>
                    <a:lnTo>
                      <a:pt x="2344" y="1967"/>
                    </a:lnTo>
                    <a:lnTo>
                      <a:pt x="2072" y="2155"/>
                    </a:lnTo>
                    <a:lnTo>
                      <a:pt x="2155" y="2365"/>
                    </a:lnTo>
                    <a:lnTo>
                      <a:pt x="2155" y="2490"/>
                    </a:lnTo>
                    <a:lnTo>
                      <a:pt x="1925" y="2699"/>
                    </a:lnTo>
                    <a:lnTo>
                      <a:pt x="1758" y="3013"/>
                    </a:lnTo>
                    <a:lnTo>
                      <a:pt x="1758" y="3118"/>
                    </a:lnTo>
                    <a:lnTo>
                      <a:pt x="1862" y="3327"/>
                    </a:lnTo>
                    <a:lnTo>
                      <a:pt x="1779" y="3536"/>
                    </a:lnTo>
                    <a:lnTo>
                      <a:pt x="1841" y="3599"/>
                    </a:lnTo>
                    <a:lnTo>
                      <a:pt x="1883" y="3662"/>
                    </a:lnTo>
                    <a:lnTo>
                      <a:pt x="1862" y="3829"/>
                    </a:lnTo>
                    <a:lnTo>
                      <a:pt x="1507" y="4248"/>
                    </a:lnTo>
                    <a:lnTo>
                      <a:pt x="1444" y="4394"/>
                    </a:lnTo>
                    <a:lnTo>
                      <a:pt x="1297" y="4582"/>
                    </a:lnTo>
                    <a:lnTo>
                      <a:pt x="1109" y="4603"/>
                    </a:lnTo>
                    <a:lnTo>
                      <a:pt x="712" y="4959"/>
                    </a:lnTo>
                    <a:lnTo>
                      <a:pt x="147" y="5064"/>
                    </a:lnTo>
                    <a:lnTo>
                      <a:pt x="0" y="5273"/>
                    </a:lnTo>
                    <a:lnTo>
                      <a:pt x="2344" y="5294"/>
                    </a:lnTo>
                    <a:lnTo>
                      <a:pt x="2344" y="4792"/>
                    </a:lnTo>
                    <a:lnTo>
                      <a:pt x="2595" y="4603"/>
                    </a:lnTo>
                    <a:lnTo>
                      <a:pt x="2699" y="4457"/>
                    </a:lnTo>
                    <a:lnTo>
                      <a:pt x="2888" y="4352"/>
                    </a:lnTo>
                    <a:lnTo>
                      <a:pt x="3181" y="4289"/>
                    </a:lnTo>
                    <a:lnTo>
                      <a:pt x="3348" y="4289"/>
                    </a:lnTo>
                    <a:lnTo>
                      <a:pt x="3453" y="4248"/>
                    </a:lnTo>
                    <a:lnTo>
                      <a:pt x="3662" y="4248"/>
                    </a:lnTo>
                    <a:lnTo>
                      <a:pt x="3913" y="4185"/>
                    </a:lnTo>
                    <a:lnTo>
                      <a:pt x="4373" y="3934"/>
                    </a:lnTo>
                    <a:lnTo>
                      <a:pt x="5001" y="3557"/>
                    </a:lnTo>
                    <a:lnTo>
                      <a:pt x="5398" y="3306"/>
                    </a:lnTo>
                    <a:lnTo>
                      <a:pt x="5440" y="3181"/>
                    </a:lnTo>
                    <a:lnTo>
                      <a:pt x="5419" y="2992"/>
                    </a:lnTo>
                    <a:lnTo>
                      <a:pt x="5503" y="2867"/>
                    </a:lnTo>
                    <a:lnTo>
                      <a:pt x="5608" y="2762"/>
                    </a:lnTo>
                    <a:lnTo>
                      <a:pt x="5754" y="2553"/>
                    </a:lnTo>
                    <a:lnTo>
                      <a:pt x="5901" y="2511"/>
                    </a:lnTo>
                    <a:lnTo>
                      <a:pt x="6570" y="2511"/>
                    </a:lnTo>
                    <a:lnTo>
                      <a:pt x="6654" y="2406"/>
                    </a:lnTo>
                    <a:lnTo>
                      <a:pt x="6633" y="2365"/>
                    </a:lnTo>
                    <a:lnTo>
                      <a:pt x="6696" y="2197"/>
                    </a:lnTo>
                    <a:lnTo>
                      <a:pt x="6654" y="2176"/>
                    </a:lnTo>
                    <a:lnTo>
                      <a:pt x="6570" y="2155"/>
                    </a:lnTo>
                    <a:lnTo>
                      <a:pt x="6528" y="2093"/>
                    </a:lnTo>
                    <a:lnTo>
                      <a:pt x="6445" y="2093"/>
                    </a:lnTo>
                    <a:lnTo>
                      <a:pt x="6424" y="1967"/>
                    </a:lnTo>
                    <a:lnTo>
                      <a:pt x="6340" y="1821"/>
                    </a:lnTo>
                    <a:lnTo>
                      <a:pt x="6277" y="1360"/>
                    </a:lnTo>
                    <a:lnTo>
                      <a:pt x="6256" y="1297"/>
                    </a:lnTo>
                    <a:lnTo>
                      <a:pt x="6256" y="1046"/>
                    </a:lnTo>
                    <a:lnTo>
                      <a:pt x="6256" y="879"/>
                    </a:lnTo>
                    <a:lnTo>
                      <a:pt x="6235" y="837"/>
                    </a:lnTo>
                    <a:lnTo>
                      <a:pt x="6214" y="732"/>
                    </a:lnTo>
                    <a:lnTo>
                      <a:pt x="6152" y="628"/>
                    </a:lnTo>
                    <a:lnTo>
                      <a:pt x="6131" y="586"/>
                    </a:lnTo>
                    <a:lnTo>
                      <a:pt x="6068" y="502"/>
                    </a:lnTo>
                    <a:lnTo>
                      <a:pt x="6005" y="523"/>
                    </a:lnTo>
                    <a:lnTo>
                      <a:pt x="5691" y="502"/>
                    </a:lnTo>
                    <a:lnTo>
                      <a:pt x="5608" y="419"/>
                    </a:lnTo>
                    <a:lnTo>
                      <a:pt x="5587" y="314"/>
                    </a:lnTo>
                    <a:lnTo>
                      <a:pt x="5524" y="293"/>
                    </a:lnTo>
                    <a:lnTo>
                      <a:pt x="5419" y="398"/>
                    </a:lnTo>
                    <a:lnTo>
                      <a:pt x="5231" y="460"/>
                    </a:lnTo>
                    <a:lnTo>
                      <a:pt x="5064" y="398"/>
                    </a:lnTo>
                    <a:lnTo>
                      <a:pt x="4959" y="398"/>
                    </a:lnTo>
                    <a:lnTo>
                      <a:pt x="4854" y="460"/>
                    </a:lnTo>
                    <a:lnTo>
                      <a:pt x="4666" y="481"/>
                    </a:lnTo>
                    <a:lnTo>
                      <a:pt x="4541" y="460"/>
                    </a:lnTo>
                    <a:lnTo>
                      <a:pt x="4373" y="293"/>
                    </a:lnTo>
                    <a:lnTo>
                      <a:pt x="4331" y="251"/>
                    </a:lnTo>
                    <a:lnTo>
                      <a:pt x="4290" y="147"/>
                    </a:lnTo>
                    <a:lnTo>
                      <a:pt x="4290" y="84"/>
                    </a:lnTo>
                    <a:lnTo>
                      <a:pt x="4290" y="42"/>
                    </a:lnTo>
                    <a:lnTo>
                      <a:pt x="42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10"/>
              <p:cNvSpPr/>
              <p:nvPr/>
            </p:nvSpPr>
            <p:spPr>
              <a:xfrm>
                <a:off x="3632974" y="2958780"/>
                <a:ext cx="56573" cy="43318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809" extrusionOk="0">
                    <a:moveTo>
                      <a:pt x="2407" y="1"/>
                    </a:moveTo>
                    <a:lnTo>
                      <a:pt x="2177" y="315"/>
                    </a:lnTo>
                    <a:lnTo>
                      <a:pt x="2177" y="524"/>
                    </a:lnTo>
                    <a:lnTo>
                      <a:pt x="2072" y="545"/>
                    </a:lnTo>
                    <a:lnTo>
                      <a:pt x="1675" y="754"/>
                    </a:lnTo>
                    <a:lnTo>
                      <a:pt x="1633" y="859"/>
                    </a:lnTo>
                    <a:lnTo>
                      <a:pt x="1466" y="942"/>
                    </a:lnTo>
                    <a:lnTo>
                      <a:pt x="1528" y="1089"/>
                    </a:lnTo>
                    <a:lnTo>
                      <a:pt x="1194" y="1612"/>
                    </a:lnTo>
                    <a:lnTo>
                      <a:pt x="1152" y="1779"/>
                    </a:lnTo>
                    <a:lnTo>
                      <a:pt x="901" y="2030"/>
                    </a:lnTo>
                    <a:lnTo>
                      <a:pt x="796" y="2093"/>
                    </a:lnTo>
                    <a:lnTo>
                      <a:pt x="671" y="2365"/>
                    </a:lnTo>
                    <a:lnTo>
                      <a:pt x="671" y="2470"/>
                    </a:lnTo>
                    <a:lnTo>
                      <a:pt x="461" y="2763"/>
                    </a:lnTo>
                    <a:lnTo>
                      <a:pt x="419" y="2847"/>
                    </a:lnTo>
                    <a:lnTo>
                      <a:pt x="503" y="2888"/>
                    </a:lnTo>
                    <a:lnTo>
                      <a:pt x="398" y="2930"/>
                    </a:lnTo>
                    <a:lnTo>
                      <a:pt x="210" y="3265"/>
                    </a:lnTo>
                    <a:lnTo>
                      <a:pt x="147" y="3286"/>
                    </a:lnTo>
                    <a:lnTo>
                      <a:pt x="64" y="3370"/>
                    </a:lnTo>
                    <a:lnTo>
                      <a:pt x="85" y="3495"/>
                    </a:lnTo>
                    <a:lnTo>
                      <a:pt x="1" y="3621"/>
                    </a:lnTo>
                    <a:lnTo>
                      <a:pt x="43" y="3809"/>
                    </a:lnTo>
                    <a:lnTo>
                      <a:pt x="2344" y="3809"/>
                    </a:lnTo>
                    <a:lnTo>
                      <a:pt x="2303" y="2742"/>
                    </a:lnTo>
                    <a:lnTo>
                      <a:pt x="2386" y="2575"/>
                    </a:lnTo>
                    <a:lnTo>
                      <a:pt x="2512" y="2512"/>
                    </a:lnTo>
                    <a:lnTo>
                      <a:pt x="2658" y="2470"/>
                    </a:lnTo>
                    <a:lnTo>
                      <a:pt x="2867" y="2470"/>
                    </a:lnTo>
                    <a:lnTo>
                      <a:pt x="2888" y="963"/>
                    </a:lnTo>
                    <a:lnTo>
                      <a:pt x="4709" y="984"/>
                    </a:lnTo>
                    <a:lnTo>
                      <a:pt x="4709" y="168"/>
                    </a:lnTo>
                    <a:lnTo>
                      <a:pt x="4751" y="22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10"/>
              <p:cNvSpPr/>
              <p:nvPr/>
            </p:nvSpPr>
            <p:spPr>
              <a:xfrm>
                <a:off x="3632736" y="2960691"/>
                <a:ext cx="81233" cy="85430"/>
              </a:xfrm>
              <a:custGeom>
                <a:avLst/>
                <a:gdLst/>
                <a:ahLst/>
                <a:cxnLst/>
                <a:rect l="l" t="t" r="r" b="b"/>
                <a:pathLst>
                  <a:path w="6822" h="7512" extrusionOk="0">
                    <a:moveTo>
                      <a:pt x="4729" y="0"/>
                    </a:moveTo>
                    <a:lnTo>
                      <a:pt x="4729" y="816"/>
                    </a:lnTo>
                    <a:lnTo>
                      <a:pt x="2908" y="795"/>
                    </a:lnTo>
                    <a:lnTo>
                      <a:pt x="2887" y="2302"/>
                    </a:lnTo>
                    <a:lnTo>
                      <a:pt x="2678" y="2302"/>
                    </a:lnTo>
                    <a:lnTo>
                      <a:pt x="2532" y="2344"/>
                    </a:lnTo>
                    <a:lnTo>
                      <a:pt x="2406" y="2407"/>
                    </a:lnTo>
                    <a:lnTo>
                      <a:pt x="2323" y="2574"/>
                    </a:lnTo>
                    <a:lnTo>
                      <a:pt x="2364" y="3641"/>
                    </a:lnTo>
                    <a:lnTo>
                      <a:pt x="63" y="3641"/>
                    </a:lnTo>
                    <a:lnTo>
                      <a:pt x="63" y="3662"/>
                    </a:lnTo>
                    <a:lnTo>
                      <a:pt x="0" y="3808"/>
                    </a:lnTo>
                    <a:lnTo>
                      <a:pt x="0" y="4039"/>
                    </a:lnTo>
                    <a:lnTo>
                      <a:pt x="126" y="3871"/>
                    </a:lnTo>
                    <a:lnTo>
                      <a:pt x="188" y="4018"/>
                    </a:lnTo>
                    <a:lnTo>
                      <a:pt x="209" y="4039"/>
                    </a:lnTo>
                    <a:lnTo>
                      <a:pt x="293" y="3976"/>
                    </a:lnTo>
                    <a:lnTo>
                      <a:pt x="439" y="4248"/>
                    </a:lnTo>
                    <a:lnTo>
                      <a:pt x="398" y="4331"/>
                    </a:lnTo>
                    <a:lnTo>
                      <a:pt x="418" y="4436"/>
                    </a:lnTo>
                    <a:lnTo>
                      <a:pt x="398" y="4645"/>
                    </a:lnTo>
                    <a:lnTo>
                      <a:pt x="314" y="4645"/>
                    </a:lnTo>
                    <a:lnTo>
                      <a:pt x="230" y="4687"/>
                    </a:lnTo>
                    <a:lnTo>
                      <a:pt x="418" y="4917"/>
                    </a:lnTo>
                    <a:lnTo>
                      <a:pt x="523" y="5524"/>
                    </a:lnTo>
                    <a:lnTo>
                      <a:pt x="481" y="5943"/>
                    </a:lnTo>
                    <a:lnTo>
                      <a:pt x="335" y="6131"/>
                    </a:lnTo>
                    <a:lnTo>
                      <a:pt x="272" y="6487"/>
                    </a:lnTo>
                    <a:lnTo>
                      <a:pt x="209" y="6738"/>
                    </a:lnTo>
                    <a:lnTo>
                      <a:pt x="314" y="6654"/>
                    </a:lnTo>
                    <a:lnTo>
                      <a:pt x="398" y="6654"/>
                    </a:lnTo>
                    <a:lnTo>
                      <a:pt x="523" y="6549"/>
                    </a:lnTo>
                    <a:lnTo>
                      <a:pt x="837" y="6487"/>
                    </a:lnTo>
                    <a:lnTo>
                      <a:pt x="1130" y="6382"/>
                    </a:lnTo>
                    <a:lnTo>
                      <a:pt x="1235" y="6382"/>
                    </a:lnTo>
                    <a:lnTo>
                      <a:pt x="1486" y="6466"/>
                    </a:lnTo>
                    <a:lnTo>
                      <a:pt x="1653" y="6487"/>
                    </a:lnTo>
                    <a:lnTo>
                      <a:pt x="1779" y="6654"/>
                    </a:lnTo>
                    <a:lnTo>
                      <a:pt x="1779" y="6738"/>
                    </a:lnTo>
                    <a:lnTo>
                      <a:pt x="1862" y="6759"/>
                    </a:lnTo>
                    <a:lnTo>
                      <a:pt x="1946" y="6696"/>
                    </a:lnTo>
                    <a:lnTo>
                      <a:pt x="1988" y="6738"/>
                    </a:lnTo>
                    <a:lnTo>
                      <a:pt x="2071" y="6738"/>
                    </a:lnTo>
                    <a:lnTo>
                      <a:pt x="2113" y="6780"/>
                    </a:lnTo>
                    <a:lnTo>
                      <a:pt x="2155" y="6905"/>
                    </a:lnTo>
                    <a:lnTo>
                      <a:pt x="2281" y="7010"/>
                    </a:lnTo>
                    <a:lnTo>
                      <a:pt x="2281" y="7156"/>
                    </a:lnTo>
                    <a:lnTo>
                      <a:pt x="2406" y="7177"/>
                    </a:lnTo>
                    <a:lnTo>
                      <a:pt x="2427" y="7303"/>
                    </a:lnTo>
                    <a:lnTo>
                      <a:pt x="2532" y="7324"/>
                    </a:lnTo>
                    <a:lnTo>
                      <a:pt x="2699" y="7428"/>
                    </a:lnTo>
                    <a:lnTo>
                      <a:pt x="2720" y="7512"/>
                    </a:lnTo>
                    <a:lnTo>
                      <a:pt x="2846" y="7407"/>
                    </a:lnTo>
                    <a:lnTo>
                      <a:pt x="3034" y="7407"/>
                    </a:lnTo>
                    <a:lnTo>
                      <a:pt x="3097" y="7261"/>
                    </a:lnTo>
                    <a:lnTo>
                      <a:pt x="3097" y="7177"/>
                    </a:lnTo>
                    <a:lnTo>
                      <a:pt x="3097" y="6947"/>
                    </a:lnTo>
                    <a:lnTo>
                      <a:pt x="3264" y="6884"/>
                    </a:lnTo>
                    <a:lnTo>
                      <a:pt x="3411" y="6884"/>
                    </a:lnTo>
                    <a:lnTo>
                      <a:pt x="3431" y="7052"/>
                    </a:lnTo>
                    <a:lnTo>
                      <a:pt x="3515" y="7219"/>
                    </a:lnTo>
                    <a:lnTo>
                      <a:pt x="3578" y="7282"/>
                    </a:lnTo>
                    <a:lnTo>
                      <a:pt x="3724" y="6989"/>
                    </a:lnTo>
                    <a:lnTo>
                      <a:pt x="3996" y="6863"/>
                    </a:lnTo>
                    <a:lnTo>
                      <a:pt x="4143" y="6905"/>
                    </a:lnTo>
                    <a:lnTo>
                      <a:pt x="4164" y="7093"/>
                    </a:lnTo>
                    <a:lnTo>
                      <a:pt x="4206" y="7156"/>
                    </a:lnTo>
                    <a:lnTo>
                      <a:pt x="4310" y="7052"/>
                    </a:lnTo>
                    <a:lnTo>
                      <a:pt x="4394" y="7052"/>
                    </a:lnTo>
                    <a:lnTo>
                      <a:pt x="4457" y="7114"/>
                    </a:lnTo>
                    <a:lnTo>
                      <a:pt x="4520" y="7156"/>
                    </a:lnTo>
                    <a:lnTo>
                      <a:pt x="6570" y="7156"/>
                    </a:lnTo>
                    <a:lnTo>
                      <a:pt x="6758" y="6633"/>
                    </a:lnTo>
                    <a:lnTo>
                      <a:pt x="6570" y="6528"/>
                    </a:lnTo>
                    <a:lnTo>
                      <a:pt x="6131" y="1423"/>
                    </a:lnTo>
                    <a:lnTo>
                      <a:pt x="6821" y="142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10"/>
              <p:cNvSpPr/>
              <p:nvPr/>
            </p:nvSpPr>
            <p:spPr>
              <a:xfrm>
                <a:off x="3665125" y="2976874"/>
                <a:ext cx="112121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8726" extrusionOk="0">
                    <a:moveTo>
                      <a:pt x="3411" y="0"/>
                    </a:moveTo>
                    <a:lnTo>
                      <a:pt x="3850" y="5105"/>
                    </a:lnTo>
                    <a:lnTo>
                      <a:pt x="4038" y="5210"/>
                    </a:lnTo>
                    <a:lnTo>
                      <a:pt x="3850" y="5733"/>
                    </a:lnTo>
                    <a:lnTo>
                      <a:pt x="1800" y="5733"/>
                    </a:lnTo>
                    <a:lnTo>
                      <a:pt x="1737" y="5691"/>
                    </a:lnTo>
                    <a:lnTo>
                      <a:pt x="1674" y="5629"/>
                    </a:lnTo>
                    <a:lnTo>
                      <a:pt x="1590" y="5629"/>
                    </a:lnTo>
                    <a:lnTo>
                      <a:pt x="1486" y="5733"/>
                    </a:lnTo>
                    <a:lnTo>
                      <a:pt x="1444" y="5670"/>
                    </a:lnTo>
                    <a:lnTo>
                      <a:pt x="1423" y="5482"/>
                    </a:lnTo>
                    <a:lnTo>
                      <a:pt x="1276" y="5440"/>
                    </a:lnTo>
                    <a:lnTo>
                      <a:pt x="1004" y="5566"/>
                    </a:lnTo>
                    <a:lnTo>
                      <a:pt x="858" y="5859"/>
                    </a:lnTo>
                    <a:lnTo>
                      <a:pt x="795" y="5796"/>
                    </a:lnTo>
                    <a:lnTo>
                      <a:pt x="711" y="5629"/>
                    </a:lnTo>
                    <a:lnTo>
                      <a:pt x="691" y="5461"/>
                    </a:lnTo>
                    <a:lnTo>
                      <a:pt x="544" y="5461"/>
                    </a:lnTo>
                    <a:lnTo>
                      <a:pt x="377" y="5524"/>
                    </a:lnTo>
                    <a:lnTo>
                      <a:pt x="377" y="5754"/>
                    </a:lnTo>
                    <a:lnTo>
                      <a:pt x="377" y="5838"/>
                    </a:lnTo>
                    <a:lnTo>
                      <a:pt x="314" y="5984"/>
                    </a:lnTo>
                    <a:lnTo>
                      <a:pt x="126" y="5984"/>
                    </a:lnTo>
                    <a:lnTo>
                      <a:pt x="0" y="6089"/>
                    </a:lnTo>
                    <a:lnTo>
                      <a:pt x="84" y="6173"/>
                    </a:lnTo>
                    <a:lnTo>
                      <a:pt x="84" y="6277"/>
                    </a:lnTo>
                    <a:lnTo>
                      <a:pt x="105" y="6361"/>
                    </a:lnTo>
                    <a:lnTo>
                      <a:pt x="63" y="6591"/>
                    </a:lnTo>
                    <a:lnTo>
                      <a:pt x="84" y="6675"/>
                    </a:lnTo>
                    <a:lnTo>
                      <a:pt x="209" y="6800"/>
                    </a:lnTo>
                    <a:lnTo>
                      <a:pt x="272" y="6926"/>
                    </a:lnTo>
                    <a:lnTo>
                      <a:pt x="335" y="7010"/>
                    </a:lnTo>
                    <a:lnTo>
                      <a:pt x="398" y="6989"/>
                    </a:lnTo>
                    <a:lnTo>
                      <a:pt x="481" y="7030"/>
                    </a:lnTo>
                    <a:lnTo>
                      <a:pt x="502" y="7114"/>
                    </a:lnTo>
                    <a:lnTo>
                      <a:pt x="586" y="7219"/>
                    </a:lnTo>
                    <a:lnTo>
                      <a:pt x="586" y="7261"/>
                    </a:lnTo>
                    <a:lnTo>
                      <a:pt x="523" y="7344"/>
                    </a:lnTo>
                    <a:lnTo>
                      <a:pt x="544" y="7428"/>
                    </a:lnTo>
                    <a:lnTo>
                      <a:pt x="691" y="7512"/>
                    </a:lnTo>
                    <a:lnTo>
                      <a:pt x="691" y="7616"/>
                    </a:lnTo>
                    <a:lnTo>
                      <a:pt x="649" y="7679"/>
                    </a:lnTo>
                    <a:lnTo>
                      <a:pt x="732" y="7721"/>
                    </a:lnTo>
                    <a:lnTo>
                      <a:pt x="837" y="7658"/>
                    </a:lnTo>
                    <a:lnTo>
                      <a:pt x="921" y="7679"/>
                    </a:lnTo>
                    <a:lnTo>
                      <a:pt x="1046" y="7784"/>
                    </a:lnTo>
                    <a:lnTo>
                      <a:pt x="1214" y="7784"/>
                    </a:lnTo>
                    <a:lnTo>
                      <a:pt x="1318" y="7721"/>
                    </a:lnTo>
                    <a:lnTo>
                      <a:pt x="1381" y="7679"/>
                    </a:lnTo>
                    <a:lnTo>
                      <a:pt x="1486" y="7533"/>
                    </a:lnTo>
                    <a:lnTo>
                      <a:pt x="1632" y="7533"/>
                    </a:lnTo>
                    <a:lnTo>
                      <a:pt x="1779" y="7616"/>
                    </a:lnTo>
                    <a:lnTo>
                      <a:pt x="1800" y="7554"/>
                    </a:lnTo>
                    <a:lnTo>
                      <a:pt x="1904" y="7533"/>
                    </a:lnTo>
                    <a:lnTo>
                      <a:pt x="1946" y="7574"/>
                    </a:lnTo>
                    <a:lnTo>
                      <a:pt x="2072" y="7679"/>
                    </a:lnTo>
                    <a:lnTo>
                      <a:pt x="2113" y="7826"/>
                    </a:lnTo>
                    <a:lnTo>
                      <a:pt x="2092" y="7972"/>
                    </a:lnTo>
                    <a:lnTo>
                      <a:pt x="2155" y="8035"/>
                    </a:lnTo>
                    <a:lnTo>
                      <a:pt x="2281" y="8056"/>
                    </a:lnTo>
                    <a:lnTo>
                      <a:pt x="2281" y="8098"/>
                    </a:lnTo>
                    <a:lnTo>
                      <a:pt x="2176" y="8265"/>
                    </a:lnTo>
                    <a:lnTo>
                      <a:pt x="2113" y="8411"/>
                    </a:lnTo>
                    <a:lnTo>
                      <a:pt x="2113" y="8411"/>
                    </a:lnTo>
                    <a:lnTo>
                      <a:pt x="2218" y="8390"/>
                    </a:lnTo>
                    <a:lnTo>
                      <a:pt x="2281" y="8307"/>
                    </a:lnTo>
                    <a:lnTo>
                      <a:pt x="2364" y="8307"/>
                    </a:lnTo>
                    <a:lnTo>
                      <a:pt x="2364" y="8411"/>
                    </a:lnTo>
                    <a:lnTo>
                      <a:pt x="2385" y="8495"/>
                    </a:lnTo>
                    <a:lnTo>
                      <a:pt x="2385" y="8558"/>
                    </a:lnTo>
                    <a:lnTo>
                      <a:pt x="2532" y="8579"/>
                    </a:lnTo>
                    <a:lnTo>
                      <a:pt x="2595" y="8621"/>
                    </a:lnTo>
                    <a:lnTo>
                      <a:pt x="2595" y="8704"/>
                    </a:lnTo>
                    <a:lnTo>
                      <a:pt x="2783" y="8600"/>
                    </a:lnTo>
                    <a:lnTo>
                      <a:pt x="2846" y="8600"/>
                    </a:lnTo>
                    <a:lnTo>
                      <a:pt x="2992" y="8683"/>
                    </a:lnTo>
                    <a:lnTo>
                      <a:pt x="3222" y="8683"/>
                    </a:lnTo>
                    <a:lnTo>
                      <a:pt x="3264" y="8662"/>
                    </a:lnTo>
                    <a:lnTo>
                      <a:pt x="3264" y="8600"/>
                    </a:lnTo>
                    <a:lnTo>
                      <a:pt x="3452" y="8558"/>
                    </a:lnTo>
                    <a:lnTo>
                      <a:pt x="3620" y="8579"/>
                    </a:lnTo>
                    <a:lnTo>
                      <a:pt x="3578" y="8621"/>
                    </a:lnTo>
                    <a:lnTo>
                      <a:pt x="3620" y="8683"/>
                    </a:lnTo>
                    <a:lnTo>
                      <a:pt x="3787" y="8725"/>
                    </a:lnTo>
                    <a:lnTo>
                      <a:pt x="3892" y="8579"/>
                    </a:lnTo>
                    <a:lnTo>
                      <a:pt x="3976" y="8516"/>
                    </a:lnTo>
                    <a:lnTo>
                      <a:pt x="3997" y="8390"/>
                    </a:lnTo>
                    <a:lnTo>
                      <a:pt x="3976" y="8307"/>
                    </a:lnTo>
                    <a:lnTo>
                      <a:pt x="3976" y="8181"/>
                    </a:lnTo>
                    <a:lnTo>
                      <a:pt x="4080" y="8160"/>
                    </a:lnTo>
                    <a:lnTo>
                      <a:pt x="4059" y="7993"/>
                    </a:lnTo>
                    <a:lnTo>
                      <a:pt x="4038" y="7888"/>
                    </a:lnTo>
                    <a:lnTo>
                      <a:pt x="4143" y="7826"/>
                    </a:lnTo>
                    <a:lnTo>
                      <a:pt x="4269" y="7679"/>
                    </a:lnTo>
                    <a:lnTo>
                      <a:pt x="4457" y="7407"/>
                    </a:lnTo>
                    <a:lnTo>
                      <a:pt x="4561" y="7219"/>
                    </a:lnTo>
                    <a:lnTo>
                      <a:pt x="4582" y="7135"/>
                    </a:lnTo>
                    <a:lnTo>
                      <a:pt x="4708" y="6926"/>
                    </a:lnTo>
                    <a:lnTo>
                      <a:pt x="4792" y="6905"/>
                    </a:lnTo>
                    <a:lnTo>
                      <a:pt x="4813" y="6821"/>
                    </a:lnTo>
                    <a:lnTo>
                      <a:pt x="4980" y="6800"/>
                    </a:lnTo>
                    <a:lnTo>
                      <a:pt x="5043" y="6821"/>
                    </a:lnTo>
                    <a:lnTo>
                      <a:pt x="5336" y="6738"/>
                    </a:lnTo>
                    <a:lnTo>
                      <a:pt x="5398" y="6612"/>
                    </a:lnTo>
                    <a:lnTo>
                      <a:pt x="5712" y="6403"/>
                    </a:lnTo>
                    <a:lnTo>
                      <a:pt x="6152" y="6173"/>
                    </a:lnTo>
                    <a:lnTo>
                      <a:pt x="6277" y="6047"/>
                    </a:lnTo>
                    <a:lnTo>
                      <a:pt x="6465" y="5942"/>
                    </a:lnTo>
                    <a:lnTo>
                      <a:pt x="6758" y="5901"/>
                    </a:lnTo>
                    <a:lnTo>
                      <a:pt x="6884" y="5880"/>
                    </a:lnTo>
                    <a:lnTo>
                      <a:pt x="7072" y="5942"/>
                    </a:lnTo>
                    <a:lnTo>
                      <a:pt x="7177" y="5942"/>
                    </a:lnTo>
                    <a:lnTo>
                      <a:pt x="7198" y="5984"/>
                    </a:lnTo>
                    <a:lnTo>
                      <a:pt x="7219" y="5963"/>
                    </a:lnTo>
                    <a:lnTo>
                      <a:pt x="7344" y="5984"/>
                    </a:lnTo>
                    <a:lnTo>
                      <a:pt x="7742" y="5963"/>
                    </a:lnTo>
                    <a:lnTo>
                      <a:pt x="7867" y="5963"/>
                    </a:lnTo>
                    <a:lnTo>
                      <a:pt x="8035" y="5880"/>
                    </a:lnTo>
                    <a:lnTo>
                      <a:pt x="8390" y="5880"/>
                    </a:lnTo>
                    <a:lnTo>
                      <a:pt x="8558" y="5775"/>
                    </a:lnTo>
                    <a:lnTo>
                      <a:pt x="8746" y="5775"/>
                    </a:lnTo>
                    <a:lnTo>
                      <a:pt x="8893" y="5670"/>
                    </a:lnTo>
                    <a:lnTo>
                      <a:pt x="9186" y="5524"/>
                    </a:lnTo>
                    <a:lnTo>
                      <a:pt x="9227" y="5377"/>
                    </a:lnTo>
                    <a:lnTo>
                      <a:pt x="9269" y="5210"/>
                    </a:lnTo>
                    <a:lnTo>
                      <a:pt x="9332" y="5126"/>
                    </a:lnTo>
                    <a:lnTo>
                      <a:pt x="9395" y="4624"/>
                    </a:lnTo>
                    <a:lnTo>
                      <a:pt x="9416" y="3494"/>
                    </a:lnTo>
                    <a:lnTo>
                      <a:pt x="9186" y="3578"/>
                    </a:lnTo>
                    <a:lnTo>
                      <a:pt x="8914" y="3599"/>
                    </a:lnTo>
                    <a:lnTo>
                      <a:pt x="8788" y="3557"/>
                    </a:lnTo>
                    <a:lnTo>
                      <a:pt x="8746" y="3473"/>
                    </a:lnTo>
                    <a:lnTo>
                      <a:pt x="8809" y="3285"/>
                    </a:lnTo>
                    <a:lnTo>
                      <a:pt x="8809" y="3180"/>
                    </a:lnTo>
                    <a:lnTo>
                      <a:pt x="8704" y="3118"/>
                    </a:lnTo>
                    <a:lnTo>
                      <a:pt x="8558" y="3055"/>
                    </a:lnTo>
                    <a:lnTo>
                      <a:pt x="8453" y="2929"/>
                    </a:lnTo>
                    <a:lnTo>
                      <a:pt x="8286" y="2867"/>
                    </a:lnTo>
                    <a:lnTo>
                      <a:pt x="8077" y="2867"/>
                    </a:lnTo>
                    <a:lnTo>
                      <a:pt x="7951" y="2762"/>
                    </a:lnTo>
                    <a:lnTo>
                      <a:pt x="7909" y="2511"/>
                    </a:lnTo>
                    <a:lnTo>
                      <a:pt x="4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10"/>
              <p:cNvSpPr/>
              <p:nvPr/>
            </p:nvSpPr>
            <p:spPr>
              <a:xfrm>
                <a:off x="3712457" y="3043733"/>
                <a:ext cx="51833" cy="35948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3161" extrusionOk="0">
                    <a:moveTo>
                      <a:pt x="2909" y="1"/>
                    </a:moveTo>
                    <a:lnTo>
                      <a:pt x="2783" y="22"/>
                    </a:lnTo>
                    <a:lnTo>
                      <a:pt x="2490" y="63"/>
                    </a:lnTo>
                    <a:lnTo>
                      <a:pt x="2302" y="168"/>
                    </a:lnTo>
                    <a:lnTo>
                      <a:pt x="2177" y="294"/>
                    </a:lnTo>
                    <a:lnTo>
                      <a:pt x="1737" y="524"/>
                    </a:lnTo>
                    <a:lnTo>
                      <a:pt x="1423" y="733"/>
                    </a:lnTo>
                    <a:lnTo>
                      <a:pt x="1361" y="859"/>
                    </a:lnTo>
                    <a:lnTo>
                      <a:pt x="1068" y="942"/>
                    </a:lnTo>
                    <a:lnTo>
                      <a:pt x="1005" y="921"/>
                    </a:lnTo>
                    <a:lnTo>
                      <a:pt x="838" y="942"/>
                    </a:lnTo>
                    <a:lnTo>
                      <a:pt x="817" y="1026"/>
                    </a:lnTo>
                    <a:lnTo>
                      <a:pt x="733" y="1047"/>
                    </a:lnTo>
                    <a:lnTo>
                      <a:pt x="607" y="1256"/>
                    </a:lnTo>
                    <a:lnTo>
                      <a:pt x="586" y="1340"/>
                    </a:lnTo>
                    <a:lnTo>
                      <a:pt x="482" y="1528"/>
                    </a:lnTo>
                    <a:lnTo>
                      <a:pt x="294" y="1800"/>
                    </a:lnTo>
                    <a:lnTo>
                      <a:pt x="168" y="1947"/>
                    </a:lnTo>
                    <a:lnTo>
                      <a:pt x="63" y="2009"/>
                    </a:lnTo>
                    <a:lnTo>
                      <a:pt x="84" y="2114"/>
                    </a:lnTo>
                    <a:lnTo>
                      <a:pt x="105" y="2281"/>
                    </a:lnTo>
                    <a:lnTo>
                      <a:pt x="1" y="2302"/>
                    </a:lnTo>
                    <a:lnTo>
                      <a:pt x="1" y="2428"/>
                    </a:lnTo>
                    <a:lnTo>
                      <a:pt x="22" y="2511"/>
                    </a:lnTo>
                    <a:lnTo>
                      <a:pt x="1" y="2637"/>
                    </a:lnTo>
                    <a:lnTo>
                      <a:pt x="22" y="2637"/>
                    </a:lnTo>
                    <a:lnTo>
                      <a:pt x="189" y="2783"/>
                    </a:lnTo>
                    <a:lnTo>
                      <a:pt x="398" y="2888"/>
                    </a:lnTo>
                    <a:lnTo>
                      <a:pt x="503" y="2888"/>
                    </a:lnTo>
                    <a:lnTo>
                      <a:pt x="545" y="2930"/>
                    </a:lnTo>
                    <a:lnTo>
                      <a:pt x="649" y="2930"/>
                    </a:lnTo>
                    <a:lnTo>
                      <a:pt x="754" y="2993"/>
                    </a:lnTo>
                    <a:lnTo>
                      <a:pt x="838" y="3097"/>
                    </a:lnTo>
                    <a:lnTo>
                      <a:pt x="1026" y="3160"/>
                    </a:lnTo>
                    <a:lnTo>
                      <a:pt x="1151" y="3139"/>
                    </a:lnTo>
                    <a:lnTo>
                      <a:pt x="1256" y="3055"/>
                    </a:lnTo>
                    <a:lnTo>
                      <a:pt x="1340" y="3055"/>
                    </a:lnTo>
                    <a:lnTo>
                      <a:pt x="1423" y="3139"/>
                    </a:lnTo>
                    <a:lnTo>
                      <a:pt x="1549" y="3139"/>
                    </a:lnTo>
                    <a:lnTo>
                      <a:pt x="1549" y="2993"/>
                    </a:lnTo>
                    <a:lnTo>
                      <a:pt x="1465" y="2825"/>
                    </a:lnTo>
                    <a:lnTo>
                      <a:pt x="1423" y="2783"/>
                    </a:lnTo>
                    <a:lnTo>
                      <a:pt x="1361" y="2595"/>
                    </a:lnTo>
                    <a:lnTo>
                      <a:pt x="1382" y="2470"/>
                    </a:lnTo>
                    <a:lnTo>
                      <a:pt x="1591" y="2428"/>
                    </a:lnTo>
                    <a:lnTo>
                      <a:pt x="2365" y="2428"/>
                    </a:lnTo>
                    <a:lnTo>
                      <a:pt x="2574" y="2386"/>
                    </a:lnTo>
                    <a:lnTo>
                      <a:pt x="2721" y="2386"/>
                    </a:lnTo>
                    <a:lnTo>
                      <a:pt x="2846" y="2323"/>
                    </a:lnTo>
                    <a:lnTo>
                      <a:pt x="2930" y="2323"/>
                    </a:lnTo>
                    <a:lnTo>
                      <a:pt x="3537" y="2491"/>
                    </a:lnTo>
                    <a:lnTo>
                      <a:pt x="3558" y="2428"/>
                    </a:lnTo>
                    <a:lnTo>
                      <a:pt x="3683" y="2386"/>
                    </a:lnTo>
                    <a:lnTo>
                      <a:pt x="3683" y="2281"/>
                    </a:lnTo>
                    <a:lnTo>
                      <a:pt x="3767" y="2198"/>
                    </a:lnTo>
                    <a:lnTo>
                      <a:pt x="3767" y="2093"/>
                    </a:lnTo>
                    <a:lnTo>
                      <a:pt x="3871" y="2051"/>
                    </a:lnTo>
                    <a:lnTo>
                      <a:pt x="3955" y="2072"/>
                    </a:lnTo>
                    <a:lnTo>
                      <a:pt x="4143" y="1967"/>
                    </a:lnTo>
                    <a:lnTo>
                      <a:pt x="4206" y="1967"/>
                    </a:lnTo>
                    <a:lnTo>
                      <a:pt x="4353" y="1800"/>
                    </a:lnTo>
                    <a:lnTo>
                      <a:pt x="4353" y="1737"/>
                    </a:lnTo>
                    <a:lnTo>
                      <a:pt x="4311" y="1737"/>
                    </a:lnTo>
                    <a:lnTo>
                      <a:pt x="4185" y="1570"/>
                    </a:lnTo>
                    <a:lnTo>
                      <a:pt x="4248" y="1465"/>
                    </a:lnTo>
                    <a:lnTo>
                      <a:pt x="4248" y="1361"/>
                    </a:lnTo>
                    <a:lnTo>
                      <a:pt x="4185" y="1319"/>
                    </a:lnTo>
                    <a:lnTo>
                      <a:pt x="4185" y="1256"/>
                    </a:lnTo>
                    <a:lnTo>
                      <a:pt x="4102" y="1214"/>
                    </a:lnTo>
                    <a:lnTo>
                      <a:pt x="3871" y="1340"/>
                    </a:lnTo>
                    <a:lnTo>
                      <a:pt x="3662" y="1214"/>
                    </a:lnTo>
                    <a:lnTo>
                      <a:pt x="3662" y="963"/>
                    </a:lnTo>
                    <a:lnTo>
                      <a:pt x="3118" y="607"/>
                    </a:lnTo>
                    <a:lnTo>
                      <a:pt x="3118" y="419"/>
                    </a:lnTo>
                    <a:lnTo>
                      <a:pt x="3202" y="314"/>
                    </a:lnTo>
                    <a:lnTo>
                      <a:pt x="3202" y="168"/>
                    </a:lnTo>
                    <a:lnTo>
                      <a:pt x="3223" y="105"/>
                    </a:lnTo>
                    <a:lnTo>
                      <a:pt x="3202" y="63"/>
                    </a:lnTo>
                    <a:lnTo>
                      <a:pt x="3097" y="63"/>
                    </a:lnTo>
                    <a:lnTo>
                      <a:pt x="29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10"/>
              <p:cNvSpPr/>
              <p:nvPr/>
            </p:nvSpPr>
            <p:spPr>
              <a:xfrm>
                <a:off x="3628997" y="3033259"/>
                <a:ext cx="44355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2722" extrusionOk="0">
                    <a:moveTo>
                      <a:pt x="1444" y="1"/>
                    </a:moveTo>
                    <a:lnTo>
                      <a:pt x="1151" y="106"/>
                    </a:lnTo>
                    <a:lnTo>
                      <a:pt x="837" y="168"/>
                    </a:lnTo>
                    <a:lnTo>
                      <a:pt x="712" y="273"/>
                    </a:lnTo>
                    <a:lnTo>
                      <a:pt x="628" y="273"/>
                    </a:lnTo>
                    <a:lnTo>
                      <a:pt x="523" y="357"/>
                    </a:lnTo>
                    <a:lnTo>
                      <a:pt x="502" y="524"/>
                    </a:lnTo>
                    <a:lnTo>
                      <a:pt x="377" y="817"/>
                    </a:lnTo>
                    <a:lnTo>
                      <a:pt x="0" y="1131"/>
                    </a:lnTo>
                    <a:lnTo>
                      <a:pt x="188" y="1298"/>
                    </a:lnTo>
                    <a:lnTo>
                      <a:pt x="314" y="1528"/>
                    </a:lnTo>
                    <a:lnTo>
                      <a:pt x="419" y="1528"/>
                    </a:lnTo>
                    <a:lnTo>
                      <a:pt x="419" y="1654"/>
                    </a:lnTo>
                    <a:lnTo>
                      <a:pt x="398" y="1654"/>
                    </a:lnTo>
                    <a:lnTo>
                      <a:pt x="523" y="1759"/>
                    </a:lnTo>
                    <a:lnTo>
                      <a:pt x="440" y="1821"/>
                    </a:lnTo>
                    <a:lnTo>
                      <a:pt x="481" y="1863"/>
                    </a:lnTo>
                    <a:lnTo>
                      <a:pt x="732" y="1863"/>
                    </a:lnTo>
                    <a:lnTo>
                      <a:pt x="795" y="1842"/>
                    </a:lnTo>
                    <a:lnTo>
                      <a:pt x="900" y="1842"/>
                    </a:lnTo>
                    <a:lnTo>
                      <a:pt x="1109" y="1675"/>
                    </a:lnTo>
                    <a:lnTo>
                      <a:pt x="1256" y="1612"/>
                    </a:lnTo>
                    <a:lnTo>
                      <a:pt x="1360" y="1633"/>
                    </a:lnTo>
                    <a:lnTo>
                      <a:pt x="1486" y="1633"/>
                    </a:lnTo>
                    <a:lnTo>
                      <a:pt x="1674" y="1759"/>
                    </a:lnTo>
                    <a:lnTo>
                      <a:pt x="1779" y="1759"/>
                    </a:lnTo>
                    <a:lnTo>
                      <a:pt x="2051" y="1926"/>
                    </a:lnTo>
                    <a:lnTo>
                      <a:pt x="2093" y="1884"/>
                    </a:lnTo>
                    <a:lnTo>
                      <a:pt x="2155" y="1968"/>
                    </a:lnTo>
                    <a:lnTo>
                      <a:pt x="2093" y="2052"/>
                    </a:lnTo>
                    <a:lnTo>
                      <a:pt x="1967" y="2052"/>
                    </a:lnTo>
                    <a:lnTo>
                      <a:pt x="1779" y="1968"/>
                    </a:lnTo>
                    <a:lnTo>
                      <a:pt x="1632" y="1926"/>
                    </a:lnTo>
                    <a:lnTo>
                      <a:pt x="1528" y="1926"/>
                    </a:lnTo>
                    <a:lnTo>
                      <a:pt x="1381" y="1821"/>
                    </a:lnTo>
                    <a:lnTo>
                      <a:pt x="1318" y="1842"/>
                    </a:lnTo>
                    <a:lnTo>
                      <a:pt x="1235" y="1926"/>
                    </a:lnTo>
                    <a:lnTo>
                      <a:pt x="1214" y="1884"/>
                    </a:lnTo>
                    <a:lnTo>
                      <a:pt x="1130" y="1863"/>
                    </a:lnTo>
                    <a:lnTo>
                      <a:pt x="1005" y="1947"/>
                    </a:lnTo>
                    <a:lnTo>
                      <a:pt x="900" y="1968"/>
                    </a:lnTo>
                    <a:lnTo>
                      <a:pt x="795" y="2093"/>
                    </a:lnTo>
                    <a:lnTo>
                      <a:pt x="419" y="2093"/>
                    </a:lnTo>
                    <a:lnTo>
                      <a:pt x="377" y="2156"/>
                    </a:lnTo>
                    <a:lnTo>
                      <a:pt x="377" y="2282"/>
                    </a:lnTo>
                    <a:lnTo>
                      <a:pt x="314" y="2344"/>
                    </a:lnTo>
                    <a:lnTo>
                      <a:pt x="335" y="2386"/>
                    </a:lnTo>
                    <a:lnTo>
                      <a:pt x="481" y="2303"/>
                    </a:lnTo>
                    <a:lnTo>
                      <a:pt x="691" y="2386"/>
                    </a:lnTo>
                    <a:lnTo>
                      <a:pt x="544" y="2470"/>
                    </a:lnTo>
                    <a:lnTo>
                      <a:pt x="502" y="2449"/>
                    </a:lnTo>
                    <a:lnTo>
                      <a:pt x="398" y="2407"/>
                    </a:lnTo>
                    <a:lnTo>
                      <a:pt x="398" y="2407"/>
                    </a:lnTo>
                    <a:lnTo>
                      <a:pt x="440" y="2470"/>
                    </a:lnTo>
                    <a:lnTo>
                      <a:pt x="419" y="2575"/>
                    </a:lnTo>
                    <a:lnTo>
                      <a:pt x="586" y="2616"/>
                    </a:lnTo>
                    <a:lnTo>
                      <a:pt x="753" y="2512"/>
                    </a:lnTo>
                    <a:lnTo>
                      <a:pt x="1151" y="2554"/>
                    </a:lnTo>
                    <a:lnTo>
                      <a:pt x="1256" y="2407"/>
                    </a:lnTo>
                    <a:lnTo>
                      <a:pt x="1465" y="2344"/>
                    </a:lnTo>
                    <a:lnTo>
                      <a:pt x="1988" y="2344"/>
                    </a:lnTo>
                    <a:lnTo>
                      <a:pt x="2113" y="2386"/>
                    </a:lnTo>
                    <a:lnTo>
                      <a:pt x="2113" y="2365"/>
                    </a:lnTo>
                    <a:lnTo>
                      <a:pt x="2260" y="2344"/>
                    </a:lnTo>
                    <a:lnTo>
                      <a:pt x="2595" y="2365"/>
                    </a:lnTo>
                    <a:lnTo>
                      <a:pt x="2825" y="2470"/>
                    </a:lnTo>
                    <a:lnTo>
                      <a:pt x="2929" y="2554"/>
                    </a:lnTo>
                    <a:lnTo>
                      <a:pt x="3118" y="2554"/>
                    </a:lnTo>
                    <a:lnTo>
                      <a:pt x="3306" y="2616"/>
                    </a:lnTo>
                    <a:lnTo>
                      <a:pt x="3411" y="2554"/>
                    </a:lnTo>
                    <a:lnTo>
                      <a:pt x="3515" y="2575"/>
                    </a:lnTo>
                    <a:lnTo>
                      <a:pt x="3557" y="2616"/>
                    </a:lnTo>
                    <a:lnTo>
                      <a:pt x="3683" y="2616"/>
                    </a:lnTo>
                    <a:lnTo>
                      <a:pt x="3683" y="2721"/>
                    </a:lnTo>
                    <a:lnTo>
                      <a:pt x="3725" y="2658"/>
                    </a:lnTo>
                    <a:lnTo>
                      <a:pt x="3725" y="2554"/>
                    </a:lnTo>
                    <a:lnTo>
                      <a:pt x="3578" y="2470"/>
                    </a:lnTo>
                    <a:lnTo>
                      <a:pt x="3557" y="2386"/>
                    </a:lnTo>
                    <a:lnTo>
                      <a:pt x="3620" y="2303"/>
                    </a:lnTo>
                    <a:lnTo>
                      <a:pt x="3620" y="2261"/>
                    </a:lnTo>
                    <a:lnTo>
                      <a:pt x="3536" y="2156"/>
                    </a:lnTo>
                    <a:lnTo>
                      <a:pt x="3515" y="2072"/>
                    </a:lnTo>
                    <a:lnTo>
                      <a:pt x="3432" y="2031"/>
                    </a:lnTo>
                    <a:lnTo>
                      <a:pt x="3369" y="2052"/>
                    </a:lnTo>
                    <a:lnTo>
                      <a:pt x="3306" y="1968"/>
                    </a:lnTo>
                    <a:lnTo>
                      <a:pt x="3243" y="1842"/>
                    </a:lnTo>
                    <a:lnTo>
                      <a:pt x="3118" y="1717"/>
                    </a:lnTo>
                    <a:lnTo>
                      <a:pt x="3097" y="1633"/>
                    </a:lnTo>
                    <a:lnTo>
                      <a:pt x="3139" y="1403"/>
                    </a:lnTo>
                    <a:lnTo>
                      <a:pt x="3118" y="1319"/>
                    </a:lnTo>
                    <a:lnTo>
                      <a:pt x="3118" y="1215"/>
                    </a:lnTo>
                    <a:lnTo>
                      <a:pt x="3034" y="1131"/>
                    </a:lnTo>
                    <a:lnTo>
                      <a:pt x="3013" y="1047"/>
                    </a:lnTo>
                    <a:lnTo>
                      <a:pt x="2846" y="943"/>
                    </a:lnTo>
                    <a:lnTo>
                      <a:pt x="2741" y="922"/>
                    </a:lnTo>
                    <a:lnTo>
                      <a:pt x="2720" y="796"/>
                    </a:lnTo>
                    <a:lnTo>
                      <a:pt x="2595" y="775"/>
                    </a:lnTo>
                    <a:lnTo>
                      <a:pt x="2595" y="629"/>
                    </a:lnTo>
                    <a:lnTo>
                      <a:pt x="2469" y="524"/>
                    </a:lnTo>
                    <a:lnTo>
                      <a:pt x="2427" y="399"/>
                    </a:lnTo>
                    <a:lnTo>
                      <a:pt x="2385" y="357"/>
                    </a:lnTo>
                    <a:lnTo>
                      <a:pt x="2302" y="357"/>
                    </a:lnTo>
                    <a:lnTo>
                      <a:pt x="2260" y="315"/>
                    </a:lnTo>
                    <a:lnTo>
                      <a:pt x="2176" y="378"/>
                    </a:lnTo>
                    <a:lnTo>
                      <a:pt x="2093" y="357"/>
                    </a:lnTo>
                    <a:lnTo>
                      <a:pt x="2093" y="273"/>
                    </a:lnTo>
                    <a:lnTo>
                      <a:pt x="1967" y="106"/>
                    </a:lnTo>
                    <a:lnTo>
                      <a:pt x="1800" y="85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10"/>
              <p:cNvSpPr/>
              <p:nvPr/>
            </p:nvSpPr>
            <p:spPr>
              <a:xfrm>
                <a:off x="3633975" y="3059916"/>
                <a:ext cx="21195" cy="12146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068" extrusionOk="0">
                    <a:moveTo>
                      <a:pt x="1047" y="0"/>
                    </a:moveTo>
                    <a:lnTo>
                      <a:pt x="838" y="63"/>
                    </a:lnTo>
                    <a:lnTo>
                      <a:pt x="733" y="210"/>
                    </a:lnTo>
                    <a:lnTo>
                      <a:pt x="335" y="168"/>
                    </a:lnTo>
                    <a:lnTo>
                      <a:pt x="168" y="272"/>
                    </a:lnTo>
                    <a:lnTo>
                      <a:pt x="1" y="231"/>
                    </a:lnTo>
                    <a:lnTo>
                      <a:pt x="1" y="231"/>
                    </a:lnTo>
                    <a:lnTo>
                      <a:pt x="63" y="314"/>
                    </a:lnTo>
                    <a:lnTo>
                      <a:pt x="273" y="335"/>
                    </a:lnTo>
                    <a:lnTo>
                      <a:pt x="335" y="335"/>
                    </a:lnTo>
                    <a:lnTo>
                      <a:pt x="231" y="419"/>
                    </a:lnTo>
                    <a:lnTo>
                      <a:pt x="335" y="524"/>
                    </a:lnTo>
                    <a:lnTo>
                      <a:pt x="440" y="524"/>
                    </a:lnTo>
                    <a:lnTo>
                      <a:pt x="482" y="586"/>
                    </a:lnTo>
                    <a:lnTo>
                      <a:pt x="545" y="586"/>
                    </a:lnTo>
                    <a:lnTo>
                      <a:pt x="691" y="544"/>
                    </a:lnTo>
                    <a:lnTo>
                      <a:pt x="838" y="524"/>
                    </a:lnTo>
                    <a:lnTo>
                      <a:pt x="1005" y="586"/>
                    </a:lnTo>
                    <a:lnTo>
                      <a:pt x="942" y="649"/>
                    </a:lnTo>
                    <a:lnTo>
                      <a:pt x="649" y="649"/>
                    </a:lnTo>
                    <a:lnTo>
                      <a:pt x="691" y="691"/>
                    </a:lnTo>
                    <a:lnTo>
                      <a:pt x="796" y="691"/>
                    </a:lnTo>
                    <a:lnTo>
                      <a:pt x="838" y="754"/>
                    </a:lnTo>
                    <a:lnTo>
                      <a:pt x="817" y="796"/>
                    </a:lnTo>
                    <a:lnTo>
                      <a:pt x="859" y="796"/>
                    </a:lnTo>
                    <a:lnTo>
                      <a:pt x="733" y="963"/>
                    </a:lnTo>
                    <a:lnTo>
                      <a:pt x="963" y="942"/>
                    </a:lnTo>
                    <a:lnTo>
                      <a:pt x="963" y="1047"/>
                    </a:lnTo>
                    <a:lnTo>
                      <a:pt x="1005" y="1068"/>
                    </a:lnTo>
                    <a:lnTo>
                      <a:pt x="1131" y="1047"/>
                    </a:lnTo>
                    <a:lnTo>
                      <a:pt x="1214" y="879"/>
                    </a:lnTo>
                    <a:lnTo>
                      <a:pt x="1319" y="858"/>
                    </a:lnTo>
                    <a:lnTo>
                      <a:pt x="1465" y="775"/>
                    </a:lnTo>
                    <a:lnTo>
                      <a:pt x="1675" y="733"/>
                    </a:lnTo>
                    <a:lnTo>
                      <a:pt x="1758" y="670"/>
                    </a:lnTo>
                    <a:lnTo>
                      <a:pt x="1779" y="565"/>
                    </a:lnTo>
                    <a:lnTo>
                      <a:pt x="1695" y="482"/>
                    </a:lnTo>
                    <a:lnTo>
                      <a:pt x="1695" y="314"/>
                    </a:lnTo>
                    <a:lnTo>
                      <a:pt x="1737" y="210"/>
                    </a:lnTo>
                    <a:lnTo>
                      <a:pt x="1695" y="42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06" name="Google Shape;2306;p10"/>
              <p:cNvGrpSpPr/>
              <p:nvPr/>
            </p:nvGrpSpPr>
            <p:grpSpPr>
              <a:xfrm>
                <a:off x="3632736" y="3051591"/>
                <a:ext cx="63288" cy="45217"/>
                <a:chOff x="3450375" y="3038225"/>
                <a:chExt cx="132875" cy="99400"/>
              </a:xfrm>
            </p:grpSpPr>
            <p:sp>
              <p:nvSpPr>
                <p:cNvPr id="2307" name="Google Shape;2307;p10"/>
                <p:cNvSpPr/>
                <p:nvPr/>
              </p:nvSpPr>
              <p:spPr>
                <a:xfrm>
                  <a:off x="3450375" y="3038225"/>
                  <a:ext cx="4605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545" extrusionOk="0">
                      <a:moveTo>
                        <a:pt x="942" y="0"/>
                      </a:moveTo>
                      <a:lnTo>
                        <a:pt x="795" y="63"/>
                      </a:lnTo>
                      <a:lnTo>
                        <a:pt x="586" y="230"/>
                      </a:lnTo>
                      <a:lnTo>
                        <a:pt x="481" y="230"/>
                      </a:lnTo>
                      <a:lnTo>
                        <a:pt x="418" y="251"/>
                      </a:lnTo>
                      <a:lnTo>
                        <a:pt x="167" y="251"/>
                      </a:lnTo>
                      <a:lnTo>
                        <a:pt x="188" y="335"/>
                      </a:lnTo>
                      <a:lnTo>
                        <a:pt x="314" y="419"/>
                      </a:lnTo>
                      <a:lnTo>
                        <a:pt x="439" y="377"/>
                      </a:lnTo>
                      <a:lnTo>
                        <a:pt x="439" y="377"/>
                      </a:lnTo>
                      <a:lnTo>
                        <a:pt x="377" y="460"/>
                      </a:lnTo>
                      <a:lnTo>
                        <a:pt x="209" y="460"/>
                      </a:lnTo>
                      <a:lnTo>
                        <a:pt x="105" y="314"/>
                      </a:lnTo>
                      <a:lnTo>
                        <a:pt x="0" y="419"/>
                      </a:lnTo>
                      <a:lnTo>
                        <a:pt x="63" y="481"/>
                      </a:lnTo>
                      <a:lnTo>
                        <a:pt x="63" y="544"/>
                      </a:lnTo>
                      <a:lnTo>
                        <a:pt x="105" y="481"/>
                      </a:lnTo>
                      <a:lnTo>
                        <a:pt x="481" y="481"/>
                      </a:lnTo>
                      <a:lnTo>
                        <a:pt x="586" y="356"/>
                      </a:lnTo>
                      <a:lnTo>
                        <a:pt x="691" y="335"/>
                      </a:lnTo>
                      <a:lnTo>
                        <a:pt x="816" y="251"/>
                      </a:lnTo>
                      <a:lnTo>
                        <a:pt x="900" y="272"/>
                      </a:lnTo>
                      <a:lnTo>
                        <a:pt x="921" y="314"/>
                      </a:lnTo>
                      <a:lnTo>
                        <a:pt x="1004" y="230"/>
                      </a:lnTo>
                      <a:lnTo>
                        <a:pt x="1067" y="209"/>
                      </a:lnTo>
                      <a:lnTo>
                        <a:pt x="1214" y="314"/>
                      </a:lnTo>
                      <a:lnTo>
                        <a:pt x="1318" y="314"/>
                      </a:lnTo>
                      <a:lnTo>
                        <a:pt x="1465" y="356"/>
                      </a:lnTo>
                      <a:lnTo>
                        <a:pt x="1653" y="440"/>
                      </a:lnTo>
                      <a:lnTo>
                        <a:pt x="1779" y="440"/>
                      </a:lnTo>
                      <a:lnTo>
                        <a:pt x="1841" y="356"/>
                      </a:lnTo>
                      <a:lnTo>
                        <a:pt x="1779" y="272"/>
                      </a:lnTo>
                      <a:lnTo>
                        <a:pt x="1737" y="314"/>
                      </a:lnTo>
                      <a:lnTo>
                        <a:pt x="1465" y="147"/>
                      </a:lnTo>
                      <a:lnTo>
                        <a:pt x="1360" y="147"/>
                      </a:lnTo>
                      <a:lnTo>
                        <a:pt x="1172" y="21"/>
                      </a:lnTo>
                      <a:lnTo>
                        <a:pt x="1046" y="21"/>
                      </a:lnTo>
                      <a:lnTo>
                        <a:pt x="94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8" name="Google Shape;2308;p10"/>
                <p:cNvSpPr/>
                <p:nvPr/>
              </p:nvSpPr>
              <p:spPr>
                <a:xfrm>
                  <a:off x="3481225" y="3056525"/>
                  <a:ext cx="102025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1" h="3244" extrusionOk="0">
                      <a:moveTo>
                        <a:pt x="712" y="0"/>
                      </a:moveTo>
                      <a:lnTo>
                        <a:pt x="565" y="21"/>
                      </a:lnTo>
                      <a:lnTo>
                        <a:pt x="565" y="42"/>
                      </a:lnTo>
                      <a:lnTo>
                        <a:pt x="607" y="210"/>
                      </a:lnTo>
                      <a:lnTo>
                        <a:pt x="565" y="314"/>
                      </a:lnTo>
                      <a:lnTo>
                        <a:pt x="565" y="482"/>
                      </a:lnTo>
                      <a:lnTo>
                        <a:pt x="649" y="565"/>
                      </a:lnTo>
                      <a:lnTo>
                        <a:pt x="628" y="670"/>
                      </a:lnTo>
                      <a:lnTo>
                        <a:pt x="545" y="733"/>
                      </a:lnTo>
                      <a:lnTo>
                        <a:pt x="335" y="775"/>
                      </a:lnTo>
                      <a:lnTo>
                        <a:pt x="189" y="858"/>
                      </a:lnTo>
                      <a:lnTo>
                        <a:pt x="84" y="879"/>
                      </a:lnTo>
                      <a:lnTo>
                        <a:pt x="1" y="1046"/>
                      </a:lnTo>
                      <a:lnTo>
                        <a:pt x="21" y="1005"/>
                      </a:lnTo>
                      <a:lnTo>
                        <a:pt x="105" y="1109"/>
                      </a:lnTo>
                      <a:lnTo>
                        <a:pt x="42" y="1319"/>
                      </a:lnTo>
                      <a:lnTo>
                        <a:pt x="189" y="1507"/>
                      </a:lnTo>
                      <a:lnTo>
                        <a:pt x="314" y="1528"/>
                      </a:lnTo>
                      <a:lnTo>
                        <a:pt x="398" y="1570"/>
                      </a:lnTo>
                      <a:lnTo>
                        <a:pt x="440" y="1486"/>
                      </a:lnTo>
                      <a:lnTo>
                        <a:pt x="545" y="1528"/>
                      </a:lnTo>
                      <a:lnTo>
                        <a:pt x="503" y="1570"/>
                      </a:lnTo>
                      <a:lnTo>
                        <a:pt x="503" y="1674"/>
                      </a:lnTo>
                      <a:lnTo>
                        <a:pt x="545" y="1716"/>
                      </a:lnTo>
                      <a:lnTo>
                        <a:pt x="670" y="1716"/>
                      </a:lnTo>
                      <a:lnTo>
                        <a:pt x="733" y="1904"/>
                      </a:lnTo>
                      <a:lnTo>
                        <a:pt x="879" y="1988"/>
                      </a:lnTo>
                      <a:lnTo>
                        <a:pt x="963" y="2051"/>
                      </a:lnTo>
                      <a:lnTo>
                        <a:pt x="1047" y="2030"/>
                      </a:lnTo>
                      <a:lnTo>
                        <a:pt x="1235" y="1946"/>
                      </a:lnTo>
                      <a:lnTo>
                        <a:pt x="1235" y="1884"/>
                      </a:lnTo>
                      <a:lnTo>
                        <a:pt x="1381" y="1716"/>
                      </a:lnTo>
                      <a:lnTo>
                        <a:pt x="1486" y="1632"/>
                      </a:lnTo>
                      <a:lnTo>
                        <a:pt x="1612" y="1570"/>
                      </a:lnTo>
                      <a:lnTo>
                        <a:pt x="2114" y="1570"/>
                      </a:lnTo>
                      <a:lnTo>
                        <a:pt x="2197" y="1716"/>
                      </a:lnTo>
                      <a:lnTo>
                        <a:pt x="2239" y="1821"/>
                      </a:lnTo>
                      <a:lnTo>
                        <a:pt x="2407" y="2093"/>
                      </a:lnTo>
                      <a:lnTo>
                        <a:pt x="2386" y="2156"/>
                      </a:lnTo>
                      <a:lnTo>
                        <a:pt x="2490" y="2260"/>
                      </a:lnTo>
                      <a:lnTo>
                        <a:pt x="2490" y="2365"/>
                      </a:lnTo>
                      <a:lnTo>
                        <a:pt x="2407" y="2407"/>
                      </a:lnTo>
                      <a:lnTo>
                        <a:pt x="2407" y="2511"/>
                      </a:lnTo>
                      <a:lnTo>
                        <a:pt x="2449" y="2532"/>
                      </a:lnTo>
                      <a:lnTo>
                        <a:pt x="2449" y="2574"/>
                      </a:lnTo>
                      <a:lnTo>
                        <a:pt x="2595" y="2532"/>
                      </a:lnTo>
                      <a:lnTo>
                        <a:pt x="2637" y="2532"/>
                      </a:lnTo>
                      <a:lnTo>
                        <a:pt x="2867" y="2449"/>
                      </a:lnTo>
                      <a:lnTo>
                        <a:pt x="3014" y="2511"/>
                      </a:lnTo>
                      <a:lnTo>
                        <a:pt x="3055" y="2637"/>
                      </a:lnTo>
                      <a:lnTo>
                        <a:pt x="3181" y="2721"/>
                      </a:lnTo>
                      <a:lnTo>
                        <a:pt x="3160" y="2930"/>
                      </a:lnTo>
                      <a:lnTo>
                        <a:pt x="3139" y="3055"/>
                      </a:lnTo>
                      <a:lnTo>
                        <a:pt x="3286" y="3202"/>
                      </a:lnTo>
                      <a:lnTo>
                        <a:pt x="3369" y="3202"/>
                      </a:lnTo>
                      <a:lnTo>
                        <a:pt x="3537" y="3076"/>
                      </a:lnTo>
                      <a:lnTo>
                        <a:pt x="3578" y="3076"/>
                      </a:lnTo>
                      <a:lnTo>
                        <a:pt x="3683" y="3181"/>
                      </a:lnTo>
                      <a:lnTo>
                        <a:pt x="3704" y="3244"/>
                      </a:lnTo>
                      <a:lnTo>
                        <a:pt x="3704" y="3202"/>
                      </a:lnTo>
                      <a:lnTo>
                        <a:pt x="3809" y="3181"/>
                      </a:lnTo>
                      <a:lnTo>
                        <a:pt x="3976" y="2846"/>
                      </a:lnTo>
                      <a:lnTo>
                        <a:pt x="3976" y="2721"/>
                      </a:lnTo>
                      <a:lnTo>
                        <a:pt x="3955" y="2658"/>
                      </a:lnTo>
                      <a:lnTo>
                        <a:pt x="3850" y="2553"/>
                      </a:lnTo>
                      <a:lnTo>
                        <a:pt x="3850" y="2469"/>
                      </a:lnTo>
                      <a:lnTo>
                        <a:pt x="3913" y="2428"/>
                      </a:lnTo>
                      <a:lnTo>
                        <a:pt x="3997" y="2449"/>
                      </a:lnTo>
                      <a:lnTo>
                        <a:pt x="4018" y="2365"/>
                      </a:lnTo>
                      <a:lnTo>
                        <a:pt x="3955" y="2239"/>
                      </a:lnTo>
                      <a:lnTo>
                        <a:pt x="3871" y="2218"/>
                      </a:lnTo>
                      <a:lnTo>
                        <a:pt x="3871" y="2009"/>
                      </a:lnTo>
                      <a:lnTo>
                        <a:pt x="3892" y="1925"/>
                      </a:lnTo>
                      <a:lnTo>
                        <a:pt x="3871" y="1674"/>
                      </a:lnTo>
                      <a:lnTo>
                        <a:pt x="3809" y="1612"/>
                      </a:lnTo>
                      <a:lnTo>
                        <a:pt x="3809" y="1507"/>
                      </a:lnTo>
                      <a:lnTo>
                        <a:pt x="4060" y="1423"/>
                      </a:lnTo>
                      <a:lnTo>
                        <a:pt x="4081" y="1402"/>
                      </a:lnTo>
                      <a:lnTo>
                        <a:pt x="4081" y="1319"/>
                      </a:lnTo>
                      <a:lnTo>
                        <a:pt x="4018" y="1277"/>
                      </a:lnTo>
                      <a:lnTo>
                        <a:pt x="3871" y="1256"/>
                      </a:lnTo>
                      <a:lnTo>
                        <a:pt x="3871" y="1193"/>
                      </a:lnTo>
                      <a:lnTo>
                        <a:pt x="3850" y="1109"/>
                      </a:lnTo>
                      <a:lnTo>
                        <a:pt x="3850" y="1005"/>
                      </a:lnTo>
                      <a:lnTo>
                        <a:pt x="3767" y="1005"/>
                      </a:lnTo>
                      <a:lnTo>
                        <a:pt x="3704" y="1088"/>
                      </a:lnTo>
                      <a:lnTo>
                        <a:pt x="3599" y="1109"/>
                      </a:lnTo>
                      <a:lnTo>
                        <a:pt x="3599" y="1109"/>
                      </a:lnTo>
                      <a:lnTo>
                        <a:pt x="3662" y="963"/>
                      </a:lnTo>
                      <a:lnTo>
                        <a:pt x="3767" y="796"/>
                      </a:lnTo>
                      <a:lnTo>
                        <a:pt x="3767" y="754"/>
                      </a:lnTo>
                      <a:lnTo>
                        <a:pt x="3641" y="733"/>
                      </a:lnTo>
                      <a:lnTo>
                        <a:pt x="3578" y="670"/>
                      </a:lnTo>
                      <a:lnTo>
                        <a:pt x="3599" y="524"/>
                      </a:lnTo>
                      <a:lnTo>
                        <a:pt x="3558" y="377"/>
                      </a:lnTo>
                      <a:lnTo>
                        <a:pt x="3432" y="272"/>
                      </a:lnTo>
                      <a:lnTo>
                        <a:pt x="3390" y="231"/>
                      </a:lnTo>
                      <a:lnTo>
                        <a:pt x="3286" y="252"/>
                      </a:lnTo>
                      <a:lnTo>
                        <a:pt x="3265" y="314"/>
                      </a:lnTo>
                      <a:lnTo>
                        <a:pt x="3118" y="231"/>
                      </a:lnTo>
                      <a:lnTo>
                        <a:pt x="2972" y="231"/>
                      </a:lnTo>
                      <a:lnTo>
                        <a:pt x="2867" y="377"/>
                      </a:lnTo>
                      <a:lnTo>
                        <a:pt x="2804" y="419"/>
                      </a:lnTo>
                      <a:lnTo>
                        <a:pt x="2700" y="482"/>
                      </a:lnTo>
                      <a:lnTo>
                        <a:pt x="2532" y="482"/>
                      </a:lnTo>
                      <a:lnTo>
                        <a:pt x="2407" y="377"/>
                      </a:lnTo>
                      <a:lnTo>
                        <a:pt x="2323" y="356"/>
                      </a:lnTo>
                      <a:lnTo>
                        <a:pt x="2218" y="419"/>
                      </a:lnTo>
                      <a:lnTo>
                        <a:pt x="2135" y="377"/>
                      </a:lnTo>
                      <a:lnTo>
                        <a:pt x="2135" y="272"/>
                      </a:lnTo>
                      <a:lnTo>
                        <a:pt x="2009" y="272"/>
                      </a:lnTo>
                      <a:lnTo>
                        <a:pt x="1967" y="231"/>
                      </a:lnTo>
                      <a:lnTo>
                        <a:pt x="1863" y="210"/>
                      </a:lnTo>
                      <a:lnTo>
                        <a:pt x="1758" y="272"/>
                      </a:lnTo>
                      <a:lnTo>
                        <a:pt x="1570" y="210"/>
                      </a:lnTo>
                      <a:lnTo>
                        <a:pt x="1381" y="210"/>
                      </a:lnTo>
                      <a:lnTo>
                        <a:pt x="1277" y="126"/>
                      </a:lnTo>
                      <a:lnTo>
                        <a:pt x="1047" y="21"/>
                      </a:lnTo>
                      <a:lnTo>
                        <a:pt x="7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09" name="Google Shape;2309;p10"/>
              <p:cNvSpPr/>
              <p:nvPr/>
            </p:nvSpPr>
            <p:spPr>
              <a:xfrm>
                <a:off x="3657897" y="3077759"/>
                <a:ext cx="19195" cy="21903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926" extrusionOk="0">
                    <a:moveTo>
                      <a:pt x="733" y="1"/>
                    </a:moveTo>
                    <a:lnTo>
                      <a:pt x="607" y="63"/>
                    </a:lnTo>
                    <a:lnTo>
                      <a:pt x="502" y="147"/>
                    </a:lnTo>
                    <a:lnTo>
                      <a:pt x="356" y="315"/>
                    </a:lnTo>
                    <a:lnTo>
                      <a:pt x="356" y="377"/>
                    </a:lnTo>
                    <a:lnTo>
                      <a:pt x="168" y="461"/>
                    </a:lnTo>
                    <a:lnTo>
                      <a:pt x="84" y="482"/>
                    </a:lnTo>
                    <a:lnTo>
                      <a:pt x="42" y="587"/>
                    </a:lnTo>
                    <a:lnTo>
                      <a:pt x="0" y="670"/>
                    </a:lnTo>
                    <a:lnTo>
                      <a:pt x="105" y="733"/>
                    </a:lnTo>
                    <a:lnTo>
                      <a:pt x="42" y="880"/>
                    </a:lnTo>
                    <a:lnTo>
                      <a:pt x="63" y="963"/>
                    </a:lnTo>
                    <a:lnTo>
                      <a:pt x="168" y="984"/>
                    </a:lnTo>
                    <a:lnTo>
                      <a:pt x="251" y="1172"/>
                    </a:lnTo>
                    <a:lnTo>
                      <a:pt x="251" y="1298"/>
                    </a:lnTo>
                    <a:lnTo>
                      <a:pt x="377" y="1424"/>
                    </a:lnTo>
                    <a:lnTo>
                      <a:pt x="482" y="1382"/>
                    </a:lnTo>
                    <a:lnTo>
                      <a:pt x="482" y="1403"/>
                    </a:lnTo>
                    <a:lnTo>
                      <a:pt x="419" y="1507"/>
                    </a:lnTo>
                    <a:lnTo>
                      <a:pt x="502" y="1591"/>
                    </a:lnTo>
                    <a:lnTo>
                      <a:pt x="586" y="1675"/>
                    </a:lnTo>
                    <a:lnTo>
                      <a:pt x="565" y="1737"/>
                    </a:lnTo>
                    <a:lnTo>
                      <a:pt x="691" y="1779"/>
                    </a:lnTo>
                    <a:lnTo>
                      <a:pt x="1005" y="1926"/>
                    </a:lnTo>
                    <a:lnTo>
                      <a:pt x="1046" y="1926"/>
                    </a:lnTo>
                    <a:lnTo>
                      <a:pt x="1088" y="1842"/>
                    </a:lnTo>
                    <a:lnTo>
                      <a:pt x="1151" y="1696"/>
                    </a:lnTo>
                    <a:lnTo>
                      <a:pt x="1298" y="1633"/>
                    </a:lnTo>
                    <a:lnTo>
                      <a:pt x="1402" y="1507"/>
                    </a:lnTo>
                    <a:lnTo>
                      <a:pt x="1402" y="1403"/>
                    </a:lnTo>
                    <a:lnTo>
                      <a:pt x="1444" y="1256"/>
                    </a:lnTo>
                    <a:lnTo>
                      <a:pt x="1528" y="1214"/>
                    </a:lnTo>
                    <a:lnTo>
                      <a:pt x="1528" y="1152"/>
                    </a:lnTo>
                    <a:lnTo>
                      <a:pt x="1549" y="1005"/>
                    </a:lnTo>
                    <a:lnTo>
                      <a:pt x="1570" y="1005"/>
                    </a:lnTo>
                    <a:lnTo>
                      <a:pt x="1570" y="963"/>
                    </a:lnTo>
                    <a:lnTo>
                      <a:pt x="1528" y="942"/>
                    </a:lnTo>
                    <a:lnTo>
                      <a:pt x="1528" y="838"/>
                    </a:lnTo>
                    <a:lnTo>
                      <a:pt x="1611" y="796"/>
                    </a:lnTo>
                    <a:lnTo>
                      <a:pt x="1611" y="691"/>
                    </a:lnTo>
                    <a:lnTo>
                      <a:pt x="1507" y="587"/>
                    </a:lnTo>
                    <a:lnTo>
                      <a:pt x="1528" y="524"/>
                    </a:lnTo>
                    <a:lnTo>
                      <a:pt x="1360" y="252"/>
                    </a:lnTo>
                    <a:lnTo>
                      <a:pt x="1318" y="147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10"/>
              <p:cNvSpPr/>
              <p:nvPr/>
            </p:nvSpPr>
            <p:spPr>
              <a:xfrm>
                <a:off x="3670352" y="3087756"/>
                <a:ext cx="27911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512" extrusionOk="0">
                    <a:moveTo>
                      <a:pt x="942" y="1"/>
                    </a:moveTo>
                    <a:lnTo>
                      <a:pt x="712" y="84"/>
                    </a:lnTo>
                    <a:lnTo>
                      <a:pt x="670" y="84"/>
                    </a:lnTo>
                    <a:lnTo>
                      <a:pt x="524" y="126"/>
                    </a:lnTo>
                    <a:lnTo>
                      <a:pt x="503" y="126"/>
                    </a:lnTo>
                    <a:lnTo>
                      <a:pt x="482" y="273"/>
                    </a:lnTo>
                    <a:lnTo>
                      <a:pt x="482" y="335"/>
                    </a:lnTo>
                    <a:lnTo>
                      <a:pt x="398" y="377"/>
                    </a:lnTo>
                    <a:lnTo>
                      <a:pt x="356" y="524"/>
                    </a:lnTo>
                    <a:lnTo>
                      <a:pt x="356" y="628"/>
                    </a:lnTo>
                    <a:lnTo>
                      <a:pt x="252" y="754"/>
                    </a:lnTo>
                    <a:lnTo>
                      <a:pt x="105" y="817"/>
                    </a:lnTo>
                    <a:lnTo>
                      <a:pt x="42" y="963"/>
                    </a:lnTo>
                    <a:lnTo>
                      <a:pt x="0" y="1047"/>
                    </a:lnTo>
                    <a:lnTo>
                      <a:pt x="168" y="1047"/>
                    </a:lnTo>
                    <a:lnTo>
                      <a:pt x="252" y="1109"/>
                    </a:lnTo>
                    <a:lnTo>
                      <a:pt x="210" y="1172"/>
                    </a:lnTo>
                    <a:lnTo>
                      <a:pt x="293" y="1235"/>
                    </a:lnTo>
                    <a:lnTo>
                      <a:pt x="461" y="1444"/>
                    </a:lnTo>
                    <a:lnTo>
                      <a:pt x="524" y="1444"/>
                    </a:lnTo>
                    <a:lnTo>
                      <a:pt x="775" y="1591"/>
                    </a:lnTo>
                    <a:lnTo>
                      <a:pt x="796" y="1591"/>
                    </a:lnTo>
                    <a:lnTo>
                      <a:pt x="1130" y="1967"/>
                    </a:lnTo>
                    <a:lnTo>
                      <a:pt x="1256" y="1988"/>
                    </a:lnTo>
                    <a:lnTo>
                      <a:pt x="1716" y="2302"/>
                    </a:lnTo>
                    <a:lnTo>
                      <a:pt x="2260" y="2511"/>
                    </a:lnTo>
                    <a:lnTo>
                      <a:pt x="2260" y="2386"/>
                    </a:lnTo>
                    <a:lnTo>
                      <a:pt x="2197" y="2281"/>
                    </a:lnTo>
                    <a:lnTo>
                      <a:pt x="2260" y="2156"/>
                    </a:lnTo>
                    <a:lnTo>
                      <a:pt x="2239" y="2072"/>
                    </a:lnTo>
                    <a:lnTo>
                      <a:pt x="2260" y="1967"/>
                    </a:lnTo>
                    <a:lnTo>
                      <a:pt x="2302" y="1884"/>
                    </a:lnTo>
                    <a:lnTo>
                      <a:pt x="2260" y="1800"/>
                    </a:lnTo>
                    <a:lnTo>
                      <a:pt x="2344" y="1758"/>
                    </a:lnTo>
                    <a:lnTo>
                      <a:pt x="2302" y="1653"/>
                    </a:lnTo>
                    <a:lnTo>
                      <a:pt x="2239" y="1633"/>
                    </a:lnTo>
                    <a:lnTo>
                      <a:pt x="2156" y="1570"/>
                    </a:lnTo>
                    <a:lnTo>
                      <a:pt x="2093" y="1465"/>
                    </a:lnTo>
                    <a:lnTo>
                      <a:pt x="2030" y="1444"/>
                    </a:lnTo>
                    <a:lnTo>
                      <a:pt x="1967" y="1444"/>
                    </a:lnTo>
                    <a:lnTo>
                      <a:pt x="1884" y="1361"/>
                    </a:lnTo>
                    <a:lnTo>
                      <a:pt x="1779" y="1361"/>
                    </a:lnTo>
                    <a:lnTo>
                      <a:pt x="1758" y="1381"/>
                    </a:lnTo>
                    <a:lnTo>
                      <a:pt x="1653" y="1361"/>
                    </a:lnTo>
                    <a:lnTo>
                      <a:pt x="1633" y="1256"/>
                    </a:lnTo>
                    <a:lnTo>
                      <a:pt x="1716" y="1151"/>
                    </a:lnTo>
                    <a:lnTo>
                      <a:pt x="1821" y="942"/>
                    </a:lnTo>
                    <a:lnTo>
                      <a:pt x="1758" y="837"/>
                    </a:lnTo>
                    <a:lnTo>
                      <a:pt x="1779" y="796"/>
                    </a:lnTo>
                    <a:lnTo>
                      <a:pt x="1758" y="733"/>
                    </a:lnTo>
                    <a:lnTo>
                      <a:pt x="1653" y="628"/>
                    </a:lnTo>
                    <a:lnTo>
                      <a:pt x="1612" y="628"/>
                    </a:lnTo>
                    <a:lnTo>
                      <a:pt x="1444" y="754"/>
                    </a:lnTo>
                    <a:lnTo>
                      <a:pt x="1361" y="754"/>
                    </a:lnTo>
                    <a:lnTo>
                      <a:pt x="1214" y="607"/>
                    </a:lnTo>
                    <a:lnTo>
                      <a:pt x="1235" y="482"/>
                    </a:lnTo>
                    <a:lnTo>
                      <a:pt x="1256" y="273"/>
                    </a:lnTo>
                    <a:lnTo>
                      <a:pt x="1130" y="189"/>
                    </a:lnTo>
                    <a:lnTo>
                      <a:pt x="1089" y="63"/>
                    </a:lnTo>
                    <a:lnTo>
                      <a:pt x="9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10"/>
              <p:cNvSpPr/>
              <p:nvPr/>
            </p:nvSpPr>
            <p:spPr>
              <a:xfrm>
                <a:off x="3689785" y="3073722"/>
                <a:ext cx="42617" cy="4284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767" extrusionOk="0">
                    <a:moveTo>
                      <a:pt x="1905" y="0"/>
                    </a:moveTo>
                    <a:lnTo>
                      <a:pt x="1821" y="63"/>
                    </a:lnTo>
                    <a:lnTo>
                      <a:pt x="1716" y="209"/>
                    </a:lnTo>
                    <a:lnTo>
                      <a:pt x="1549" y="167"/>
                    </a:lnTo>
                    <a:lnTo>
                      <a:pt x="1507" y="105"/>
                    </a:lnTo>
                    <a:lnTo>
                      <a:pt x="1549" y="63"/>
                    </a:lnTo>
                    <a:lnTo>
                      <a:pt x="1381" y="42"/>
                    </a:lnTo>
                    <a:lnTo>
                      <a:pt x="1193" y="84"/>
                    </a:lnTo>
                    <a:lnTo>
                      <a:pt x="1193" y="146"/>
                    </a:lnTo>
                    <a:lnTo>
                      <a:pt x="1151" y="167"/>
                    </a:lnTo>
                    <a:lnTo>
                      <a:pt x="921" y="167"/>
                    </a:lnTo>
                    <a:lnTo>
                      <a:pt x="775" y="84"/>
                    </a:lnTo>
                    <a:lnTo>
                      <a:pt x="712" y="84"/>
                    </a:lnTo>
                    <a:lnTo>
                      <a:pt x="503" y="209"/>
                    </a:lnTo>
                    <a:lnTo>
                      <a:pt x="252" y="293"/>
                    </a:lnTo>
                    <a:lnTo>
                      <a:pt x="252" y="398"/>
                    </a:lnTo>
                    <a:lnTo>
                      <a:pt x="314" y="460"/>
                    </a:lnTo>
                    <a:lnTo>
                      <a:pt x="335" y="711"/>
                    </a:lnTo>
                    <a:lnTo>
                      <a:pt x="314" y="795"/>
                    </a:lnTo>
                    <a:lnTo>
                      <a:pt x="314" y="1004"/>
                    </a:lnTo>
                    <a:lnTo>
                      <a:pt x="398" y="1025"/>
                    </a:lnTo>
                    <a:lnTo>
                      <a:pt x="461" y="1151"/>
                    </a:lnTo>
                    <a:lnTo>
                      <a:pt x="440" y="1235"/>
                    </a:lnTo>
                    <a:lnTo>
                      <a:pt x="356" y="1214"/>
                    </a:lnTo>
                    <a:lnTo>
                      <a:pt x="293" y="1255"/>
                    </a:lnTo>
                    <a:lnTo>
                      <a:pt x="293" y="1339"/>
                    </a:lnTo>
                    <a:lnTo>
                      <a:pt x="398" y="1444"/>
                    </a:lnTo>
                    <a:lnTo>
                      <a:pt x="419" y="1507"/>
                    </a:lnTo>
                    <a:lnTo>
                      <a:pt x="419" y="1632"/>
                    </a:lnTo>
                    <a:lnTo>
                      <a:pt x="252" y="1967"/>
                    </a:lnTo>
                    <a:lnTo>
                      <a:pt x="147" y="1988"/>
                    </a:lnTo>
                    <a:lnTo>
                      <a:pt x="147" y="2030"/>
                    </a:lnTo>
                    <a:lnTo>
                      <a:pt x="126" y="2071"/>
                    </a:lnTo>
                    <a:lnTo>
                      <a:pt x="189" y="2176"/>
                    </a:lnTo>
                    <a:lnTo>
                      <a:pt x="84" y="2385"/>
                    </a:lnTo>
                    <a:lnTo>
                      <a:pt x="1" y="2490"/>
                    </a:lnTo>
                    <a:lnTo>
                      <a:pt x="21" y="2595"/>
                    </a:lnTo>
                    <a:lnTo>
                      <a:pt x="126" y="2615"/>
                    </a:lnTo>
                    <a:lnTo>
                      <a:pt x="147" y="2595"/>
                    </a:lnTo>
                    <a:lnTo>
                      <a:pt x="252" y="2595"/>
                    </a:lnTo>
                    <a:lnTo>
                      <a:pt x="335" y="2678"/>
                    </a:lnTo>
                    <a:lnTo>
                      <a:pt x="398" y="2678"/>
                    </a:lnTo>
                    <a:lnTo>
                      <a:pt x="461" y="2699"/>
                    </a:lnTo>
                    <a:lnTo>
                      <a:pt x="524" y="2804"/>
                    </a:lnTo>
                    <a:lnTo>
                      <a:pt x="607" y="2867"/>
                    </a:lnTo>
                    <a:lnTo>
                      <a:pt x="670" y="2887"/>
                    </a:lnTo>
                    <a:lnTo>
                      <a:pt x="712" y="2992"/>
                    </a:lnTo>
                    <a:lnTo>
                      <a:pt x="628" y="3034"/>
                    </a:lnTo>
                    <a:lnTo>
                      <a:pt x="670" y="3118"/>
                    </a:lnTo>
                    <a:lnTo>
                      <a:pt x="628" y="3201"/>
                    </a:lnTo>
                    <a:lnTo>
                      <a:pt x="607" y="3306"/>
                    </a:lnTo>
                    <a:lnTo>
                      <a:pt x="628" y="3390"/>
                    </a:lnTo>
                    <a:lnTo>
                      <a:pt x="565" y="3515"/>
                    </a:lnTo>
                    <a:lnTo>
                      <a:pt x="628" y="3620"/>
                    </a:lnTo>
                    <a:lnTo>
                      <a:pt x="628" y="3745"/>
                    </a:lnTo>
                    <a:lnTo>
                      <a:pt x="712" y="3766"/>
                    </a:lnTo>
                    <a:lnTo>
                      <a:pt x="879" y="3599"/>
                    </a:lnTo>
                    <a:lnTo>
                      <a:pt x="1026" y="3599"/>
                    </a:lnTo>
                    <a:lnTo>
                      <a:pt x="1068" y="3536"/>
                    </a:lnTo>
                    <a:lnTo>
                      <a:pt x="1465" y="3390"/>
                    </a:lnTo>
                    <a:lnTo>
                      <a:pt x="1465" y="3327"/>
                    </a:lnTo>
                    <a:lnTo>
                      <a:pt x="1674" y="3306"/>
                    </a:lnTo>
                    <a:lnTo>
                      <a:pt x="2449" y="3306"/>
                    </a:lnTo>
                    <a:lnTo>
                      <a:pt x="2742" y="3201"/>
                    </a:lnTo>
                    <a:lnTo>
                      <a:pt x="3014" y="3327"/>
                    </a:lnTo>
                    <a:lnTo>
                      <a:pt x="3034" y="3201"/>
                    </a:lnTo>
                    <a:lnTo>
                      <a:pt x="3139" y="3180"/>
                    </a:lnTo>
                    <a:lnTo>
                      <a:pt x="3223" y="3306"/>
                    </a:lnTo>
                    <a:lnTo>
                      <a:pt x="3244" y="3285"/>
                    </a:lnTo>
                    <a:lnTo>
                      <a:pt x="3348" y="3285"/>
                    </a:lnTo>
                    <a:lnTo>
                      <a:pt x="3453" y="3243"/>
                    </a:lnTo>
                    <a:lnTo>
                      <a:pt x="3453" y="3097"/>
                    </a:lnTo>
                    <a:lnTo>
                      <a:pt x="3390" y="2992"/>
                    </a:lnTo>
                    <a:lnTo>
                      <a:pt x="3265" y="2971"/>
                    </a:lnTo>
                    <a:lnTo>
                      <a:pt x="3244" y="2804"/>
                    </a:lnTo>
                    <a:lnTo>
                      <a:pt x="3160" y="2595"/>
                    </a:lnTo>
                    <a:lnTo>
                      <a:pt x="3076" y="2511"/>
                    </a:lnTo>
                    <a:lnTo>
                      <a:pt x="3118" y="2469"/>
                    </a:lnTo>
                    <a:lnTo>
                      <a:pt x="3139" y="2448"/>
                    </a:lnTo>
                    <a:lnTo>
                      <a:pt x="3139" y="2176"/>
                    </a:lnTo>
                    <a:lnTo>
                      <a:pt x="3181" y="2092"/>
                    </a:lnTo>
                    <a:lnTo>
                      <a:pt x="3223" y="1967"/>
                    </a:lnTo>
                    <a:lnTo>
                      <a:pt x="3244" y="1883"/>
                    </a:lnTo>
                    <a:lnTo>
                      <a:pt x="3244" y="1758"/>
                    </a:lnTo>
                    <a:lnTo>
                      <a:pt x="3432" y="1507"/>
                    </a:lnTo>
                    <a:lnTo>
                      <a:pt x="3537" y="1423"/>
                    </a:lnTo>
                    <a:lnTo>
                      <a:pt x="3537" y="1318"/>
                    </a:lnTo>
                    <a:lnTo>
                      <a:pt x="3578" y="1193"/>
                    </a:lnTo>
                    <a:lnTo>
                      <a:pt x="3537" y="1025"/>
                    </a:lnTo>
                    <a:lnTo>
                      <a:pt x="3453" y="942"/>
                    </a:lnTo>
                    <a:lnTo>
                      <a:pt x="3453" y="879"/>
                    </a:lnTo>
                    <a:lnTo>
                      <a:pt x="3390" y="732"/>
                    </a:lnTo>
                    <a:lnTo>
                      <a:pt x="3453" y="565"/>
                    </a:lnTo>
                    <a:lnTo>
                      <a:pt x="3453" y="502"/>
                    </a:lnTo>
                    <a:lnTo>
                      <a:pt x="3327" y="502"/>
                    </a:lnTo>
                    <a:lnTo>
                      <a:pt x="3244" y="418"/>
                    </a:lnTo>
                    <a:lnTo>
                      <a:pt x="3160" y="418"/>
                    </a:lnTo>
                    <a:lnTo>
                      <a:pt x="3055" y="502"/>
                    </a:lnTo>
                    <a:lnTo>
                      <a:pt x="2930" y="523"/>
                    </a:lnTo>
                    <a:lnTo>
                      <a:pt x="2742" y="460"/>
                    </a:lnTo>
                    <a:lnTo>
                      <a:pt x="2658" y="356"/>
                    </a:lnTo>
                    <a:lnTo>
                      <a:pt x="2553" y="293"/>
                    </a:lnTo>
                    <a:lnTo>
                      <a:pt x="2449" y="293"/>
                    </a:lnTo>
                    <a:lnTo>
                      <a:pt x="2407" y="251"/>
                    </a:lnTo>
                    <a:lnTo>
                      <a:pt x="2302" y="251"/>
                    </a:lnTo>
                    <a:lnTo>
                      <a:pt x="2093" y="146"/>
                    </a:lnTo>
                    <a:lnTo>
                      <a:pt x="19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10"/>
              <p:cNvSpPr/>
              <p:nvPr/>
            </p:nvSpPr>
            <p:spPr>
              <a:xfrm>
                <a:off x="3726412" y="3070151"/>
                <a:ext cx="29161" cy="43557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3830" extrusionOk="0">
                    <a:moveTo>
                      <a:pt x="1674" y="0"/>
                    </a:moveTo>
                    <a:lnTo>
                      <a:pt x="1549" y="63"/>
                    </a:lnTo>
                    <a:lnTo>
                      <a:pt x="1402" y="63"/>
                    </a:lnTo>
                    <a:lnTo>
                      <a:pt x="1193" y="105"/>
                    </a:lnTo>
                    <a:lnTo>
                      <a:pt x="419" y="105"/>
                    </a:lnTo>
                    <a:lnTo>
                      <a:pt x="210" y="147"/>
                    </a:lnTo>
                    <a:lnTo>
                      <a:pt x="189" y="272"/>
                    </a:lnTo>
                    <a:lnTo>
                      <a:pt x="251" y="460"/>
                    </a:lnTo>
                    <a:lnTo>
                      <a:pt x="293" y="502"/>
                    </a:lnTo>
                    <a:lnTo>
                      <a:pt x="377" y="670"/>
                    </a:lnTo>
                    <a:lnTo>
                      <a:pt x="377" y="816"/>
                    </a:lnTo>
                    <a:lnTo>
                      <a:pt x="377" y="879"/>
                    </a:lnTo>
                    <a:lnTo>
                      <a:pt x="314" y="1046"/>
                    </a:lnTo>
                    <a:lnTo>
                      <a:pt x="377" y="1193"/>
                    </a:lnTo>
                    <a:lnTo>
                      <a:pt x="377" y="1256"/>
                    </a:lnTo>
                    <a:lnTo>
                      <a:pt x="461" y="1339"/>
                    </a:lnTo>
                    <a:lnTo>
                      <a:pt x="502" y="1507"/>
                    </a:lnTo>
                    <a:lnTo>
                      <a:pt x="461" y="1632"/>
                    </a:lnTo>
                    <a:lnTo>
                      <a:pt x="461" y="1737"/>
                    </a:lnTo>
                    <a:lnTo>
                      <a:pt x="356" y="1821"/>
                    </a:lnTo>
                    <a:lnTo>
                      <a:pt x="168" y="2072"/>
                    </a:lnTo>
                    <a:lnTo>
                      <a:pt x="168" y="2197"/>
                    </a:lnTo>
                    <a:lnTo>
                      <a:pt x="147" y="2281"/>
                    </a:lnTo>
                    <a:lnTo>
                      <a:pt x="105" y="2406"/>
                    </a:lnTo>
                    <a:lnTo>
                      <a:pt x="63" y="2490"/>
                    </a:lnTo>
                    <a:lnTo>
                      <a:pt x="63" y="2762"/>
                    </a:lnTo>
                    <a:lnTo>
                      <a:pt x="42" y="2783"/>
                    </a:lnTo>
                    <a:lnTo>
                      <a:pt x="0" y="2825"/>
                    </a:lnTo>
                    <a:lnTo>
                      <a:pt x="84" y="2909"/>
                    </a:lnTo>
                    <a:lnTo>
                      <a:pt x="168" y="3118"/>
                    </a:lnTo>
                    <a:lnTo>
                      <a:pt x="189" y="3285"/>
                    </a:lnTo>
                    <a:lnTo>
                      <a:pt x="314" y="3306"/>
                    </a:lnTo>
                    <a:lnTo>
                      <a:pt x="377" y="3411"/>
                    </a:lnTo>
                    <a:lnTo>
                      <a:pt x="377" y="3557"/>
                    </a:lnTo>
                    <a:lnTo>
                      <a:pt x="272" y="3599"/>
                    </a:lnTo>
                    <a:lnTo>
                      <a:pt x="168" y="3599"/>
                    </a:lnTo>
                    <a:lnTo>
                      <a:pt x="147" y="3620"/>
                    </a:lnTo>
                    <a:lnTo>
                      <a:pt x="168" y="3662"/>
                    </a:lnTo>
                    <a:lnTo>
                      <a:pt x="482" y="3725"/>
                    </a:lnTo>
                    <a:lnTo>
                      <a:pt x="712" y="3829"/>
                    </a:lnTo>
                    <a:lnTo>
                      <a:pt x="1214" y="3599"/>
                    </a:lnTo>
                    <a:lnTo>
                      <a:pt x="1549" y="3557"/>
                    </a:lnTo>
                    <a:lnTo>
                      <a:pt x="1863" y="3306"/>
                    </a:lnTo>
                    <a:lnTo>
                      <a:pt x="2135" y="3181"/>
                    </a:lnTo>
                    <a:lnTo>
                      <a:pt x="2448" y="3118"/>
                    </a:lnTo>
                    <a:lnTo>
                      <a:pt x="2386" y="3034"/>
                    </a:lnTo>
                    <a:lnTo>
                      <a:pt x="2302" y="2971"/>
                    </a:lnTo>
                    <a:lnTo>
                      <a:pt x="2260" y="2929"/>
                    </a:lnTo>
                    <a:lnTo>
                      <a:pt x="2197" y="2804"/>
                    </a:lnTo>
                    <a:lnTo>
                      <a:pt x="2176" y="2657"/>
                    </a:lnTo>
                    <a:lnTo>
                      <a:pt x="2197" y="2490"/>
                    </a:lnTo>
                    <a:lnTo>
                      <a:pt x="2197" y="2448"/>
                    </a:lnTo>
                    <a:lnTo>
                      <a:pt x="2260" y="2302"/>
                    </a:lnTo>
                    <a:lnTo>
                      <a:pt x="2260" y="1967"/>
                    </a:lnTo>
                    <a:lnTo>
                      <a:pt x="2197" y="1883"/>
                    </a:lnTo>
                    <a:lnTo>
                      <a:pt x="2239" y="1674"/>
                    </a:lnTo>
                    <a:lnTo>
                      <a:pt x="2176" y="1611"/>
                    </a:lnTo>
                    <a:lnTo>
                      <a:pt x="2239" y="1528"/>
                    </a:lnTo>
                    <a:lnTo>
                      <a:pt x="2197" y="1423"/>
                    </a:lnTo>
                    <a:lnTo>
                      <a:pt x="2155" y="1360"/>
                    </a:lnTo>
                    <a:lnTo>
                      <a:pt x="2176" y="1297"/>
                    </a:lnTo>
                    <a:lnTo>
                      <a:pt x="2197" y="1214"/>
                    </a:lnTo>
                    <a:lnTo>
                      <a:pt x="2197" y="1004"/>
                    </a:lnTo>
                    <a:lnTo>
                      <a:pt x="2155" y="1004"/>
                    </a:lnTo>
                    <a:lnTo>
                      <a:pt x="2093" y="942"/>
                    </a:lnTo>
                    <a:lnTo>
                      <a:pt x="2093" y="732"/>
                    </a:lnTo>
                    <a:lnTo>
                      <a:pt x="2135" y="586"/>
                    </a:lnTo>
                    <a:lnTo>
                      <a:pt x="1988" y="502"/>
                    </a:lnTo>
                    <a:lnTo>
                      <a:pt x="1946" y="419"/>
                    </a:lnTo>
                    <a:lnTo>
                      <a:pt x="1821" y="293"/>
                    </a:lnTo>
                    <a:lnTo>
                      <a:pt x="1821" y="209"/>
                    </a:lnTo>
                    <a:lnTo>
                      <a:pt x="1758" y="168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10"/>
              <p:cNvSpPr/>
              <p:nvPr/>
            </p:nvSpPr>
            <p:spPr>
              <a:xfrm>
                <a:off x="3746846" y="3070151"/>
                <a:ext cx="13956" cy="3545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3118" extrusionOk="0">
                    <a:moveTo>
                      <a:pt x="0" y="0"/>
                    </a:moveTo>
                    <a:lnTo>
                      <a:pt x="42" y="168"/>
                    </a:lnTo>
                    <a:lnTo>
                      <a:pt x="105" y="209"/>
                    </a:lnTo>
                    <a:lnTo>
                      <a:pt x="105" y="293"/>
                    </a:lnTo>
                    <a:lnTo>
                      <a:pt x="230" y="419"/>
                    </a:lnTo>
                    <a:lnTo>
                      <a:pt x="272" y="502"/>
                    </a:lnTo>
                    <a:lnTo>
                      <a:pt x="419" y="586"/>
                    </a:lnTo>
                    <a:lnTo>
                      <a:pt x="377" y="732"/>
                    </a:lnTo>
                    <a:lnTo>
                      <a:pt x="377" y="942"/>
                    </a:lnTo>
                    <a:lnTo>
                      <a:pt x="439" y="1004"/>
                    </a:lnTo>
                    <a:lnTo>
                      <a:pt x="481" y="1004"/>
                    </a:lnTo>
                    <a:lnTo>
                      <a:pt x="481" y="1214"/>
                    </a:lnTo>
                    <a:lnTo>
                      <a:pt x="460" y="1297"/>
                    </a:lnTo>
                    <a:lnTo>
                      <a:pt x="439" y="1360"/>
                    </a:lnTo>
                    <a:lnTo>
                      <a:pt x="481" y="1423"/>
                    </a:lnTo>
                    <a:lnTo>
                      <a:pt x="523" y="1528"/>
                    </a:lnTo>
                    <a:lnTo>
                      <a:pt x="460" y="1611"/>
                    </a:lnTo>
                    <a:lnTo>
                      <a:pt x="523" y="1674"/>
                    </a:lnTo>
                    <a:lnTo>
                      <a:pt x="481" y="1883"/>
                    </a:lnTo>
                    <a:lnTo>
                      <a:pt x="544" y="1967"/>
                    </a:lnTo>
                    <a:lnTo>
                      <a:pt x="544" y="2302"/>
                    </a:lnTo>
                    <a:lnTo>
                      <a:pt x="481" y="2448"/>
                    </a:lnTo>
                    <a:lnTo>
                      <a:pt x="481" y="2490"/>
                    </a:lnTo>
                    <a:lnTo>
                      <a:pt x="460" y="2657"/>
                    </a:lnTo>
                    <a:lnTo>
                      <a:pt x="481" y="2804"/>
                    </a:lnTo>
                    <a:lnTo>
                      <a:pt x="544" y="2929"/>
                    </a:lnTo>
                    <a:lnTo>
                      <a:pt x="586" y="2971"/>
                    </a:lnTo>
                    <a:lnTo>
                      <a:pt x="670" y="3034"/>
                    </a:lnTo>
                    <a:lnTo>
                      <a:pt x="732" y="3118"/>
                    </a:lnTo>
                    <a:lnTo>
                      <a:pt x="774" y="3118"/>
                    </a:lnTo>
                    <a:lnTo>
                      <a:pt x="1088" y="2929"/>
                    </a:lnTo>
                    <a:lnTo>
                      <a:pt x="1151" y="2929"/>
                    </a:lnTo>
                    <a:lnTo>
                      <a:pt x="1172" y="2825"/>
                    </a:lnTo>
                    <a:lnTo>
                      <a:pt x="1088" y="2699"/>
                    </a:lnTo>
                    <a:lnTo>
                      <a:pt x="1088" y="2553"/>
                    </a:lnTo>
                    <a:lnTo>
                      <a:pt x="1046" y="2385"/>
                    </a:lnTo>
                    <a:lnTo>
                      <a:pt x="1067" y="1716"/>
                    </a:lnTo>
                    <a:lnTo>
                      <a:pt x="1067" y="1611"/>
                    </a:lnTo>
                    <a:lnTo>
                      <a:pt x="1109" y="1528"/>
                    </a:lnTo>
                    <a:lnTo>
                      <a:pt x="1109" y="1402"/>
                    </a:lnTo>
                    <a:lnTo>
                      <a:pt x="1088" y="1297"/>
                    </a:lnTo>
                    <a:lnTo>
                      <a:pt x="1088" y="1130"/>
                    </a:lnTo>
                    <a:lnTo>
                      <a:pt x="1046" y="900"/>
                    </a:lnTo>
                    <a:lnTo>
                      <a:pt x="900" y="586"/>
                    </a:lnTo>
                    <a:lnTo>
                      <a:pt x="858" y="565"/>
                    </a:lnTo>
                    <a:lnTo>
                      <a:pt x="774" y="481"/>
                    </a:lnTo>
                    <a:lnTo>
                      <a:pt x="649" y="398"/>
                    </a:lnTo>
                    <a:lnTo>
                      <a:pt x="628" y="209"/>
                    </a:lnTo>
                    <a:lnTo>
                      <a:pt x="649" y="16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10"/>
              <p:cNvSpPr/>
              <p:nvPr/>
            </p:nvSpPr>
            <p:spPr>
              <a:xfrm>
                <a:off x="3754312" y="3061110"/>
                <a:ext cx="21445" cy="4284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767" extrusionOk="0">
                    <a:moveTo>
                      <a:pt x="1047" y="0"/>
                    </a:moveTo>
                    <a:lnTo>
                      <a:pt x="984" y="105"/>
                    </a:lnTo>
                    <a:lnTo>
                      <a:pt x="1005" y="147"/>
                    </a:lnTo>
                    <a:lnTo>
                      <a:pt x="900" y="209"/>
                    </a:lnTo>
                    <a:lnTo>
                      <a:pt x="838" y="209"/>
                    </a:lnTo>
                    <a:lnTo>
                      <a:pt x="838" y="272"/>
                    </a:lnTo>
                    <a:lnTo>
                      <a:pt x="691" y="439"/>
                    </a:lnTo>
                    <a:lnTo>
                      <a:pt x="628" y="439"/>
                    </a:lnTo>
                    <a:lnTo>
                      <a:pt x="440" y="544"/>
                    </a:lnTo>
                    <a:lnTo>
                      <a:pt x="356" y="523"/>
                    </a:lnTo>
                    <a:lnTo>
                      <a:pt x="252" y="565"/>
                    </a:lnTo>
                    <a:lnTo>
                      <a:pt x="252" y="670"/>
                    </a:lnTo>
                    <a:lnTo>
                      <a:pt x="168" y="753"/>
                    </a:lnTo>
                    <a:lnTo>
                      <a:pt x="168" y="858"/>
                    </a:lnTo>
                    <a:lnTo>
                      <a:pt x="43" y="900"/>
                    </a:lnTo>
                    <a:lnTo>
                      <a:pt x="22" y="963"/>
                    </a:lnTo>
                    <a:lnTo>
                      <a:pt x="1" y="1004"/>
                    </a:lnTo>
                    <a:lnTo>
                      <a:pt x="22" y="1193"/>
                    </a:lnTo>
                    <a:lnTo>
                      <a:pt x="147" y="1276"/>
                    </a:lnTo>
                    <a:lnTo>
                      <a:pt x="231" y="1360"/>
                    </a:lnTo>
                    <a:lnTo>
                      <a:pt x="273" y="1381"/>
                    </a:lnTo>
                    <a:lnTo>
                      <a:pt x="419" y="1695"/>
                    </a:lnTo>
                    <a:lnTo>
                      <a:pt x="461" y="1925"/>
                    </a:lnTo>
                    <a:lnTo>
                      <a:pt x="461" y="2092"/>
                    </a:lnTo>
                    <a:lnTo>
                      <a:pt x="482" y="2197"/>
                    </a:lnTo>
                    <a:lnTo>
                      <a:pt x="482" y="2323"/>
                    </a:lnTo>
                    <a:lnTo>
                      <a:pt x="440" y="2406"/>
                    </a:lnTo>
                    <a:lnTo>
                      <a:pt x="440" y="2511"/>
                    </a:lnTo>
                    <a:lnTo>
                      <a:pt x="419" y="3180"/>
                    </a:lnTo>
                    <a:lnTo>
                      <a:pt x="461" y="3348"/>
                    </a:lnTo>
                    <a:lnTo>
                      <a:pt x="461" y="3494"/>
                    </a:lnTo>
                    <a:lnTo>
                      <a:pt x="545" y="3620"/>
                    </a:lnTo>
                    <a:lnTo>
                      <a:pt x="524" y="3724"/>
                    </a:lnTo>
                    <a:lnTo>
                      <a:pt x="733" y="3766"/>
                    </a:lnTo>
                    <a:lnTo>
                      <a:pt x="1110" y="3620"/>
                    </a:lnTo>
                    <a:lnTo>
                      <a:pt x="1152" y="3620"/>
                    </a:lnTo>
                    <a:lnTo>
                      <a:pt x="1110" y="3515"/>
                    </a:lnTo>
                    <a:lnTo>
                      <a:pt x="1152" y="3243"/>
                    </a:lnTo>
                    <a:lnTo>
                      <a:pt x="1110" y="3139"/>
                    </a:lnTo>
                    <a:lnTo>
                      <a:pt x="1152" y="3055"/>
                    </a:lnTo>
                    <a:lnTo>
                      <a:pt x="1110" y="2825"/>
                    </a:lnTo>
                    <a:lnTo>
                      <a:pt x="1110" y="2720"/>
                    </a:lnTo>
                    <a:lnTo>
                      <a:pt x="1110" y="2657"/>
                    </a:lnTo>
                    <a:lnTo>
                      <a:pt x="1089" y="2616"/>
                    </a:lnTo>
                    <a:lnTo>
                      <a:pt x="1110" y="2553"/>
                    </a:lnTo>
                    <a:lnTo>
                      <a:pt x="1089" y="2469"/>
                    </a:lnTo>
                    <a:lnTo>
                      <a:pt x="1089" y="2427"/>
                    </a:lnTo>
                    <a:lnTo>
                      <a:pt x="1089" y="2302"/>
                    </a:lnTo>
                    <a:lnTo>
                      <a:pt x="1110" y="2218"/>
                    </a:lnTo>
                    <a:lnTo>
                      <a:pt x="1110" y="2113"/>
                    </a:lnTo>
                    <a:lnTo>
                      <a:pt x="1152" y="2051"/>
                    </a:lnTo>
                    <a:lnTo>
                      <a:pt x="1256" y="2009"/>
                    </a:lnTo>
                    <a:lnTo>
                      <a:pt x="1298" y="2009"/>
                    </a:lnTo>
                    <a:lnTo>
                      <a:pt x="1361" y="1946"/>
                    </a:lnTo>
                    <a:lnTo>
                      <a:pt x="1403" y="1841"/>
                    </a:lnTo>
                    <a:lnTo>
                      <a:pt x="1486" y="1716"/>
                    </a:lnTo>
                    <a:lnTo>
                      <a:pt x="1528" y="1611"/>
                    </a:lnTo>
                    <a:lnTo>
                      <a:pt x="1612" y="1569"/>
                    </a:lnTo>
                    <a:lnTo>
                      <a:pt x="1696" y="1569"/>
                    </a:lnTo>
                    <a:lnTo>
                      <a:pt x="1716" y="1507"/>
                    </a:lnTo>
                    <a:lnTo>
                      <a:pt x="1591" y="1381"/>
                    </a:lnTo>
                    <a:lnTo>
                      <a:pt x="1591" y="1318"/>
                    </a:lnTo>
                    <a:lnTo>
                      <a:pt x="1633" y="1255"/>
                    </a:lnTo>
                    <a:lnTo>
                      <a:pt x="1779" y="1255"/>
                    </a:lnTo>
                    <a:lnTo>
                      <a:pt x="1800" y="1172"/>
                    </a:lnTo>
                    <a:lnTo>
                      <a:pt x="1737" y="963"/>
                    </a:lnTo>
                    <a:lnTo>
                      <a:pt x="1716" y="837"/>
                    </a:lnTo>
                    <a:lnTo>
                      <a:pt x="1570" y="691"/>
                    </a:lnTo>
                    <a:lnTo>
                      <a:pt x="1528" y="628"/>
                    </a:lnTo>
                    <a:lnTo>
                      <a:pt x="1570" y="481"/>
                    </a:lnTo>
                    <a:lnTo>
                      <a:pt x="1591" y="481"/>
                    </a:lnTo>
                    <a:lnTo>
                      <a:pt x="1465" y="314"/>
                    </a:lnTo>
                    <a:lnTo>
                      <a:pt x="1319" y="272"/>
                    </a:lnTo>
                    <a:lnTo>
                      <a:pt x="1214" y="147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10"/>
              <p:cNvSpPr/>
              <p:nvPr/>
            </p:nvSpPr>
            <p:spPr>
              <a:xfrm>
                <a:off x="3838283" y="2987337"/>
                <a:ext cx="71755" cy="108994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9584" extrusionOk="0">
                    <a:moveTo>
                      <a:pt x="1318" y="1"/>
                    </a:moveTo>
                    <a:lnTo>
                      <a:pt x="690" y="252"/>
                    </a:lnTo>
                    <a:lnTo>
                      <a:pt x="732" y="336"/>
                    </a:lnTo>
                    <a:lnTo>
                      <a:pt x="1025" y="1110"/>
                    </a:lnTo>
                    <a:lnTo>
                      <a:pt x="1004" y="1277"/>
                    </a:lnTo>
                    <a:lnTo>
                      <a:pt x="962" y="1361"/>
                    </a:lnTo>
                    <a:lnTo>
                      <a:pt x="1360" y="1821"/>
                    </a:lnTo>
                    <a:lnTo>
                      <a:pt x="1339" y="2030"/>
                    </a:lnTo>
                    <a:lnTo>
                      <a:pt x="1255" y="2114"/>
                    </a:lnTo>
                    <a:lnTo>
                      <a:pt x="1109" y="3202"/>
                    </a:lnTo>
                    <a:lnTo>
                      <a:pt x="1130" y="4039"/>
                    </a:lnTo>
                    <a:lnTo>
                      <a:pt x="167" y="5022"/>
                    </a:lnTo>
                    <a:lnTo>
                      <a:pt x="126" y="5085"/>
                    </a:lnTo>
                    <a:lnTo>
                      <a:pt x="0" y="5085"/>
                    </a:lnTo>
                    <a:lnTo>
                      <a:pt x="0" y="5169"/>
                    </a:lnTo>
                    <a:lnTo>
                      <a:pt x="21" y="5901"/>
                    </a:lnTo>
                    <a:lnTo>
                      <a:pt x="105" y="5922"/>
                    </a:lnTo>
                    <a:lnTo>
                      <a:pt x="272" y="6131"/>
                    </a:lnTo>
                    <a:lnTo>
                      <a:pt x="335" y="6278"/>
                    </a:lnTo>
                    <a:lnTo>
                      <a:pt x="628" y="6424"/>
                    </a:lnTo>
                    <a:lnTo>
                      <a:pt x="753" y="6529"/>
                    </a:lnTo>
                    <a:lnTo>
                      <a:pt x="795" y="6717"/>
                    </a:lnTo>
                    <a:lnTo>
                      <a:pt x="837" y="6759"/>
                    </a:lnTo>
                    <a:lnTo>
                      <a:pt x="858" y="6864"/>
                    </a:lnTo>
                    <a:lnTo>
                      <a:pt x="942" y="7031"/>
                    </a:lnTo>
                    <a:lnTo>
                      <a:pt x="942" y="7115"/>
                    </a:lnTo>
                    <a:lnTo>
                      <a:pt x="921" y="7157"/>
                    </a:lnTo>
                    <a:lnTo>
                      <a:pt x="900" y="7219"/>
                    </a:lnTo>
                    <a:lnTo>
                      <a:pt x="962" y="7282"/>
                    </a:lnTo>
                    <a:lnTo>
                      <a:pt x="921" y="7429"/>
                    </a:lnTo>
                    <a:lnTo>
                      <a:pt x="837" y="7491"/>
                    </a:lnTo>
                    <a:lnTo>
                      <a:pt x="858" y="7596"/>
                    </a:lnTo>
                    <a:lnTo>
                      <a:pt x="962" y="7763"/>
                    </a:lnTo>
                    <a:lnTo>
                      <a:pt x="1046" y="7805"/>
                    </a:lnTo>
                    <a:lnTo>
                      <a:pt x="1067" y="7910"/>
                    </a:lnTo>
                    <a:lnTo>
                      <a:pt x="1234" y="8056"/>
                    </a:lnTo>
                    <a:lnTo>
                      <a:pt x="1276" y="8077"/>
                    </a:lnTo>
                    <a:lnTo>
                      <a:pt x="1234" y="8119"/>
                    </a:lnTo>
                    <a:lnTo>
                      <a:pt x="1151" y="8098"/>
                    </a:lnTo>
                    <a:lnTo>
                      <a:pt x="1067" y="8077"/>
                    </a:lnTo>
                    <a:lnTo>
                      <a:pt x="942" y="8056"/>
                    </a:lnTo>
                    <a:lnTo>
                      <a:pt x="900" y="8077"/>
                    </a:lnTo>
                    <a:lnTo>
                      <a:pt x="795" y="8056"/>
                    </a:lnTo>
                    <a:lnTo>
                      <a:pt x="690" y="8077"/>
                    </a:lnTo>
                    <a:lnTo>
                      <a:pt x="628" y="8056"/>
                    </a:lnTo>
                    <a:lnTo>
                      <a:pt x="439" y="8056"/>
                    </a:lnTo>
                    <a:lnTo>
                      <a:pt x="439" y="8161"/>
                    </a:lnTo>
                    <a:lnTo>
                      <a:pt x="418" y="8203"/>
                    </a:lnTo>
                    <a:lnTo>
                      <a:pt x="418" y="8307"/>
                    </a:lnTo>
                    <a:lnTo>
                      <a:pt x="418" y="8370"/>
                    </a:lnTo>
                    <a:lnTo>
                      <a:pt x="502" y="8412"/>
                    </a:lnTo>
                    <a:lnTo>
                      <a:pt x="502" y="8496"/>
                    </a:lnTo>
                    <a:lnTo>
                      <a:pt x="607" y="8517"/>
                    </a:lnTo>
                    <a:lnTo>
                      <a:pt x="816" y="8705"/>
                    </a:lnTo>
                    <a:lnTo>
                      <a:pt x="1025" y="8914"/>
                    </a:lnTo>
                    <a:lnTo>
                      <a:pt x="1109" y="8998"/>
                    </a:lnTo>
                    <a:lnTo>
                      <a:pt x="1214" y="9144"/>
                    </a:lnTo>
                    <a:lnTo>
                      <a:pt x="1276" y="9312"/>
                    </a:lnTo>
                    <a:lnTo>
                      <a:pt x="1318" y="9416"/>
                    </a:lnTo>
                    <a:lnTo>
                      <a:pt x="1360" y="9458"/>
                    </a:lnTo>
                    <a:lnTo>
                      <a:pt x="1381" y="9584"/>
                    </a:lnTo>
                    <a:lnTo>
                      <a:pt x="1486" y="9584"/>
                    </a:lnTo>
                    <a:lnTo>
                      <a:pt x="1590" y="9563"/>
                    </a:lnTo>
                    <a:lnTo>
                      <a:pt x="1758" y="9563"/>
                    </a:lnTo>
                    <a:lnTo>
                      <a:pt x="1799" y="9437"/>
                    </a:lnTo>
                    <a:lnTo>
                      <a:pt x="1799" y="9312"/>
                    </a:lnTo>
                    <a:lnTo>
                      <a:pt x="1883" y="9249"/>
                    </a:lnTo>
                    <a:lnTo>
                      <a:pt x="1946" y="9312"/>
                    </a:lnTo>
                    <a:lnTo>
                      <a:pt x="1988" y="9437"/>
                    </a:lnTo>
                    <a:lnTo>
                      <a:pt x="2051" y="9479"/>
                    </a:lnTo>
                    <a:lnTo>
                      <a:pt x="2155" y="9458"/>
                    </a:lnTo>
                    <a:lnTo>
                      <a:pt x="2281" y="9354"/>
                    </a:lnTo>
                    <a:lnTo>
                      <a:pt x="2469" y="9312"/>
                    </a:lnTo>
                    <a:lnTo>
                      <a:pt x="2595" y="9207"/>
                    </a:lnTo>
                    <a:lnTo>
                      <a:pt x="2929" y="9123"/>
                    </a:lnTo>
                    <a:lnTo>
                      <a:pt x="3097" y="9123"/>
                    </a:lnTo>
                    <a:lnTo>
                      <a:pt x="3159" y="9019"/>
                    </a:lnTo>
                    <a:lnTo>
                      <a:pt x="3327" y="8914"/>
                    </a:lnTo>
                    <a:lnTo>
                      <a:pt x="3306" y="8831"/>
                    </a:lnTo>
                    <a:lnTo>
                      <a:pt x="3243" y="8831"/>
                    </a:lnTo>
                    <a:lnTo>
                      <a:pt x="3139" y="8726"/>
                    </a:lnTo>
                    <a:lnTo>
                      <a:pt x="3159" y="8621"/>
                    </a:lnTo>
                    <a:lnTo>
                      <a:pt x="3243" y="8579"/>
                    </a:lnTo>
                    <a:lnTo>
                      <a:pt x="3327" y="8600"/>
                    </a:lnTo>
                    <a:lnTo>
                      <a:pt x="3452" y="8579"/>
                    </a:lnTo>
                    <a:lnTo>
                      <a:pt x="3557" y="8621"/>
                    </a:lnTo>
                    <a:lnTo>
                      <a:pt x="3683" y="8642"/>
                    </a:lnTo>
                    <a:lnTo>
                      <a:pt x="3850" y="8621"/>
                    </a:lnTo>
                    <a:lnTo>
                      <a:pt x="4080" y="8600"/>
                    </a:lnTo>
                    <a:lnTo>
                      <a:pt x="4185" y="8517"/>
                    </a:lnTo>
                    <a:lnTo>
                      <a:pt x="4289" y="8475"/>
                    </a:lnTo>
                    <a:lnTo>
                      <a:pt x="4310" y="8370"/>
                    </a:lnTo>
                    <a:lnTo>
                      <a:pt x="4289" y="8286"/>
                    </a:lnTo>
                    <a:lnTo>
                      <a:pt x="4310" y="8182"/>
                    </a:lnTo>
                    <a:lnTo>
                      <a:pt x="4394" y="8119"/>
                    </a:lnTo>
                    <a:lnTo>
                      <a:pt x="4394" y="8056"/>
                    </a:lnTo>
                    <a:lnTo>
                      <a:pt x="4478" y="7952"/>
                    </a:lnTo>
                    <a:lnTo>
                      <a:pt x="4520" y="7973"/>
                    </a:lnTo>
                    <a:lnTo>
                      <a:pt x="4582" y="7973"/>
                    </a:lnTo>
                    <a:lnTo>
                      <a:pt x="4687" y="7805"/>
                    </a:lnTo>
                    <a:lnTo>
                      <a:pt x="4771" y="7784"/>
                    </a:lnTo>
                    <a:lnTo>
                      <a:pt x="4729" y="7701"/>
                    </a:lnTo>
                    <a:lnTo>
                      <a:pt x="4771" y="7638"/>
                    </a:lnTo>
                    <a:lnTo>
                      <a:pt x="4917" y="7554"/>
                    </a:lnTo>
                    <a:lnTo>
                      <a:pt x="5022" y="7470"/>
                    </a:lnTo>
                    <a:lnTo>
                      <a:pt x="5147" y="7470"/>
                    </a:lnTo>
                    <a:lnTo>
                      <a:pt x="5231" y="7533"/>
                    </a:lnTo>
                    <a:lnTo>
                      <a:pt x="5356" y="7450"/>
                    </a:lnTo>
                    <a:lnTo>
                      <a:pt x="5398" y="7387"/>
                    </a:lnTo>
                    <a:lnTo>
                      <a:pt x="5419" y="7366"/>
                    </a:lnTo>
                    <a:lnTo>
                      <a:pt x="5419" y="7282"/>
                    </a:lnTo>
                    <a:lnTo>
                      <a:pt x="5461" y="7219"/>
                    </a:lnTo>
                    <a:lnTo>
                      <a:pt x="5419" y="7136"/>
                    </a:lnTo>
                    <a:lnTo>
                      <a:pt x="5189" y="7052"/>
                    </a:lnTo>
                    <a:lnTo>
                      <a:pt x="5147" y="6947"/>
                    </a:lnTo>
                    <a:lnTo>
                      <a:pt x="5147" y="6822"/>
                    </a:lnTo>
                    <a:lnTo>
                      <a:pt x="5105" y="6717"/>
                    </a:lnTo>
                    <a:lnTo>
                      <a:pt x="5147" y="6634"/>
                    </a:lnTo>
                    <a:lnTo>
                      <a:pt x="5084" y="6592"/>
                    </a:lnTo>
                    <a:lnTo>
                      <a:pt x="5126" y="6529"/>
                    </a:lnTo>
                    <a:lnTo>
                      <a:pt x="5126" y="6445"/>
                    </a:lnTo>
                    <a:lnTo>
                      <a:pt x="5084" y="6424"/>
                    </a:lnTo>
                    <a:lnTo>
                      <a:pt x="4938" y="6529"/>
                    </a:lnTo>
                    <a:lnTo>
                      <a:pt x="4875" y="6445"/>
                    </a:lnTo>
                    <a:lnTo>
                      <a:pt x="4875" y="6320"/>
                    </a:lnTo>
                    <a:lnTo>
                      <a:pt x="5043" y="6131"/>
                    </a:lnTo>
                    <a:lnTo>
                      <a:pt x="5105" y="6027"/>
                    </a:lnTo>
                    <a:lnTo>
                      <a:pt x="5084" y="5922"/>
                    </a:lnTo>
                    <a:lnTo>
                      <a:pt x="4980" y="5880"/>
                    </a:lnTo>
                    <a:lnTo>
                      <a:pt x="5001" y="5797"/>
                    </a:lnTo>
                    <a:lnTo>
                      <a:pt x="5126" y="5713"/>
                    </a:lnTo>
                    <a:lnTo>
                      <a:pt x="5189" y="5587"/>
                    </a:lnTo>
                    <a:lnTo>
                      <a:pt x="5126" y="5545"/>
                    </a:lnTo>
                    <a:lnTo>
                      <a:pt x="5105" y="5441"/>
                    </a:lnTo>
                    <a:lnTo>
                      <a:pt x="5210" y="5357"/>
                    </a:lnTo>
                    <a:lnTo>
                      <a:pt x="5252" y="5357"/>
                    </a:lnTo>
                    <a:lnTo>
                      <a:pt x="5461" y="5085"/>
                    </a:lnTo>
                    <a:lnTo>
                      <a:pt x="5524" y="4960"/>
                    </a:lnTo>
                    <a:lnTo>
                      <a:pt x="5461" y="4876"/>
                    </a:lnTo>
                    <a:lnTo>
                      <a:pt x="5461" y="4750"/>
                    </a:lnTo>
                    <a:lnTo>
                      <a:pt x="5566" y="4667"/>
                    </a:lnTo>
                    <a:lnTo>
                      <a:pt x="5712" y="4667"/>
                    </a:lnTo>
                    <a:lnTo>
                      <a:pt x="5817" y="4729"/>
                    </a:lnTo>
                    <a:lnTo>
                      <a:pt x="5921" y="4646"/>
                    </a:lnTo>
                    <a:lnTo>
                      <a:pt x="6026" y="4625"/>
                    </a:lnTo>
                    <a:lnTo>
                      <a:pt x="5963" y="2344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10"/>
              <p:cNvSpPr/>
              <p:nvPr/>
            </p:nvSpPr>
            <p:spPr>
              <a:xfrm>
                <a:off x="3829555" y="3057778"/>
                <a:ext cx="2251" cy="1194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05" extrusionOk="0">
                    <a:moveTo>
                      <a:pt x="189" y="0"/>
                    </a:moveTo>
                    <a:lnTo>
                      <a:pt x="1" y="42"/>
                    </a:lnTo>
                    <a:lnTo>
                      <a:pt x="63" y="105"/>
                    </a:lnTo>
                    <a:lnTo>
                      <a:pt x="168" y="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10"/>
              <p:cNvSpPr/>
              <p:nvPr/>
            </p:nvSpPr>
            <p:spPr>
              <a:xfrm>
                <a:off x="3749584" y="2988770"/>
                <a:ext cx="104905" cy="77822"/>
              </a:xfrm>
              <a:custGeom>
                <a:avLst/>
                <a:gdLst/>
                <a:ahLst/>
                <a:cxnLst/>
                <a:rect l="l" t="t" r="r" b="b"/>
                <a:pathLst>
                  <a:path w="8810" h="6843" extrusionOk="0">
                    <a:moveTo>
                      <a:pt x="6507" y="0"/>
                    </a:moveTo>
                    <a:lnTo>
                      <a:pt x="3913" y="1590"/>
                    </a:lnTo>
                    <a:lnTo>
                      <a:pt x="3181" y="2239"/>
                    </a:lnTo>
                    <a:lnTo>
                      <a:pt x="2323" y="2448"/>
                    </a:lnTo>
                    <a:lnTo>
                      <a:pt x="2302" y="3578"/>
                    </a:lnTo>
                    <a:lnTo>
                      <a:pt x="2239" y="4080"/>
                    </a:lnTo>
                    <a:lnTo>
                      <a:pt x="2176" y="4164"/>
                    </a:lnTo>
                    <a:lnTo>
                      <a:pt x="2134" y="4331"/>
                    </a:lnTo>
                    <a:lnTo>
                      <a:pt x="2093" y="4478"/>
                    </a:lnTo>
                    <a:lnTo>
                      <a:pt x="1800" y="4624"/>
                    </a:lnTo>
                    <a:lnTo>
                      <a:pt x="1653" y="4729"/>
                    </a:lnTo>
                    <a:lnTo>
                      <a:pt x="1465" y="4729"/>
                    </a:lnTo>
                    <a:lnTo>
                      <a:pt x="1297" y="4834"/>
                    </a:lnTo>
                    <a:lnTo>
                      <a:pt x="942" y="4834"/>
                    </a:lnTo>
                    <a:lnTo>
                      <a:pt x="774" y="4917"/>
                    </a:lnTo>
                    <a:lnTo>
                      <a:pt x="649" y="4917"/>
                    </a:lnTo>
                    <a:lnTo>
                      <a:pt x="251" y="4938"/>
                    </a:lnTo>
                    <a:lnTo>
                      <a:pt x="126" y="4917"/>
                    </a:lnTo>
                    <a:lnTo>
                      <a:pt x="84" y="5001"/>
                    </a:lnTo>
                    <a:lnTo>
                      <a:pt x="84" y="5147"/>
                    </a:lnTo>
                    <a:lnTo>
                      <a:pt x="0" y="5252"/>
                    </a:lnTo>
                    <a:lnTo>
                      <a:pt x="0" y="5440"/>
                    </a:lnTo>
                    <a:lnTo>
                      <a:pt x="544" y="5796"/>
                    </a:lnTo>
                    <a:lnTo>
                      <a:pt x="544" y="6047"/>
                    </a:lnTo>
                    <a:lnTo>
                      <a:pt x="753" y="6173"/>
                    </a:lnTo>
                    <a:lnTo>
                      <a:pt x="984" y="6047"/>
                    </a:lnTo>
                    <a:lnTo>
                      <a:pt x="1067" y="6089"/>
                    </a:lnTo>
                    <a:lnTo>
                      <a:pt x="1067" y="6152"/>
                    </a:lnTo>
                    <a:lnTo>
                      <a:pt x="1130" y="6194"/>
                    </a:lnTo>
                    <a:lnTo>
                      <a:pt x="1130" y="6298"/>
                    </a:lnTo>
                    <a:lnTo>
                      <a:pt x="1067" y="6403"/>
                    </a:lnTo>
                    <a:lnTo>
                      <a:pt x="1193" y="6570"/>
                    </a:lnTo>
                    <a:lnTo>
                      <a:pt x="1297" y="6570"/>
                    </a:lnTo>
                    <a:lnTo>
                      <a:pt x="1402" y="6508"/>
                    </a:lnTo>
                    <a:lnTo>
                      <a:pt x="1381" y="6466"/>
                    </a:lnTo>
                    <a:lnTo>
                      <a:pt x="1444" y="6361"/>
                    </a:lnTo>
                    <a:lnTo>
                      <a:pt x="1611" y="6508"/>
                    </a:lnTo>
                    <a:lnTo>
                      <a:pt x="1716" y="6633"/>
                    </a:lnTo>
                    <a:lnTo>
                      <a:pt x="1862" y="6675"/>
                    </a:lnTo>
                    <a:lnTo>
                      <a:pt x="1988" y="6842"/>
                    </a:lnTo>
                    <a:lnTo>
                      <a:pt x="2072" y="6780"/>
                    </a:lnTo>
                    <a:lnTo>
                      <a:pt x="2072" y="6717"/>
                    </a:lnTo>
                    <a:lnTo>
                      <a:pt x="2009" y="6696"/>
                    </a:lnTo>
                    <a:lnTo>
                      <a:pt x="1925" y="6528"/>
                    </a:lnTo>
                    <a:lnTo>
                      <a:pt x="1967" y="6487"/>
                    </a:lnTo>
                    <a:lnTo>
                      <a:pt x="1967" y="6403"/>
                    </a:lnTo>
                    <a:lnTo>
                      <a:pt x="2072" y="6298"/>
                    </a:lnTo>
                    <a:lnTo>
                      <a:pt x="2176" y="6298"/>
                    </a:lnTo>
                    <a:lnTo>
                      <a:pt x="2176" y="6215"/>
                    </a:lnTo>
                    <a:lnTo>
                      <a:pt x="2113" y="6173"/>
                    </a:lnTo>
                    <a:lnTo>
                      <a:pt x="2093" y="6068"/>
                    </a:lnTo>
                    <a:lnTo>
                      <a:pt x="2113" y="6005"/>
                    </a:lnTo>
                    <a:lnTo>
                      <a:pt x="2134" y="5984"/>
                    </a:lnTo>
                    <a:lnTo>
                      <a:pt x="2113" y="5943"/>
                    </a:lnTo>
                    <a:lnTo>
                      <a:pt x="2113" y="5880"/>
                    </a:lnTo>
                    <a:lnTo>
                      <a:pt x="2239" y="5775"/>
                    </a:lnTo>
                    <a:lnTo>
                      <a:pt x="2323" y="5754"/>
                    </a:lnTo>
                    <a:lnTo>
                      <a:pt x="2385" y="5733"/>
                    </a:lnTo>
                    <a:lnTo>
                      <a:pt x="2490" y="5692"/>
                    </a:lnTo>
                    <a:lnTo>
                      <a:pt x="2804" y="5692"/>
                    </a:lnTo>
                    <a:lnTo>
                      <a:pt x="2846" y="5650"/>
                    </a:lnTo>
                    <a:lnTo>
                      <a:pt x="2930" y="5650"/>
                    </a:lnTo>
                    <a:lnTo>
                      <a:pt x="3013" y="5671"/>
                    </a:lnTo>
                    <a:lnTo>
                      <a:pt x="3160" y="5692"/>
                    </a:lnTo>
                    <a:lnTo>
                      <a:pt x="3243" y="5733"/>
                    </a:lnTo>
                    <a:lnTo>
                      <a:pt x="3327" y="5754"/>
                    </a:lnTo>
                    <a:lnTo>
                      <a:pt x="3494" y="5796"/>
                    </a:lnTo>
                    <a:lnTo>
                      <a:pt x="3557" y="5880"/>
                    </a:lnTo>
                    <a:lnTo>
                      <a:pt x="3683" y="6068"/>
                    </a:lnTo>
                    <a:lnTo>
                      <a:pt x="3787" y="6152"/>
                    </a:lnTo>
                    <a:lnTo>
                      <a:pt x="3850" y="6110"/>
                    </a:lnTo>
                    <a:lnTo>
                      <a:pt x="3913" y="6047"/>
                    </a:lnTo>
                    <a:lnTo>
                      <a:pt x="3997" y="6005"/>
                    </a:lnTo>
                    <a:lnTo>
                      <a:pt x="4080" y="5984"/>
                    </a:lnTo>
                    <a:lnTo>
                      <a:pt x="4227" y="5964"/>
                    </a:lnTo>
                    <a:lnTo>
                      <a:pt x="4269" y="5943"/>
                    </a:lnTo>
                    <a:lnTo>
                      <a:pt x="4373" y="5943"/>
                    </a:lnTo>
                    <a:lnTo>
                      <a:pt x="4478" y="6005"/>
                    </a:lnTo>
                    <a:lnTo>
                      <a:pt x="4478" y="6068"/>
                    </a:lnTo>
                    <a:lnTo>
                      <a:pt x="4582" y="6089"/>
                    </a:lnTo>
                    <a:lnTo>
                      <a:pt x="4750" y="6194"/>
                    </a:lnTo>
                    <a:lnTo>
                      <a:pt x="4896" y="6215"/>
                    </a:lnTo>
                    <a:lnTo>
                      <a:pt x="5126" y="6298"/>
                    </a:lnTo>
                    <a:lnTo>
                      <a:pt x="5231" y="6319"/>
                    </a:lnTo>
                    <a:lnTo>
                      <a:pt x="5357" y="6256"/>
                    </a:lnTo>
                    <a:lnTo>
                      <a:pt x="5524" y="6047"/>
                    </a:lnTo>
                    <a:lnTo>
                      <a:pt x="5629" y="5984"/>
                    </a:lnTo>
                    <a:lnTo>
                      <a:pt x="5943" y="6005"/>
                    </a:lnTo>
                    <a:lnTo>
                      <a:pt x="6068" y="5964"/>
                    </a:lnTo>
                    <a:lnTo>
                      <a:pt x="6319" y="5984"/>
                    </a:lnTo>
                    <a:lnTo>
                      <a:pt x="6507" y="6068"/>
                    </a:lnTo>
                    <a:lnTo>
                      <a:pt x="6675" y="6089"/>
                    </a:lnTo>
                    <a:lnTo>
                      <a:pt x="6717" y="6110"/>
                    </a:lnTo>
                    <a:lnTo>
                      <a:pt x="6905" y="6068"/>
                    </a:lnTo>
                    <a:lnTo>
                      <a:pt x="6926" y="6047"/>
                    </a:lnTo>
                    <a:lnTo>
                      <a:pt x="7031" y="5984"/>
                    </a:lnTo>
                    <a:lnTo>
                      <a:pt x="7093" y="5943"/>
                    </a:lnTo>
                    <a:lnTo>
                      <a:pt x="7156" y="5901"/>
                    </a:lnTo>
                    <a:lnTo>
                      <a:pt x="7240" y="5943"/>
                    </a:lnTo>
                    <a:lnTo>
                      <a:pt x="7303" y="5901"/>
                    </a:lnTo>
                    <a:lnTo>
                      <a:pt x="7323" y="5838"/>
                    </a:lnTo>
                    <a:lnTo>
                      <a:pt x="7365" y="5733"/>
                    </a:lnTo>
                    <a:lnTo>
                      <a:pt x="7470" y="5775"/>
                    </a:lnTo>
                    <a:lnTo>
                      <a:pt x="7470" y="5775"/>
                    </a:lnTo>
                    <a:lnTo>
                      <a:pt x="7449" y="5043"/>
                    </a:lnTo>
                    <a:lnTo>
                      <a:pt x="7449" y="4959"/>
                    </a:lnTo>
                    <a:lnTo>
                      <a:pt x="7575" y="4959"/>
                    </a:lnTo>
                    <a:lnTo>
                      <a:pt x="7616" y="4896"/>
                    </a:lnTo>
                    <a:lnTo>
                      <a:pt x="8579" y="3913"/>
                    </a:lnTo>
                    <a:lnTo>
                      <a:pt x="8558" y="3076"/>
                    </a:lnTo>
                    <a:lnTo>
                      <a:pt x="8704" y="1988"/>
                    </a:lnTo>
                    <a:lnTo>
                      <a:pt x="8788" y="1904"/>
                    </a:lnTo>
                    <a:lnTo>
                      <a:pt x="8809" y="1695"/>
                    </a:lnTo>
                    <a:lnTo>
                      <a:pt x="8411" y="1235"/>
                    </a:lnTo>
                    <a:lnTo>
                      <a:pt x="8453" y="1151"/>
                    </a:lnTo>
                    <a:lnTo>
                      <a:pt x="8474" y="984"/>
                    </a:lnTo>
                    <a:lnTo>
                      <a:pt x="8181" y="210"/>
                    </a:lnTo>
                    <a:lnTo>
                      <a:pt x="8139" y="126"/>
                    </a:lnTo>
                    <a:lnTo>
                      <a:pt x="7616" y="335"/>
                    </a:lnTo>
                    <a:lnTo>
                      <a:pt x="7512" y="230"/>
                    </a:lnTo>
                    <a:lnTo>
                      <a:pt x="65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A6CBC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10"/>
              <p:cNvSpPr/>
              <p:nvPr/>
            </p:nvSpPr>
            <p:spPr>
              <a:xfrm>
                <a:off x="3767267" y="3053013"/>
                <a:ext cx="78744" cy="64493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5671" extrusionOk="0">
                    <a:moveTo>
                      <a:pt x="1361" y="1"/>
                    </a:moveTo>
                    <a:lnTo>
                      <a:pt x="1319" y="43"/>
                    </a:lnTo>
                    <a:lnTo>
                      <a:pt x="1005" y="43"/>
                    </a:lnTo>
                    <a:lnTo>
                      <a:pt x="900" y="84"/>
                    </a:lnTo>
                    <a:lnTo>
                      <a:pt x="838" y="105"/>
                    </a:lnTo>
                    <a:lnTo>
                      <a:pt x="754" y="126"/>
                    </a:lnTo>
                    <a:lnTo>
                      <a:pt x="628" y="231"/>
                    </a:lnTo>
                    <a:lnTo>
                      <a:pt x="628" y="294"/>
                    </a:lnTo>
                    <a:lnTo>
                      <a:pt x="649" y="335"/>
                    </a:lnTo>
                    <a:lnTo>
                      <a:pt x="628" y="356"/>
                    </a:lnTo>
                    <a:lnTo>
                      <a:pt x="608" y="419"/>
                    </a:lnTo>
                    <a:lnTo>
                      <a:pt x="628" y="524"/>
                    </a:lnTo>
                    <a:lnTo>
                      <a:pt x="691" y="566"/>
                    </a:lnTo>
                    <a:lnTo>
                      <a:pt x="691" y="649"/>
                    </a:lnTo>
                    <a:lnTo>
                      <a:pt x="587" y="649"/>
                    </a:lnTo>
                    <a:lnTo>
                      <a:pt x="482" y="754"/>
                    </a:lnTo>
                    <a:lnTo>
                      <a:pt x="482" y="838"/>
                    </a:lnTo>
                    <a:lnTo>
                      <a:pt x="440" y="879"/>
                    </a:lnTo>
                    <a:lnTo>
                      <a:pt x="524" y="1047"/>
                    </a:lnTo>
                    <a:lnTo>
                      <a:pt x="587" y="1068"/>
                    </a:lnTo>
                    <a:lnTo>
                      <a:pt x="587" y="1131"/>
                    </a:lnTo>
                    <a:lnTo>
                      <a:pt x="503" y="1193"/>
                    </a:lnTo>
                    <a:lnTo>
                      <a:pt x="482" y="1193"/>
                    </a:lnTo>
                    <a:lnTo>
                      <a:pt x="440" y="1340"/>
                    </a:lnTo>
                    <a:lnTo>
                      <a:pt x="482" y="1403"/>
                    </a:lnTo>
                    <a:lnTo>
                      <a:pt x="628" y="1549"/>
                    </a:lnTo>
                    <a:lnTo>
                      <a:pt x="649" y="1675"/>
                    </a:lnTo>
                    <a:lnTo>
                      <a:pt x="712" y="1884"/>
                    </a:lnTo>
                    <a:lnTo>
                      <a:pt x="691" y="1967"/>
                    </a:lnTo>
                    <a:lnTo>
                      <a:pt x="545" y="1967"/>
                    </a:lnTo>
                    <a:lnTo>
                      <a:pt x="503" y="2030"/>
                    </a:lnTo>
                    <a:lnTo>
                      <a:pt x="503" y="2093"/>
                    </a:lnTo>
                    <a:lnTo>
                      <a:pt x="628" y="2219"/>
                    </a:lnTo>
                    <a:lnTo>
                      <a:pt x="608" y="2281"/>
                    </a:lnTo>
                    <a:lnTo>
                      <a:pt x="524" y="2281"/>
                    </a:lnTo>
                    <a:lnTo>
                      <a:pt x="440" y="2323"/>
                    </a:lnTo>
                    <a:lnTo>
                      <a:pt x="398" y="2428"/>
                    </a:lnTo>
                    <a:lnTo>
                      <a:pt x="315" y="2553"/>
                    </a:lnTo>
                    <a:lnTo>
                      <a:pt x="273" y="2658"/>
                    </a:lnTo>
                    <a:lnTo>
                      <a:pt x="210" y="2721"/>
                    </a:lnTo>
                    <a:lnTo>
                      <a:pt x="168" y="2721"/>
                    </a:lnTo>
                    <a:lnTo>
                      <a:pt x="64" y="2763"/>
                    </a:lnTo>
                    <a:lnTo>
                      <a:pt x="22" y="2825"/>
                    </a:lnTo>
                    <a:lnTo>
                      <a:pt x="22" y="2930"/>
                    </a:lnTo>
                    <a:lnTo>
                      <a:pt x="1" y="3014"/>
                    </a:lnTo>
                    <a:lnTo>
                      <a:pt x="1" y="3139"/>
                    </a:lnTo>
                    <a:lnTo>
                      <a:pt x="1" y="3181"/>
                    </a:lnTo>
                    <a:lnTo>
                      <a:pt x="22" y="3265"/>
                    </a:lnTo>
                    <a:lnTo>
                      <a:pt x="1" y="3328"/>
                    </a:lnTo>
                    <a:lnTo>
                      <a:pt x="22" y="3369"/>
                    </a:lnTo>
                    <a:lnTo>
                      <a:pt x="22" y="3432"/>
                    </a:lnTo>
                    <a:lnTo>
                      <a:pt x="22" y="3537"/>
                    </a:lnTo>
                    <a:lnTo>
                      <a:pt x="64" y="3767"/>
                    </a:lnTo>
                    <a:lnTo>
                      <a:pt x="22" y="3851"/>
                    </a:lnTo>
                    <a:lnTo>
                      <a:pt x="64" y="3955"/>
                    </a:lnTo>
                    <a:lnTo>
                      <a:pt x="22" y="4227"/>
                    </a:lnTo>
                    <a:lnTo>
                      <a:pt x="64" y="4332"/>
                    </a:lnTo>
                    <a:lnTo>
                      <a:pt x="294" y="4395"/>
                    </a:lnTo>
                    <a:lnTo>
                      <a:pt x="482" y="4311"/>
                    </a:lnTo>
                    <a:lnTo>
                      <a:pt x="900" y="4541"/>
                    </a:lnTo>
                    <a:lnTo>
                      <a:pt x="1131" y="4750"/>
                    </a:lnTo>
                    <a:lnTo>
                      <a:pt x="1256" y="5043"/>
                    </a:lnTo>
                    <a:lnTo>
                      <a:pt x="1256" y="5232"/>
                    </a:lnTo>
                    <a:lnTo>
                      <a:pt x="1340" y="5273"/>
                    </a:lnTo>
                    <a:lnTo>
                      <a:pt x="1424" y="5462"/>
                    </a:lnTo>
                    <a:lnTo>
                      <a:pt x="1549" y="5587"/>
                    </a:lnTo>
                    <a:lnTo>
                      <a:pt x="1758" y="5671"/>
                    </a:lnTo>
                    <a:lnTo>
                      <a:pt x="2323" y="5629"/>
                    </a:lnTo>
                    <a:lnTo>
                      <a:pt x="2428" y="5566"/>
                    </a:lnTo>
                    <a:lnTo>
                      <a:pt x="2512" y="5587"/>
                    </a:lnTo>
                    <a:lnTo>
                      <a:pt x="2784" y="5483"/>
                    </a:lnTo>
                    <a:lnTo>
                      <a:pt x="2888" y="5545"/>
                    </a:lnTo>
                    <a:lnTo>
                      <a:pt x="3014" y="5524"/>
                    </a:lnTo>
                    <a:lnTo>
                      <a:pt x="3056" y="5357"/>
                    </a:lnTo>
                    <a:lnTo>
                      <a:pt x="3160" y="5462"/>
                    </a:lnTo>
                    <a:lnTo>
                      <a:pt x="3223" y="5441"/>
                    </a:lnTo>
                    <a:lnTo>
                      <a:pt x="3223" y="5357"/>
                    </a:lnTo>
                    <a:lnTo>
                      <a:pt x="3369" y="5211"/>
                    </a:lnTo>
                    <a:lnTo>
                      <a:pt x="3432" y="5043"/>
                    </a:lnTo>
                    <a:lnTo>
                      <a:pt x="3432" y="4918"/>
                    </a:lnTo>
                    <a:lnTo>
                      <a:pt x="3411" y="4792"/>
                    </a:lnTo>
                    <a:lnTo>
                      <a:pt x="3474" y="4729"/>
                    </a:lnTo>
                    <a:lnTo>
                      <a:pt x="3474" y="4646"/>
                    </a:lnTo>
                    <a:lnTo>
                      <a:pt x="3558" y="4583"/>
                    </a:lnTo>
                    <a:lnTo>
                      <a:pt x="3662" y="4499"/>
                    </a:lnTo>
                    <a:lnTo>
                      <a:pt x="3725" y="4436"/>
                    </a:lnTo>
                    <a:lnTo>
                      <a:pt x="3893" y="4311"/>
                    </a:lnTo>
                    <a:lnTo>
                      <a:pt x="3872" y="4206"/>
                    </a:lnTo>
                    <a:lnTo>
                      <a:pt x="3893" y="4123"/>
                    </a:lnTo>
                    <a:lnTo>
                      <a:pt x="4039" y="4123"/>
                    </a:lnTo>
                    <a:lnTo>
                      <a:pt x="4081" y="4060"/>
                    </a:lnTo>
                    <a:lnTo>
                      <a:pt x="4102" y="4081"/>
                    </a:lnTo>
                    <a:lnTo>
                      <a:pt x="4269" y="4123"/>
                    </a:lnTo>
                    <a:lnTo>
                      <a:pt x="4353" y="4123"/>
                    </a:lnTo>
                    <a:lnTo>
                      <a:pt x="4458" y="4185"/>
                    </a:lnTo>
                    <a:lnTo>
                      <a:pt x="4499" y="4311"/>
                    </a:lnTo>
                    <a:lnTo>
                      <a:pt x="4604" y="4374"/>
                    </a:lnTo>
                    <a:lnTo>
                      <a:pt x="4688" y="4395"/>
                    </a:lnTo>
                    <a:lnTo>
                      <a:pt x="4792" y="4332"/>
                    </a:lnTo>
                    <a:lnTo>
                      <a:pt x="4876" y="4206"/>
                    </a:lnTo>
                    <a:lnTo>
                      <a:pt x="4876" y="4164"/>
                    </a:lnTo>
                    <a:lnTo>
                      <a:pt x="4918" y="4081"/>
                    </a:lnTo>
                    <a:lnTo>
                      <a:pt x="5002" y="4060"/>
                    </a:lnTo>
                    <a:lnTo>
                      <a:pt x="5085" y="3955"/>
                    </a:lnTo>
                    <a:lnTo>
                      <a:pt x="5085" y="3872"/>
                    </a:lnTo>
                    <a:lnTo>
                      <a:pt x="5106" y="3746"/>
                    </a:lnTo>
                    <a:lnTo>
                      <a:pt x="5294" y="3558"/>
                    </a:lnTo>
                    <a:lnTo>
                      <a:pt x="5315" y="3453"/>
                    </a:lnTo>
                    <a:lnTo>
                      <a:pt x="5294" y="3369"/>
                    </a:lnTo>
                    <a:lnTo>
                      <a:pt x="5336" y="3286"/>
                    </a:lnTo>
                    <a:lnTo>
                      <a:pt x="5504" y="3139"/>
                    </a:lnTo>
                    <a:lnTo>
                      <a:pt x="5608" y="3056"/>
                    </a:lnTo>
                    <a:lnTo>
                      <a:pt x="5629" y="2930"/>
                    </a:lnTo>
                    <a:lnTo>
                      <a:pt x="5650" y="2846"/>
                    </a:lnTo>
                    <a:lnTo>
                      <a:pt x="5629" y="2658"/>
                    </a:lnTo>
                    <a:lnTo>
                      <a:pt x="5734" y="2595"/>
                    </a:lnTo>
                    <a:lnTo>
                      <a:pt x="5880" y="2553"/>
                    </a:lnTo>
                    <a:lnTo>
                      <a:pt x="5964" y="2428"/>
                    </a:lnTo>
                    <a:lnTo>
                      <a:pt x="5985" y="2302"/>
                    </a:lnTo>
                    <a:lnTo>
                      <a:pt x="5985" y="2135"/>
                    </a:lnTo>
                    <a:lnTo>
                      <a:pt x="5985" y="2030"/>
                    </a:lnTo>
                    <a:lnTo>
                      <a:pt x="6048" y="1926"/>
                    </a:lnTo>
                    <a:lnTo>
                      <a:pt x="6152" y="1758"/>
                    </a:lnTo>
                    <a:lnTo>
                      <a:pt x="6194" y="1695"/>
                    </a:lnTo>
                    <a:lnTo>
                      <a:pt x="6236" y="1654"/>
                    </a:lnTo>
                    <a:lnTo>
                      <a:pt x="6341" y="1570"/>
                    </a:lnTo>
                    <a:lnTo>
                      <a:pt x="6382" y="1570"/>
                    </a:lnTo>
                    <a:lnTo>
                      <a:pt x="6466" y="1465"/>
                    </a:lnTo>
                    <a:lnTo>
                      <a:pt x="6592" y="1403"/>
                    </a:lnTo>
                    <a:lnTo>
                      <a:pt x="6613" y="1340"/>
                    </a:lnTo>
                    <a:lnTo>
                      <a:pt x="6571" y="1193"/>
                    </a:lnTo>
                    <a:lnTo>
                      <a:pt x="6571" y="1131"/>
                    </a:lnTo>
                    <a:lnTo>
                      <a:pt x="6550" y="1047"/>
                    </a:lnTo>
                    <a:lnTo>
                      <a:pt x="6445" y="984"/>
                    </a:lnTo>
                    <a:lnTo>
                      <a:pt x="6382" y="921"/>
                    </a:lnTo>
                    <a:lnTo>
                      <a:pt x="6382" y="733"/>
                    </a:lnTo>
                    <a:lnTo>
                      <a:pt x="6362" y="628"/>
                    </a:lnTo>
                    <a:lnTo>
                      <a:pt x="6299" y="503"/>
                    </a:lnTo>
                    <a:lnTo>
                      <a:pt x="6236" y="356"/>
                    </a:lnTo>
                    <a:lnTo>
                      <a:pt x="6069" y="147"/>
                    </a:lnTo>
                    <a:lnTo>
                      <a:pt x="5985" y="126"/>
                    </a:lnTo>
                    <a:lnTo>
                      <a:pt x="5880" y="84"/>
                    </a:lnTo>
                    <a:lnTo>
                      <a:pt x="5838" y="189"/>
                    </a:lnTo>
                    <a:lnTo>
                      <a:pt x="5818" y="252"/>
                    </a:lnTo>
                    <a:lnTo>
                      <a:pt x="5755" y="294"/>
                    </a:lnTo>
                    <a:lnTo>
                      <a:pt x="5671" y="252"/>
                    </a:lnTo>
                    <a:lnTo>
                      <a:pt x="5608" y="294"/>
                    </a:lnTo>
                    <a:lnTo>
                      <a:pt x="5546" y="335"/>
                    </a:lnTo>
                    <a:lnTo>
                      <a:pt x="5441" y="398"/>
                    </a:lnTo>
                    <a:lnTo>
                      <a:pt x="5399" y="503"/>
                    </a:lnTo>
                    <a:lnTo>
                      <a:pt x="5294" y="524"/>
                    </a:lnTo>
                    <a:lnTo>
                      <a:pt x="5232" y="461"/>
                    </a:lnTo>
                    <a:lnTo>
                      <a:pt x="5190" y="440"/>
                    </a:lnTo>
                    <a:lnTo>
                      <a:pt x="5022" y="419"/>
                    </a:lnTo>
                    <a:lnTo>
                      <a:pt x="4834" y="335"/>
                    </a:lnTo>
                    <a:lnTo>
                      <a:pt x="4583" y="315"/>
                    </a:lnTo>
                    <a:lnTo>
                      <a:pt x="4458" y="356"/>
                    </a:lnTo>
                    <a:lnTo>
                      <a:pt x="4144" y="335"/>
                    </a:lnTo>
                    <a:lnTo>
                      <a:pt x="4039" y="398"/>
                    </a:lnTo>
                    <a:lnTo>
                      <a:pt x="3872" y="607"/>
                    </a:lnTo>
                    <a:lnTo>
                      <a:pt x="3746" y="670"/>
                    </a:lnTo>
                    <a:lnTo>
                      <a:pt x="3641" y="649"/>
                    </a:lnTo>
                    <a:lnTo>
                      <a:pt x="3411" y="566"/>
                    </a:lnTo>
                    <a:lnTo>
                      <a:pt x="3265" y="545"/>
                    </a:lnTo>
                    <a:lnTo>
                      <a:pt x="3097" y="440"/>
                    </a:lnTo>
                    <a:lnTo>
                      <a:pt x="2993" y="419"/>
                    </a:lnTo>
                    <a:lnTo>
                      <a:pt x="2993" y="356"/>
                    </a:lnTo>
                    <a:lnTo>
                      <a:pt x="2888" y="294"/>
                    </a:lnTo>
                    <a:lnTo>
                      <a:pt x="2784" y="294"/>
                    </a:lnTo>
                    <a:lnTo>
                      <a:pt x="2742" y="315"/>
                    </a:lnTo>
                    <a:lnTo>
                      <a:pt x="2595" y="335"/>
                    </a:lnTo>
                    <a:lnTo>
                      <a:pt x="2512" y="356"/>
                    </a:lnTo>
                    <a:lnTo>
                      <a:pt x="2428" y="398"/>
                    </a:lnTo>
                    <a:lnTo>
                      <a:pt x="2365" y="461"/>
                    </a:lnTo>
                    <a:lnTo>
                      <a:pt x="2302" y="503"/>
                    </a:lnTo>
                    <a:lnTo>
                      <a:pt x="2198" y="419"/>
                    </a:lnTo>
                    <a:lnTo>
                      <a:pt x="2072" y="231"/>
                    </a:lnTo>
                    <a:lnTo>
                      <a:pt x="2009" y="147"/>
                    </a:lnTo>
                    <a:lnTo>
                      <a:pt x="1842" y="105"/>
                    </a:lnTo>
                    <a:lnTo>
                      <a:pt x="1758" y="84"/>
                    </a:lnTo>
                    <a:lnTo>
                      <a:pt x="1675" y="43"/>
                    </a:lnTo>
                    <a:lnTo>
                      <a:pt x="1528" y="22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10"/>
              <p:cNvSpPr/>
              <p:nvPr/>
            </p:nvSpPr>
            <p:spPr>
              <a:xfrm>
                <a:off x="3805645" y="3058722"/>
                <a:ext cx="52322" cy="74968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6592" extrusionOk="0">
                    <a:moveTo>
                      <a:pt x="3076" y="1"/>
                    </a:moveTo>
                    <a:lnTo>
                      <a:pt x="3139" y="126"/>
                    </a:lnTo>
                    <a:lnTo>
                      <a:pt x="3159" y="231"/>
                    </a:lnTo>
                    <a:lnTo>
                      <a:pt x="3159" y="419"/>
                    </a:lnTo>
                    <a:lnTo>
                      <a:pt x="3222" y="482"/>
                    </a:lnTo>
                    <a:lnTo>
                      <a:pt x="3327" y="545"/>
                    </a:lnTo>
                    <a:lnTo>
                      <a:pt x="3348" y="629"/>
                    </a:lnTo>
                    <a:lnTo>
                      <a:pt x="3348" y="691"/>
                    </a:lnTo>
                    <a:lnTo>
                      <a:pt x="3390" y="838"/>
                    </a:lnTo>
                    <a:lnTo>
                      <a:pt x="3369" y="901"/>
                    </a:lnTo>
                    <a:lnTo>
                      <a:pt x="3243" y="963"/>
                    </a:lnTo>
                    <a:lnTo>
                      <a:pt x="3159" y="1068"/>
                    </a:lnTo>
                    <a:lnTo>
                      <a:pt x="3118" y="1068"/>
                    </a:lnTo>
                    <a:lnTo>
                      <a:pt x="3013" y="1152"/>
                    </a:lnTo>
                    <a:lnTo>
                      <a:pt x="2971" y="1193"/>
                    </a:lnTo>
                    <a:lnTo>
                      <a:pt x="2929" y="1256"/>
                    </a:lnTo>
                    <a:lnTo>
                      <a:pt x="2825" y="1424"/>
                    </a:lnTo>
                    <a:lnTo>
                      <a:pt x="2762" y="1528"/>
                    </a:lnTo>
                    <a:lnTo>
                      <a:pt x="2762" y="1633"/>
                    </a:lnTo>
                    <a:lnTo>
                      <a:pt x="2762" y="1800"/>
                    </a:lnTo>
                    <a:lnTo>
                      <a:pt x="2741" y="1926"/>
                    </a:lnTo>
                    <a:lnTo>
                      <a:pt x="2657" y="2051"/>
                    </a:lnTo>
                    <a:lnTo>
                      <a:pt x="2511" y="2093"/>
                    </a:lnTo>
                    <a:lnTo>
                      <a:pt x="2406" y="2156"/>
                    </a:lnTo>
                    <a:lnTo>
                      <a:pt x="2427" y="2344"/>
                    </a:lnTo>
                    <a:lnTo>
                      <a:pt x="2406" y="2428"/>
                    </a:lnTo>
                    <a:lnTo>
                      <a:pt x="2385" y="2554"/>
                    </a:lnTo>
                    <a:lnTo>
                      <a:pt x="2281" y="2637"/>
                    </a:lnTo>
                    <a:lnTo>
                      <a:pt x="2113" y="2784"/>
                    </a:lnTo>
                    <a:lnTo>
                      <a:pt x="2071" y="2867"/>
                    </a:lnTo>
                    <a:lnTo>
                      <a:pt x="2092" y="2951"/>
                    </a:lnTo>
                    <a:lnTo>
                      <a:pt x="2071" y="3056"/>
                    </a:lnTo>
                    <a:lnTo>
                      <a:pt x="1883" y="3244"/>
                    </a:lnTo>
                    <a:lnTo>
                      <a:pt x="1862" y="3370"/>
                    </a:lnTo>
                    <a:lnTo>
                      <a:pt x="1862" y="3453"/>
                    </a:lnTo>
                    <a:lnTo>
                      <a:pt x="1779" y="3558"/>
                    </a:lnTo>
                    <a:lnTo>
                      <a:pt x="1695" y="3579"/>
                    </a:lnTo>
                    <a:lnTo>
                      <a:pt x="1653" y="3662"/>
                    </a:lnTo>
                    <a:lnTo>
                      <a:pt x="1653" y="3704"/>
                    </a:lnTo>
                    <a:lnTo>
                      <a:pt x="1569" y="3830"/>
                    </a:lnTo>
                    <a:lnTo>
                      <a:pt x="1465" y="3893"/>
                    </a:lnTo>
                    <a:lnTo>
                      <a:pt x="1381" y="3872"/>
                    </a:lnTo>
                    <a:lnTo>
                      <a:pt x="1276" y="3809"/>
                    </a:lnTo>
                    <a:lnTo>
                      <a:pt x="1235" y="3683"/>
                    </a:lnTo>
                    <a:lnTo>
                      <a:pt x="1130" y="3621"/>
                    </a:lnTo>
                    <a:lnTo>
                      <a:pt x="1046" y="3621"/>
                    </a:lnTo>
                    <a:lnTo>
                      <a:pt x="879" y="3579"/>
                    </a:lnTo>
                    <a:lnTo>
                      <a:pt x="858" y="3558"/>
                    </a:lnTo>
                    <a:lnTo>
                      <a:pt x="816" y="3621"/>
                    </a:lnTo>
                    <a:lnTo>
                      <a:pt x="670" y="3621"/>
                    </a:lnTo>
                    <a:lnTo>
                      <a:pt x="649" y="3704"/>
                    </a:lnTo>
                    <a:lnTo>
                      <a:pt x="670" y="3809"/>
                    </a:lnTo>
                    <a:lnTo>
                      <a:pt x="502" y="3934"/>
                    </a:lnTo>
                    <a:lnTo>
                      <a:pt x="439" y="3997"/>
                    </a:lnTo>
                    <a:lnTo>
                      <a:pt x="335" y="4081"/>
                    </a:lnTo>
                    <a:lnTo>
                      <a:pt x="251" y="4144"/>
                    </a:lnTo>
                    <a:lnTo>
                      <a:pt x="251" y="4227"/>
                    </a:lnTo>
                    <a:lnTo>
                      <a:pt x="188" y="4290"/>
                    </a:lnTo>
                    <a:lnTo>
                      <a:pt x="209" y="4416"/>
                    </a:lnTo>
                    <a:lnTo>
                      <a:pt x="209" y="4541"/>
                    </a:lnTo>
                    <a:lnTo>
                      <a:pt x="146" y="4709"/>
                    </a:lnTo>
                    <a:lnTo>
                      <a:pt x="0" y="4855"/>
                    </a:lnTo>
                    <a:lnTo>
                      <a:pt x="0" y="4939"/>
                    </a:lnTo>
                    <a:lnTo>
                      <a:pt x="84" y="4960"/>
                    </a:lnTo>
                    <a:lnTo>
                      <a:pt x="188" y="4918"/>
                    </a:lnTo>
                    <a:lnTo>
                      <a:pt x="230" y="5274"/>
                    </a:lnTo>
                    <a:lnTo>
                      <a:pt x="335" y="5274"/>
                    </a:lnTo>
                    <a:lnTo>
                      <a:pt x="398" y="5357"/>
                    </a:lnTo>
                    <a:lnTo>
                      <a:pt x="565" y="5274"/>
                    </a:lnTo>
                    <a:lnTo>
                      <a:pt x="649" y="5399"/>
                    </a:lnTo>
                    <a:lnTo>
                      <a:pt x="628" y="5483"/>
                    </a:lnTo>
                    <a:lnTo>
                      <a:pt x="628" y="5650"/>
                    </a:lnTo>
                    <a:lnTo>
                      <a:pt x="732" y="5797"/>
                    </a:lnTo>
                    <a:lnTo>
                      <a:pt x="732" y="6006"/>
                    </a:lnTo>
                    <a:lnTo>
                      <a:pt x="649" y="6215"/>
                    </a:lnTo>
                    <a:lnTo>
                      <a:pt x="753" y="6299"/>
                    </a:lnTo>
                    <a:lnTo>
                      <a:pt x="649" y="6403"/>
                    </a:lnTo>
                    <a:lnTo>
                      <a:pt x="649" y="6403"/>
                    </a:lnTo>
                    <a:lnTo>
                      <a:pt x="732" y="6383"/>
                    </a:lnTo>
                    <a:lnTo>
                      <a:pt x="816" y="6383"/>
                    </a:lnTo>
                    <a:lnTo>
                      <a:pt x="837" y="6403"/>
                    </a:lnTo>
                    <a:lnTo>
                      <a:pt x="1507" y="6403"/>
                    </a:lnTo>
                    <a:lnTo>
                      <a:pt x="1548" y="6383"/>
                    </a:lnTo>
                    <a:lnTo>
                      <a:pt x="1590" y="6341"/>
                    </a:lnTo>
                    <a:lnTo>
                      <a:pt x="1653" y="6383"/>
                    </a:lnTo>
                    <a:lnTo>
                      <a:pt x="1695" y="6320"/>
                    </a:lnTo>
                    <a:lnTo>
                      <a:pt x="1862" y="6341"/>
                    </a:lnTo>
                    <a:lnTo>
                      <a:pt x="1904" y="6320"/>
                    </a:lnTo>
                    <a:lnTo>
                      <a:pt x="2092" y="6320"/>
                    </a:lnTo>
                    <a:lnTo>
                      <a:pt x="2134" y="6341"/>
                    </a:lnTo>
                    <a:lnTo>
                      <a:pt x="2239" y="6320"/>
                    </a:lnTo>
                    <a:lnTo>
                      <a:pt x="2323" y="6320"/>
                    </a:lnTo>
                    <a:lnTo>
                      <a:pt x="2323" y="6341"/>
                    </a:lnTo>
                    <a:lnTo>
                      <a:pt x="2490" y="6383"/>
                    </a:lnTo>
                    <a:lnTo>
                      <a:pt x="2511" y="6341"/>
                    </a:lnTo>
                    <a:lnTo>
                      <a:pt x="2553" y="6341"/>
                    </a:lnTo>
                    <a:lnTo>
                      <a:pt x="2595" y="6403"/>
                    </a:lnTo>
                    <a:lnTo>
                      <a:pt x="3327" y="6403"/>
                    </a:lnTo>
                    <a:lnTo>
                      <a:pt x="3390" y="6424"/>
                    </a:lnTo>
                    <a:lnTo>
                      <a:pt x="3431" y="6403"/>
                    </a:lnTo>
                    <a:lnTo>
                      <a:pt x="3452" y="6403"/>
                    </a:lnTo>
                    <a:lnTo>
                      <a:pt x="3536" y="6487"/>
                    </a:lnTo>
                    <a:lnTo>
                      <a:pt x="3578" y="6445"/>
                    </a:lnTo>
                    <a:lnTo>
                      <a:pt x="3662" y="6487"/>
                    </a:lnTo>
                    <a:lnTo>
                      <a:pt x="3683" y="6529"/>
                    </a:lnTo>
                    <a:lnTo>
                      <a:pt x="3745" y="6508"/>
                    </a:lnTo>
                    <a:lnTo>
                      <a:pt x="3766" y="6487"/>
                    </a:lnTo>
                    <a:lnTo>
                      <a:pt x="3808" y="6487"/>
                    </a:lnTo>
                    <a:lnTo>
                      <a:pt x="3892" y="6550"/>
                    </a:lnTo>
                    <a:lnTo>
                      <a:pt x="3955" y="6529"/>
                    </a:lnTo>
                    <a:lnTo>
                      <a:pt x="4059" y="6529"/>
                    </a:lnTo>
                    <a:lnTo>
                      <a:pt x="4101" y="6550"/>
                    </a:lnTo>
                    <a:lnTo>
                      <a:pt x="4206" y="6550"/>
                    </a:lnTo>
                    <a:lnTo>
                      <a:pt x="4206" y="6592"/>
                    </a:lnTo>
                    <a:lnTo>
                      <a:pt x="4289" y="6592"/>
                    </a:lnTo>
                    <a:lnTo>
                      <a:pt x="4310" y="6529"/>
                    </a:lnTo>
                    <a:lnTo>
                      <a:pt x="4268" y="6424"/>
                    </a:lnTo>
                    <a:lnTo>
                      <a:pt x="4268" y="6403"/>
                    </a:lnTo>
                    <a:lnTo>
                      <a:pt x="4331" y="6299"/>
                    </a:lnTo>
                    <a:lnTo>
                      <a:pt x="4373" y="6215"/>
                    </a:lnTo>
                    <a:lnTo>
                      <a:pt x="4394" y="6194"/>
                    </a:lnTo>
                    <a:lnTo>
                      <a:pt x="4373" y="6194"/>
                    </a:lnTo>
                    <a:lnTo>
                      <a:pt x="4331" y="6131"/>
                    </a:lnTo>
                    <a:lnTo>
                      <a:pt x="4331" y="6069"/>
                    </a:lnTo>
                    <a:lnTo>
                      <a:pt x="4331" y="5922"/>
                    </a:lnTo>
                    <a:lnTo>
                      <a:pt x="4164" y="5797"/>
                    </a:lnTo>
                    <a:lnTo>
                      <a:pt x="4080" y="5713"/>
                    </a:lnTo>
                    <a:lnTo>
                      <a:pt x="3996" y="5567"/>
                    </a:lnTo>
                    <a:lnTo>
                      <a:pt x="3850" y="5357"/>
                    </a:lnTo>
                    <a:lnTo>
                      <a:pt x="3808" y="5232"/>
                    </a:lnTo>
                    <a:lnTo>
                      <a:pt x="3703" y="5127"/>
                    </a:lnTo>
                    <a:lnTo>
                      <a:pt x="3557" y="5043"/>
                    </a:lnTo>
                    <a:lnTo>
                      <a:pt x="3494" y="4981"/>
                    </a:lnTo>
                    <a:lnTo>
                      <a:pt x="3494" y="4750"/>
                    </a:lnTo>
                    <a:lnTo>
                      <a:pt x="3473" y="4625"/>
                    </a:lnTo>
                    <a:lnTo>
                      <a:pt x="3452" y="4458"/>
                    </a:lnTo>
                    <a:lnTo>
                      <a:pt x="3473" y="4332"/>
                    </a:lnTo>
                    <a:lnTo>
                      <a:pt x="3431" y="4186"/>
                    </a:lnTo>
                    <a:lnTo>
                      <a:pt x="3390" y="4039"/>
                    </a:lnTo>
                    <a:lnTo>
                      <a:pt x="3452" y="3976"/>
                    </a:lnTo>
                    <a:lnTo>
                      <a:pt x="3536" y="3976"/>
                    </a:lnTo>
                    <a:lnTo>
                      <a:pt x="3641" y="3788"/>
                    </a:lnTo>
                    <a:lnTo>
                      <a:pt x="3683" y="3662"/>
                    </a:lnTo>
                    <a:lnTo>
                      <a:pt x="3787" y="3474"/>
                    </a:lnTo>
                    <a:lnTo>
                      <a:pt x="3850" y="3349"/>
                    </a:lnTo>
                    <a:lnTo>
                      <a:pt x="3955" y="3307"/>
                    </a:lnTo>
                    <a:lnTo>
                      <a:pt x="4059" y="3160"/>
                    </a:lnTo>
                    <a:lnTo>
                      <a:pt x="4059" y="3139"/>
                    </a:lnTo>
                    <a:lnTo>
                      <a:pt x="4017" y="3035"/>
                    </a:lnTo>
                    <a:lnTo>
                      <a:pt x="3955" y="2867"/>
                    </a:lnTo>
                    <a:lnTo>
                      <a:pt x="3850" y="2721"/>
                    </a:lnTo>
                    <a:lnTo>
                      <a:pt x="3766" y="2637"/>
                    </a:lnTo>
                    <a:lnTo>
                      <a:pt x="3557" y="2428"/>
                    </a:lnTo>
                    <a:lnTo>
                      <a:pt x="3348" y="2240"/>
                    </a:lnTo>
                    <a:lnTo>
                      <a:pt x="3243" y="2219"/>
                    </a:lnTo>
                    <a:lnTo>
                      <a:pt x="3243" y="2135"/>
                    </a:lnTo>
                    <a:lnTo>
                      <a:pt x="3159" y="2093"/>
                    </a:lnTo>
                    <a:lnTo>
                      <a:pt x="3159" y="2030"/>
                    </a:lnTo>
                    <a:lnTo>
                      <a:pt x="3159" y="1926"/>
                    </a:lnTo>
                    <a:lnTo>
                      <a:pt x="3180" y="1884"/>
                    </a:lnTo>
                    <a:lnTo>
                      <a:pt x="3180" y="1779"/>
                    </a:lnTo>
                    <a:lnTo>
                      <a:pt x="3369" y="1779"/>
                    </a:lnTo>
                    <a:lnTo>
                      <a:pt x="3431" y="1800"/>
                    </a:lnTo>
                    <a:lnTo>
                      <a:pt x="3536" y="1779"/>
                    </a:lnTo>
                    <a:lnTo>
                      <a:pt x="3641" y="1800"/>
                    </a:lnTo>
                    <a:lnTo>
                      <a:pt x="3683" y="1779"/>
                    </a:lnTo>
                    <a:lnTo>
                      <a:pt x="3808" y="1800"/>
                    </a:lnTo>
                    <a:lnTo>
                      <a:pt x="3892" y="1821"/>
                    </a:lnTo>
                    <a:lnTo>
                      <a:pt x="3975" y="1842"/>
                    </a:lnTo>
                    <a:lnTo>
                      <a:pt x="4017" y="1800"/>
                    </a:lnTo>
                    <a:lnTo>
                      <a:pt x="3975" y="1779"/>
                    </a:lnTo>
                    <a:lnTo>
                      <a:pt x="3808" y="1633"/>
                    </a:lnTo>
                    <a:lnTo>
                      <a:pt x="3787" y="1528"/>
                    </a:lnTo>
                    <a:lnTo>
                      <a:pt x="3703" y="1486"/>
                    </a:lnTo>
                    <a:lnTo>
                      <a:pt x="3599" y="1319"/>
                    </a:lnTo>
                    <a:lnTo>
                      <a:pt x="3578" y="1214"/>
                    </a:lnTo>
                    <a:lnTo>
                      <a:pt x="3662" y="1152"/>
                    </a:lnTo>
                    <a:lnTo>
                      <a:pt x="3703" y="1005"/>
                    </a:lnTo>
                    <a:lnTo>
                      <a:pt x="3641" y="942"/>
                    </a:lnTo>
                    <a:lnTo>
                      <a:pt x="3662" y="880"/>
                    </a:lnTo>
                    <a:lnTo>
                      <a:pt x="3683" y="838"/>
                    </a:lnTo>
                    <a:lnTo>
                      <a:pt x="3683" y="754"/>
                    </a:lnTo>
                    <a:lnTo>
                      <a:pt x="3599" y="587"/>
                    </a:lnTo>
                    <a:lnTo>
                      <a:pt x="3578" y="482"/>
                    </a:lnTo>
                    <a:lnTo>
                      <a:pt x="3536" y="440"/>
                    </a:lnTo>
                    <a:lnTo>
                      <a:pt x="3494" y="252"/>
                    </a:lnTo>
                    <a:lnTo>
                      <a:pt x="3369" y="147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10"/>
              <p:cNvSpPr/>
              <p:nvPr/>
            </p:nvSpPr>
            <p:spPr>
              <a:xfrm>
                <a:off x="3805883" y="3130585"/>
                <a:ext cx="39378" cy="40702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3579" extrusionOk="0">
                    <a:moveTo>
                      <a:pt x="1675" y="1"/>
                    </a:moveTo>
                    <a:lnTo>
                      <a:pt x="1633" y="64"/>
                    </a:lnTo>
                    <a:lnTo>
                      <a:pt x="1570" y="22"/>
                    </a:lnTo>
                    <a:lnTo>
                      <a:pt x="1528" y="64"/>
                    </a:lnTo>
                    <a:lnTo>
                      <a:pt x="1487" y="84"/>
                    </a:lnTo>
                    <a:lnTo>
                      <a:pt x="1487" y="754"/>
                    </a:lnTo>
                    <a:lnTo>
                      <a:pt x="712" y="754"/>
                    </a:lnTo>
                    <a:lnTo>
                      <a:pt x="691" y="733"/>
                    </a:lnTo>
                    <a:lnTo>
                      <a:pt x="608" y="754"/>
                    </a:lnTo>
                    <a:lnTo>
                      <a:pt x="524" y="817"/>
                    </a:lnTo>
                    <a:lnTo>
                      <a:pt x="482" y="796"/>
                    </a:lnTo>
                    <a:lnTo>
                      <a:pt x="482" y="921"/>
                    </a:lnTo>
                    <a:lnTo>
                      <a:pt x="336" y="942"/>
                    </a:lnTo>
                    <a:lnTo>
                      <a:pt x="440" y="1131"/>
                    </a:lnTo>
                    <a:lnTo>
                      <a:pt x="629" y="1172"/>
                    </a:lnTo>
                    <a:lnTo>
                      <a:pt x="378" y="1235"/>
                    </a:lnTo>
                    <a:lnTo>
                      <a:pt x="315" y="1152"/>
                    </a:lnTo>
                    <a:lnTo>
                      <a:pt x="294" y="1340"/>
                    </a:lnTo>
                    <a:lnTo>
                      <a:pt x="273" y="1654"/>
                    </a:lnTo>
                    <a:lnTo>
                      <a:pt x="168" y="1737"/>
                    </a:lnTo>
                    <a:lnTo>
                      <a:pt x="22" y="1675"/>
                    </a:lnTo>
                    <a:lnTo>
                      <a:pt x="1" y="1758"/>
                    </a:lnTo>
                    <a:lnTo>
                      <a:pt x="126" y="1988"/>
                    </a:lnTo>
                    <a:lnTo>
                      <a:pt x="210" y="2051"/>
                    </a:lnTo>
                    <a:lnTo>
                      <a:pt x="210" y="2156"/>
                    </a:lnTo>
                    <a:lnTo>
                      <a:pt x="315" y="2281"/>
                    </a:lnTo>
                    <a:lnTo>
                      <a:pt x="315" y="2470"/>
                    </a:lnTo>
                    <a:lnTo>
                      <a:pt x="398" y="2533"/>
                    </a:lnTo>
                    <a:lnTo>
                      <a:pt x="440" y="2679"/>
                    </a:lnTo>
                    <a:lnTo>
                      <a:pt x="608" y="2805"/>
                    </a:lnTo>
                    <a:lnTo>
                      <a:pt x="545" y="2825"/>
                    </a:lnTo>
                    <a:lnTo>
                      <a:pt x="712" y="2993"/>
                    </a:lnTo>
                    <a:lnTo>
                      <a:pt x="963" y="3202"/>
                    </a:lnTo>
                    <a:lnTo>
                      <a:pt x="1026" y="3328"/>
                    </a:lnTo>
                    <a:lnTo>
                      <a:pt x="1235" y="3432"/>
                    </a:lnTo>
                    <a:lnTo>
                      <a:pt x="1256" y="3537"/>
                    </a:lnTo>
                    <a:lnTo>
                      <a:pt x="1361" y="3558"/>
                    </a:lnTo>
                    <a:lnTo>
                      <a:pt x="1382" y="3579"/>
                    </a:lnTo>
                    <a:lnTo>
                      <a:pt x="1466" y="3474"/>
                    </a:lnTo>
                    <a:lnTo>
                      <a:pt x="1466" y="3411"/>
                    </a:lnTo>
                    <a:lnTo>
                      <a:pt x="1528" y="3369"/>
                    </a:lnTo>
                    <a:lnTo>
                      <a:pt x="1633" y="3369"/>
                    </a:lnTo>
                    <a:lnTo>
                      <a:pt x="1675" y="3307"/>
                    </a:lnTo>
                    <a:lnTo>
                      <a:pt x="1696" y="3307"/>
                    </a:lnTo>
                    <a:lnTo>
                      <a:pt x="1884" y="3432"/>
                    </a:lnTo>
                    <a:lnTo>
                      <a:pt x="1884" y="3328"/>
                    </a:lnTo>
                    <a:lnTo>
                      <a:pt x="1863" y="3035"/>
                    </a:lnTo>
                    <a:lnTo>
                      <a:pt x="1779" y="2951"/>
                    </a:lnTo>
                    <a:lnTo>
                      <a:pt x="1696" y="2930"/>
                    </a:lnTo>
                    <a:lnTo>
                      <a:pt x="1633" y="2951"/>
                    </a:lnTo>
                    <a:lnTo>
                      <a:pt x="1549" y="2993"/>
                    </a:lnTo>
                    <a:lnTo>
                      <a:pt x="1549" y="2846"/>
                    </a:lnTo>
                    <a:lnTo>
                      <a:pt x="1528" y="2784"/>
                    </a:lnTo>
                    <a:lnTo>
                      <a:pt x="1570" y="2721"/>
                    </a:lnTo>
                    <a:lnTo>
                      <a:pt x="1675" y="2721"/>
                    </a:lnTo>
                    <a:lnTo>
                      <a:pt x="1800" y="2784"/>
                    </a:lnTo>
                    <a:lnTo>
                      <a:pt x="1863" y="2721"/>
                    </a:lnTo>
                    <a:lnTo>
                      <a:pt x="1884" y="2679"/>
                    </a:lnTo>
                    <a:lnTo>
                      <a:pt x="1968" y="2679"/>
                    </a:lnTo>
                    <a:lnTo>
                      <a:pt x="2177" y="2637"/>
                    </a:lnTo>
                    <a:lnTo>
                      <a:pt x="2198" y="2574"/>
                    </a:lnTo>
                    <a:lnTo>
                      <a:pt x="2177" y="2407"/>
                    </a:lnTo>
                    <a:lnTo>
                      <a:pt x="2219" y="2365"/>
                    </a:lnTo>
                    <a:lnTo>
                      <a:pt x="2365" y="2365"/>
                    </a:lnTo>
                    <a:lnTo>
                      <a:pt x="2428" y="2595"/>
                    </a:lnTo>
                    <a:lnTo>
                      <a:pt x="2512" y="2700"/>
                    </a:lnTo>
                    <a:lnTo>
                      <a:pt x="2637" y="2637"/>
                    </a:lnTo>
                    <a:lnTo>
                      <a:pt x="2721" y="2679"/>
                    </a:lnTo>
                    <a:lnTo>
                      <a:pt x="2805" y="2616"/>
                    </a:lnTo>
                    <a:lnTo>
                      <a:pt x="2909" y="2616"/>
                    </a:lnTo>
                    <a:lnTo>
                      <a:pt x="3035" y="2679"/>
                    </a:lnTo>
                    <a:lnTo>
                      <a:pt x="3056" y="2742"/>
                    </a:lnTo>
                    <a:lnTo>
                      <a:pt x="3119" y="2742"/>
                    </a:lnTo>
                    <a:lnTo>
                      <a:pt x="3119" y="2637"/>
                    </a:lnTo>
                    <a:lnTo>
                      <a:pt x="3098" y="2533"/>
                    </a:lnTo>
                    <a:lnTo>
                      <a:pt x="3244" y="2114"/>
                    </a:lnTo>
                    <a:lnTo>
                      <a:pt x="3307" y="1884"/>
                    </a:lnTo>
                    <a:lnTo>
                      <a:pt x="3307" y="1779"/>
                    </a:lnTo>
                    <a:lnTo>
                      <a:pt x="3244" y="1696"/>
                    </a:lnTo>
                    <a:lnTo>
                      <a:pt x="3223" y="1654"/>
                    </a:lnTo>
                    <a:lnTo>
                      <a:pt x="3139" y="1570"/>
                    </a:lnTo>
                    <a:lnTo>
                      <a:pt x="3119" y="1528"/>
                    </a:lnTo>
                    <a:lnTo>
                      <a:pt x="3035" y="1486"/>
                    </a:lnTo>
                    <a:lnTo>
                      <a:pt x="3014" y="1444"/>
                    </a:lnTo>
                    <a:lnTo>
                      <a:pt x="2993" y="1382"/>
                    </a:lnTo>
                    <a:lnTo>
                      <a:pt x="2993" y="1340"/>
                    </a:lnTo>
                    <a:lnTo>
                      <a:pt x="3035" y="1319"/>
                    </a:lnTo>
                    <a:lnTo>
                      <a:pt x="3056" y="1277"/>
                    </a:lnTo>
                    <a:lnTo>
                      <a:pt x="3119" y="1277"/>
                    </a:lnTo>
                    <a:lnTo>
                      <a:pt x="3098" y="1214"/>
                    </a:lnTo>
                    <a:lnTo>
                      <a:pt x="3056" y="1172"/>
                    </a:lnTo>
                    <a:lnTo>
                      <a:pt x="3056" y="1110"/>
                    </a:lnTo>
                    <a:lnTo>
                      <a:pt x="3202" y="1026"/>
                    </a:lnTo>
                    <a:lnTo>
                      <a:pt x="3307" y="1005"/>
                    </a:lnTo>
                    <a:lnTo>
                      <a:pt x="3307" y="900"/>
                    </a:lnTo>
                    <a:lnTo>
                      <a:pt x="3265" y="838"/>
                    </a:lnTo>
                    <a:lnTo>
                      <a:pt x="3307" y="754"/>
                    </a:lnTo>
                    <a:lnTo>
                      <a:pt x="3307" y="587"/>
                    </a:lnTo>
                    <a:lnTo>
                      <a:pt x="3244" y="545"/>
                    </a:lnTo>
                    <a:lnTo>
                      <a:pt x="3056" y="524"/>
                    </a:lnTo>
                    <a:lnTo>
                      <a:pt x="2930" y="587"/>
                    </a:lnTo>
                    <a:lnTo>
                      <a:pt x="2805" y="628"/>
                    </a:lnTo>
                    <a:lnTo>
                      <a:pt x="2721" y="608"/>
                    </a:lnTo>
                    <a:lnTo>
                      <a:pt x="2616" y="649"/>
                    </a:lnTo>
                    <a:lnTo>
                      <a:pt x="2575" y="608"/>
                    </a:lnTo>
                    <a:lnTo>
                      <a:pt x="2595" y="545"/>
                    </a:lnTo>
                    <a:lnTo>
                      <a:pt x="2575" y="440"/>
                    </a:lnTo>
                    <a:lnTo>
                      <a:pt x="2575" y="315"/>
                    </a:lnTo>
                    <a:lnTo>
                      <a:pt x="2533" y="189"/>
                    </a:lnTo>
                    <a:lnTo>
                      <a:pt x="2575" y="84"/>
                    </a:lnTo>
                    <a:lnTo>
                      <a:pt x="2533" y="22"/>
                    </a:lnTo>
                    <a:lnTo>
                      <a:pt x="2491" y="22"/>
                    </a:lnTo>
                    <a:lnTo>
                      <a:pt x="2470" y="64"/>
                    </a:lnTo>
                    <a:lnTo>
                      <a:pt x="2303" y="22"/>
                    </a:lnTo>
                    <a:lnTo>
                      <a:pt x="2303" y="1"/>
                    </a:lnTo>
                    <a:lnTo>
                      <a:pt x="2219" y="1"/>
                    </a:lnTo>
                    <a:lnTo>
                      <a:pt x="2114" y="22"/>
                    </a:lnTo>
                    <a:lnTo>
                      <a:pt x="2072" y="1"/>
                    </a:lnTo>
                    <a:lnTo>
                      <a:pt x="1884" y="1"/>
                    </a:lnTo>
                    <a:lnTo>
                      <a:pt x="1842" y="22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10"/>
              <p:cNvSpPr/>
              <p:nvPr/>
            </p:nvSpPr>
            <p:spPr>
              <a:xfrm>
                <a:off x="3809622" y="3131301"/>
                <a:ext cx="13967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754" extrusionOk="0">
                    <a:moveTo>
                      <a:pt x="398" y="1"/>
                    </a:moveTo>
                    <a:lnTo>
                      <a:pt x="315" y="21"/>
                    </a:lnTo>
                    <a:lnTo>
                      <a:pt x="294" y="42"/>
                    </a:lnTo>
                    <a:lnTo>
                      <a:pt x="336" y="147"/>
                    </a:lnTo>
                    <a:lnTo>
                      <a:pt x="168" y="335"/>
                    </a:lnTo>
                    <a:lnTo>
                      <a:pt x="1" y="628"/>
                    </a:lnTo>
                    <a:lnTo>
                      <a:pt x="168" y="691"/>
                    </a:lnTo>
                    <a:lnTo>
                      <a:pt x="168" y="733"/>
                    </a:lnTo>
                    <a:lnTo>
                      <a:pt x="210" y="754"/>
                    </a:lnTo>
                    <a:lnTo>
                      <a:pt x="294" y="691"/>
                    </a:lnTo>
                    <a:lnTo>
                      <a:pt x="377" y="670"/>
                    </a:lnTo>
                    <a:lnTo>
                      <a:pt x="398" y="691"/>
                    </a:lnTo>
                    <a:lnTo>
                      <a:pt x="1173" y="691"/>
                    </a:lnTo>
                    <a:lnTo>
                      <a:pt x="1173" y="21"/>
                    </a:lnTo>
                    <a:lnTo>
                      <a:pt x="503" y="21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10"/>
              <p:cNvSpPr/>
              <p:nvPr/>
            </p:nvSpPr>
            <p:spPr>
              <a:xfrm>
                <a:off x="3822327" y="3120122"/>
                <a:ext cx="52834" cy="5902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5190" extrusionOk="0">
                    <a:moveTo>
                      <a:pt x="3935" y="0"/>
                    </a:moveTo>
                    <a:lnTo>
                      <a:pt x="3872" y="63"/>
                    </a:lnTo>
                    <a:lnTo>
                      <a:pt x="3767" y="42"/>
                    </a:lnTo>
                    <a:lnTo>
                      <a:pt x="3537" y="147"/>
                    </a:lnTo>
                    <a:lnTo>
                      <a:pt x="3495" y="188"/>
                    </a:lnTo>
                    <a:lnTo>
                      <a:pt x="3391" y="209"/>
                    </a:lnTo>
                    <a:lnTo>
                      <a:pt x="3244" y="377"/>
                    </a:lnTo>
                    <a:lnTo>
                      <a:pt x="2972" y="816"/>
                    </a:lnTo>
                    <a:lnTo>
                      <a:pt x="2930" y="900"/>
                    </a:lnTo>
                    <a:lnTo>
                      <a:pt x="2867" y="1004"/>
                    </a:lnTo>
                    <a:lnTo>
                      <a:pt x="2867" y="1025"/>
                    </a:lnTo>
                    <a:lnTo>
                      <a:pt x="2909" y="1130"/>
                    </a:lnTo>
                    <a:lnTo>
                      <a:pt x="2888" y="1193"/>
                    </a:lnTo>
                    <a:lnTo>
                      <a:pt x="2805" y="1193"/>
                    </a:lnTo>
                    <a:lnTo>
                      <a:pt x="2805" y="1151"/>
                    </a:lnTo>
                    <a:lnTo>
                      <a:pt x="2700" y="1151"/>
                    </a:lnTo>
                    <a:lnTo>
                      <a:pt x="2658" y="1130"/>
                    </a:lnTo>
                    <a:lnTo>
                      <a:pt x="2554" y="1130"/>
                    </a:lnTo>
                    <a:lnTo>
                      <a:pt x="2491" y="1151"/>
                    </a:lnTo>
                    <a:lnTo>
                      <a:pt x="2407" y="1088"/>
                    </a:lnTo>
                    <a:lnTo>
                      <a:pt x="2365" y="1088"/>
                    </a:lnTo>
                    <a:lnTo>
                      <a:pt x="2344" y="1109"/>
                    </a:lnTo>
                    <a:lnTo>
                      <a:pt x="2282" y="1130"/>
                    </a:lnTo>
                    <a:lnTo>
                      <a:pt x="2261" y="1088"/>
                    </a:lnTo>
                    <a:lnTo>
                      <a:pt x="2177" y="1046"/>
                    </a:lnTo>
                    <a:lnTo>
                      <a:pt x="2135" y="1088"/>
                    </a:lnTo>
                    <a:lnTo>
                      <a:pt x="2051" y="1004"/>
                    </a:lnTo>
                    <a:lnTo>
                      <a:pt x="2030" y="1004"/>
                    </a:lnTo>
                    <a:lnTo>
                      <a:pt x="1989" y="1025"/>
                    </a:lnTo>
                    <a:lnTo>
                      <a:pt x="1926" y="1004"/>
                    </a:lnTo>
                    <a:lnTo>
                      <a:pt x="1194" y="1004"/>
                    </a:lnTo>
                    <a:lnTo>
                      <a:pt x="1152" y="1109"/>
                    </a:lnTo>
                    <a:lnTo>
                      <a:pt x="1194" y="1235"/>
                    </a:lnTo>
                    <a:lnTo>
                      <a:pt x="1194" y="1360"/>
                    </a:lnTo>
                    <a:lnTo>
                      <a:pt x="1214" y="1465"/>
                    </a:lnTo>
                    <a:lnTo>
                      <a:pt x="1194" y="1528"/>
                    </a:lnTo>
                    <a:lnTo>
                      <a:pt x="1235" y="1569"/>
                    </a:lnTo>
                    <a:lnTo>
                      <a:pt x="1340" y="1528"/>
                    </a:lnTo>
                    <a:lnTo>
                      <a:pt x="1424" y="1548"/>
                    </a:lnTo>
                    <a:lnTo>
                      <a:pt x="1549" y="1507"/>
                    </a:lnTo>
                    <a:lnTo>
                      <a:pt x="1675" y="1444"/>
                    </a:lnTo>
                    <a:lnTo>
                      <a:pt x="1863" y="1465"/>
                    </a:lnTo>
                    <a:lnTo>
                      <a:pt x="1926" y="1507"/>
                    </a:lnTo>
                    <a:lnTo>
                      <a:pt x="1926" y="1674"/>
                    </a:lnTo>
                    <a:lnTo>
                      <a:pt x="1884" y="1758"/>
                    </a:lnTo>
                    <a:lnTo>
                      <a:pt x="1926" y="1820"/>
                    </a:lnTo>
                    <a:lnTo>
                      <a:pt x="1926" y="1925"/>
                    </a:lnTo>
                    <a:lnTo>
                      <a:pt x="1821" y="1946"/>
                    </a:lnTo>
                    <a:lnTo>
                      <a:pt x="1675" y="2030"/>
                    </a:lnTo>
                    <a:lnTo>
                      <a:pt x="1675" y="2092"/>
                    </a:lnTo>
                    <a:lnTo>
                      <a:pt x="1717" y="2134"/>
                    </a:lnTo>
                    <a:lnTo>
                      <a:pt x="1738" y="2197"/>
                    </a:lnTo>
                    <a:lnTo>
                      <a:pt x="1675" y="2197"/>
                    </a:lnTo>
                    <a:lnTo>
                      <a:pt x="1654" y="2239"/>
                    </a:lnTo>
                    <a:lnTo>
                      <a:pt x="1612" y="2260"/>
                    </a:lnTo>
                    <a:lnTo>
                      <a:pt x="1612" y="2302"/>
                    </a:lnTo>
                    <a:lnTo>
                      <a:pt x="1633" y="2364"/>
                    </a:lnTo>
                    <a:lnTo>
                      <a:pt x="1654" y="2406"/>
                    </a:lnTo>
                    <a:lnTo>
                      <a:pt x="1738" y="2448"/>
                    </a:lnTo>
                    <a:lnTo>
                      <a:pt x="1758" y="2490"/>
                    </a:lnTo>
                    <a:lnTo>
                      <a:pt x="1842" y="2574"/>
                    </a:lnTo>
                    <a:lnTo>
                      <a:pt x="1863" y="2616"/>
                    </a:lnTo>
                    <a:lnTo>
                      <a:pt x="1926" y="2699"/>
                    </a:lnTo>
                    <a:lnTo>
                      <a:pt x="1926" y="2804"/>
                    </a:lnTo>
                    <a:lnTo>
                      <a:pt x="1863" y="3034"/>
                    </a:lnTo>
                    <a:lnTo>
                      <a:pt x="1717" y="3453"/>
                    </a:lnTo>
                    <a:lnTo>
                      <a:pt x="1738" y="3557"/>
                    </a:lnTo>
                    <a:lnTo>
                      <a:pt x="1738" y="3662"/>
                    </a:lnTo>
                    <a:lnTo>
                      <a:pt x="1675" y="3662"/>
                    </a:lnTo>
                    <a:lnTo>
                      <a:pt x="1654" y="3599"/>
                    </a:lnTo>
                    <a:lnTo>
                      <a:pt x="1528" y="3536"/>
                    </a:lnTo>
                    <a:lnTo>
                      <a:pt x="1424" y="3536"/>
                    </a:lnTo>
                    <a:lnTo>
                      <a:pt x="1340" y="3599"/>
                    </a:lnTo>
                    <a:lnTo>
                      <a:pt x="1256" y="3557"/>
                    </a:lnTo>
                    <a:lnTo>
                      <a:pt x="1131" y="3620"/>
                    </a:lnTo>
                    <a:lnTo>
                      <a:pt x="1047" y="3515"/>
                    </a:lnTo>
                    <a:lnTo>
                      <a:pt x="984" y="3285"/>
                    </a:lnTo>
                    <a:lnTo>
                      <a:pt x="838" y="3285"/>
                    </a:lnTo>
                    <a:lnTo>
                      <a:pt x="796" y="3327"/>
                    </a:lnTo>
                    <a:lnTo>
                      <a:pt x="817" y="3494"/>
                    </a:lnTo>
                    <a:lnTo>
                      <a:pt x="796" y="3557"/>
                    </a:lnTo>
                    <a:lnTo>
                      <a:pt x="587" y="3599"/>
                    </a:lnTo>
                    <a:lnTo>
                      <a:pt x="503" y="3599"/>
                    </a:lnTo>
                    <a:lnTo>
                      <a:pt x="482" y="3641"/>
                    </a:lnTo>
                    <a:lnTo>
                      <a:pt x="419" y="3704"/>
                    </a:lnTo>
                    <a:lnTo>
                      <a:pt x="294" y="3641"/>
                    </a:lnTo>
                    <a:lnTo>
                      <a:pt x="189" y="3641"/>
                    </a:lnTo>
                    <a:lnTo>
                      <a:pt x="147" y="3704"/>
                    </a:lnTo>
                    <a:lnTo>
                      <a:pt x="168" y="3766"/>
                    </a:lnTo>
                    <a:lnTo>
                      <a:pt x="168" y="3913"/>
                    </a:lnTo>
                    <a:lnTo>
                      <a:pt x="252" y="3871"/>
                    </a:lnTo>
                    <a:lnTo>
                      <a:pt x="315" y="3850"/>
                    </a:lnTo>
                    <a:lnTo>
                      <a:pt x="398" y="3871"/>
                    </a:lnTo>
                    <a:lnTo>
                      <a:pt x="482" y="3955"/>
                    </a:lnTo>
                    <a:lnTo>
                      <a:pt x="503" y="4248"/>
                    </a:lnTo>
                    <a:lnTo>
                      <a:pt x="503" y="4352"/>
                    </a:lnTo>
                    <a:lnTo>
                      <a:pt x="315" y="4227"/>
                    </a:lnTo>
                    <a:lnTo>
                      <a:pt x="294" y="4227"/>
                    </a:lnTo>
                    <a:lnTo>
                      <a:pt x="252" y="4289"/>
                    </a:lnTo>
                    <a:lnTo>
                      <a:pt x="147" y="4289"/>
                    </a:lnTo>
                    <a:lnTo>
                      <a:pt x="85" y="4331"/>
                    </a:lnTo>
                    <a:lnTo>
                      <a:pt x="85" y="4394"/>
                    </a:lnTo>
                    <a:lnTo>
                      <a:pt x="1" y="4499"/>
                    </a:lnTo>
                    <a:lnTo>
                      <a:pt x="106" y="4603"/>
                    </a:lnTo>
                    <a:lnTo>
                      <a:pt x="168" y="4687"/>
                    </a:lnTo>
                    <a:lnTo>
                      <a:pt x="315" y="4792"/>
                    </a:lnTo>
                    <a:lnTo>
                      <a:pt x="315" y="4896"/>
                    </a:lnTo>
                    <a:lnTo>
                      <a:pt x="419" y="5001"/>
                    </a:lnTo>
                    <a:lnTo>
                      <a:pt x="419" y="5126"/>
                    </a:lnTo>
                    <a:lnTo>
                      <a:pt x="482" y="5189"/>
                    </a:lnTo>
                    <a:lnTo>
                      <a:pt x="524" y="5168"/>
                    </a:lnTo>
                    <a:lnTo>
                      <a:pt x="608" y="5022"/>
                    </a:lnTo>
                    <a:lnTo>
                      <a:pt x="629" y="5022"/>
                    </a:lnTo>
                    <a:lnTo>
                      <a:pt x="712" y="4980"/>
                    </a:lnTo>
                    <a:lnTo>
                      <a:pt x="775" y="4875"/>
                    </a:lnTo>
                    <a:lnTo>
                      <a:pt x="838" y="4854"/>
                    </a:lnTo>
                    <a:lnTo>
                      <a:pt x="942" y="4771"/>
                    </a:lnTo>
                    <a:lnTo>
                      <a:pt x="1005" y="4771"/>
                    </a:lnTo>
                    <a:lnTo>
                      <a:pt x="1047" y="4813"/>
                    </a:lnTo>
                    <a:lnTo>
                      <a:pt x="1110" y="4896"/>
                    </a:lnTo>
                    <a:lnTo>
                      <a:pt x="1110" y="5001"/>
                    </a:lnTo>
                    <a:lnTo>
                      <a:pt x="1131" y="4980"/>
                    </a:lnTo>
                    <a:lnTo>
                      <a:pt x="1194" y="5001"/>
                    </a:lnTo>
                    <a:lnTo>
                      <a:pt x="1298" y="4959"/>
                    </a:lnTo>
                    <a:lnTo>
                      <a:pt x="1319" y="5001"/>
                    </a:lnTo>
                    <a:lnTo>
                      <a:pt x="1319" y="5064"/>
                    </a:lnTo>
                    <a:lnTo>
                      <a:pt x="1424" y="5064"/>
                    </a:lnTo>
                    <a:lnTo>
                      <a:pt x="1507" y="4980"/>
                    </a:lnTo>
                    <a:lnTo>
                      <a:pt x="1507" y="4875"/>
                    </a:lnTo>
                    <a:lnTo>
                      <a:pt x="1570" y="4854"/>
                    </a:lnTo>
                    <a:lnTo>
                      <a:pt x="1654" y="4875"/>
                    </a:lnTo>
                    <a:lnTo>
                      <a:pt x="1758" y="4771"/>
                    </a:lnTo>
                    <a:lnTo>
                      <a:pt x="1947" y="4708"/>
                    </a:lnTo>
                    <a:lnTo>
                      <a:pt x="1947" y="4771"/>
                    </a:lnTo>
                    <a:lnTo>
                      <a:pt x="1863" y="4896"/>
                    </a:lnTo>
                    <a:lnTo>
                      <a:pt x="1884" y="4917"/>
                    </a:lnTo>
                    <a:lnTo>
                      <a:pt x="1947" y="5022"/>
                    </a:lnTo>
                    <a:lnTo>
                      <a:pt x="2072" y="5105"/>
                    </a:lnTo>
                    <a:lnTo>
                      <a:pt x="2198" y="5022"/>
                    </a:lnTo>
                    <a:lnTo>
                      <a:pt x="2282" y="4917"/>
                    </a:lnTo>
                    <a:lnTo>
                      <a:pt x="2512" y="4687"/>
                    </a:lnTo>
                    <a:lnTo>
                      <a:pt x="2574" y="4603"/>
                    </a:lnTo>
                    <a:lnTo>
                      <a:pt x="2658" y="4541"/>
                    </a:lnTo>
                    <a:lnTo>
                      <a:pt x="2763" y="4499"/>
                    </a:lnTo>
                    <a:lnTo>
                      <a:pt x="2867" y="4352"/>
                    </a:lnTo>
                    <a:lnTo>
                      <a:pt x="2867" y="4248"/>
                    </a:lnTo>
                    <a:lnTo>
                      <a:pt x="2888" y="4080"/>
                    </a:lnTo>
                    <a:lnTo>
                      <a:pt x="2909" y="3766"/>
                    </a:lnTo>
                    <a:lnTo>
                      <a:pt x="2888" y="3745"/>
                    </a:lnTo>
                    <a:lnTo>
                      <a:pt x="2867" y="3557"/>
                    </a:lnTo>
                    <a:lnTo>
                      <a:pt x="2909" y="3453"/>
                    </a:lnTo>
                    <a:lnTo>
                      <a:pt x="3098" y="3285"/>
                    </a:lnTo>
                    <a:lnTo>
                      <a:pt x="3098" y="3139"/>
                    </a:lnTo>
                    <a:lnTo>
                      <a:pt x="3202" y="3013"/>
                    </a:lnTo>
                    <a:lnTo>
                      <a:pt x="3328" y="2908"/>
                    </a:lnTo>
                    <a:lnTo>
                      <a:pt x="3411" y="2929"/>
                    </a:lnTo>
                    <a:lnTo>
                      <a:pt x="3516" y="2867"/>
                    </a:lnTo>
                    <a:lnTo>
                      <a:pt x="3621" y="2825"/>
                    </a:lnTo>
                    <a:lnTo>
                      <a:pt x="3809" y="2511"/>
                    </a:lnTo>
                    <a:lnTo>
                      <a:pt x="3809" y="2344"/>
                    </a:lnTo>
                    <a:lnTo>
                      <a:pt x="3851" y="2155"/>
                    </a:lnTo>
                    <a:lnTo>
                      <a:pt x="3935" y="2092"/>
                    </a:lnTo>
                    <a:lnTo>
                      <a:pt x="3955" y="1946"/>
                    </a:lnTo>
                    <a:lnTo>
                      <a:pt x="3935" y="1925"/>
                    </a:lnTo>
                    <a:lnTo>
                      <a:pt x="3955" y="1737"/>
                    </a:lnTo>
                    <a:lnTo>
                      <a:pt x="3955" y="1653"/>
                    </a:lnTo>
                    <a:lnTo>
                      <a:pt x="3955" y="1507"/>
                    </a:lnTo>
                    <a:lnTo>
                      <a:pt x="4060" y="1402"/>
                    </a:lnTo>
                    <a:lnTo>
                      <a:pt x="4060" y="1256"/>
                    </a:lnTo>
                    <a:lnTo>
                      <a:pt x="4081" y="1130"/>
                    </a:lnTo>
                    <a:lnTo>
                      <a:pt x="4039" y="921"/>
                    </a:lnTo>
                    <a:lnTo>
                      <a:pt x="4290" y="607"/>
                    </a:lnTo>
                    <a:lnTo>
                      <a:pt x="4332" y="502"/>
                    </a:lnTo>
                    <a:lnTo>
                      <a:pt x="4437" y="460"/>
                    </a:lnTo>
                    <a:lnTo>
                      <a:pt x="4437" y="209"/>
                    </a:lnTo>
                    <a:lnTo>
                      <a:pt x="4374" y="105"/>
                    </a:lnTo>
                    <a:lnTo>
                      <a:pt x="4374" y="63"/>
                    </a:lnTo>
                    <a:lnTo>
                      <a:pt x="4290" y="84"/>
                    </a:lnTo>
                    <a:lnTo>
                      <a:pt x="4248" y="105"/>
                    </a:lnTo>
                    <a:lnTo>
                      <a:pt x="4144" y="63"/>
                    </a:lnTo>
                    <a:lnTo>
                      <a:pt x="41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10"/>
              <p:cNvSpPr/>
              <p:nvPr/>
            </p:nvSpPr>
            <p:spPr>
              <a:xfrm>
                <a:off x="3828067" y="3174369"/>
                <a:ext cx="7478" cy="9769"/>
              </a:xfrm>
              <a:custGeom>
                <a:avLst/>
                <a:gdLst/>
                <a:ahLst/>
                <a:cxnLst/>
                <a:rect l="l" t="t" r="r" b="b"/>
                <a:pathLst>
                  <a:path w="628" h="859" extrusionOk="0">
                    <a:moveTo>
                      <a:pt x="460" y="1"/>
                    </a:moveTo>
                    <a:lnTo>
                      <a:pt x="356" y="84"/>
                    </a:lnTo>
                    <a:lnTo>
                      <a:pt x="293" y="105"/>
                    </a:lnTo>
                    <a:lnTo>
                      <a:pt x="230" y="210"/>
                    </a:lnTo>
                    <a:lnTo>
                      <a:pt x="147" y="252"/>
                    </a:lnTo>
                    <a:lnTo>
                      <a:pt x="126" y="252"/>
                    </a:lnTo>
                    <a:lnTo>
                      <a:pt x="42" y="398"/>
                    </a:lnTo>
                    <a:lnTo>
                      <a:pt x="0" y="419"/>
                    </a:lnTo>
                    <a:lnTo>
                      <a:pt x="84" y="503"/>
                    </a:lnTo>
                    <a:lnTo>
                      <a:pt x="105" y="670"/>
                    </a:lnTo>
                    <a:lnTo>
                      <a:pt x="42" y="775"/>
                    </a:lnTo>
                    <a:lnTo>
                      <a:pt x="84" y="859"/>
                    </a:lnTo>
                    <a:lnTo>
                      <a:pt x="188" y="775"/>
                    </a:lnTo>
                    <a:lnTo>
                      <a:pt x="293" y="775"/>
                    </a:lnTo>
                    <a:lnTo>
                      <a:pt x="356" y="712"/>
                    </a:lnTo>
                    <a:lnTo>
                      <a:pt x="335" y="503"/>
                    </a:lnTo>
                    <a:lnTo>
                      <a:pt x="398" y="440"/>
                    </a:lnTo>
                    <a:lnTo>
                      <a:pt x="523" y="335"/>
                    </a:lnTo>
                    <a:lnTo>
                      <a:pt x="628" y="231"/>
                    </a:lnTo>
                    <a:lnTo>
                      <a:pt x="628" y="126"/>
                    </a:lnTo>
                    <a:lnTo>
                      <a:pt x="565" y="43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10"/>
              <p:cNvSpPr/>
              <p:nvPr/>
            </p:nvSpPr>
            <p:spPr>
              <a:xfrm>
                <a:off x="3947654" y="3151533"/>
                <a:ext cx="76994" cy="74956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6591" extrusionOk="0">
                    <a:moveTo>
                      <a:pt x="2553" y="0"/>
                    </a:moveTo>
                    <a:lnTo>
                      <a:pt x="1779" y="42"/>
                    </a:lnTo>
                    <a:lnTo>
                      <a:pt x="858" y="42"/>
                    </a:lnTo>
                    <a:lnTo>
                      <a:pt x="816" y="105"/>
                    </a:lnTo>
                    <a:lnTo>
                      <a:pt x="754" y="105"/>
                    </a:lnTo>
                    <a:lnTo>
                      <a:pt x="712" y="146"/>
                    </a:lnTo>
                    <a:lnTo>
                      <a:pt x="775" y="230"/>
                    </a:lnTo>
                    <a:lnTo>
                      <a:pt x="858" y="314"/>
                    </a:lnTo>
                    <a:lnTo>
                      <a:pt x="858" y="356"/>
                    </a:lnTo>
                    <a:lnTo>
                      <a:pt x="921" y="439"/>
                    </a:lnTo>
                    <a:lnTo>
                      <a:pt x="963" y="628"/>
                    </a:lnTo>
                    <a:lnTo>
                      <a:pt x="984" y="732"/>
                    </a:lnTo>
                    <a:lnTo>
                      <a:pt x="942" y="795"/>
                    </a:lnTo>
                    <a:lnTo>
                      <a:pt x="942" y="879"/>
                    </a:lnTo>
                    <a:lnTo>
                      <a:pt x="879" y="942"/>
                    </a:lnTo>
                    <a:lnTo>
                      <a:pt x="816" y="963"/>
                    </a:lnTo>
                    <a:lnTo>
                      <a:pt x="754" y="963"/>
                    </a:lnTo>
                    <a:lnTo>
                      <a:pt x="733" y="942"/>
                    </a:lnTo>
                    <a:lnTo>
                      <a:pt x="733" y="983"/>
                    </a:lnTo>
                    <a:lnTo>
                      <a:pt x="754" y="1046"/>
                    </a:lnTo>
                    <a:lnTo>
                      <a:pt x="754" y="1109"/>
                    </a:lnTo>
                    <a:lnTo>
                      <a:pt x="858" y="1151"/>
                    </a:lnTo>
                    <a:lnTo>
                      <a:pt x="858" y="1214"/>
                    </a:lnTo>
                    <a:lnTo>
                      <a:pt x="942" y="1214"/>
                    </a:lnTo>
                    <a:lnTo>
                      <a:pt x="963" y="1402"/>
                    </a:lnTo>
                    <a:lnTo>
                      <a:pt x="963" y="1486"/>
                    </a:lnTo>
                    <a:lnTo>
                      <a:pt x="858" y="1590"/>
                    </a:lnTo>
                    <a:lnTo>
                      <a:pt x="775" y="1674"/>
                    </a:lnTo>
                    <a:lnTo>
                      <a:pt x="733" y="1716"/>
                    </a:lnTo>
                    <a:lnTo>
                      <a:pt x="565" y="1883"/>
                    </a:lnTo>
                    <a:lnTo>
                      <a:pt x="461" y="2030"/>
                    </a:lnTo>
                    <a:lnTo>
                      <a:pt x="293" y="2092"/>
                    </a:lnTo>
                    <a:lnTo>
                      <a:pt x="0" y="2092"/>
                    </a:lnTo>
                    <a:lnTo>
                      <a:pt x="84" y="2553"/>
                    </a:lnTo>
                    <a:lnTo>
                      <a:pt x="210" y="3243"/>
                    </a:lnTo>
                    <a:lnTo>
                      <a:pt x="628" y="3808"/>
                    </a:lnTo>
                    <a:lnTo>
                      <a:pt x="754" y="4248"/>
                    </a:lnTo>
                    <a:lnTo>
                      <a:pt x="942" y="4352"/>
                    </a:lnTo>
                    <a:lnTo>
                      <a:pt x="1026" y="4352"/>
                    </a:lnTo>
                    <a:lnTo>
                      <a:pt x="1130" y="4394"/>
                    </a:lnTo>
                    <a:lnTo>
                      <a:pt x="1172" y="4394"/>
                    </a:lnTo>
                    <a:lnTo>
                      <a:pt x="1256" y="4436"/>
                    </a:lnTo>
                    <a:lnTo>
                      <a:pt x="1256" y="4499"/>
                    </a:lnTo>
                    <a:lnTo>
                      <a:pt x="1340" y="4561"/>
                    </a:lnTo>
                    <a:lnTo>
                      <a:pt x="1444" y="4561"/>
                    </a:lnTo>
                    <a:lnTo>
                      <a:pt x="1695" y="4645"/>
                    </a:lnTo>
                    <a:lnTo>
                      <a:pt x="1779" y="4645"/>
                    </a:lnTo>
                    <a:lnTo>
                      <a:pt x="1821" y="4708"/>
                    </a:lnTo>
                    <a:lnTo>
                      <a:pt x="1884" y="4729"/>
                    </a:lnTo>
                    <a:lnTo>
                      <a:pt x="1925" y="4812"/>
                    </a:lnTo>
                    <a:lnTo>
                      <a:pt x="2030" y="4917"/>
                    </a:lnTo>
                    <a:lnTo>
                      <a:pt x="2093" y="4917"/>
                    </a:lnTo>
                    <a:lnTo>
                      <a:pt x="2093" y="4938"/>
                    </a:lnTo>
                    <a:lnTo>
                      <a:pt x="2114" y="4917"/>
                    </a:lnTo>
                    <a:lnTo>
                      <a:pt x="2177" y="4917"/>
                    </a:lnTo>
                    <a:lnTo>
                      <a:pt x="2197" y="4980"/>
                    </a:lnTo>
                    <a:lnTo>
                      <a:pt x="2281" y="4980"/>
                    </a:lnTo>
                    <a:lnTo>
                      <a:pt x="2302" y="5022"/>
                    </a:lnTo>
                    <a:lnTo>
                      <a:pt x="2323" y="4980"/>
                    </a:lnTo>
                    <a:lnTo>
                      <a:pt x="2407" y="5022"/>
                    </a:lnTo>
                    <a:lnTo>
                      <a:pt x="2428" y="5043"/>
                    </a:lnTo>
                    <a:lnTo>
                      <a:pt x="2490" y="5043"/>
                    </a:lnTo>
                    <a:lnTo>
                      <a:pt x="2511" y="5084"/>
                    </a:lnTo>
                    <a:lnTo>
                      <a:pt x="2553" y="5126"/>
                    </a:lnTo>
                    <a:lnTo>
                      <a:pt x="2637" y="5189"/>
                    </a:lnTo>
                    <a:lnTo>
                      <a:pt x="2825" y="5398"/>
                    </a:lnTo>
                    <a:lnTo>
                      <a:pt x="2846" y="5608"/>
                    </a:lnTo>
                    <a:lnTo>
                      <a:pt x="2846" y="6591"/>
                    </a:lnTo>
                    <a:lnTo>
                      <a:pt x="2951" y="6193"/>
                    </a:lnTo>
                    <a:lnTo>
                      <a:pt x="3495" y="6173"/>
                    </a:lnTo>
                    <a:lnTo>
                      <a:pt x="3599" y="6131"/>
                    </a:lnTo>
                    <a:lnTo>
                      <a:pt x="3641" y="6110"/>
                    </a:lnTo>
                    <a:lnTo>
                      <a:pt x="3704" y="6089"/>
                    </a:lnTo>
                    <a:lnTo>
                      <a:pt x="3704" y="6131"/>
                    </a:lnTo>
                    <a:lnTo>
                      <a:pt x="3788" y="6173"/>
                    </a:lnTo>
                    <a:lnTo>
                      <a:pt x="3871" y="6214"/>
                    </a:lnTo>
                    <a:lnTo>
                      <a:pt x="3955" y="6214"/>
                    </a:lnTo>
                    <a:lnTo>
                      <a:pt x="3997" y="6298"/>
                    </a:lnTo>
                    <a:lnTo>
                      <a:pt x="3976" y="6319"/>
                    </a:lnTo>
                    <a:lnTo>
                      <a:pt x="4164" y="6298"/>
                    </a:lnTo>
                    <a:lnTo>
                      <a:pt x="4269" y="6193"/>
                    </a:lnTo>
                    <a:lnTo>
                      <a:pt x="4332" y="6193"/>
                    </a:lnTo>
                    <a:lnTo>
                      <a:pt x="4394" y="6131"/>
                    </a:lnTo>
                    <a:lnTo>
                      <a:pt x="4436" y="6173"/>
                    </a:lnTo>
                    <a:lnTo>
                      <a:pt x="4436" y="6214"/>
                    </a:lnTo>
                    <a:lnTo>
                      <a:pt x="4520" y="6214"/>
                    </a:lnTo>
                    <a:lnTo>
                      <a:pt x="4604" y="6277"/>
                    </a:lnTo>
                    <a:lnTo>
                      <a:pt x="4729" y="6214"/>
                    </a:lnTo>
                    <a:lnTo>
                      <a:pt x="4897" y="6193"/>
                    </a:lnTo>
                    <a:lnTo>
                      <a:pt x="4918" y="6110"/>
                    </a:lnTo>
                    <a:lnTo>
                      <a:pt x="4897" y="6068"/>
                    </a:lnTo>
                    <a:lnTo>
                      <a:pt x="4938" y="6005"/>
                    </a:lnTo>
                    <a:lnTo>
                      <a:pt x="5043" y="6026"/>
                    </a:lnTo>
                    <a:lnTo>
                      <a:pt x="5127" y="6026"/>
                    </a:lnTo>
                    <a:lnTo>
                      <a:pt x="5210" y="6089"/>
                    </a:lnTo>
                    <a:lnTo>
                      <a:pt x="5315" y="6068"/>
                    </a:lnTo>
                    <a:lnTo>
                      <a:pt x="5357" y="6026"/>
                    </a:lnTo>
                    <a:lnTo>
                      <a:pt x="5566" y="5963"/>
                    </a:lnTo>
                    <a:lnTo>
                      <a:pt x="5650" y="5984"/>
                    </a:lnTo>
                    <a:lnTo>
                      <a:pt x="5754" y="5963"/>
                    </a:lnTo>
                    <a:lnTo>
                      <a:pt x="5775" y="5900"/>
                    </a:lnTo>
                    <a:lnTo>
                      <a:pt x="5901" y="5900"/>
                    </a:lnTo>
                    <a:lnTo>
                      <a:pt x="5985" y="5817"/>
                    </a:lnTo>
                    <a:lnTo>
                      <a:pt x="6110" y="5796"/>
                    </a:lnTo>
                    <a:lnTo>
                      <a:pt x="6194" y="5712"/>
                    </a:lnTo>
                    <a:lnTo>
                      <a:pt x="6278" y="5649"/>
                    </a:lnTo>
                    <a:lnTo>
                      <a:pt x="6382" y="5670"/>
                    </a:lnTo>
                    <a:lnTo>
                      <a:pt x="6424" y="5608"/>
                    </a:lnTo>
                    <a:lnTo>
                      <a:pt x="6466" y="5587"/>
                    </a:lnTo>
                    <a:lnTo>
                      <a:pt x="6424" y="5587"/>
                    </a:lnTo>
                    <a:lnTo>
                      <a:pt x="6424" y="5545"/>
                    </a:lnTo>
                    <a:lnTo>
                      <a:pt x="6298" y="5440"/>
                    </a:lnTo>
                    <a:lnTo>
                      <a:pt x="6173" y="5398"/>
                    </a:lnTo>
                    <a:lnTo>
                      <a:pt x="5964" y="5189"/>
                    </a:lnTo>
                    <a:lnTo>
                      <a:pt x="5985" y="5126"/>
                    </a:lnTo>
                    <a:lnTo>
                      <a:pt x="5901" y="4938"/>
                    </a:lnTo>
                    <a:lnTo>
                      <a:pt x="5859" y="4875"/>
                    </a:lnTo>
                    <a:lnTo>
                      <a:pt x="5901" y="4771"/>
                    </a:lnTo>
                    <a:lnTo>
                      <a:pt x="5859" y="4729"/>
                    </a:lnTo>
                    <a:lnTo>
                      <a:pt x="5838" y="4624"/>
                    </a:lnTo>
                    <a:lnTo>
                      <a:pt x="5796" y="4540"/>
                    </a:lnTo>
                    <a:lnTo>
                      <a:pt x="5838" y="4540"/>
                    </a:lnTo>
                    <a:lnTo>
                      <a:pt x="5775" y="4394"/>
                    </a:lnTo>
                    <a:lnTo>
                      <a:pt x="5754" y="4248"/>
                    </a:lnTo>
                    <a:lnTo>
                      <a:pt x="5838" y="4206"/>
                    </a:lnTo>
                    <a:lnTo>
                      <a:pt x="5838" y="4038"/>
                    </a:lnTo>
                    <a:lnTo>
                      <a:pt x="5754" y="3976"/>
                    </a:lnTo>
                    <a:lnTo>
                      <a:pt x="5754" y="3766"/>
                    </a:lnTo>
                    <a:lnTo>
                      <a:pt x="5775" y="3620"/>
                    </a:lnTo>
                    <a:lnTo>
                      <a:pt x="5859" y="3578"/>
                    </a:lnTo>
                    <a:lnTo>
                      <a:pt x="5880" y="3599"/>
                    </a:lnTo>
                    <a:lnTo>
                      <a:pt x="5943" y="3515"/>
                    </a:lnTo>
                    <a:lnTo>
                      <a:pt x="5859" y="3306"/>
                    </a:lnTo>
                    <a:lnTo>
                      <a:pt x="5775" y="3306"/>
                    </a:lnTo>
                    <a:lnTo>
                      <a:pt x="5650" y="3180"/>
                    </a:lnTo>
                    <a:lnTo>
                      <a:pt x="5482" y="3055"/>
                    </a:lnTo>
                    <a:lnTo>
                      <a:pt x="5482" y="2929"/>
                    </a:lnTo>
                    <a:lnTo>
                      <a:pt x="5566" y="2657"/>
                    </a:lnTo>
                    <a:lnTo>
                      <a:pt x="5692" y="2302"/>
                    </a:lnTo>
                    <a:lnTo>
                      <a:pt x="5754" y="2239"/>
                    </a:lnTo>
                    <a:lnTo>
                      <a:pt x="5734" y="2134"/>
                    </a:lnTo>
                    <a:lnTo>
                      <a:pt x="5692" y="2113"/>
                    </a:lnTo>
                    <a:lnTo>
                      <a:pt x="5734" y="2113"/>
                    </a:lnTo>
                    <a:lnTo>
                      <a:pt x="5022" y="1611"/>
                    </a:lnTo>
                    <a:lnTo>
                      <a:pt x="4959" y="1527"/>
                    </a:lnTo>
                    <a:lnTo>
                      <a:pt x="4938" y="1486"/>
                    </a:lnTo>
                    <a:lnTo>
                      <a:pt x="4959" y="1402"/>
                    </a:lnTo>
                    <a:lnTo>
                      <a:pt x="4834" y="1214"/>
                    </a:lnTo>
                    <a:lnTo>
                      <a:pt x="27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10"/>
              <p:cNvSpPr/>
              <p:nvPr/>
            </p:nvSpPr>
            <p:spPr>
              <a:xfrm>
                <a:off x="3945415" y="3152954"/>
                <a:ext cx="13956" cy="1096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64" extrusionOk="0">
                    <a:moveTo>
                      <a:pt x="795" y="1"/>
                    </a:moveTo>
                    <a:lnTo>
                      <a:pt x="795" y="84"/>
                    </a:lnTo>
                    <a:lnTo>
                      <a:pt x="732" y="126"/>
                    </a:lnTo>
                    <a:lnTo>
                      <a:pt x="649" y="126"/>
                    </a:lnTo>
                    <a:lnTo>
                      <a:pt x="607" y="84"/>
                    </a:lnTo>
                    <a:lnTo>
                      <a:pt x="544" y="42"/>
                    </a:lnTo>
                    <a:lnTo>
                      <a:pt x="440" y="126"/>
                    </a:lnTo>
                    <a:lnTo>
                      <a:pt x="377" y="147"/>
                    </a:lnTo>
                    <a:lnTo>
                      <a:pt x="335" y="126"/>
                    </a:lnTo>
                    <a:lnTo>
                      <a:pt x="209" y="231"/>
                    </a:lnTo>
                    <a:lnTo>
                      <a:pt x="105" y="356"/>
                    </a:lnTo>
                    <a:lnTo>
                      <a:pt x="0" y="733"/>
                    </a:lnTo>
                    <a:lnTo>
                      <a:pt x="0" y="817"/>
                    </a:lnTo>
                    <a:lnTo>
                      <a:pt x="209" y="817"/>
                    </a:lnTo>
                    <a:lnTo>
                      <a:pt x="272" y="921"/>
                    </a:lnTo>
                    <a:lnTo>
                      <a:pt x="335" y="963"/>
                    </a:lnTo>
                    <a:lnTo>
                      <a:pt x="398" y="921"/>
                    </a:lnTo>
                    <a:lnTo>
                      <a:pt x="419" y="921"/>
                    </a:lnTo>
                    <a:lnTo>
                      <a:pt x="481" y="963"/>
                    </a:lnTo>
                    <a:lnTo>
                      <a:pt x="607" y="921"/>
                    </a:lnTo>
                    <a:lnTo>
                      <a:pt x="607" y="858"/>
                    </a:lnTo>
                    <a:lnTo>
                      <a:pt x="691" y="670"/>
                    </a:lnTo>
                    <a:lnTo>
                      <a:pt x="649" y="566"/>
                    </a:lnTo>
                    <a:lnTo>
                      <a:pt x="712" y="566"/>
                    </a:lnTo>
                    <a:lnTo>
                      <a:pt x="753" y="628"/>
                    </a:lnTo>
                    <a:lnTo>
                      <a:pt x="816" y="628"/>
                    </a:lnTo>
                    <a:lnTo>
                      <a:pt x="858" y="733"/>
                    </a:lnTo>
                    <a:lnTo>
                      <a:pt x="921" y="754"/>
                    </a:lnTo>
                    <a:lnTo>
                      <a:pt x="921" y="817"/>
                    </a:lnTo>
                    <a:lnTo>
                      <a:pt x="942" y="838"/>
                    </a:lnTo>
                    <a:lnTo>
                      <a:pt x="1004" y="838"/>
                    </a:lnTo>
                    <a:lnTo>
                      <a:pt x="1067" y="817"/>
                    </a:lnTo>
                    <a:lnTo>
                      <a:pt x="1130" y="754"/>
                    </a:lnTo>
                    <a:lnTo>
                      <a:pt x="1130" y="670"/>
                    </a:lnTo>
                    <a:lnTo>
                      <a:pt x="1172" y="607"/>
                    </a:lnTo>
                    <a:lnTo>
                      <a:pt x="1151" y="503"/>
                    </a:lnTo>
                    <a:lnTo>
                      <a:pt x="1109" y="314"/>
                    </a:lnTo>
                    <a:lnTo>
                      <a:pt x="1046" y="231"/>
                    </a:lnTo>
                    <a:lnTo>
                      <a:pt x="1046" y="189"/>
                    </a:lnTo>
                    <a:lnTo>
                      <a:pt x="963" y="105"/>
                    </a:lnTo>
                    <a:lnTo>
                      <a:pt x="900" y="21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10"/>
              <p:cNvSpPr/>
              <p:nvPr/>
            </p:nvSpPr>
            <p:spPr>
              <a:xfrm>
                <a:off x="3945415" y="3159380"/>
                <a:ext cx="13706" cy="15956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403" extrusionOk="0">
                    <a:moveTo>
                      <a:pt x="649" y="1"/>
                    </a:moveTo>
                    <a:lnTo>
                      <a:pt x="691" y="105"/>
                    </a:lnTo>
                    <a:lnTo>
                      <a:pt x="607" y="293"/>
                    </a:lnTo>
                    <a:lnTo>
                      <a:pt x="607" y="356"/>
                    </a:lnTo>
                    <a:lnTo>
                      <a:pt x="481" y="398"/>
                    </a:lnTo>
                    <a:lnTo>
                      <a:pt x="419" y="356"/>
                    </a:lnTo>
                    <a:lnTo>
                      <a:pt x="398" y="356"/>
                    </a:lnTo>
                    <a:lnTo>
                      <a:pt x="335" y="398"/>
                    </a:lnTo>
                    <a:lnTo>
                      <a:pt x="272" y="356"/>
                    </a:lnTo>
                    <a:lnTo>
                      <a:pt x="209" y="252"/>
                    </a:lnTo>
                    <a:lnTo>
                      <a:pt x="0" y="252"/>
                    </a:lnTo>
                    <a:lnTo>
                      <a:pt x="0" y="314"/>
                    </a:lnTo>
                    <a:lnTo>
                      <a:pt x="63" y="419"/>
                    </a:lnTo>
                    <a:lnTo>
                      <a:pt x="84" y="565"/>
                    </a:lnTo>
                    <a:lnTo>
                      <a:pt x="84" y="712"/>
                    </a:lnTo>
                    <a:lnTo>
                      <a:pt x="188" y="1402"/>
                    </a:lnTo>
                    <a:lnTo>
                      <a:pt x="481" y="1402"/>
                    </a:lnTo>
                    <a:lnTo>
                      <a:pt x="649" y="1340"/>
                    </a:lnTo>
                    <a:lnTo>
                      <a:pt x="753" y="1193"/>
                    </a:lnTo>
                    <a:lnTo>
                      <a:pt x="921" y="1026"/>
                    </a:lnTo>
                    <a:lnTo>
                      <a:pt x="963" y="984"/>
                    </a:lnTo>
                    <a:lnTo>
                      <a:pt x="1046" y="900"/>
                    </a:lnTo>
                    <a:lnTo>
                      <a:pt x="1151" y="796"/>
                    </a:lnTo>
                    <a:lnTo>
                      <a:pt x="1151" y="712"/>
                    </a:lnTo>
                    <a:lnTo>
                      <a:pt x="1130" y="524"/>
                    </a:lnTo>
                    <a:lnTo>
                      <a:pt x="1046" y="524"/>
                    </a:lnTo>
                    <a:lnTo>
                      <a:pt x="1046" y="461"/>
                    </a:lnTo>
                    <a:lnTo>
                      <a:pt x="942" y="419"/>
                    </a:lnTo>
                    <a:lnTo>
                      <a:pt x="942" y="356"/>
                    </a:lnTo>
                    <a:lnTo>
                      <a:pt x="921" y="293"/>
                    </a:lnTo>
                    <a:lnTo>
                      <a:pt x="921" y="252"/>
                    </a:lnTo>
                    <a:lnTo>
                      <a:pt x="921" y="189"/>
                    </a:lnTo>
                    <a:lnTo>
                      <a:pt x="858" y="168"/>
                    </a:lnTo>
                    <a:lnTo>
                      <a:pt x="816" y="63"/>
                    </a:lnTo>
                    <a:lnTo>
                      <a:pt x="753" y="63"/>
                    </a:lnTo>
                    <a:lnTo>
                      <a:pt x="7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10"/>
              <p:cNvSpPr/>
              <p:nvPr/>
            </p:nvSpPr>
            <p:spPr>
              <a:xfrm>
                <a:off x="3829055" y="3110126"/>
                <a:ext cx="131316" cy="124222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0923" extrusionOk="0">
                    <a:moveTo>
                      <a:pt x="7701" y="0"/>
                    </a:moveTo>
                    <a:lnTo>
                      <a:pt x="7701" y="42"/>
                    </a:lnTo>
                    <a:lnTo>
                      <a:pt x="7743" y="84"/>
                    </a:lnTo>
                    <a:lnTo>
                      <a:pt x="7659" y="189"/>
                    </a:lnTo>
                    <a:lnTo>
                      <a:pt x="7575" y="189"/>
                    </a:lnTo>
                    <a:lnTo>
                      <a:pt x="7491" y="210"/>
                    </a:lnTo>
                    <a:lnTo>
                      <a:pt x="7366" y="210"/>
                    </a:lnTo>
                    <a:lnTo>
                      <a:pt x="7282" y="251"/>
                    </a:lnTo>
                    <a:lnTo>
                      <a:pt x="7240" y="251"/>
                    </a:lnTo>
                    <a:lnTo>
                      <a:pt x="7219" y="189"/>
                    </a:lnTo>
                    <a:lnTo>
                      <a:pt x="7178" y="189"/>
                    </a:lnTo>
                    <a:lnTo>
                      <a:pt x="7157" y="147"/>
                    </a:lnTo>
                    <a:lnTo>
                      <a:pt x="7073" y="126"/>
                    </a:lnTo>
                    <a:lnTo>
                      <a:pt x="6843" y="230"/>
                    </a:lnTo>
                    <a:lnTo>
                      <a:pt x="6759" y="293"/>
                    </a:lnTo>
                    <a:lnTo>
                      <a:pt x="6717" y="335"/>
                    </a:lnTo>
                    <a:lnTo>
                      <a:pt x="6487" y="356"/>
                    </a:lnTo>
                    <a:lnTo>
                      <a:pt x="6403" y="398"/>
                    </a:lnTo>
                    <a:lnTo>
                      <a:pt x="6320" y="314"/>
                    </a:lnTo>
                    <a:lnTo>
                      <a:pt x="6215" y="293"/>
                    </a:lnTo>
                    <a:lnTo>
                      <a:pt x="6111" y="293"/>
                    </a:lnTo>
                    <a:lnTo>
                      <a:pt x="6027" y="398"/>
                    </a:lnTo>
                    <a:lnTo>
                      <a:pt x="5922" y="502"/>
                    </a:lnTo>
                    <a:lnTo>
                      <a:pt x="5964" y="544"/>
                    </a:lnTo>
                    <a:lnTo>
                      <a:pt x="6006" y="607"/>
                    </a:lnTo>
                    <a:lnTo>
                      <a:pt x="5985" y="649"/>
                    </a:lnTo>
                    <a:lnTo>
                      <a:pt x="5859" y="670"/>
                    </a:lnTo>
                    <a:lnTo>
                      <a:pt x="5797" y="649"/>
                    </a:lnTo>
                    <a:lnTo>
                      <a:pt x="5671" y="628"/>
                    </a:lnTo>
                    <a:lnTo>
                      <a:pt x="5567" y="565"/>
                    </a:lnTo>
                    <a:lnTo>
                      <a:pt x="5483" y="565"/>
                    </a:lnTo>
                    <a:lnTo>
                      <a:pt x="5399" y="628"/>
                    </a:lnTo>
                    <a:lnTo>
                      <a:pt x="5336" y="607"/>
                    </a:lnTo>
                    <a:lnTo>
                      <a:pt x="5190" y="607"/>
                    </a:lnTo>
                    <a:lnTo>
                      <a:pt x="5064" y="523"/>
                    </a:lnTo>
                    <a:lnTo>
                      <a:pt x="4939" y="544"/>
                    </a:lnTo>
                    <a:lnTo>
                      <a:pt x="4918" y="502"/>
                    </a:lnTo>
                    <a:lnTo>
                      <a:pt x="4750" y="356"/>
                    </a:lnTo>
                    <a:lnTo>
                      <a:pt x="4667" y="335"/>
                    </a:lnTo>
                    <a:lnTo>
                      <a:pt x="4499" y="210"/>
                    </a:lnTo>
                    <a:lnTo>
                      <a:pt x="4437" y="189"/>
                    </a:lnTo>
                    <a:lnTo>
                      <a:pt x="4353" y="126"/>
                    </a:lnTo>
                    <a:lnTo>
                      <a:pt x="4290" y="126"/>
                    </a:lnTo>
                    <a:lnTo>
                      <a:pt x="4290" y="189"/>
                    </a:lnTo>
                    <a:lnTo>
                      <a:pt x="4186" y="147"/>
                    </a:lnTo>
                    <a:lnTo>
                      <a:pt x="4102" y="251"/>
                    </a:lnTo>
                    <a:lnTo>
                      <a:pt x="4018" y="251"/>
                    </a:lnTo>
                    <a:lnTo>
                      <a:pt x="3976" y="293"/>
                    </a:lnTo>
                    <a:lnTo>
                      <a:pt x="3976" y="356"/>
                    </a:lnTo>
                    <a:lnTo>
                      <a:pt x="3914" y="440"/>
                    </a:lnTo>
                    <a:lnTo>
                      <a:pt x="3914" y="502"/>
                    </a:lnTo>
                    <a:lnTo>
                      <a:pt x="3872" y="544"/>
                    </a:lnTo>
                    <a:lnTo>
                      <a:pt x="3788" y="544"/>
                    </a:lnTo>
                    <a:lnTo>
                      <a:pt x="3788" y="607"/>
                    </a:lnTo>
                    <a:lnTo>
                      <a:pt x="3893" y="733"/>
                    </a:lnTo>
                    <a:lnTo>
                      <a:pt x="3830" y="774"/>
                    </a:lnTo>
                    <a:lnTo>
                      <a:pt x="3809" y="858"/>
                    </a:lnTo>
                    <a:lnTo>
                      <a:pt x="3809" y="984"/>
                    </a:lnTo>
                    <a:lnTo>
                      <a:pt x="3872" y="1088"/>
                    </a:lnTo>
                    <a:lnTo>
                      <a:pt x="3872" y="1339"/>
                    </a:lnTo>
                    <a:lnTo>
                      <a:pt x="3767" y="1381"/>
                    </a:lnTo>
                    <a:lnTo>
                      <a:pt x="3725" y="1486"/>
                    </a:lnTo>
                    <a:lnTo>
                      <a:pt x="3474" y="1800"/>
                    </a:lnTo>
                    <a:lnTo>
                      <a:pt x="3516" y="2009"/>
                    </a:lnTo>
                    <a:lnTo>
                      <a:pt x="3495" y="2135"/>
                    </a:lnTo>
                    <a:lnTo>
                      <a:pt x="3495" y="2281"/>
                    </a:lnTo>
                    <a:lnTo>
                      <a:pt x="3390" y="2386"/>
                    </a:lnTo>
                    <a:lnTo>
                      <a:pt x="3390" y="2532"/>
                    </a:lnTo>
                    <a:lnTo>
                      <a:pt x="3390" y="2616"/>
                    </a:lnTo>
                    <a:lnTo>
                      <a:pt x="3370" y="2804"/>
                    </a:lnTo>
                    <a:lnTo>
                      <a:pt x="3390" y="2825"/>
                    </a:lnTo>
                    <a:lnTo>
                      <a:pt x="3370" y="2971"/>
                    </a:lnTo>
                    <a:lnTo>
                      <a:pt x="3286" y="3034"/>
                    </a:lnTo>
                    <a:lnTo>
                      <a:pt x="3244" y="3223"/>
                    </a:lnTo>
                    <a:lnTo>
                      <a:pt x="3244" y="3390"/>
                    </a:lnTo>
                    <a:lnTo>
                      <a:pt x="3056" y="3704"/>
                    </a:lnTo>
                    <a:lnTo>
                      <a:pt x="2951" y="3746"/>
                    </a:lnTo>
                    <a:lnTo>
                      <a:pt x="2846" y="3808"/>
                    </a:lnTo>
                    <a:lnTo>
                      <a:pt x="2763" y="3787"/>
                    </a:lnTo>
                    <a:lnTo>
                      <a:pt x="2637" y="3892"/>
                    </a:lnTo>
                    <a:lnTo>
                      <a:pt x="2533" y="4018"/>
                    </a:lnTo>
                    <a:lnTo>
                      <a:pt x="2533" y="4164"/>
                    </a:lnTo>
                    <a:lnTo>
                      <a:pt x="2344" y="4332"/>
                    </a:lnTo>
                    <a:lnTo>
                      <a:pt x="2302" y="4436"/>
                    </a:lnTo>
                    <a:lnTo>
                      <a:pt x="2323" y="4624"/>
                    </a:lnTo>
                    <a:lnTo>
                      <a:pt x="2344" y="4645"/>
                    </a:lnTo>
                    <a:lnTo>
                      <a:pt x="2323" y="4959"/>
                    </a:lnTo>
                    <a:lnTo>
                      <a:pt x="2302" y="5127"/>
                    </a:lnTo>
                    <a:lnTo>
                      <a:pt x="2302" y="5231"/>
                    </a:lnTo>
                    <a:lnTo>
                      <a:pt x="2198" y="5378"/>
                    </a:lnTo>
                    <a:lnTo>
                      <a:pt x="2093" y="5420"/>
                    </a:lnTo>
                    <a:lnTo>
                      <a:pt x="2009" y="5482"/>
                    </a:lnTo>
                    <a:lnTo>
                      <a:pt x="1947" y="5566"/>
                    </a:lnTo>
                    <a:lnTo>
                      <a:pt x="1717" y="5796"/>
                    </a:lnTo>
                    <a:lnTo>
                      <a:pt x="1633" y="5901"/>
                    </a:lnTo>
                    <a:lnTo>
                      <a:pt x="1507" y="5984"/>
                    </a:lnTo>
                    <a:lnTo>
                      <a:pt x="1382" y="5901"/>
                    </a:lnTo>
                    <a:lnTo>
                      <a:pt x="1319" y="5796"/>
                    </a:lnTo>
                    <a:lnTo>
                      <a:pt x="1298" y="5775"/>
                    </a:lnTo>
                    <a:lnTo>
                      <a:pt x="1382" y="5650"/>
                    </a:lnTo>
                    <a:lnTo>
                      <a:pt x="1382" y="5587"/>
                    </a:lnTo>
                    <a:lnTo>
                      <a:pt x="1193" y="5650"/>
                    </a:lnTo>
                    <a:lnTo>
                      <a:pt x="1089" y="5754"/>
                    </a:lnTo>
                    <a:lnTo>
                      <a:pt x="1005" y="5733"/>
                    </a:lnTo>
                    <a:lnTo>
                      <a:pt x="942" y="5754"/>
                    </a:lnTo>
                    <a:lnTo>
                      <a:pt x="942" y="5859"/>
                    </a:lnTo>
                    <a:lnTo>
                      <a:pt x="859" y="5943"/>
                    </a:lnTo>
                    <a:lnTo>
                      <a:pt x="754" y="5943"/>
                    </a:lnTo>
                    <a:lnTo>
                      <a:pt x="754" y="5880"/>
                    </a:lnTo>
                    <a:lnTo>
                      <a:pt x="733" y="5838"/>
                    </a:lnTo>
                    <a:lnTo>
                      <a:pt x="629" y="5880"/>
                    </a:lnTo>
                    <a:lnTo>
                      <a:pt x="566" y="5859"/>
                    </a:lnTo>
                    <a:lnTo>
                      <a:pt x="440" y="5984"/>
                    </a:lnTo>
                    <a:lnTo>
                      <a:pt x="315" y="6089"/>
                    </a:lnTo>
                    <a:lnTo>
                      <a:pt x="252" y="6152"/>
                    </a:lnTo>
                    <a:lnTo>
                      <a:pt x="273" y="6361"/>
                    </a:lnTo>
                    <a:lnTo>
                      <a:pt x="210" y="6424"/>
                    </a:lnTo>
                    <a:lnTo>
                      <a:pt x="105" y="6424"/>
                    </a:lnTo>
                    <a:lnTo>
                      <a:pt x="1" y="6508"/>
                    </a:lnTo>
                    <a:lnTo>
                      <a:pt x="22" y="6570"/>
                    </a:lnTo>
                    <a:lnTo>
                      <a:pt x="210" y="6591"/>
                    </a:lnTo>
                    <a:lnTo>
                      <a:pt x="252" y="6633"/>
                    </a:lnTo>
                    <a:lnTo>
                      <a:pt x="273" y="6633"/>
                    </a:lnTo>
                    <a:lnTo>
                      <a:pt x="273" y="6612"/>
                    </a:lnTo>
                    <a:lnTo>
                      <a:pt x="315" y="6591"/>
                    </a:lnTo>
                    <a:lnTo>
                      <a:pt x="377" y="6591"/>
                    </a:lnTo>
                    <a:lnTo>
                      <a:pt x="482" y="6570"/>
                    </a:lnTo>
                    <a:lnTo>
                      <a:pt x="566" y="6528"/>
                    </a:lnTo>
                    <a:lnTo>
                      <a:pt x="1256" y="6528"/>
                    </a:lnTo>
                    <a:lnTo>
                      <a:pt x="1424" y="6570"/>
                    </a:lnTo>
                    <a:lnTo>
                      <a:pt x="1633" y="6528"/>
                    </a:lnTo>
                    <a:lnTo>
                      <a:pt x="2637" y="6528"/>
                    </a:lnTo>
                    <a:lnTo>
                      <a:pt x="2637" y="6612"/>
                    </a:lnTo>
                    <a:lnTo>
                      <a:pt x="2637" y="6633"/>
                    </a:lnTo>
                    <a:lnTo>
                      <a:pt x="2637" y="6717"/>
                    </a:lnTo>
                    <a:lnTo>
                      <a:pt x="2679" y="6780"/>
                    </a:lnTo>
                    <a:lnTo>
                      <a:pt x="2721" y="6842"/>
                    </a:lnTo>
                    <a:lnTo>
                      <a:pt x="2679" y="6905"/>
                    </a:lnTo>
                    <a:lnTo>
                      <a:pt x="2679" y="6989"/>
                    </a:lnTo>
                    <a:lnTo>
                      <a:pt x="2742" y="7093"/>
                    </a:lnTo>
                    <a:lnTo>
                      <a:pt x="2763" y="7219"/>
                    </a:lnTo>
                    <a:lnTo>
                      <a:pt x="2784" y="7261"/>
                    </a:lnTo>
                    <a:lnTo>
                      <a:pt x="2784" y="7345"/>
                    </a:lnTo>
                    <a:lnTo>
                      <a:pt x="2846" y="7365"/>
                    </a:lnTo>
                    <a:lnTo>
                      <a:pt x="2888" y="7449"/>
                    </a:lnTo>
                    <a:lnTo>
                      <a:pt x="2972" y="7554"/>
                    </a:lnTo>
                    <a:lnTo>
                      <a:pt x="2993" y="7763"/>
                    </a:lnTo>
                    <a:lnTo>
                      <a:pt x="3056" y="7784"/>
                    </a:lnTo>
                    <a:lnTo>
                      <a:pt x="3202" y="7784"/>
                    </a:lnTo>
                    <a:lnTo>
                      <a:pt x="3307" y="7763"/>
                    </a:lnTo>
                    <a:lnTo>
                      <a:pt x="3390" y="7784"/>
                    </a:lnTo>
                    <a:lnTo>
                      <a:pt x="3579" y="7826"/>
                    </a:lnTo>
                    <a:lnTo>
                      <a:pt x="3662" y="7763"/>
                    </a:lnTo>
                    <a:lnTo>
                      <a:pt x="4102" y="7742"/>
                    </a:lnTo>
                    <a:lnTo>
                      <a:pt x="4102" y="7575"/>
                    </a:lnTo>
                    <a:lnTo>
                      <a:pt x="4081" y="7470"/>
                    </a:lnTo>
                    <a:lnTo>
                      <a:pt x="4123" y="7449"/>
                    </a:lnTo>
                    <a:lnTo>
                      <a:pt x="4186" y="7345"/>
                    </a:lnTo>
                    <a:lnTo>
                      <a:pt x="4186" y="7198"/>
                    </a:lnTo>
                    <a:lnTo>
                      <a:pt x="4750" y="7156"/>
                    </a:lnTo>
                    <a:lnTo>
                      <a:pt x="4750" y="7114"/>
                    </a:lnTo>
                    <a:lnTo>
                      <a:pt x="4939" y="7135"/>
                    </a:lnTo>
                    <a:lnTo>
                      <a:pt x="4918" y="7219"/>
                    </a:lnTo>
                    <a:lnTo>
                      <a:pt x="4876" y="7261"/>
                    </a:lnTo>
                    <a:lnTo>
                      <a:pt x="4918" y="7324"/>
                    </a:lnTo>
                    <a:lnTo>
                      <a:pt x="5567" y="7365"/>
                    </a:lnTo>
                    <a:lnTo>
                      <a:pt x="5587" y="7449"/>
                    </a:lnTo>
                    <a:lnTo>
                      <a:pt x="5587" y="7533"/>
                    </a:lnTo>
                    <a:lnTo>
                      <a:pt x="5587" y="7617"/>
                    </a:lnTo>
                    <a:lnTo>
                      <a:pt x="5546" y="7721"/>
                    </a:lnTo>
                    <a:lnTo>
                      <a:pt x="5504" y="7826"/>
                    </a:lnTo>
                    <a:lnTo>
                      <a:pt x="5567" y="7889"/>
                    </a:lnTo>
                    <a:lnTo>
                      <a:pt x="5567" y="7972"/>
                    </a:lnTo>
                    <a:lnTo>
                      <a:pt x="5546" y="8035"/>
                    </a:lnTo>
                    <a:lnTo>
                      <a:pt x="5546" y="8056"/>
                    </a:lnTo>
                    <a:lnTo>
                      <a:pt x="5567" y="8140"/>
                    </a:lnTo>
                    <a:lnTo>
                      <a:pt x="5567" y="8349"/>
                    </a:lnTo>
                    <a:lnTo>
                      <a:pt x="5504" y="8453"/>
                    </a:lnTo>
                    <a:lnTo>
                      <a:pt x="5567" y="8495"/>
                    </a:lnTo>
                    <a:lnTo>
                      <a:pt x="5567" y="8579"/>
                    </a:lnTo>
                    <a:lnTo>
                      <a:pt x="5608" y="8621"/>
                    </a:lnTo>
                    <a:lnTo>
                      <a:pt x="5608" y="8705"/>
                    </a:lnTo>
                    <a:lnTo>
                      <a:pt x="5650" y="8725"/>
                    </a:lnTo>
                    <a:lnTo>
                      <a:pt x="5671" y="8788"/>
                    </a:lnTo>
                    <a:lnTo>
                      <a:pt x="5713" y="8809"/>
                    </a:lnTo>
                    <a:lnTo>
                      <a:pt x="5755" y="8872"/>
                    </a:lnTo>
                    <a:lnTo>
                      <a:pt x="5713" y="8935"/>
                    </a:lnTo>
                    <a:lnTo>
                      <a:pt x="5713" y="9018"/>
                    </a:lnTo>
                    <a:lnTo>
                      <a:pt x="5797" y="9081"/>
                    </a:lnTo>
                    <a:lnTo>
                      <a:pt x="5797" y="9144"/>
                    </a:lnTo>
                    <a:lnTo>
                      <a:pt x="5776" y="9186"/>
                    </a:lnTo>
                    <a:lnTo>
                      <a:pt x="5776" y="9311"/>
                    </a:lnTo>
                    <a:lnTo>
                      <a:pt x="5859" y="9353"/>
                    </a:lnTo>
                    <a:lnTo>
                      <a:pt x="5818" y="9437"/>
                    </a:lnTo>
                    <a:lnTo>
                      <a:pt x="5818" y="9458"/>
                    </a:lnTo>
                    <a:lnTo>
                      <a:pt x="5776" y="9500"/>
                    </a:lnTo>
                    <a:lnTo>
                      <a:pt x="5776" y="9625"/>
                    </a:lnTo>
                    <a:lnTo>
                      <a:pt x="5797" y="9646"/>
                    </a:lnTo>
                    <a:lnTo>
                      <a:pt x="5859" y="9646"/>
                    </a:lnTo>
                    <a:lnTo>
                      <a:pt x="5901" y="9625"/>
                    </a:lnTo>
                    <a:lnTo>
                      <a:pt x="5964" y="9604"/>
                    </a:lnTo>
                    <a:lnTo>
                      <a:pt x="5985" y="9562"/>
                    </a:lnTo>
                    <a:lnTo>
                      <a:pt x="6027" y="9562"/>
                    </a:lnTo>
                    <a:lnTo>
                      <a:pt x="6111" y="9625"/>
                    </a:lnTo>
                    <a:lnTo>
                      <a:pt x="6173" y="9646"/>
                    </a:lnTo>
                    <a:lnTo>
                      <a:pt x="6320" y="9646"/>
                    </a:lnTo>
                    <a:lnTo>
                      <a:pt x="6383" y="9667"/>
                    </a:lnTo>
                    <a:lnTo>
                      <a:pt x="6424" y="9646"/>
                    </a:lnTo>
                    <a:lnTo>
                      <a:pt x="6508" y="9625"/>
                    </a:lnTo>
                    <a:lnTo>
                      <a:pt x="6592" y="9562"/>
                    </a:lnTo>
                    <a:lnTo>
                      <a:pt x="6696" y="9541"/>
                    </a:lnTo>
                    <a:lnTo>
                      <a:pt x="6801" y="9541"/>
                    </a:lnTo>
                    <a:lnTo>
                      <a:pt x="6843" y="9604"/>
                    </a:lnTo>
                    <a:lnTo>
                      <a:pt x="6906" y="9562"/>
                    </a:lnTo>
                    <a:lnTo>
                      <a:pt x="7010" y="9625"/>
                    </a:lnTo>
                    <a:lnTo>
                      <a:pt x="7031" y="9646"/>
                    </a:lnTo>
                    <a:lnTo>
                      <a:pt x="7031" y="9751"/>
                    </a:lnTo>
                    <a:lnTo>
                      <a:pt x="7052" y="9772"/>
                    </a:lnTo>
                    <a:lnTo>
                      <a:pt x="7073" y="9814"/>
                    </a:lnTo>
                    <a:lnTo>
                      <a:pt x="7157" y="9751"/>
                    </a:lnTo>
                    <a:lnTo>
                      <a:pt x="7240" y="9709"/>
                    </a:lnTo>
                    <a:lnTo>
                      <a:pt x="7324" y="9709"/>
                    </a:lnTo>
                    <a:lnTo>
                      <a:pt x="7345" y="9667"/>
                    </a:lnTo>
                    <a:lnTo>
                      <a:pt x="7491" y="9625"/>
                    </a:lnTo>
                    <a:lnTo>
                      <a:pt x="7554" y="9625"/>
                    </a:lnTo>
                    <a:lnTo>
                      <a:pt x="7554" y="9751"/>
                    </a:lnTo>
                    <a:lnTo>
                      <a:pt x="7575" y="9814"/>
                    </a:lnTo>
                    <a:lnTo>
                      <a:pt x="7575" y="9876"/>
                    </a:lnTo>
                    <a:lnTo>
                      <a:pt x="7575" y="9939"/>
                    </a:lnTo>
                    <a:lnTo>
                      <a:pt x="7638" y="9939"/>
                    </a:lnTo>
                    <a:lnTo>
                      <a:pt x="7743" y="9981"/>
                    </a:lnTo>
                    <a:lnTo>
                      <a:pt x="7784" y="9981"/>
                    </a:lnTo>
                    <a:lnTo>
                      <a:pt x="7910" y="10065"/>
                    </a:lnTo>
                    <a:lnTo>
                      <a:pt x="8056" y="10086"/>
                    </a:lnTo>
                    <a:lnTo>
                      <a:pt x="8182" y="10127"/>
                    </a:lnTo>
                    <a:lnTo>
                      <a:pt x="8182" y="10148"/>
                    </a:lnTo>
                    <a:lnTo>
                      <a:pt x="8287" y="10148"/>
                    </a:lnTo>
                    <a:lnTo>
                      <a:pt x="8433" y="10086"/>
                    </a:lnTo>
                    <a:lnTo>
                      <a:pt x="8475" y="10044"/>
                    </a:lnTo>
                    <a:lnTo>
                      <a:pt x="8517" y="9876"/>
                    </a:lnTo>
                    <a:lnTo>
                      <a:pt x="8600" y="9876"/>
                    </a:lnTo>
                    <a:lnTo>
                      <a:pt x="8642" y="9855"/>
                    </a:lnTo>
                    <a:lnTo>
                      <a:pt x="8684" y="9855"/>
                    </a:lnTo>
                    <a:lnTo>
                      <a:pt x="8684" y="10023"/>
                    </a:lnTo>
                    <a:lnTo>
                      <a:pt x="8789" y="10127"/>
                    </a:lnTo>
                    <a:lnTo>
                      <a:pt x="8789" y="10190"/>
                    </a:lnTo>
                    <a:lnTo>
                      <a:pt x="8935" y="10274"/>
                    </a:lnTo>
                    <a:lnTo>
                      <a:pt x="9144" y="10337"/>
                    </a:lnTo>
                    <a:lnTo>
                      <a:pt x="9270" y="10441"/>
                    </a:lnTo>
                    <a:lnTo>
                      <a:pt x="9375" y="10588"/>
                    </a:lnTo>
                    <a:lnTo>
                      <a:pt x="9479" y="10671"/>
                    </a:lnTo>
                    <a:lnTo>
                      <a:pt x="9584" y="10797"/>
                    </a:lnTo>
                    <a:lnTo>
                      <a:pt x="9730" y="10922"/>
                    </a:lnTo>
                    <a:lnTo>
                      <a:pt x="9793" y="10922"/>
                    </a:lnTo>
                    <a:lnTo>
                      <a:pt x="9898" y="10902"/>
                    </a:lnTo>
                    <a:lnTo>
                      <a:pt x="9981" y="10860"/>
                    </a:lnTo>
                    <a:lnTo>
                      <a:pt x="10002" y="10881"/>
                    </a:lnTo>
                    <a:lnTo>
                      <a:pt x="10044" y="10902"/>
                    </a:lnTo>
                    <a:lnTo>
                      <a:pt x="10107" y="10922"/>
                    </a:lnTo>
                    <a:lnTo>
                      <a:pt x="10170" y="10881"/>
                    </a:lnTo>
                    <a:lnTo>
                      <a:pt x="10107" y="10253"/>
                    </a:lnTo>
                    <a:lnTo>
                      <a:pt x="10065" y="10232"/>
                    </a:lnTo>
                    <a:lnTo>
                      <a:pt x="9940" y="10253"/>
                    </a:lnTo>
                    <a:lnTo>
                      <a:pt x="9940" y="10337"/>
                    </a:lnTo>
                    <a:lnTo>
                      <a:pt x="9981" y="10378"/>
                    </a:lnTo>
                    <a:lnTo>
                      <a:pt x="9688" y="10378"/>
                    </a:lnTo>
                    <a:lnTo>
                      <a:pt x="9647" y="10295"/>
                    </a:lnTo>
                    <a:lnTo>
                      <a:pt x="9626" y="10232"/>
                    </a:lnTo>
                    <a:lnTo>
                      <a:pt x="9458" y="10065"/>
                    </a:lnTo>
                    <a:lnTo>
                      <a:pt x="9375" y="9981"/>
                    </a:lnTo>
                    <a:lnTo>
                      <a:pt x="9375" y="9855"/>
                    </a:lnTo>
                    <a:lnTo>
                      <a:pt x="9375" y="9521"/>
                    </a:lnTo>
                    <a:lnTo>
                      <a:pt x="9375" y="9437"/>
                    </a:lnTo>
                    <a:lnTo>
                      <a:pt x="9479" y="9332"/>
                    </a:lnTo>
                    <a:lnTo>
                      <a:pt x="9542" y="9290"/>
                    </a:lnTo>
                    <a:lnTo>
                      <a:pt x="9521" y="9249"/>
                    </a:lnTo>
                    <a:lnTo>
                      <a:pt x="9563" y="9228"/>
                    </a:lnTo>
                    <a:lnTo>
                      <a:pt x="9563" y="9102"/>
                    </a:lnTo>
                    <a:lnTo>
                      <a:pt x="9563" y="9018"/>
                    </a:lnTo>
                    <a:lnTo>
                      <a:pt x="9563" y="8935"/>
                    </a:lnTo>
                    <a:lnTo>
                      <a:pt x="9563" y="8872"/>
                    </a:lnTo>
                    <a:lnTo>
                      <a:pt x="9584" y="8809"/>
                    </a:lnTo>
                    <a:lnTo>
                      <a:pt x="9626" y="8767"/>
                    </a:lnTo>
                    <a:lnTo>
                      <a:pt x="9542" y="8725"/>
                    </a:lnTo>
                    <a:lnTo>
                      <a:pt x="9479" y="8663"/>
                    </a:lnTo>
                    <a:lnTo>
                      <a:pt x="9458" y="8558"/>
                    </a:lnTo>
                    <a:lnTo>
                      <a:pt x="9688" y="8077"/>
                    </a:lnTo>
                    <a:lnTo>
                      <a:pt x="10630" y="7868"/>
                    </a:lnTo>
                    <a:lnTo>
                      <a:pt x="10714" y="7889"/>
                    </a:lnTo>
                    <a:lnTo>
                      <a:pt x="10588" y="7449"/>
                    </a:lnTo>
                    <a:lnTo>
                      <a:pt x="10170" y="6884"/>
                    </a:lnTo>
                    <a:lnTo>
                      <a:pt x="10044" y="6194"/>
                    </a:lnTo>
                    <a:lnTo>
                      <a:pt x="9960" y="5733"/>
                    </a:lnTo>
                    <a:lnTo>
                      <a:pt x="9856" y="5043"/>
                    </a:lnTo>
                    <a:lnTo>
                      <a:pt x="9856" y="4896"/>
                    </a:lnTo>
                    <a:lnTo>
                      <a:pt x="9835" y="4750"/>
                    </a:lnTo>
                    <a:lnTo>
                      <a:pt x="9772" y="4645"/>
                    </a:lnTo>
                    <a:lnTo>
                      <a:pt x="9772" y="4583"/>
                    </a:lnTo>
                    <a:lnTo>
                      <a:pt x="9772" y="4499"/>
                    </a:lnTo>
                    <a:lnTo>
                      <a:pt x="9877" y="4122"/>
                    </a:lnTo>
                    <a:lnTo>
                      <a:pt x="9981" y="3997"/>
                    </a:lnTo>
                    <a:lnTo>
                      <a:pt x="10107" y="3892"/>
                    </a:lnTo>
                    <a:lnTo>
                      <a:pt x="10149" y="3871"/>
                    </a:lnTo>
                    <a:lnTo>
                      <a:pt x="10107" y="3746"/>
                    </a:lnTo>
                    <a:lnTo>
                      <a:pt x="10191" y="3536"/>
                    </a:lnTo>
                    <a:lnTo>
                      <a:pt x="10212" y="3327"/>
                    </a:lnTo>
                    <a:lnTo>
                      <a:pt x="10212" y="3160"/>
                    </a:lnTo>
                    <a:lnTo>
                      <a:pt x="10253" y="3118"/>
                    </a:lnTo>
                    <a:lnTo>
                      <a:pt x="10484" y="2699"/>
                    </a:lnTo>
                    <a:lnTo>
                      <a:pt x="10525" y="2616"/>
                    </a:lnTo>
                    <a:lnTo>
                      <a:pt x="10714" y="2407"/>
                    </a:lnTo>
                    <a:lnTo>
                      <a:pt x="11007" y="2009"/>
                    </a:lnTo>
                    <a:lnTo>
                      <a:pt x="11028" y="1925"/>
                    </a:lnTo>
                    <a:lnTo>
                      <a:pt x="10986" y="1863"/>
                    </a:lnTo>
                    <a:lnTo>
                      <a:pt x="10923" y="1779"/>
                    </a:lnTo>
                    <a:lnTo>
                      <a:pt x="10839" y="1716"/>
                    </a:lnTo>
                    <a:lnTo>
                      <a:pt x="10881" y="1591"/>
                    </a:lnTo>
                    <a:lnTo>
                      <a:pt x="10902" y="1381"/>
                    </a:lnTo>
                    <a:lnTo>
                      <a:pt x="10902" y="1235"/>
                    </a:lnTo>
                    <a:lnTo>
                      <a:pt x="10944" y="1151"/>
                    </a:lnTo>
                    <a:lnTo>
                      <a:pt x="10986" y="1047"/>
                    </a:lnTo>
                    <a:lnTo>
                      <a:pt x="10944" y="1026"/>
                    </a:lnTo>
                    <a:lnTo>
                      <a:pt x="10776" y="1026"/>
                    </a:lnTo>
                    <a:lnTo>
                      <a:pt x="10776" y="942"/>
                    </a:lnTo>
                    <a:lnTo>
                      <a:pt x="10735" y="858"/>
                    </a:lnTo>
                    <a:lnTo>
                      <a:pt x="10693" y="837"/>
                    </a:lnTo>
                    <a:lnTo>
                      <a:pt x="10672" y="733"/>
                    </a:lnTo>
                    <a:lnTo>
                      <a:pt x="10588" y="670"/>
                    </a:lnTo>
                    <a:lnTo>
                      <a:pt x="10463" y="628"/>
                    </a:lnTo>
                    <a:lnTo>
                      <a:pt x="10400" y="565"/>
                    </a:lnTo>
                    <a:lnTo>
                      <a:pt x="10358" y="502"/>
                    </a:lnTo>
                    <a:lnTo>
                      <a:pt x="10274" y="335"/>
                    </a:lnTo>
                    <a:lnTo>
                      <a:pt x="10212" y="314"/>
                    </a:lnTo>
                    <a:lnTo>
                      <a:pt x="10086" y="314"/>
                    </a:lnTo>
                    <a:lnTo>
                      <a:pt x="10044" y="398"/>
                    </a:lnTo>
                    <a:lnTo>
                      <a:pt x="9981" y="440"/>
                    </a:lnTo>
                    <a:lnTo>
                      <a:pt x="9877" y="502"/>
                    </a:lnTo>
                    <a:lnTo>
                      <a:pt x="9835" y="502"/>
                    </a:lnTo>
                    <a:lnTo>
                      <a:pt x="9793" y="440"/>
                    </a:lnTo>
                    <a:lnTo>
                      <a:pt x="9584" y="440"/>
                    </a:lnTo>
                    <a:lnTo>
                      <a:pt x="9521" y="502"/>
                    </a:lnTo>
                    <a:lnTo>
                      <a:pt x="9479" y="544"/>
                    </a:lnTo>
                    <a:lnTo>
                      <a:pt x="9416" y="565"/>
                    </a:lnTo>
                    <a:lnTo>
                      <a:pt x="9312" y="523"/>
                    </a:lnTo>
                    <a:lnTo>
                      <a:pt x="9165" y="440"/>
                    </a:lnTo>
                    <a:lnTo>
                      <a:pt x="9124" y="356"/>
                    </a:lnTo>
                    <a:lnTo>
                      <a:pt x="9040" y="335"/>
                    </a:lnTo>
                    <a:lnTo>
                      <a:pt x="8998" y="293"/>
                    </a:lnTo>
                    <a:lnTo>
                      <a:pt x="8956" y="189"/>
                    </a:lnTo>
                    <a:lnTo>
                      <a:pt x="8935" y="147"/>
                    </a:lnTo>
                    <a:lnTo>
                      <a:pt x="8831" y="105"/>
                    </a:lnTo>
                    <a:lnTo>
                      <a:pt x="8705" y="105"/>
                    </a:lnTo>
                    <a:lnTo>
                      <a:pt x="8517" y="189"/>
                    </a:lnTo>
                    <a:lnTo>
                      <a:pt x="8496" y="147"/>
                    </a:lnTo>
                    <a:lnTo>
                      <a:pt x="8266" y="147"/>
                    </a:lnTo>
                    <a:lnTo>
                      <a:pt x="8182" y="105"/>
                    </a:lnTo>
                    <a:lnTo>
                      <a:pt x="8098" y="84"/>
                    </a:lnTo>
                    <a:lnTo>
                      <a:pt x="8056" y="42"/>
                    </a:lnTo>
                    <a:lnTo>
                      <a:pt x="7868" y="42"/>
                    </a:lnTo>
                    <a:lnTo>
                      <a:pt x="77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A6CBC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10"/>
              <p:cNvSpPr/>
              <p:nvPr/>
            </p:nvSpPr>
            <p:spPr>
              <a:xfrm>
                <a:off x="3970326" y="3207451"/>
                <a:ext cx="21934" cy="52837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4646" extrusionOk="0">
                    <a:moveTo>
                      <a:pt x="210" y="0"/>
                    </a:moveTo>
                    <a:lnTo>
                      <a:pt x="189" y="21"/>
                    </a:lnTo>
                    <a:lnTo>
                      <a:pt x="210" y="105"/>
                    </a:lnTo>
                    <a:lnTo>
                      <a:pt x="231" y="126"/>
                    </a:lnTo>
                    <a:lnTo>
                      <a:pt x="273" y="209"/>
                    </a:lnTo>
                    <a:lnTo>
                      <a:pt x="377" y="251"/>
                    </a:lnTo>
                    <a:lnTo>
                      <a:pt x="419" y="272"/>
                    </a:lnTo>
                    <a:lnTo>
                      <a:pt x="419" y="314"/>
                    </a:lnTo>
                    <a:lnTo>
                      <a:pt x="377" y="460"/>
                    </a:lnTo>
                    <a:lnTo>
                      <a:pt x="377" y="523"/>
                    </a:lnTo>
                    <a:lnTo>
                      <a:pt x="482" y="586"/>
                    </a:lnTo>
                    <a:lnTo>
                      <a:pt x="503" y="670"/>
                    </a:lnTo>
                    <a:lnTo>
                      <a:pt x="503" y="795"/>
                    </a:lnTo>
                    <a:lnTo>
                      <a:pt x="482" y="837"/>
                    </a:lnTo>
                    <a:lnTo>
                      <a:pt x="482" y="879"/>
                    </a:lnTo>
                    <a:lnTo>
                      <a:pt x="335" y="1004"/>
                    </a:lnTo>
                    <a:lnTo>
                      <a:pt x="335" y="1088"/>
                    </a:lnTo>
                    <a:lnTo>
                      <a:pt x="377" y="1193"/>
                    </a:lnTo>
                    <a:lnTo>
                      <a:pt x="377" y="1276"/>
                    </a:lnTo>
                    <a:lnTo>
                      <a:pt x="398" y="1360"/>
                    </a:lnTo>
                    <a:lnTo>
                      <a:pt x="335" y="1423"/>
                    </a:lnTo>
                    <a:lnTo>
                      <a:pt x="398" y="1507"/>
                    </a:lnTo>
                    <a:lnTo>
                      <a:pt x="398" y="1590"/>
                    </a:lnTo>
                    <a:lnTo>
                      <a:pt x="335" y="1611"/>
                    </a:lnTo>
                    <a:lnTo>
                      <a:pt x="377" y="1695"/>
                    </a:lnTo>
                    <a:lnTo>
                      <a:pt x="398" y="1737"/>
                    </a:lnTo>
                    <a:lnTo>
                      <a:pt x="440" y="1779"/>
                    </a:lnTo>
                    <a:lnTo>
                      <a:pt x="440" y="1820"/>
                    </a:lnTo>
                    <a:lnTo>
                      <a:pt x="398" y="1820"/>
                    </a:lnTo>
                    <a:lnTo>
                      <a:pt x="377" y="1904"/>
                    </a:lnTo>
                    <a:lnTo>
                      <a:pt x="293" y="1925"/>
                    </a:lnTo>
                    <a:lnTo>
                      <a:pt x="168" y="2030"/>
                    </a:lnTo>
                    <a:lnTo>
                      <a:pt x="126" y="2051"/>
                    </a:lnTo>
                    <a:lnTo>
                      <a:pt x="126" y="2134"/>
                    </a:lnTo>
                    <a:lnTo>
                      <a:pt x="168" y="2197"/>
                    </a:lnTo>
                    <a:lnTo>
                      <a:pt x="126" y="2260"/>
                    </a:lnTo>
                    <a:lnTo>
                      <a:pt x="126" y="2344"/>
                    </a:lnTo>
                    <a:lnTo>
                      <a:pt x="63" y="2448"/>
                    </a:lnTo>
                    <a:lnTo>
                      <a:pt x="1" y="2469"/>
                    </a:lnTo>
                    <a:lnTo>
                      <a:pt x="1" y="2532"/>
                    </a:lnTo>
                    <a:lnTo>
                      <a:pt x="84" y="2636"/>
                    </a:lnTo>
                    <a:lnTo>
                      <a:pt x="126" y="2741"/>
                    </a:lnTo>
                    <a:lnTo>
                      <a:pt x="168" y="2783"/>
                    </a:lnTo>
                    <a:lnTo>
                      <a:pt x="314" y="2762"/>
                    </a:lnTo>
                    <a:lnTo>
                      <a:pt x="335" y="2825"/>
                    </a:lnTo>
                    <a:lnTo>
                      <a:pt x="377" y="2867"/>
                    </a:lnTo>
                    <a:lnTo>
                      <a:pt x="419" y="2929"/>
                    </a:lnTo>
                    <a:lnTo>
                      <a:pt x="419" y="2992"/>
                    </a:lnTo>
                    <a:lnTo>
                      <a:pt x="524" y="3055"/>
                    </a:lnTo>
                    <a:lnTo>
                      <a:pt x="586" y="3034"/>
                    </a:lnTo>
                    <a:lnTo>
                      <a:pt x="628" y="3034"/>
                    </a:lnTo>
                    <a:lnTo>
                      <a:pt x="691" y="2971"/>
                    </a:lnTo>
                    <a:lnTo>
                      <a:pt x="817" y="2971"/>
                    </a:lnTo>
                    <a:lnTo>
                      <a:pt x="963" y="2992"/>
                    </a:lnTo>
                    <a:lnTo>
                      <a:pt x="1026" y="3097"/>
                    </a:lnTo>
                    <a:lnTo>
                      <a:pt x="1026" y="3264"/>
                    </a:lnTo>
                    <a:lnTo>
                      <a:pt x="1005" y="3390"/>
                    </a:lnTo>
                    <a:lnTo>
                      <a:pt x="900" y="3515"/>
                    </a:lnTo>
                    <a:lnTo>
                      <a:pt x="837" y="3662"/>
                    </a:lnTo>
                    <a:lnTo>
                      <a:pt x="796" y="3766"/>
                    </a:lnTo>
                    <a:lnTo>
                      <a:pt x="796" y="3871"/>
                    </a:lnTo>
                    <a:lnTo>
                      <a:pt x="837" y="3996"/>
                    </a:lnTo>
                    <a:lnTo>
                      <a:pt x="837" y="4080"/>
                    </a:lnTo>
                    <a:lnTo>
                      <a:pt x="942" y="4206"/>
                    </a:lnTo>
                    <a:lnTo>
                      <a:pt x="1047" y="4289"/>
                    </a:lnTo>
                    <a:lnTo>
                      <a:pt x="1130" y="4331"/>
                    </a:lnTo>
                    <a:lnTo>
                      <a:pt x="1172" y="4394"/>
                    </a:lnTo>
                    <a:lnTo>
                      <a:pt x="1256" y="4499"/>
                    </a:lnTo>
                    <a:lnTo>
                      <a:pt x="1235" y="4541"/>
                    </a:lnTo>
                    <a:lnTo>
                      <a:pt x="1256" y="4645"/>
                    </a:lnTo>
                    <a:lnTo>
                      <a:pt x="1361" y="4624"/>
                    </a:lnTo>
                    <a:lnTo>
                      <a:pt x="1381" y="4499"/>
                    </a:lnTo>
                    <a:lnTo>
                      <a:pt x="1361" y="4352"/>
                    </a:lnTo>
                    <a:lnTo>
                      <a:pt x="1423" y="4248"/>
                    </a:lnTo>
                    <a:lnTo>
                      <a:pt x="1423" y="4143"/>
                    </a:lnTo>
                    <a:lnTo>
                      <a:pt x="1486" y="3996"/>
                    </a:lnTo>
                    <a:lnTo>
                      <a:pt x="1591" y="3976"/>
                    </a:lnTo>
                    <a:lnTo>
                      <a:pt x="1674" y="3913"/>
                    </a:lnTo>
                    <a:lnTo>
                      <a:pt x="1695" y="3808"/>
                    </a:lnTo>
                    <a:lnTo>
                      <a:pt x="1737" y="3599"/>
                    </a:lnTo>
                    <a:lnTo>
                      <a:pt x="1653" y="3515"/>
                    </a:lnTo>
                    <a:lnTo>
                      <a:pt x="1674" y="3473"/>
                    </a:lnTo>
                    <a:lnTo>
                      <a:pt x="1653" y="3452"/>
                    </a:lnTo>
                    <a:lnTo>
                      <a:pt x="1674" y="3390"/>
                    </a:lnTo>
                    <a:lnTo>
                      <a:pt x="1737" y="3390"/>
                    </a:lnTo>
                    <a:lnTo>
                      <a:pt x="1758" y="3306"/>
                    </a:lnTo>
                    <a:lnTo>
                      <a:pt x="1842" y="3306"/>
                    </a:lnTo>
                    <a:lnTo>
                      <a:pt x="1842" y="3243"/>
                    </a:lnTo>
                    <a:lnTo>
                      <a:pt x="1779" y="3160"/>
                    </a:lnTo>
                    <a:lnTo>
                      <a:pt x="1737" y="3034"/>
                    </a:lnTo>
                    <a:lnTo>
                      <a:pt x="1591" y="2846"/>
                    </a:lnTo>
                    <a:lnTo>
                      <a:pt x="1570" y="2741"/>
                    </a:lnTo>
                    <a:lnTo>
                      <a:pt x="1361" y="2553"/>
                    </a:lnTo>
                    <a:lnTo>
                      <a:pt x="1319" y="2532"/>
                    </a:lnTo>
                    <a:lnTo>
                      <a:pt x="1277" y="2469"/>
                    </a:lnTo>
                    <a:lnTo>
                      <a:pt x="1172" y="2406"/>
                    </a:lnTo>
                    <a:lnTo>
                      <a:pt x="1005" y="2323"/>
                    </a:lnTo>
                    <a:lnTo>
                      <a:pt x="921" y="1779"/>
                    </a:lnTo>
                    <a:lnTo>
                      <a:pt x="942" y="1674"/>
                    </a:lnTo>
                    <a:lnTo>
                      <a:pt x="942" y="691"/>
                    </a:lnTo>
                    <a:lnTo>
                      <a:pt x="921" y="481"/>
                    </a:lnTo>
                    <a:lnTo>
                      <a:pt x="733" y="272"/>
                    </a:lnTo>
                    <a:lnTo>
                      <a:pt x="649" y="209"/>
                    </a:lnTo>
                    <a:lnTo>
                      <a:pt x="607" y="167"/>
                    </a:lnTo>
                    <a:lnTo>
                      <a:pt x="586" y="126"/>
                    </a:lnTo>
                    <a:lnTo>
                      <a:pt x="524" y="126"/>
                    </a:lnTo>
                    <a:lnTo>
                      <a:pt x="503" y="105"/>
                    </a:lnTo>
                    <a:lnTo>
                      <a:pt x="419" y="63"/>
                    </a:lnTo>
                    <a:lnTo>
                      <a:pt x="398" y="105"/>
                    </a:lnTo>
                    <a:lnTo>
                      <a:pt x="377" y="63"/>
                    </a:lnTo>
                    <a:lnTo>
                      <a:pt x="293" y="63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10"/>
              <p:cNvSpPr/>
              <p:nvPr/>
            </p:nvSpPr>
            <p:spPr>
              <a:xfrm>
                <a:off x="3895082" y="3199593"/>
                <a:ext cx="81233" cy="66165"/>
              </a:xfrm>
              <a:custGeom>
                <a:avLst/>
                <a:gdLst/>
                <a:ahLst/>
                <a:cxnLst/>
                <a:rect l="l" t="t" r="r" b="b"/>
                <a:pathLst>
                  <a:path w="6822" h="5818" extrusionOk="0">
                    <a:moveTo>
                      <a:pt x="5085" y="1"/>
                    </a:moveTo>
                    <a:lnTo>
                      <a:pt x="4143" y="210"/>
                    </a:lnTo>
                    <a:lnTo>
                      <a:pt x="3913" y="691"/>
                    </a:lnTo>
                    <a:lnTo>
                      <a:pt x="3934" y="796"/>
                    </a:lnTo>
                    <a:lnTo>
                      <a:pt x="3997" y="858"/>
                    </a:lnTo>
                    <a:lnTo>
                      <a:pt x="4081" y="900"/>
                    </a:lnTo>
                    <a:lnTo>
                      <a:pt x="4039" y="942"/>
                    </a:lnTo>
                    <a:lnTo>
                      <a:pt x="4018" y="1005"/>
                    </a:lnTo>
                    <a:lnTo>
                      <a:pt x="4018" y="1068"/>
                    </a:lnTo>
                    <a:lnTo>
                      <a:pt x="4018" y="1151"/>
                    </a:lnTo>
                    <a:lnTo>
                      <a:pt x="4018" y="1235"/>
                    </a:lnTo>
                    <a:lnTo>
                      <a:pt x="4018" y="1361"/>
                    </a:lnTo>
                    <a:lnTo>
                      <a:pt x="3976" y="1382"/>
                    </a:lnTo>
                    <a:lnTo>
                      <a:pt x="3997" y="1423"/>
                    </a:lnTo>
                    <a:lnTo>
                      <a:pt x="3934" y="1465"/>
                    </a:lnTo>
                    <a:lnTo>
                      <a:pt x="3830" y="1570"/>
                    </a:lnTo>
                    <a:lnTo>
                      <a:pt x="3830" y="1654"/>
                    </a:lnTo>
                    <a:lnTo>
                      <a:pt x="3830" y="1988"/>
                    </a:lnTo>
                    <a:lnTo>
                      <a:pt x="3830" y="2114"/>
                    </a:lnTo>
                    <a:lnTo>
                      <a:pt x="3913" y="2198"/>
                    </a:lnTo>
                    <a:lnTo>
                      <a:pt x="4081" y="2365"/>
                    </a:lnTo>
                    <a:lnTo>
                      <a:pt x="4102" y="2428"/>
                    </a:lnTo>
                    <a:lnTo>
                      <a:pt x="4143" y="2511"/>
                    </a:lnTo>
                    <a:lnTo>
                      <a:pt x="4436" y="2511"/>
                    </a:lnTo>
                    <a:lnTo>
                      <a:pt x="4395" y="2470"/>
                    </a:lnTo>
                    <a:lnTo>
                      <a:pt x="4395" y="2386"/>
                    </a:lnTo>
                    <a:lnTo>
                      <a:pt x="4520" y="2365"/>
                    </a:lnTo>
                    <a:lnTo>
                      <a:pt x="4562" y="2386"/>
                    </a:lnTo>
                    <a:lnTo>
                      <a:pt x="4625" y="3014"/>
                    </a:lnTo>
                    <a:lnTo>
                      <a:pt x="4562" y="3055"/>
                    </a:lnTo>
                    <a:lnTo>
                      <a:pt x="4499" y="3035"/>
                    </a:lnTo>
                    <a:lnTo>
                      <a:pt x="4457" y="3014"/>
                    </a:lnTo>
                    <a:lnTo>
                      <a:pt x="4436" y="2993"/>
                    </a:lnTo>
                    <a:lnTo>
                      <a:pt x="4353" y="3035"/>
                    </a:lnTo>
                    <a:lnTo>
                      <a:pt x="4248" y="3055"/>
                    </a:lnTo>
                    <a:lnTo>
                      <a:pt x="4185" y="3055"/>
                    </a:lnTo>
                    <a:lnTo>
                      <a:pt x="4039" y="2930"/>
                    </a:lnTo>
                    <a:lnTo>
                      <a:pt x="3934" y="2804"/>
                    </a:lnTo>
                    <a:lnTo>
                      <a:pt x="3830" y="2721"/>
                    </a:lnTo>
                    <a:lnTo>
                      <a:pt x="3725" y="2574"/>
                    </a:lnTo>
                    <a:lnTo>
                      <a:pt x="3599" y="2470"/>
                    </a:lnTo>
                    <a:lnTo>
                      <a:pt x="3390" y="2407"/>
                    </a:lnTo>
                    <a:lnTo>
                      <a:pt x="3244" y="2323"/>
                    </a:lnTo>
                    <a:lnTo>
                      <a:pt x="3244" y="2260"/>
                    </a:lnTo>
                    <a:lnTo>
                      <a:pt x="3139" y="2156"/>
                    </a:lnTo>
                    <a:lnTo>
                      <a:pt x="3139" y="1988"/>
                    </a:lnTo>
                    <a:lnTo>
                      <a:pt x="3097" y="1988"/>
                    </a:lnTo>
                    <a:lnTo>
                      <a:pt x="3055" y="2009"/>
                    </a:lnTo>
                    <a:lnTo>
                      <a:pt x="2972" y="2009"/>
                    </a:lnTo>
                    <a:lnTo>
                      <a:pt x="2930" y="2177"/>
                    </a:lnTo>
                    <a:lnTo>
                      <a:pt x="2888" y="2219"/>
                    </a:lnTo>
                    <a:lnTo>
                      <a:pt x="2742" y="2281"/>
                    </a:lnTo>
                    <a:lnTo>
                      <a:pt x="2637" y="2281"/>
                    </a:lnTo>
                    <a:lnTo>
                      <a:pt x="2637" y="2260"/>
                    </a:lnTo>
                    <a:lnTo>
                      <a:pt x="2511" y="2219"/>
                    </a:lnTo>
                    <a:lnTo>
                      <a:pt x="2365" y="2198"/>
                    </a:lnTo>
                    <a:lnTo>
                      <a:pt x="2239" y="2114"/>
                    </a:lnTo>
                    <a:lnTo>
                      <a:pt x="2198" y="2114"/>
                    </a:lnTo>
                    <a:lnTo>
                      <a:pt x="2093" y="2072"/>
                    </a:lnTo>
                    <a:lnTo>
                      <a:pt x="2030" y="2072"/>
                    </a:lnTo>
                    <a:lnTo>
                      <a:pt x="2030" y="2009"/>
                    </a:lnTo>
                    <a:lnTo>
                      <a:pt x="2030" y="1947"/>
                    </a:lnTo>
                    <a:lnTo>
                      <a:pt x="2009" y="1884"/>
                    </a:lnTo>
                    <a:lnTo>
                      <a:pt x="2009" y="1758"/>
                    </a:lnTo>
                    <a:lnTo>
                      <a:pt x="1946" y="1758"/>
                    </a:lnTo>
                    <a:lnTo>
                      <a:pt x="1800" y="1800"/>
                    </a:lnTo>
                    <a:lnTo>
                      <a:pt x="1779" y="1842"/>
                    </a:lnTo>
                    <a:lnTo>
                      <a:pt x="1695" y="1842"/>
                    </a:lnTo>
                    <a:lnTo>
                      <a:pt x="1612" y="1884"/>
                    </a:lnTo>
                    <a:lnTo>
                      <a:pt x="1528" y="1947"/>
                    </a:lnTo>
                    <a:lnTo>
                      <a:pt x="1507" y="1905"/>
                    </a:lnTo>
                    <a:lnTo>
                      <a:pt x="1486" y="1884"/>
                    </a:lnTo>
                    <a:lnTo>
                      <a:pt x="1486" y="1779"/>
                    </a:lnTo>
                    <a:lnTo>
                      <a:pt x="1465" y="1758"/>
                    </a:lnTo>
                    <a:lnTo>
                      <a:pt x="1361" y="1695"/>
                    </a:lnTo>
                    <a:lnTo>
                      <a:pt x="1298" y="1737"/>
                    </a:lnTo>
                    <a:lnTo>
                      <a:pt x="1256" y="1674"/>
                    </a:lnTo>
                    <a:lnTo>
                      <a:pt x="1256" y="1695"/>
                    </a:lnTo>
                    <a:lnTo>
                      <a:pt x="1256" y="1758"/>
                    </a:lnTo>
                    <a:lnTo>
                      <a:pt x="1214" y="1779"/>
                    </a:lnTo>
                    <a:lnTo>
                      <a:pt x="1256" y="2009"/>
                    </a:lnTo>
                    <a:lnTo>
                      <a:pt x="1256" y="2219"/>
                    </a:lnTo>
                    <a:lnTo>
                      <a:pt x="1256" y="2365"/>
                    </a:lnTo>
                    <a:lnTo>
                      <a:pt x="1298" y="2470"/>
                    </a:lnTo>
                    <a:lnTo>
                      <a:pt x="1298" y="2574"/>
                    </a:lnTo>
                    <a:lnTo>
                      <a:pt x="1277" y="2616"/>
                    </a:lnTo>
                    <a:lnTo>
                      <a:pt x="1256" y="2783"/>
                    </a:lnTo>
                    <a:lnTo>
                      <a:pt x="1277" y="2825"/>
                    </a:lnTo>
                    <a:lnTo>
                      <a:pt x="42" y="2825"/>
                    </a:lnTo>
                    <a:lnTo>
                      <a:pt x="1" y="4771"/>
                    </a:lnTo>
                    <a:lnTo>
                      <a:pt x="22" y="4813"/>
                    </a:lnTo>
                    <a:lnTo>
                      <a:pt x="105" y="4918"/>
                    </a:lnTo>
                    <a:lnTo>
                      <a:pt x="168" y="4980"/>
                    </a:lnTo>
                    <a:lnTo>
                      <a:pt x="231" y="5043"/>
                    </a:lnTo>
                    <a:lnTo>
                      <a:pt x="314" y="5085"/>
                    </a:lnTo>
                    <a:lnTo>
                      <a:pt x="419" y="5232"/>
                    </a:lnTo>
                    <a:lnTo>
                      <a:pt x="482" y="5294"/>
                    </a:lnTo>
                    <a:lnTo>
                      <a:pt x="566" y="5336"/>
                    </a:lnTo>
                    <a:lnTo>
                      <a:pt x="628" y="5399"/>
                    </a:lnTo>
                    <a:lnTo>
                      <a:pt x="670" y="5462"/>
                    </a:lnTo>
                    <a:lnTo>
                      <a:pt x="754" y="5504"/>
                    </a:lnTo>
                    <a:lnTo>
                      <a:pt x="775" y="5608"/>
                    </a:lnTo>
                    <a:lnTo>
                      <a:pt x="1319" y="5462"/>
                    </a:lnTo>
                    <a:lnTo>
                      <a:pt x="1402" y="5504"/>
                    </a:lnTo>
                    <a:lnTo>
                      <a:pt x="1528" y="5441"/>
                    </a:lnTo>
                    <a:lnTo>
                      <a:pt x="1570" y="5462"/>
                    </a:lnTo>
                    <a:lnTo>
                      <a:pt x="1591" y="5462"/>
                    </a:lnTo>
                    <a:lnTo>
                      <a:pt x="1612" y="5504"/>
                    </a:lnTo>
                    <a:lnTo>
                      <a:pt x="1695" y="5504"/>
                    </a:lnTo>
                    <a:lnTo>
                      <a:pt x="1716" y="5524"/>
                    </a:lnTo>
                    <a:lnTo>
                      <a:pt x="1737" y="5524"/>
                    </a:lnTo>
                    <a:lnTo>
                      <a:pt x="1821" y="5629"/>
                    </a:lnTo>
                    <a:lnTo>
                      <a:pt x="1884" y="5629"/>
                    </a:lnTo>
                    <a:lnTo>
                      <a:pt x="2030" y="5650"/>
                    </a:lnTo>
                    <a:lnTo>
                      <a:pt x="2135" y="5713"/>
                    </a:lnTo>
                    <a:lnTo>
                      <a:pt x="2198" y="5755"/>
                    </a:lnTo>
                    <a:lnTo>
                      <a:pt x="2239" y="5755"/>
                    </a:lnTo>
                    <a:lnTo>
                      <a:pt x="2344" y="5671"/>
                    </a:lnTo>
                    <a:lnTo>
                      <a:pt x="2470" y="5650"/>
                    </a:lnTo>
                    <a:lnTo>
                      <a:pt x="2532" y="5713"/>
                    </a:lnTo>
                    <a:lnTo>
                      <a:pt x="2553" y="5671"/>
                    </a:lnTo>
                    <a:lnTo>
                      <a:pt x="2574" y="5713"/>
                    </a:lnTo>
                    <a:lnTo>
                      <a:pt x="2616" y="5713"/>
                    </a:lnTo>
                    <a:lnTo>
                      <a:pt x="2679" y="5776"/>
                    </a:lnTo>
                    <a:lnTo>
                      <a:pt x="2783" y="5817"/>
                    </a:lnTo>
                    <a:lnTo>
                      <a:pt x="2951" y="5755"/>
                    </a:lnTo>
                    <a:lnTo>
                      <a:pt x="3139" y="5504"/>
                    </a:lnTo>
                    <a:lnTo>
                      <a:pt x="3390" y="5190"/>
                    </a:lnTo>
                    <a:lnTo>
                      <a:pt x="3725" y="4939"/>
                    </a:lnTo>
                    <a:lnTo>
                      <a:pt x="3934" y="4876"/>
                    </a:lnTo>
                    <a:lnTo>
                      <a:pt x="3976" y="4834"/>
                    </a:lnTo>
                    <a:lnTo>
                      <a:pt x="3997" y="4792"/>
                    </a:lnTo>
                    <a:lnTo>
                      <a:pt x="3976" y="4729"/>
                    </a:lnTo>
                    <a:lnTo>
                      <a:pt x="3997" y="4687"/>
                    </a:lnTo>
                    <a:lnTo>
                      <a:pt x="3997" y="4625"/>
                    </a:lnTo>
                    <a:lnTo>
                      <a:pt x="4039" y="4562"/>
                    </a:lnTo>
                    <a:lnTo>
                      <a:pt x="4206" y="4457"/>
                    </a:lnTo>
                    <a:lnTo>
                      <a:pt x="4290" y="4415"/>
                    </a:lnTo>
                    <a:lnTo>
                      <a:pt x="4353" y="4395"/>
                    </a:lnTo>
                    <a:lnTo>
                      <a:pt x="4499" y="4353"/>
                    </a:lnTo>
                    <a:lnTo>
                      <a:pt x="4646" y="4353"/>
                    </a:lnTo>
                    <a:lnTo>
                      <a:pt x="4667" y="4395"/>
                    </a:lnTo>
                    <a:lnTo>
                      <a:pt x="4729" y="4374"/>
                    </a:lnTo>
                    <a:lnTo>
                      <a:pt x="4855" y="4395"/>
                    </a:lnTo>
                    <a:lnTo>
                      <a:pt x="4918" y="4395"/>
                    </a:lnTo>
                    <a:lnTo>
                      <a:pt x="4918" y="4311"/>
                    </a:lnTo>
                    <a:lnTo>
                      <a:pt x="4876" y="4143"/>
                    </a:lnTo>
                    <a:lnTo>
                      <a:pt x="4918" y="4060"/>
                    </a:lnTo>
                    <a:lnTo>
                      <a:pt x="5148" y="3955"/>
                    </a:lnTo>
                    <a:lnTo>
                      <a:pt x="5273" y="3955"/>
                    </a:lnTo>
                    <a:lnTo>
                      <a:pt x="5859" y="3683"/>
                    </a:lnTo>
                    <a:lnTo>
                      <a:pt x="5964" y="3662"/>
                    </a:lnTo>
                    <a:lnTo>
                      <a:pt x="6299" y="3537"/>
                    </a:lnTo>
                    <a:lnTo>
                      <a:pt x="6487" y="3474"/>
                    </a:lnTo>
                    <a:lnTo>
                      <a:pt x="6445" y="3432"/>
                    </a:lnTo>
                    <a:lnTo>
                      <a:pt x="6403" y="3327"/>
                    </a:lnTo>
                    <a:lnTo>
                      <a:pt x="6320" y="3223"/>
                    </a:lnTo>
                    <a:lnTo>
                      <a:pt x="6320" y="3160"/>
                    </a:lnTo>
                    <a:lnTo>
                      <a:pt x="6382" y="3139"/>
                    </a:lnTo>
                    <a:lnTo>
                      <a:pt x="6445" y="3035"/>
                    </a:lnTo>
                    <a:lnTo>
                      <a:pt x="6445" y="2951"/>
                    </a:lnTo>
                    <a:lnTo>
                      <a:pt x="6487" y="2888"/>
                    </a:lnTo>
                    <a:lnTo>
                      <a:pt x="6445" y="2825"/>
                    </a:lnTo>
                    <a:lnTo>
                      <a:pt x="6445" y="2742"/>
                    </a:lnTo>
                    <a:lnTo>
                      <a:pt x="6487" y="2721"/>
                    </a:lnTo>
                    <a:lnTo>
                      <a:pt x="6612" y="2616"/>
                    </a:lnTo>
                    <a:lnTo>
                      <a:pt x="6696" y="2595"/>
                    </a:lnTo>
                    <a:lnTo>
                      <a:pt x="6717" y="2511"/>
                    </a:lnTo>
                    <a:lnTo>
                      <a:pt x="6759" y="2511"/>
                    </a:lnTo>
                    <a:lnTo>
                      <a:pt x="6759" y="2470"/>
                    </a:lnTo>
                    <a:lnTo>
                      <a:pt x="6717" y="2428"/>
                    </a:lnTo>
                    <a:lnTo>
                      <a:pt x="6696" y="2386"/>
                    </a:lnTo>
                    <a:lnTo>
                      <a:pt x="6654" y="2302"/>
                    </a:lnTo>
                    <a:lnTo>
                      <a:pt x="6717" y="2281"/>
                    </a:lnTo>
                    <a:lnTo>
                      <a:pt x="6717" y="2198"/>
                    </a:lnTo>
                    <a:lnTo>
                      <a:pt x="6654" y="2114"/>
                    </a:lnTo>
                    <a:lnTo>
                      <a:pt x="6717" y="2051"/>
                    </a:lnTo>
                    <a:lnTo>
                      <a:pt x="6696" y="1967"/>
                    </a:lnTo>
                    <a:lnTo>
                      <a:pt x="6696" y="1884"/>
                    </a:lnTo>
                    <a:lnTo>
                      <a:pt x="6654" y="1779"/>
                    </a:lnTo>
                    <a:lnTo>
                      <a:pt x="6654" y="1695"/>
                    </a:lnTo>
                    <a:lnTo>
                      <a:pt x="6801" y="1570"/>
                    </a:lnTo>
                    <a:lnTo>
                      <a:pt x="6801" y="1528"/>
                    </a:lnTo>
                    <a:lnTo>
                      <a:pt x="6822" y="1486"/>
                    </a:lnTo>
                    <a:lnTo>
                      <a:pt x="6822" y="1361"/>
                    </a:lnTo>
                    <a:lnTo>
                      <a:pt x="6801" y="1277"/>
                    </a:lnTo>
                    <a:lnTo>
                      <a:pt x="6696" y="1214"/>
                    </a:lnTo>
                    <a:lnTo>
                      <a:pt x="6696" y="1151"/>
                    </a:lnTo>
                    <a:lnTo>
                      <a:pt x="6738" y="1005"/>
                    </a:lnTo>
                    <a:lnTo>
                      <a:pt x="6738" y="963"/>
                    </a:lnTo>
                    <a:lnTo>
                      <a:pt x="6696" y="942"/>
                    </a:lnTo>
                    <a:lnTo>
                      <a:pt x="6592" y="900"/>
                    </a:lnTo>
                    <a:lnTo>
                      <a:pt x="6550" y="817"/>
                    </a:lnTo>
                    <a:lnTo>
                      <a:pt x="6529" y="796"/>
                    </a:lnTo>
                    <a:lnTo>
                      <a:pt x="6508" y="712"/>
                    </a:lnTo>
                    <a:lnTo>
                      <a:pt x="6508" y="691"/>
                    </a:lnTo>
                    <a:lnTo>
                      <a:pt x="6445" y="691"/>
                    </a:lnTo>
                    <a:lnTo>
                      <a:pt x="6340" y="586"/>
                    </a:lnTo>
                    <a:lnTo>
                      <a:pt x="6299" y="503"/>
                    </a:lnTo>
                    <a:lnTo>
                      <a:pt x="6236" y="482"/>
                    </a:lnTo>
                    <a:lnTo>
                      <a:pt x="6194" y="419"/>
                    </a:lnTo>
                    <a:lnTo>
                      <a:pt x="6110" y="419"/>
                    </a:lnTo>
                    <a:lnTo>
                      <a:pt x="5859" y="335"/>
                    </a:lnTo>
                    <a:lnTo>
                      <a:pt x="5755" y="335"/>
                    </a:lnTo>
                    <a:lnTo>
                      <a:pt x="5671" y="273"/>
                    </a:lnTo>
                    <a:lnTo>
                      <a:pt x="5671" y="210"/>
                    </a:lnTo>
                    <a:lnTo>
                      <a:pt x="5587" y="168"/>
                    </a:lnTo>
                    <a:lnTo>
                      <a:pt x="5545" y="168"/>
                    </a:lnTo>
                    <a:lnTo>
                      <a:pt x="5441" y="126"/>
                    </a:lnTo>
                    <a:lnTo>
                      <a:pt x="5357" y="126"/>
                    </a:lnTo>
                    <a:lnTo>
                      <a:pt x="5169" y="22"/>
                    </a:lnTo>
                    <a:lnTo>
                      <a:pt x="50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10"/>
              <p:cNvSpPr/>
              <p:nvPr/>
            </p:nvSpPr>
            <p:spPr>
              <a:xfrm>
                <a:off x="3824328" y="3184365"/>
                <a:ext cx="86210" cy="81393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157" extrusionOk="0">
                    <a:moveTo>
                      <a:pt x="963" y="0"/>
                    </a:moveTo>
                    <a:lnTo>
                      <a:pt x="879" y="42"/>
                    </a:lnTo>
                    <a:lnTo>
                      <a:pt x="774" y="63"/>
                    </a:lnTo>
                    <a:lnTo>
                      <a:pt x="712" y="63"/>
                    </a:lnTo>
                    <a:lnTo>
                      <a:pt x="670" y="84"/>
                    </a:lnTo>
                    <a:lnTo>
                      <a:pt x="670" y="105"/>
                    </a:lnTo>
                    <a:lnTo>
                      <a:pt x="649" y="105"/>
                    </a:lnTo>
                    <a:lnTo>
                      <a:pt x="502" y="189"/>
                    </a:lnTo>
                    <a:lnTo>
                      <a:pt x="544" y="273"/>
                    </a:lnTo>
                    <a:lnTo>
                      <a:pt x="544" y="356"/>
                    </a:lnTo>
                    <a:lnTo>
                      <a:pt x="858" y="712"/>
                    </a:lnTo>
                    <a:lnTo>
                      <a:pt x="879" y="1151"/>
                    </a:lnTo>
                    <a:lnTo>
                      <a:pt x="1046" y="1402"/>
                    </a:lnTo>
                    <a:lnTo>
                      <a:pt x="1026" y="1633"/>
                    </a:lnTo>
                    <a:lnTo>
                      <a:pt x="837" y="1863"/>
                    </a:lnTo>
                    <a:lnTo>
                      <a:pt x="942" y="1925"/>
                    </a:lnTo>
                    <a:lnTo>
                      <a:pt x="942" y="2135"/>
                    </a:lnTo>
                    <a:lnTo>
                      <a:pt x="1046" y="2260"/>
                    </a:lnTo>
                    <a:lnTo>
                      <a:pt x="1046" y="2407"/>
                    </a:lnTo>
                    <a:lnTo>
                      <a:pt x="1256" y="2783"/>
                    </a:lnTo>
                    <a:lnTo>
                      <a:pt x="1256" y="2867"/>
                    </a:lnTo>
                    <a:lnTo>
                      <a:pt x="1339" y="2972"/>
                    </a:lnTo>
                    <a:lnTo>
                      <a:pt x="1339" y="3453"/>
                    </a:lnTo>
                    <a:lnTo>
                      <a:pt x="1088" y="3871"/>
                    </a:lnTo>
                    <a:lnTo>
                      <a:pt x="1026" y="3871"/>
                    </a:lnTo>
                    <a:lnTo>
                      <a:pt x="754" y="4081"/>
                    </a:lnTo>
                    <a:lnTo>
                      <a:pt x="754" y="4227"/>
                    </a:lnTo>
                    <a:lnTo>
                      <a:pt x="440" y="4499"/>
                    </a:lnTo>
                    <a:lnTo>
                      <a:pt x="440" y="4687"/>
                    </a:lnTo>
                    <a:lnTo>
                      <a:pt x="398" y="4750"/>
                    </a:lnTo>
                    <a:lnTo>
                      <a:pt x="398" y="5210"/>
                    </a:lnTo>
                    <a:lnTo>
                      <a:pt x="230" y="5399"/>
                    </a:lnTo>
                    <a:lnTo>
                      <a:pt x="210" y="5608"/>
                    </a:lnTo>
                    <a:lnTo>
                      <a:pt x="42" y="5796"/>
                    </a:lnTo>
                    <a:lnTo>
                      <a:pt x="42" y="6006"/>
                    </a:lnTo>
                    <a:lnTo>
                      <a:pt x="21" y="6173"/>
                    </a:lnTo>
                    <a:lnTo>
                      <a:pt x="21" y="6466"/>
                    </a:lnTo>
                    <a:lnTo>
                      <a:pt x="0" y="6654"/>
                    </a:lnTo>
                    <a:lnTo>
                      <a:pt x="21" y="6696"/>
                    </a:lnTo>
                    <a:lnTo>
                      <a:pt x="105" y="6738"/>
                    </a:lnTo>
                    <a:lnTo>
                      <a:pt x="126" y="6759"/>
                    </a:lnTo>
                    <a:lnTo>
                      <a:pt x="189" y="6738"/>
                    </a:lnTo>
                    <a:lnTo>
                      <a:pt x="210" y="6654"/>
                    </a:lnTo>
                    <a:lnTo>
                      <a:pt x="398" y="6654"/>
                    </a:lnTo>
                    <a:lnTo>
                      <a:pt x="461" y="6696"/>
                    </a:lnTo>
                    <a:lnTo>
                      <a:pt x="523" y="6675"/>
                    </a:lnTo>
                    <a:lnTo>
                      <a:pt x="523" y="6591"/>
                    </a:lnTo>
                    <a:lnTo>
                      <a:pt x="712" y="6466"/>
                    </a:lnTo>
                    <a:lnTo>
                      <a:pt x="754" y="6466"/>
                    </a:lnTo>
                    <a:lnTo>
                      <a:pt x="858" y="6529"/>
                    </a:lnTo>
                    <a:lnTo>
                      <a:pt x="879" y="6529"/>
                    </a:lnTo>
                    <a:lnTo>
                      <a:pt x="921" y="6487"/>
                    </a:lnTo>
                    <a:lnTo>
                      <a:pt x="963" y="6466"/>
                    </a:lnTo>
                    <a:lnTo>
                      <a:pt x="1046" y="6529"/>
                    </a:lnTo>
                    <a:lnTo>
                      <a:pt x="1046" y="6550"/>
                    </a:lnTo>
                    <a:lnTo>
                      <a:pt x="1130" y="6571"/>
                    </a:lnTo>
                    <a:lnTo>
                      <a:pt x="1088" y="6633"/>
                    </a:lnTo>
                    <a:lnTo>
                      <a:pt x="1151" y="6654"/>
                    </a:lnTo>
                    <a:lnTo>
                      <a:pt x="1256" y="6759"/>
                    </a:lnTo>
                    <a:lnTo>
                      <a:pt x="1381" y="6801"/>
                    </a:lnTo>
                    <a:lnTo>
                      <a:pt x="1486" y="6759"/>
                    </a:lnTo>
                    <a:lnTo>
                      <a:pt x="1507" y="6759"/>
                    </a:lnTo>
                    <a:lnTo>
                      <a:pt x="1590" y="6696"/>
                    </a:lnTo>
                    <a:lnTo>
                      <a:pt x="1653" y="6696"/>
                    </a:lnTo>
                    <a:lnTo>
                      <a:pt x="1674" y="6738"/>
                    </a:lnTo>
                    <a:lnTo>
                      <a:pt x="3850" y="6738"/>
                    </a:lnTo>
                    <a:lnTo>
                      <a:pt x="3871" y="6759"/>
                    </a:lnTo>
                    <a:lnTo>
                      <a:pt x="3913" y="6863"/>
                    </a:lnTo>
                    <a:lnTo>
                      <a:pt x="3976" y="6905"/>
                    </a:lnTo>
                    <a:lnTo>
                      <a:pt x="4101" y="6968"/>
                    </a:lnTo>
                    <a:lnTo>
                      <a:pt x="4206" y="6989"/>
                    </a:lnTo>
                    <a:lnTo>
                      <a:pt x="4311" y="6968"/>
                    </a:lnTo>
                    <a:lnTo>
                      <a:pt x="4373" y="6989"/>
                    </a:lnTo>
                    <a:lnTo>
                      <a:pt x="4394" y="7052"/>
                    </a:lnTo>
                    <a:lnTo>
                      <a:pt x="4478" y="7073"/>
                    </a:lnTo>
                    <a:lnTo>
                      <a:pt x="4541" y="7010"/>
                    </a:lnTo>
                    <a:lnTo>
                      <a:pt x="4645" y="6989"/>
                    </a:lnTo>
                    <a:lnTo>
                      <a:pt x="4792" y="7010"/>
                    </a:lnTo>
                    <a:lnTo>
                      <a:pt x="4855" y="7010"/>
                    </a:lnTo>
                    <a:lnTo>
                      <a:pt x="4896" y="6947"/>
                    </a:lnTo>
                    <a:lnTo>
                      <a:pt x="4917" y="6968"/>
                    </a:lnTo>
                    <a:lnTo>
                      <a:pt x="4959" y="6968"/>
                    </a:lnTo>
                    <a:lnTo>
                      <a:pt x="5106" y="7094"/>
                    </a:lnTo>
                    <a:lnTo>
                      <a:pt x="5210" y="7115"/>
                    </a:lnTo>
                    <a:lnTo>
                      <a:pt x="5357" y="7115"/>
                    </a:lnTo>
                    <a:lnTo>
                      <a:pt x="5357" y="7073"/>
                    </a:lnTo>
                    <a:lnTo>
                      <a:pt x="5440" y="7052"/>
                    </a:lnTo>
                    <a:lnTo>
                      <a:pt x="5482" y="7073"/>
                    </a:lnTo>
                    <a:lnTo>
                      <a:pt x="5545" y="7094"/>
                    </a:lnTo>
                    <a:lnTo>
                      <a:pt x="5587" y="7073"/>
                    </a:lnTo>
                    <a:lnTo>
                      <a:pt x="5629" y="7115"/>
                    </a:lnTo>
                    <a:lnTo>
                      <a:pt x="5671" y="7115"/>
                    </a:lnTo>
                    <a:lnTo>
                      <a:pt x="5692" y="7156"/>
                    </a:lnTo>
                    <a:lnTo>
                      <a:pt x="5838" y="7156"/>
                    </a:lnTo>
                    <a:lnTo>
                      <a:pt x="6717" y="6947"/>
                    </a:lnTo>
                    <a:lnTo>
                      <a:pt x="6696" y="6843"/>
                    </a:lnTo>
                    <a:lnTo>
                      <a:pt x="6612" y="6801"/>
                    </a:lnTo>
                    <a:lnTo>
                      <a:pt x="6570" y="6738"/>
                    </a:lnTo>
                    <a:lnTo>
                      <a:pt x="6508" y="6675"/>
                    </a:lnTo>
                    <a:lnTo>
                      <a:pt x="6424" y="6633"/>
                    </a:lnTo>
                    <a:lnTo>
                      <a:pt x="6361" y="6571"/>
                    </a:lnTo>
                    <a:lnTo>
                      <a:pt x="6256" y="6424"/>
                    </a:lnTo>
                    <a:lnTo>
                      <a:pt x="6173" y="6382"/>
                    </a:lnTo>
                    <a:lnTo>
                      <a:pt x="6110" y="6319"/>
                    </a:lnTo>
                    <a:lnTo>
                      <a:pt x="6047" y="6257"/>
                    </a:lnTo>
                    <a:lnTo>
                      <a:pt x="5964" y="6152"/>
                    </a:lnTo>
                    <a:lnTo>
                      <a:pt x="5943" y="6110"/>
                    </a:lnTo>
                    <a:lnTo>
                      <a:pt x="5984" y="4164"/>
                    </a:lnTo>
                    <a:lnTo>
                      <a:pt x="7219" y="4164"/>
                    </a:lnTo>
                    <a:lnTo>
                      <a:pt x="7198" y="4122"/>
                    </a:lnTo>
                    <a:lnTo>
                      <a:pt x="7219" y="3955"/>
                    </a:lnTo>
                    <a:lnTo>
                      <a:pt x="7240" y="3913"/>
                    </a:lnTo>
                    <a:lnTo>
                      <a:pt x="7240" y="3809"/>
                    </a:lnTo>
                    <a:lnTo>
                      <a:pt x="7198" y="3704"/>
                    </a:lnTo>
                    <a:lnTo>
                      <a:pt x="7198" y="3558"/>
                    </a:lnTo>
                    <a:lnTo>
                      <a:pt x="7198" y="3348"/>
                    </a:lnTo>
                    <a:lnTo>
                      <a:pt x="7156" y="3118"/>
                    </a:lnTo>
                    <a:lnTo>
                      <a:pt x="7198" y="3097"/>
                    </a:lnTo>
                    <a:lnTo>
                      <a:pt x="7198" y="3034"/>
                    </a:lnTo>
                    <a:lnTo>
                      <a:pt x="7198" y="3013"/>
                    </a:lnTo>
                    <a:lnTo>
                      <a:pt x="7093" y="3013"/>
                    </a:lnTo>
                    <a:lnTo>
                      <a:pt x="6989" y="3034"/>
                    </a:lnTo>
                    <a:lnTo>
                      <a:pt x="6905" y="3097"/>
                    </a:lnTo>
                    <a:lnTo>
                      <a:pt x="6821" y="3118"/>
                    </a:lnTo>
                    <a:lnTo>
                      <a:pt x="6780" y="3139"/>
                    </a:lnTo>
                    <a:lnTo>
                      <a:pt x="6717" y="3118"/>
                    </a:lnTo>
                    <a:lnTo>
                      <a:pt x="6570" y="3118"/>
                    </a:lnTo>
                    <a:lnTo>
                      <a:pt x="6508" y="3097"/>
                    </a:lnTo>
                    <a:lnTo>
                      <a:pt x="6424" y="3034"/>
                    </a:lnTo>
                    <a:lnTo>
                      <a:pt x="6382" y="3034"/>
                    </a:lnTo>
                    <a:lnTo>
                      <a:pt x="6361" y="3076"/>
                    </a:lnTo>
                    <a:lnTo>
                      <a:pt x="6298" y="3097"/>
                    </a:lnTo>
                    <a:lnTo>
                      <a:pt x="6256" y="3118"/>
                    </a:lnTo>
                    <a:lnTo>
                      <a:pt x="6194" y="3118"/>
                    </a:lnTo>
                    <a:lnTo>
                      <a:pt x="6173" y="3097"/>
                    </a:lnTo>
                    <a:lnTo>
                      <a:pt x="6173" y="2972"/>
                    </a:lnTo>
                    <a:lnTo>
                      <a:pt x="6215" y="2930"/>
                    </a:lnTo>
                    <a:lnTo>
                      <a:pt x="6215" y="2909"/>
                    </a:lnTo>
                    <a:lnTo>
                      <a:pt x="6256" y="2825"/>
                    </a:lnTo>
                    <a:lnTo>
                      <a:pt x="6173" y="2783"/>
                    </a:lnTo>
                    <a:lnTo>
                      <a:pt x="6173" y="2658"/>
                    </a:lnTo>
                    <a:lnTo>
                      <a:pt x="6194" y="2616"/>
                    </a:lnTo>
                    <a:lnTo>
                      <a:pt x="6194" y="2553"/>
                    </a:lnTo>
                    <a:lnTo>
                      <a:pt x="6110" y="2490"/>
                    </a:lnTo>
                    <a:lnTo>
                      <a:pt x="6110" y="2407"/>
                    </a:lnTo>
                    <a:lnTo>
                      <a:pt x="6152" y="2344"/>
                    </a:lnTo>
                    <a:lnTo>
                      <a:pt x="6110" y="2281"/>
                    </a:lnTo>
                    <a:lnTo>
                      <a:pt x="6068" y="2260"/>
                    </a:lnTo>
                    <a:lnTo>
                      <a:pt x="6047" y="2197"/>
                    </a:lnTo>
                    <a:lnTo>
                      <a:pt x="6005" y="2177"/>
                    </a:lnTo>
                    <a:lnTo>
                      <a:pt x="6005" y="2093"/>
                    </a:lnTo>
                    <a:lnTo>
                      <a:pt x="5964" y="2051"/>
                    </a:lnTo>
                    <a:lnTo>
                      <a:pt x="5964" y="1967"/>
                    </a:lnTo>
                    <a:lnTo>
                      <a:pt x="5901" y="1925"/>
                    </a:lnTo>
                    <a:lnTo>
                      <a:pt x="5964" y="1821"/>
                    </a:lnTo>
                    <a:lnTo>
                      <a:pt x="5964" y="1612"/>
                    </a:lnTo>
                    <a:lnTo>
                      <a:pt x="5943" y="1528"/>
                    </a:lnTo>
                    <a:lnTo>
                      <a:pt x="5943" y="1507"/>
                    </a:lnTo>
                    <a:lnTo>
                      <a:pt x="5964" y="1444"/>
                    </a:lnTo>
                    <a:lnTo>
                      <a:pt x="5964" y="1361"/>
                    </a:lnTo>
                    <a:lnTo>
                      <a:pt x="5901" y="1298"/>
                    </a:lnTo>
                    <a:lnTo>
                      <a:pt x="5943" y="1193"/>
                    </a:lnTo>
                    <a:lnTo>
                      <a:pt x="5984" y="1089"/>
                    </a:lnTo>
                    <a:lnTo>
                      <a:pt x="5984" y="1005"/>
                    </a:lnTo>
                    <a:lnTo>
                      <a:pt x="5984" y="921"/>
                    </a:lnTo>
                    <a:lnTo>
                      <a:pt x="5964" y="837"/>
                    </a:lnTo>
                    <a:lnTo>
                      <a:pt x="5315" y="796"/>
                    </a:lnTo>
                    <a:lnTo>
                      <a:pt x="5273" y="733"/>
                    </a:lnTo>
                    <a:lnTo>
                      <a:pt x="5315" y="691"/>
                    </a:lnTo>
                    <a:lnTo>
                      <a:pt x="5336" y="607"/>
                    </a:lnTo>
                    <a:lnTo>
                      <a:pt x="5147" y="586"/>
                    </a:lnTo>
                    <a:lnTo>
                      <a:pt x="5147" y="628"/>
                    </a:lnTo>
                    <a:lnTo>
                      <a:pt x="4583" y="670"/>
                    </a:lnTo>
                    <a:lnTo>
                      <a:pt x="4583" y="817"/>
                    </a:lnTo>
                    <a:lnTo>
                      <a:pt x="4520" y="921"/>
                    </a:lnTo>
                    <a:lnTo>
                      <a:pt x="4478" y="942"/>
                    </a:lnTo>
                    <a:lnTo>
                      <a:pt x="4499" y="1047"/>
                    </a:lnTo>
                    <a:lnTo>
                      <a:pt x="4499" y="1214"/>
                    </a:lnTo>
                    <a:lnTo>
                      <a:pt x="4059" y="1235"/>
                    </a:lnTo>
                    <a:lnTo>
                      <a:pt x="3976" y="1298"/>
                    </a:lnTo>
                    <a:lnTo>
                      <a:pt x="3787" y="1256"/>
                    </a:lnTo>
                    <a:lnTo>
                      <a:pt x="3704" y="1235"/>
                    </a:lnTo>
                    <a:lnTo>
                      <a:pt x="3599" y="1256"/>
                    </a:lnTo>
                    <a:lnTo>
                      <a:pt x="3453" y="1256"/>
                    </a:lnTo>
                    <a:lnTo>
                      <a:pt x="3390" y="1235"/>
                    </a:lnTo>
                    <a:lnTo>
                      <a:pt x="3369" y="1026"/>
                    </a:lnTo>
                    <a:lnTo>
                      <a:pt x="3285" y="921"/>
                    </a:lnTo>
                    <a:lnTo>
                      <a:pt x="3243" y="837"/>
                    </a:lnTo>
                    <a:lnTo>
                      <a:pt x="3181" y="817"/>
                    </a:lnTo>
                    <a:lnTo>
                      <a:pt x="3181" y="733"/>
                    </a:lnTo>
                    <a:lnTo>
                      <a:pt x="3160" y="691"/>
                    </a:lnTo>
                    <a:lnTo>
                      <a:pt x="3139" y="565"/>
                    </a:lnTo>
                    <a:lnTo>
                      <a:pt x="3076" y="461"/>
                    </a:lnTo>
                    <a:lnTo>
                      <a:pt x="3076" y="377"/>
                    </a:lnTo>
                    <a:lnTo>
                      <a:pt x="3118" y="314"/>
                    </a:lnTo>
                    <a:lnTo>
                      <a:pt x="3076" y="252"/>
                    </a:lnTo>
                    <a:lnTo>
                      <a:pt x="3034" y="189"/>
                    </a:lnTo>
                    <a:lnTo>
                      <a:pt x="3034" y="105"/>
                    </a:lnTo>
                    <a:lnTo>
                      <a:pt x="3034" y="84"/>
                    </a:lnTo>
                    <a:lnTo>
                      <a:pt x="3034" y="0"/>
                    </a:lnTo>
                    <a:lnTo>
                      <a:pt x="2030" y="0"/>
                    </a:lnTo>
                    <a:lnTo>
                      <a:pt x="1821" y="42"/>
                    </a:lnTo>
                    <a:lnTo>
                      <a:pt x="16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10"/>
              <p:cNvSpPr/>
              <p:nvPr/>
            </p:nvSpPr>
            <p:spPr>
              <a:xfrm>
                <a:off x="3916754" y="3249086"/>
                <a:ext cx="53834" cy="46889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123" extrusionOk="0">
                    <a:moveTo>
                      <a:pt x="2679" y="1"/>
                    </a:moveTo>
                    <a:lnTo>
                      <a:pt x="2533" y="43"/>
                    </a:lnTo>
                    <a:lnTo>
                      <a:pt x="2470" y="63"/>
                    </a:lnTo>
                    <a:lnTo>
                      <a:pt x="2386" y="105"/>
                    </a:lnTo>
                    <a:lnTo>
                      <a:pt x="2219" y="210"/>
                    </a:lnTo>
                    <a:lnTo>
                      <a:pt x="2177" y="273"/>
                    </a:lnTo>
                    <a:lnTo>
                      <a:pt x="2177" y="335"/>
                    </a:lnTo>
                    <a:lnTo>
                      <a:pt x="2156" y="377"/>
                    </a:lnTo>
                    <a:lnTo>
                      <a:pt x="2177" y="440"/>
                    </a:lnTo>
                    <a:lnTo>
                      <a:pt x="2156" y="482"/>
                    </a:lnTo>
                    <a:lnTo>
                      <a:pt x="2114" y="524"/>
                    </a:lnTo>
                    <a:lnTo>
                      <a:pt x="1905" y="587"/>
                    </a:lnTo>
                    <a:lnTo>
                      <a:pt x="1570" y="838"/>
                    </a:lnTo>
                    <a:lnTo>
                      <a:pt x="1319" y="1152"/>
                    </a:lnTo>
                    <a:lnTo>
                      <a:pt x="1131" y="1403"/>
                    </a:lnTo>
                    <a:lnTo>
                      <a:pt x="963" y="1465"/>
                    </a:lnTo>
                    <a:lnTo>
                      <a:pt x="859" y="1424"/>
                    </a:lnTo>
                    <a:lnTo>
                      <a:pt x="796" y="1361"/>
                    </a:lnTo>
                    <a:lnTo>
                      <a:pt x="754" y="1361"/>
                    </a:lnTo>
                    <a:lnTo>
                      <a:pt x="733" y="1319"/>
                    </a:lnTo>
                    <a:lnTo>
                      <a:pt x="712" y="1361"/>
                    </a:lnTo>
                    <a:lnTo>
                      <a:pt x="650" y="1298"/>
                    </a:lnTo>
                    <a:lnTo>
                      <a:pt x="524" y="1319"/>
                    </a:lnTo>
                    <a:lnTo>
                      <a:pt x="419" y="1403"/>
                    </a:lnTo>
                    <a:lnTo>
                      <a:pt x="378" y="1403"/>
                    </a:lnTo>
                    <a:lnTo>
                      <a:pt x="315" y="1361"/>
                    </a:lnTo>
                    <a:lnTo>
                      <a:pt x="210" y="1298"/>
                    </a:lnTo>
                    <a:lnTo>
                      <a:pt x="64" y="1277"/>
                    </a:lnTo>
                    <a:lnTo>
                      <a:pt x="1" y="1277"/>
                    </a:lnTo>
                    <a:lnTo>
                      <a:pt x="22" y="1319"/>
                    </a:lnTo>
                    <a:lnTo>
                      <a:pt x="22" y="1382"/>
                    </a:lnTo>
                    <a:lnTo>
                      <a:pt x="22" y="1424"/>
                    </a:lnTo>
                    <a:lnTo>
                      <a:pt x="22" y="1486"/>
                    </a:lnTo>
                    <a:lnTo>
                      <a:pt x="106" y="1570"/>
                    </a:lnTo>
                    <a:lnTo>
                      <a:pt x="168" y="1591"/>
                    </a:lnTo>
                    <a:lnTo>
                      <a:pt x="231" y="1633"/>
                    </a:lnTo>
                    <a:lnTo>
                      <a:pt x="294" y="1716"/>
                    </a:lnTo>
                    <a:lnTo>
                      <a:pt x="294" y="1779"/>
                    </a:lnTo>
                    <a:lnTo>
                      <a:pt x="315" y="1800"/>
                    </a:lnTo>
                    <a:lnTo>
                      <a:pt x="378" y="1884"/>
                    </a:lnTo>
                    <a:lnTo>
                      <a:pt x="398" y="1988"/>
                    </a:lnTo>
                    <a:lnTo>
                      <a:pt x="440" y="2030"/>
                    </a:lnTo>
                    <a:lnTo>
                      <a:pt x="503" y="2114"/>
                    </a:lnTo>
                    <a:lnTo>
                      <a:pt x="545" y="2156"/>
                    </a:lnTo>
                    <a:lnTo>
                      <a:pt x="587" y="2156"/>
                    </a:lnTo>
                    <a:lnTo>
                      <a:pt x="629" y="2240"/>
                    </a:lnTo>
                    <a:lnTo>
                      <a:pt x="796" y="2512"/>
                    </a:lnTo>
                    <a:lnTo>
                      <a:pt x="901" y="2574"/>
                    </a:lnTo>
                    <a:lnTo>
                      <a:pt x="1005" y="2637"/>
                    </a:lnTo>
                    <a:lnTo>
                      <a:pt x="1047" y="2679"/>
                    </a:lnTo>
                    <a:lnTo>
                      <a:pt x="1131" y="2742"/>
                    </a:lnTo>
                    <a:lnTo>
                      <a:pt x="1131" y="2763"/>
                    </a:lnTo>
                    <a:lnTo>
                      <a:pt x="1131" y="2825"/>
                    </a:lnTo>
                    <a:lnTo>
                      <a:pt x="1152" y="2867"/>
                    </a:lnTo>
                    <a:lnTo>
                      <a:pt x="1256" y="2888"/>
                    </a:lnTo>
                    <a:lnTo>
                      <a:pt x="1340" y="2972"/>
                    </a:lnTo>
                    <a:lnTo>
                      <a:pt x="1319" y="3056"/>
                    </a:lnTo>
                    <a:lnTo>
                      <a:pt x="1340" y="3181"/>
                    </a:lnTo>
                    <a:lnTo>
                      <a:pt x="1340" y="3265"/>
                    </a:lnTo>
                    <a:lnTo>
                      <a:pt x="1382" y="3369"/>
                    </a:lnTo>
                    <a:lnTo>
                      <a:pt x="1487" y="3453"/>
                    </a:lnTo>
                    <a:lnTo>
                      <a:pt x="1549" y="3558"/>
                    </a:lnTo>
                    <a:lnTo>
                      <a:pt x="1675" y="3579"/>
                    </a:lnTo>
                    <a:lnTo>
                      <a:pt x="1759" y="3558"/>
                    </a:lnTo>
                    <a:lnTo>
                      <a:pt x="1884" y="3600"/>
                    </a:lnTo>
                    <a:lnTo>
                      <a:pt x="1968" y="3600"/>
                    </a:lnTo>
                    <a:lnTo>
                      <a:pt x="2093" y="3683"/>
                    </a:lnTo>
                    <a:lnTo>
                      <a:pt x="2156" y="3683"/>
                    </a:lnTo>
                    <a:lnTo>
                      <a:pt x="2198" y="3725"/>
                    </a:lnTo>
                    <a:lnTo>
                      <a:pt x="2198" y="3788"/>
                    </a:lnTo>
                    <a:lnTo>
                      <a:pt x="2261" y="3830"/>
                    </a:lnTo>
                    <a:lnTo>
                      <a:pt x="2303" y="3893"/>
                    </a:lnTo>
                    <a:lnTo>
                      <a:pt x="2491" y="3872"/>
                    </a:lnTo>
                    <a:lnTo>
                      <a:pt x="2616" y="3893"/>
                    </a:lnTo>
                    <a:lnTo>
                      <a:pt x="2679" y="3976"/>
                    </a:lnTo>
                    <a:lnTo>
                      <a:pt x="2742" y="3976"/>
                    </a:lnTo>
                    <a:lnTo>
                      <a:pt x="2888" y="4018"/>
                    </a:lnTo>
                    <a:lnTo>
                      <a:pt x="2909" y="4039"/>
                    </a:lnTo>
                    <a:lnTo>
                      <a:pt x="3014" y="4018"/>
                    </a:lnTo>
                    <a:lnTo>
                      <a:pt x="3160" y="3997"/>
                    </a:lnTo>
                    <a:lnTo>
                      <a:pt x="3349" y="4039"/>
                    </a:lnTo>
                    <a:lnTo>
                      <a:pt x="3453" y="4123"/>
                    </a:lnTo>
                    <a:lnTo>
                      <a:pt x="4081" y="3474"/>
                    </a:lnTo>
                    <a:lnTo>
                      <a:pt x="4081" y="3286"/>
                    </a:lnTo>
                    <a:lnTo>
                      <a:pt x="4102" y="3202"/>
                    </a:lnTo>
                    <a:lnTo>
                      <a:pt x="4144" y="3056"/>
                    </a:lnTo>
                    <a:lnTo>
                      <a:pt x="4165" y="2972"/>
                    </a:lnTo>
                    <a:lnTo>
                      <a:pt x="4144" y="2867"/>
                    </a:lnTo>
                    <a:lnTo>
                      <a:pt x="4165" y="2784"/>
                    </a:lnTo>
                    <a:lnTo>
                      <a:pt x="4248" y="2784"/>
                    </a:lnTo>
                    <a:lnTo>
                      <a:pt x="4269" y="2742"/>
                    </a:lnTo>
                    <a:lnTo>
                      <a:pt x="4374" y="2637"/>
                    </a:lnTo>
                    <a:lnTo>
                      <a:pt x="4458" y="2532"/>
                    </a:lnTo>
                    <a:lnTo>
                      <a:pt x="4416" y="2449"/>
                    </a:lnTo>
                    <a:lnTo>
                      <a:pt x="4374" y="2407"/>
                    </a:lnTo>
                    <a:lnTo>
                      <a:pt x="4374" y="2302"/>
                    </a:lnTo>
                    <a:lnTo>
                      <a:pt x="4416" y="2240"/>
                    </a:lnTo>
                    <a:lnTo>
                      <a:pt x="4395" y="2135"/>
                    </a:lnTo>
                    <a:lnTo>
                      <a:pt x="4290" y="2051"/>
                    </a:lnTo>
                    <a:lnTo>
                      <a:pt x="4290" y="2009"/>
                    </a:lnTo>
                    <a:lnTo>
                      <a:pt x="4374" y="1988"/>
                    </a:lnTo>
                    <a:lnTo>
                      <a:pt x="4374" y="1842"/>
                    </a:lnTo>
                    <a:lnTo>
                      <a:pt x="4374" y="1737"/>
                    </a:lnTo>
                    <a:lnTo>
                      <a:pt x="4479" y="1696"/>
                    </a:lnTo>
                    <a:lnTo>
                      <a:pt x="4500" y="1612"/>
                    </a:lnTo>
                    <a:lnTo>
                      <a:pt x="4416" y="1612"/>
                    </a:lnTo>
                    <a:lnTo>
                      <a:pt x="4374" y="1570"/>
                    </a:lnTo>
                    <a:lnTo>
                      <a:pt x="4416" y="1465"/>
                    </a:lnTo>
                    <a:lnTo>
                      <a:pt x="4458" y="1298"/>
                    </a:lnTo>
                    <a:lnTo>
                      <a:pt x="4500" y="1214"/>
                    </a:lnTo>
                    <a:lnTo>
                      <a:pt x="4500" y="1152"/>
                    </a:lnTo>
                    <a:lnTo>
                      <a:pt x="4479" y="1068"/>
                    </a:lnTo>
                    <a:lnTo>
                      <a:pt x="4500" y="984"/>
                    </a:lnTo>
                    <a:lnTo>
                      <a:pt x="4479" y="900"/>
                    </a:lnTo>
                    <a:lnTo>
                      <a:pt x="4520" y="796"/>
                    </a:lnTo>
                    <a:lnTo>
                      <a:pt x="4520" y="733"/>
                    </a:lnTo>
                    <a:lnTo>
                      <a:pt x="4395" y="691"/>
                    </a:lnTo>
                    <a:lnTo>
                      <a:pt x="4353" y="628"/>
                    </a:lnTo>
                    <a:lnTo>
                      <a:pt x="4248" y="545"/>
                    </a:lnTo>
                    <a:lnTo>
                      <a:pt x="4060" y="545"/>
                    </a:lnTo>
                    <a:lnTo>
                      <a:pt x="3956" y="524"/>
                    </a:lnTo>
                    <a:lnTo>
                      <a:pt x="3851" y="377"/>
                    </a:lnTo>
                    <a:lnTo>
                      <a:pt x="3683" y="273"/>
                    </a:lnTo>
                    <a:lnTo>
                      <a:pt x="3537" y="252"/>
                    </a:lnTo>
                    <a:lnTo>
                      <a:pt x="3474" y="315"/>
                    </a:lnTo>
                    <a:lnTo>
                      <a:pt x="3432" y="335"/>
                    </a:lnTo>
                    <a:lnTo>
                      <a:pt x="3411" y="252"/>
                    </a:lnTo>
                    <a:lnTo>
                      <a:pt x="3328" y="252"/>
                    </a:lnTo>
                    <a:lnTo>
                      <a:pt x="3119" y="231"/>
                    </a:lnTo>
                    <a:lnTo>
                      <a:pt x="3098" y="43"/>
                    </a:lnTo>
                    <a:lnTo>
                      <a:pt x="3035" y="43"/>
                    </a:lnTo>
                    <a:lnTo>
                      <a:pt x="2909" y="22"/>
                    </a:lnTo>
                    <a:lnTo>
                      <a:pt x="2847" y="43"/>
                    </a:lnTo>
                    <a:lnTo>
                      <a:pt x="28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10"/>
              <p:cNvSpPr/>
              <p:nvPr/>
            </p:nvSpPr>
            <p:spPr>
              <a:xfrm>
                <a:off x="3879638" y="3263609"/>
                <a:ext cx="64539" cy="61639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5420" extrusionOk="0">
                    <a:moveTo>
                      <a:pt x="3118" y="0"/>
                    </a:moveTo>
                    <a:lnTo>
                      <a:pt x="3013" y="21"/>
                    </a:lnTo>
                    <a:lnTo>
                      <a:pt x="2825" y="105"/>
                    </a:lnTo>
                    <a:lnTo>
                      <a:pt x="2762" y="147"/>
                    </a:lnTo>
                    <a:lnTo>
                      <a:pt x="2679" y="126"/>
                    </a:lnTo>
                    <a:lnTo>
                      <a:pt x="2658" y="105"/>
                    </a:lnTo>
                    <a:lnTo>
                      <a:pt x="2511" y="105"/>
                    </a:lnTo>
                    <a:lnTo>
                      <a:pt x="2407" y="230"/>
                    </a:lnTo>
                    <a:lnTo>
                      <a:pt x="2281" y="356"/>
                    </a:lnTo>
                    <a:lnTo>
                      <a:pt x="2093" y="502"/>
                    </a:lnTo>
                    <a:lnTo>
                      <a:pt x="2051" y="502"/>
                    </a:lnTo>
                    <a:lnTo>
                      <a:pt x="2072" y="419"/>
                    </a:lnTo>
                    <a:lnTo>
                      <a:pt x="2093" y="356"/>
                    </a:lnTo>
                    <a:lnTo>
                      <a:pt x="2051" y="335"/>
                    </a:lnTo>
                    <a:lnTo>
                      <a:pt x="2030" y="251"/>
                    </a:lnTo>
                    <a:lnTo>
                      <a:pt x="1988" y="230"/>
                    </a:lnTo>
                    <a:lnTo>
                      <a:pt x="1883" y="230"/>
                    </a:lnTo>
                    <a:lnTo>
                      <a:pt x="1716" y="293"/>
                    </a:lnTo>
                    <a:lnTo>
                      <a:pt x="1151" y="419"/>
                    </a:lnTo>
                    <a:lnTo>
                      <a:pt x="733" y="419"/>
                    </a:lnTo>
                    <a:lnTo>
                      <a:pt x="628" y="2490"/>
                    </a:lnTo>
                    <a:lnTo>
                      <a:pt x="105" y="2490"/>
                    </a:lnTo>
                    <a:lnTo>
                      <a:pt x="0" y="4310"/>
                    </a:lnTo>
                    <a:lnTo>
                      <a:pt x="210" y="4436"/>
                    </a:lnTo>
                    <a:lnTo>
                      <a:pt x="272" y="4624"/>
                    </a:lnTo>
                    <a:lnTo>
                      <a:pt x="419" y="4938"/>
                    </a:lnTo>
                    <a:lnTo>
                      <a:pt x="398" y="5105"/>
                    </a:lnTo>
                    <a:lnTo>
                      <a:pt x="314" y="5273"/>
                    </a:lnTo>
                    <a:lnTo>
                      <a:pt x="314" y="5377"/>
                    </a:lnTo>
                    <a:lnTo>
                      <a:pt x="482" y="5357"/>
                    </a:lnTo>
                    <a:lnTo>
                      <a:pt x="628" y="5419"/>
                    </a:lnTo>
                    <a:lnTo>
                      <a:pt x="712" y="5357"/>
                    </a:lnTo>
                    <a:lnTo>
                      <a:pt x="879" y="5377"/>
                    </a:lnTo>
                    <a:lnTo>
                      <a:pt x="942" y="5294"/>
                    </a:lnTo>
                    <a:lnTo>
                      <a:pt x="1088" y="5273"/>
                    </a:lnTo>
                    <a:lnTo>
                      <a:pt x="1193" y="5210"/>
                    </a:lnTo>
                    <a:lnTo>
                      <a:pt x="1235" y="5126"/>
                    </a:lnTo>
                    <a:lnTo>
                      <a:pt x="1423" y="5043"/>
                    </a:lnTo>
                    <a:lnTo>
                      <a:pt x="1528" y="4938"/>
                    </a:lnTo>
                    <a:lnTo>
                      <a:pt x="1611" y="4708"/>
                    </a:lnTo>
                    <a:lnTo>
                      <a:pt x="1758" y="4582"/>
                    </a:lnTo>
                    <a:lnTo>
                      <a:pt x="1925" y="4540"/>
                    </a:lnTo>
                    <a:lnTo>
                      <a:pt x="2093" y="4603"/>
                    </a:lnTo>
                    <a:lnTo>
                      <a:pt x="2155" y="4645"/>
                    </a:lnTo>
                    <a:lnTo>
                      <a:pt x="2239" y="4687"/>
                    </a:lnTo>
                    <a:lnTo>
                      <a:pt x="2448" y="4771"/>
                    </a:lnTo>
                    <a:lnTo>
                      <a:pt x="2511" y="4771"/>
                    </a:lnTo>
                    <a:lnTo>
                      <a:pt x="2616" y="4812"/>
                    </a:lnTo>
                    <a:lnTo>
                      <a:pt x="2762" y="4771"/>
                    </a:lnTo>
                    <a:lnTo>
                      <a:pt x="2888" y="4771"/>
                    </a:lnTo>
                    <a:lnTo>
                      <a:pt x="2992" y="4750"/>
                    </a:lnTo>
                    <a:lnTo>
                      <a:pt x="3013" y="4812"/>
                    </a:lnTo>
                    <a:lnTo>
                      <a:pt x="3097" y="4854"/>
                    </a:lnTo>
                    <a:lnTo>
                      <a:pt x="3223" y="4750"/>
                    </a:lnTo>
                    <a:lnTo>
                      <a:pt x="3202" y="4729"/>
                    </a:lnTo>
                    <a:lnTo>
                      <a:pt x="3223" y="4624"/>
                    </a:lnTo>
                    <a:lnTo>
                      <a:pt x="3223" y="4540"/>
                    </a:lnTo>
                    <a:lnTo>
                      <a:pt x="3285" y="4499"/>
                    </a:lnTo>
                    <a:lnTo>
                      <a:pt x="3285" y="4331"/>
                    </a:lnTo>
                    <a:lnTo>
                      <a:pt x="3327" y="4227"/>
                    </a:lnTo>
                    <a:lnTo>
                      <a:pt x="3432" y="4206"/>
                    </a:lnTo>
                    <a:lnTo>
                      <a:pt x="3515" y="4164"/>
                    </a:lnTo>
                    <a:lnTo>
                      <a:pt x="3599" y="4164"/>
                    </a:lnTo>
                    <a:lnTo>
                      <a:pt x="3641" y="4101"/>
                    </a:lnTo>
                    <a:lnTo>
                      <a:pt x="3662" y="4080"/>
                    </a:lnTo>
                    <a:lnTo>
                      <a:pt x="3704" y="3996"/>
                    </a:lnTo>
                    <a:lnTo>
                      <a:pt x="3767" y="3955"/>
                    </a:lnTo>
                    <a:lnTo>
                      <a:pt x="3850" y="3913"/>
                    </a:lnTo>
                    <a:lnTo>
                      <a:pt x="3871" y="3871"/>
                    </a:lnTo>
                    <a:lnTo>
                      <a:pt x="3955" y="3850"/>
                    </a:lnTo>
                    <a:lnTo>
                      <a:pt x="3955" y="3766"/>
                    </a:lnTo>
                    <a:lnTo>
                      <a:pt x="3934" y="3704"/>
                    </a:lnTo>
                    <a:lnTo>
                      <a:pt x="3955" y="3578"/>
                    </a:lnTo>
                    <a:lnTo>
                      <a:pt x="4080" y="3369"/>
                    </a:lnTo>
                    <a:lnTo>
                      <a:pt x="4185" y="3327"/>
                    </a:lnTo>
                    <a:lnTo>
                      <a:pt x="4248" y="3327"/>
                    </a:lnTo>
                    <a:lnTo>
                      <a:pt x="4290" y="3264"/>
                    </a:lnTo>
                    <a:lnTo>
                      <a:pt x="4373" y="3243"/>
                    </a:lnTo>
                    <a:lnTo>
                      <a:pt x="4394" y="3180"/>
                    </a:lnTo>
                    <a:lnTo>
                      <a:pt x="4457" y="3139"/>
                    </a:lnTo>
                    <a:lnTo>
                      <a:pt x="4541" y="3076"/>
                    </a:lnTo>
                    <a:lnTo>
                      <a:pt x="4645" y="2971"/>
                    </a:lnTo>
                    <a:lnTo>
                      <a:pt x="4771" y="2950"/>
                    </a:lnTo>
                    <a:lnTo>
                      <a:pt x="4792" y="2971"/>
                    </a:lnTo>
                    <a:lnTo>
                      <a:pt x="4855" y="2950"/>
                    </a:lnTo>
                    <a:lnTo>
                      <a:pt x="4959" y="2950"/>
                    </a:lnTo>
                    <a:lnTo>
                      <a:pt x="5022" y="2867"/>
                    </a:lnTo>
                    <a:lnTo>
                      <a:pt x="5106" y="2867"/>
                    </a:lnTo>
                    <a:lnTo>
                      <a:pt x="5127" y="2762"/>
                    </a:lnTo>
                    <a:lnTo>
                      <a:pt x="5127" y="2720"/>
                    </a:lnTo>
                    <a:lnTo>
                      <a:pt x="5189" y="2657"/>
                    </a:lnTo>
                    <a:lnTo>
                      <a:pt x="5294" y="2657"/>
                    </a:lnTo>
                    <a:lnTo>
                      <a:pt x="5336" y="2616"/>
                    </a:lnTo>
                    <a:lnTo>
                      <a:pt x="5420" y="2616"/>
                    </a:lnTo>
                    <a:lnTo>
                      <a:pt x="5378" y="2553"/>
                    </a:lnTo>
                    <a:lnTo>
                      <a:pt x="5315" y="2511"/>
                    </a:lnTo>
                    <a:lnTo>
                      <a:pt x="5315" y="2448"/>
                    </a:lnTo>
                    <a:lnTo>
                      <a:pt x="5273" y="2406"/>
                    </a:lnTo>
                    <a:lnTo>
                      <a:pt x="5210" y="2406"/>
                    </a:lnTo>
                    <a:lnTo>
                      <a:pt x="5085" y="2323"/>
                    </a:lnTo>
                    <a:lnTo>
                      <a:pt x="5001" y="2323"/>
                    </a:lnTo>
                    <a:lnTo>
                      <a:pt x="4876" y="2281"/>
                    </a:lnTo>
                    <a:lnTo>
                      <a:pt x="4792" y="2302"/>
                    </a:lnTo>
                    <a:lnTo>
                      <a:pt x="4666" y="2281"/>
                    </a:lnTo>
                    <a:lnTo>
                      <a:pt x="4604" y="2176"/>
                    </a:lnTo>
                    <a:lnTo>
                      <a:pt x="4499" y="2092"/>
                    </a:lnTo>
                    <a:lnTo>
                      <a:pt x="4457" y="1988"/>
                    </a:lnTo>
                    <a:lnTo>
                      <a:pt x="4457" y="1904"/>
                    </a:lnTo>
                    <a:lnTo>
                      <a:pt x="4436" y="1779"/>
                    </a:lnTo>
                    <a:lnTo>
                      <a:pt x="4457" y="1695"/>
                    </a:lnTo>
                    <a:lnTo>
                      <a:pt x="4373" y="1611"/>
                    </a:lnTo>
                    <a:lnTo>
                      <a:pt x="4269" y="1590"/>
                    </a:lnTo>
                    <a:lnTo>
                      <a:pt x="4248" y="1548"/>
                    </a:lnTo>
                    <a:lnTo>
                      <a:pt x="4248" y="1486"/>
                    </a:lnTo>
                    <a:lnTo>
                      <a:pt x="4248" y="1465"/>
                    </a:lnTo>
                    <a:lnTo>
                      <a:pt x="4164" y="1402"/>
                    </a:lnTo>
                    <a:lnTo>
                      <a:pt x="4122" y="1360"/>
                    </a:lnTo>
                    <a:lnTo>
                      <a:pt x="4018" y="1297"/>
                    </a:lnTo>
                    <a:lnTo>
                      <a:pt x="3913" y="1235"/>
                    </a:lnTo>
                    <a:lnTo>
                      <a:pt x="3746" y="963"/>
                    </a:lnTo>
                    <a:lnTo>
                      <a:pt x="3704" y="879"/>
                    </a:lnTo>
                    <a:lnTo>
                      <a:pt x="3662" y="879"/>
                    </a:lnTo>
                    <a:lnTo>
                      <a:pt x="3620" y="837"/>
                    </a:lnTo>
                    <a:lnTo>
                      <a:pt x="3557" y="753"/>
                    </a:lnTo>
                    <a:lnTo>
                      <a:pt x="3515" y="711"/>
                    </a:lnTo>
                    <a:lnTo>
                      <a:pt x="3495" y="607"/>
                    </a:lnTo>
                    <a:lnTo>
                      <a:pt x="3432" y="523"/>
                    </a:lnTo>
                    <a:lnTo>
                      <a:pt x="3411" y="502"/>
                    </a:lnTo>
                    <a:lnTo>
                      <a:pt x="3411" y="439"/>
                    </a:lnTo>
                    <a:lnTo>
                      <a:pt x="3348" y="356"/>
                    </a:lnTo>
                    <a:lnTo>
                      <a:pt x="3285" y="314"/>
                    </a:lnTo>
                    <a:lnTo>
                      <a:pt x="3223" y="293"/>
                    </a:lnTo>
                    <a:lnTo>
                      <a:pt x="3139" y="209"/>
                    </a:lnTo>
                    <a:lnTo>
                      <a:pt x="3139" y="147"/>
                    </a:lnTo>
                    <a:lnTo>
                      <a:pt x="3139" y="105"/>
                    </a:lnTo>
                    <a:lnTo>
                      <a:pt x="3139" y="42"/>
                    </a:lnTo>
                    <a:lnTo>
                      <a:pt x="31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10"/>
              <p:cNvSpPr/>
              <p:nvPr/>
            </p:nvSpPr>
            <p:spPr>
              <a:xfrm>
                <a:off x="3824578" y="3257889"/>
                <a:ext cx="92188" cy="82826"/>
              </a:xfrm>
              <a:custGeom>
                <a:avLst/>
                <a:gdLst/>
                <a:ahLst/>
                <a:cxnLst/>
                <a:rect l="l" t="t" r="r" b="b"/>
                <a:pathLst>
                  <a:path w="7742" h="7283" extrusionOk="0">
                    <a:moveTo>
                      <a:pt x="691" y="1"/>
                    </a:moveTo>
                    <a:lnTo>
                      <a:pt x="502" y="126"/>
                    </a:lnTo>
                    <a:lnTo>
                      <a:pt x="502" y="210"/>
                    </a:lnTo>
                    <a:lnTo>
                      <a:pt x="440" y="231"/>
                    </a:lnTo>
                    <a:lnTo>
                      <a:pt x="377" y="189"/>
                    </a:lnTo>
                    <a:lnTo>
                      <a:pt x="189" y="189"/>
                    </a:lnTo>
                    <a:lnTo>
                      <a:pt x="168" y="273"/>
                    </a:lnTo>
                    <a:lnTo>
                      <a:pt x="105" y="294"/>
                    </a:lnTo>
                    <a:lnTo>
                      <a:pt x="84" y="273"/>
                    </a:lnTo>
                    <a:lnTo>
                      <a:pt x="0" y="231"/>
                    </a:lnTo>
                    <a:lnTo>
                      <a:pt x="21" y="733"/>
                    </a:lnTo>
                    <a:lnTo>
                      <a:pt x="377" y="1068"/>
                    </a:lnTo>
                    <a:lnTo>
                      <a:pt x="544" y="1382"/>
                    </a:lnTo>
                    <a:lnTo>
                      <a:pt x="837" y="2051"/>
                    </a:lnTo>
                    <a:lnTo>
                      <a:pt x="858" y="2302"/>
                    </a:lnTo>
                    <a:lnTo>
                      <a:pt x="1151" y="2700"/>
                    </a:lnTo>
                    <a:lnTo>
                      <a:pt x="1151" y="2847"/>
                    </a:lnTo>
                    <a:lnTo>
                      <a:pt x="1465" y="3307"/>
                    </a:lnTo>
                    <a:lnTo>
                      <a:pt x="1465" y="3537"/>
                    </a:lnTo>
                    <a:lnTo>
                      <a:pt x="1381" y="3579"/>
                    </a:lnTo>
                    <a:lnTo>
                      <a:pt x="1465" y="3872"/>
                    </a:lnTo>
                    <a:lnTo>
                      <a:pt x="1486" y="4311"/>
                    </a:lnTo>
                    <a:lnTo>
                      <a:pt x="1674" y="4751"/>
                    </a:lnTo>
                    <a:lnTo>
                      <a:pt x="1653" y="5023"/>
                    </a:lnTo>
                    <a:lnTo>
                      <a:pt x="1695" y="5190"/>
                    </a:lnTo>
                    <a:lnTo>
                      <a:pt x="1632" y="5232"/>
                    </a:lnTo>
                    <a:lnTo>
                      <a:pt x="1674" y="5315"/>
                    </a:lnTo>
                    <a:lnTo>
                      <a:pt x="1737" y="5629"/>
                    </a:lnTo>
                    <a:lnTo>
                      <a:pt x="1800" y="5650"/>
                    </a:lnTo>
                    <a:lnTo>
                      <a:pt x="1862" y="5755"/>
                    </a:lnTo>
                    <a:lnTo>
                      <a:pt x="1800" y="5797"/>
                    </a:lnTo>
                    <a:lnTo>
                      <a:pt x="1800" y="5943"/>
                    </a:lnTo>
                    <a:lnTo>
                      <a:pt x="1883" y="6027"/>
                    </a:lnTo>
                    <a:lnTo>
                      <a:pt x="1904" y="6257"/>
                    </a:lnTo>
                    <a:lnTo>
                      <a:pt x="2009" y="6383"/>
                    </a:lnTo>
                    <a:lnTo>
                      <a:pt x="2155" y="6676"/>
                    </a:lnTo>
                    <a:lnTo>
                      <a:pt x="2281" y="6801"/>
                    </a:lnTo>
                    <a:lnTo>
                      <a:pt x="2302" y="6885"/>
                    </a:lnTo>
                    <a:lnTo>
                      <a:pt x="2511" y="7031"/>
                    </a:lnTo>
                    <a:lnTo>
                      <a:pt x="2595" y="6989"/>
                    </a:lnTo>
                    <a:lnTo>
                      <a:pt x="2720" y="6968"/>
                    </a:lnTo>
                    <a:lnTo>
                      <a:pt x="2720" y="6885"/>
                    </a:lnTo>
                    <a:lnTo>
                      <a:pt x="2678" y="6843"/>
                    </a:lnTo>
                    <a:lnTo>
                      <a:pt x="2720" y="6759"/>
                    </a:lnTo>
                    <a:lnTo>
                      <a:pt x="2888" y="6696"/>
                    </a:lnTo>
                    <a:lnTo>
                      <a:pt x="2930" y="6801"/>
                    </a:lnTo>
                    <a:lnTo>
                      <a:pt x="3055" y="6822"/>
                    </a:lnTo>
                    <a:lnTo>
                      <a:pt x="3013" y="6927"/>
                    </a:lnTo>
                    <a:lnTo>
                      <a:pt x="3097" y="7115"/>
                    </a:lnTo>
                    <a:lnTo>
                      <a:pt x="3264" y="7136"/>
                    </a:lnTo>
                    <a:lnTo>
                      <a:pt x="3411" y="7220"/>
                    </a:lnTo>
                    <a:lnTo>
                      <a:pt x="3515" y="7199"/>
                    </a:lnTo>
                    <a:lnTo>
                      <a:pt x="3557" y="7220"/>
                    </a:lnTo>
                    <a:lnTo>
                      <a:pt x="3662" y="7240"/>
                    </a:lnTo>
                    <a:lnTo>
                      <a:pt x="3725" y="7199"/>
                    </a:lnTo>
                    <a:lnTo>
                      <a:pt x="3787" y="7199"/>
                    </a:lnTo>
                    <a:lnTo>
                      <a:pt x="3850" y="7282"/>
                    </a:lnTo>
                    <a:lnTo>
                      <a:pt x="3976" y="7282"/>
                    </a:lnTo>
                    <a:lnTo>
                      <a:pt x="3997" y="7178"/>
                    </a:lnTo>
                    <a:lnTo>
                      <a:pt x="4038" y="7115"/>
                    </a:lnTo>
                    <a:lnTo>
                      <a:pt x="4101" y="7094"/>
                    </a:lnTo>
                    <a:lnTo>
                      <a:pt x="4164" y="6968"/>
                    </a:lnTo>
                    <a:lnTo>
                      <a:pt x="4310" y="6885"/>
                    </a:lnTo>
                    <a:lnTo>
                      <a:pt x="4499" y="6906"/>
                    </a:lnTo>
                    <a:lnTo>
                      <a:pt x="4562" y="6906"/>
                    </a:lnTo>
                    <a:lnTo>
                      <a:pt x="4624" y="4813"/>
                    </a:lnTo>
                    <a:lnTo>
                      <a:pt x="4729" y="2993"/>
                    </a:lnTo>
                    <a:lnTo>
                      <a:pt x="5252" y="2993"/>
                    </a:lnTo>
                    <a:lnTo>
                      <a:pt x="5357" y="922"/>
                    </a:lnTo>
                    <a:lnTo>
                      <a:pt x="5775" y="922"/>
                    </a:lnTo>
                    <a:lnTo>
                      <a:pt x="6340" y="796"/>
                    </a:lnTo>
                    <a:lnTo>
                      <a:pt x="6507" y="733"/>
                    </a:lnTo>
                    <a:lnTo>
                      <a:pt x="6612" y="733"/>
                    </a:lnTo>
                    <a:lnTo>
                      <a:pt x="6654" y="754"/>
                    </a:lnTo>
                    <a:lnTo>
                      <a:pt x="6675" y="838"/>
                    </a:lnTo>
                    <a:lnTo>
                      <a:pt x="6717" y="859"/>
                    </a:lnTo>
                    <a:lnTo>
                      <a:pt x="6696" y="922"/>
                    </a:lnTo>
                    <a:lnTo>
                      <a:pt x="6675" y="1005"/>
                    </a:lnTo>
                    <a:lnTo>
                      <a:pt x="6717" y="1005"/>
                    </a:lnTo>
                    <a:lnTo>
                      <a:pt x="6905" y="859"/>
                    </a:lnTo>
                    <a:lnTo>
                      <a:pt x="7031" y="733"/>
                    </a:lnTo>
                    <a:lnTo>
                      <a:pt x="7135" y="608"/>
                    </a:lnTo>
                    <a:lnTo>
                      <a:pt x="7282" y="608"/>
                    </a:lnTo>
                    <a:lnTo>
                      <a:pt x="7303" y="629"/>
                    </a:lnTo>
                    <a:lnTo>
                      <a:pt x="7386" y="650"/>
                    </a:lnTo>
                    <a:lnTo>
                      <a:pt x="7449" y="608"/>
                    </a:lnTo>
                    <a:lnTo>
                      <a:pt x="7637" y="524"/>
                    </a:lnTo>
                    <a:lnTo>
                      <a:pt x="7742" y="503"/>
                    </a:lnTo>
                    <a:lnTo>
                      <a:pt x="7658" y="398"/>
                    </a:lnTo>
                    <a:lnTo>
                      <a:pt x="7637" y="398"/>
                    </a:lnTo>
                    <a:lnTo>
                      <a:pt x="7616" y="378"/>
                    </a:lnTo>
                    <a:lnTo>
                      <a:pt x="7533" y="378"/>
                    </a:lnTo>
                    <a:lnTo>
                      <a:pt x="7512" y="336"/>
                    </a:lnTo>
                    <a:lnTo>
                      <a:pt x="7491" y="336"/>
                    </a:lnTo>
                    <a:lnTo>
                      <a:pt x="7449" y="315"/>
                    </a:lnTo>
                    <a:lnTo>
                      <a:pt x="7323" y="378"/>
                    </a:lnTo>
                    <a:lnTo>
                      <a:pt x="7240" y="336"/>
                    </a:lnTo>
                    <a:lnTo>
                      <a:pt x="6696" y="482"/>
                    </a:lnTo>
                    <a:lnTo>
                      <a:pt x="5817" y="691"/>
                    </a:lnTo>
                    <a:lnTo>
                      <a:pt x="5671" y="691"/>
                    </a:lnTo>
                    <a:lnTo>
                      <a:pt x="5650" y="650"/>
                    </a:lnTo>
                    <a:lnTo>
                      <a:pt x="5608" y="650"/>
                    </a:lnTo>
                    <a:lnTo>
                      <a:pt x="5566" y="608"/>
                    </a:lnTo>
                    <a:lnTo>
                      <a:pt x="5524" y="629"/>
                    </a:lnTo>
                    <a:lnTo>
                      <a:pt x="5461" y="608"/>
                    </a:lnTo>
                    <a:lnTo>
                      <a:pt x="5419" y="587"/>
                    </a:lnTo>
                    <a:lnTo>
                      <a:pt x="5336" y="608"/>
                    </a:lnTo>
                    <a:lnTo>
                      <a:pt x="5336" y="650"/>
                    </a:lnTo>
                    <a:lnTo>
                      <a:pt x="5189" y="650"/>
                    </a:lnTo>
                    <a:lnTo>
                      <a:pt x="5085" y="629"/>
                    </a:lnTo>
                    <a:lnTo>
                      <a:pt x="4938" y="503"/>
                    </a:lnTo>
                    <a:lnTo>
                      <a:pt x="4896" y="503"/>
                    </a:lnTo>
                    <a:lnTo>
                      <a:pt x="4875" y="482"/>
                    </a:lnTo>
                    <a:lnTo>
                      <a:pt x="4834" y="545"/>
                    </a:lnTo>
                    <a:lnTo>
                      <a:pt x="4771" y="545"/>
                    </a:lnTo>
                    <a:lnTo>
                      <a:pt x="4624" y="524"/>
                    </a:lnTo>
                    <a:lnTo>
                      <a:pt x="4520" y="545"/>
                    </a:lnTo>
                    <a:lnTo>
                      <a:pt x="4457" y="608"/>
                    </a:lnTo>
                    <a:lnTo>
                      <a:pt x="4373" y="587"/>
                    </a:lnTo>
                    <a:lnTo>
                      <a:pt x="4352" y="524"/>
                    </a:lnTo>
                    <a:lnTo>
                      <a:pt x="4290" y="503"/>
                    </a:lnTo>
                    <a:lnTo>
                      <a:pt x="4185" y="524"/>
                    </a:lnTo>
                    <a:lnTo>
                      <a:pt x="4080" y="503"/>
                    </a:lnTo>
                    <a:lnTo>
                      <a:pt x="3955" y="440"/>
                    </a:lnTo>
                    <a:lnTo>
                      <a:pt x="3892" y="398"/>
                    </a:lnTo>
                    <a:lnTo>
                      <a:pt x="3850" y="294"/>
                    </a:lnTo>
                    <a:lnTo>
                      <a:pt x="3829" y="273"/>
                    </a:lnTo>
                    <a:lnTo>
                      <a:pt x="1653" y="273"/>
                    </a:lnTo>
                    <a:lnTo>
                      <a:pt x="1632" y="231"/>
                    </a:lnTo>
                    <a:lnTo>
                      <a:pt x="1569" y="231"/>
                    </a:lnTo>
                    <a:lnTo>
                      <a:pt x="1486" y="294"/>
                    </a:lnTo>
                    <a:lnTo>
                      <a:pt x="1465" y="294"/>
                    </a:lnTo>
                    <a:lnTo>
                      <a:pt x="1360" y="336"/>
                    </a:lnTo>
                    <a:lnTo>
                      <a:pt x="1235" y="294"/>
                    </a:lnTo>
                    <a:lnTo>
                      <a:pt x="1130" y="189"/>
                    </a:lnTo>
                    <a:lnTo>
                      <a:pt x="1067" y="168"/>
                    </a:lnTo>
                    <a:lnTo>
                      <a:pt x="1109" y="106"/>
                    </a:lnTo>
                    <a:lnTo>
                      <a:pt x="1025" y="85"/>
                    </a:lnTo>
                    <a:lnTo>
                      <a:pt x="1025" y="64"/>
                    </a:lnTo>
                    <a:lnTo>
                      <a:pt x="942" y="1"/>
                    </a:lnTo>
                    <a:lnTo>
                      <a:pt x="900" y="22"/>
                    </a:lnTo>
                    <a:lnTo>
                      <a:pt x="858" y="64"/>
                    </a:lnTo>
                    <a:lnTo>
                      <a:pt x="837" y="64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6B6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10"/>
              <p:cNvSpPr/>
              <p:nvPr/>
            </p:nvSpPr>
            <p:spPr>
              <a:xfrm>
                <a:off x="3953131" y="3215060"/>
                <a:ext cx="71767" cy="110427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9710" extrusionOk="0">
                    <a:moveTo>
                      <a:pt x="6006" y="1"/>
                    </a:moveTo>
                    <a:lnTo>
                      <a:pt x="5964" y="22"/>
                    </a:lnTo>
                    <a:lnTo>
                      <a:pt x="5922" y="84"/>
                    </a:lnTo>
                    <a:lnTo>
                      <a:pt x="5818" y="63"/>
                    </a:lnTo>
                    <a:lnTo>
                      <a:pt x="5734" y="126"/>
                    </a:lnTo>
                    <a:lnTo>
                      <a:pt x="5650" y="210"/>
                    </a:lnTo>
                    <a:lnTo>
                      <a:pt x="5525" y="231"/>
                    </a:lnTo>
                    <a:lnTo>
                      <a:pt x="5441" y="314"/>
                    </a:lnTo>
                    <a:lnTo>
                      <a:pt x="5315" y="314"/>
                    </a:lnTo>
                    <a:lnTo>
                      <a:pt x="5294" y="377"/>
                    </a:lnTo>
                    <a:lnTo>
                      <a:pt x="5190" y="398"/>
                    </a:lnTo>
                    <a:lnTo>
                      <a:pt x="5106" y="377"/>
                    </a:lnTo>
                    <a:lnTo>
                      <a:pt x="4897" y="440"/>
                    </a:lnTo>
                    <a:lnTo>
                      <a:pt x="4855" y="482"/>
                    </a:lnTo>
                    <a:lnTo>
                      <a:pt x="4750" y="503"/>
                    </a:lnTo>
                    <a:lnTo>
                      <a:pt x="4667" y="440"/>
                    </a:lnTo>
                    <a:lnTo>
                      <a:pt x="4583" y="440"/>
                    </a:lnTo>
                    <a:lnTo>
                      <a:pt x="4478" y="419"/>
                    </a:lnTo>
                    <a:lnTo>
                      <a:pt x="4437" y="482"/>
                    </a:lnTo>
                    <a:lnTo>
                      <a:pt x="4458" y="524"/>
                    </a:lnTo>
                    <a:lnTo>
                      <a:pt x="4437" y="607"/>
                    </a:lnTo>
                    <a:lnTo>
                      <a:pt x="4269" y="628"/>
                    </a:lnTo>
                    <a:lnTo>
                      <a:pt x="4144" y="691"/>
                    </a:lnTo>
                    <a:lnTo>
                      <a:pt x="4060" y="628"/>
                    </a:lnTo>
                    <a:lnTo>
                      <a:pt x="3976" y="628"/>
                    </a:lnTo>
                    <a:lnTo>
                      <a:pt x="3976" y="587"/>
                    </a:lnTo>
                    <a:lnTo>
                      <a:pt x="3934" y="545"/>
                    </a:lnTo>
                    <a:lnTo>
                      <a:pt x="3872" y="607"/>
                    </a:lnTo>
                    <a:lnTo>
                      <a:pt x="3809" y="607"/>
                    </a:lnTo>
                    <a:lnTo>
                      <a:pt x="3704" y="712"/>
                    </a:lnTo>
                    <a:lnTo>
                      <a:pt x="3516" y="733"/>
                    </a:lnTo>
                    <a:lnTo>
                      <a:pt x="3537" y="712"/>
                    </a:lnTo>
                    <a:lnTo>
                      <a:pt x="3495" y="628"/>
                    </a:lnTo>
                    <a:lnTo>
                      <a:pt x="3411" y="628"/>
                    </a:lnTo>
                    <a:lnTo>
                      <a:pt x="3328" y="587"/>
                    </a:lnTo>
                    <a:lnTo>
                      <a:pt x="3244" y="545"/>
                    </a:lnTo>
                    <a:lnTo>
                      <a:pt x="3244" y="503"/>
                    </a:lnTo>
                    <a:lnTo>
                      <a:pt x="3181" y="524"/>
                    </a:lnTo>
                    <a:lnTo>
                      <a:pt x="3139" y="545"/>
                    </a:lnTo>
                    <a:lnTo>
                      <a:pt x="3035" y="587"/>
                    </a:lnTo>
                    <a:lnTo>
                      <a:pt x="2491" y="607"/>
                    </a:lnTo>
                    <a:lnTo>
                      <a:pt x="2365" y="1110"/>
                    </a:lnTo>
                    <a:lnTo>
                      <a:pt x="2449" y="1654"/>
                    </a:lnTo>
                    <a:lnTo>
                      <a:pt x="2616" y="1737"/>
                    </a:lnTo>
                    <a:lnTo>
                      <a:pt x="2721" y="1800"/>
                    </a:lnTo>
                    <a:lnTo>
                      <a:pt x="2763" y="1863"/>
                    </a:lnTo>
                    <a:lnTo>
                      <a:pt x="2805" y="1884"/>
                    </a:lnTo>
                    <a:lnTo>
                      <a:pt x="3014" y="2072"/>
                    </a:lnTo>
                    <a:lnTo>
                      <a:pt x="3035" y="2177"/>
                    </a:lnTo>
                    <a:lnTo>
                      <a:pt x="3181" y="2365"/>
                    </a:lnTo>
                    <a:lnTo>
                      <a:pt x="3223" y="2491"/>
                    </a:lnTo>
                    <a:lnTo>
                      <a:pt x="3286" y="2574"/>
                    </a:lnTo>
                    <a:lnTo>
                      <a:pt x="3286" y="2637"/>
                    </a:lnTo>
                    <a:lnTo>
                      <a:pt x="3202" y="2637"/>
                    </a:lnTo>
                    <a:lnTo>
                      <a:pt x="3181" y="2721"/>
                    </a:lnTo>
                    <a:lnTo>
                      <a:pt x="3118" y="2721"/>
                    </a:lnTo>
                    <a:lnTo>
                      <a:pt x="3097" y="2783"/>
                    </a:lnTo>
                    <a:lnTo>
                      <a:pt x="3118" y="2804"/>
                    </a:lnTo>
                    <a:lnTo>
                      <a:pt x="3097" y="2846"/>
                    </a:lnTo>
                    <a:lnTo>
                      <a:pt x="3181" y="2930"/>
                    </a:lnTo>
                    <a:lnTo>
                      <a:pt x="3139" y="3139"/>
                    </a:lnTo>
                    <a:lnTo>
                      <a:pt x="3118" y="3244"/>
                    </a:lnTo>
                    <a:lnTo>
                      <a:pt x="3035" y="3307"/>
                    </a:lnTo>
                    <a:lnTo>
                      <a:pt x="2930" y="3327"/>
                    </a:lnTo>
                    <a:lnTo>
                      <a:pt x="2867" y="3474"/>
                    </a:lnTo>
                    <a:lnTo>
                      <a:pt x="2867" y="3579"/>
                    </a:lnTo>
                    <a:lnTo>
                      <a:pt x="2805" y="3683"/>
                    </a:lnTo>
                    <a:lnTo>
                      <a:pt x="2825" y="3830"/>
                    </a:lnTo>
                    <a:lnTo>
                      <a:pt x="2805" y="3955"/>
                    </a:lnTo>
                    <a:lnTo>
                      <a:pt x="2700" y="3976"/>
                    </a:lnTo>
                    <a:lnTo>
                      <a:pt x="2679" y="3872"/>
                    </a:lnTo>
                    <a:lnTo>
                      <a:pt x="2700" y="3830"/>
                    </a:lnTo>
                    <a:lnTo>
                      <a:pt x="2616" y="3725"/>
                    </a:lnTo>
                    <a:lnTo>
                      <a:pt x="2574" y="3662"/>
                    </a:lnTo>
                    <a:lnTo>
                      <a:pt x="2491" y="3620"/>
                    </a:lnTo>
                    <a:lnTo>
                      <a:pt x="2386" y="3537"/>
                    </a:lnTo>
                    <a:lnTo>
                      <a:pt x="2281" y="3411"/>
                    </a:lnTo>
                    <a:lnTo>
                      <a:pt x="2281" y="3327"/>
                    </a:lnTo>
                    <a:lnTo>
                      <a:pt x="2240" y="3202"/>
                    </a:lnTo>
                    <a:lnTo>
                      <a:pt x="2240" y="3097"/>
                    </a:lnTo>
                    <a:lnTo>
                      <a:pt x="2281" y="2993"/>
                    </a:lnTo>
                    <a:lnTo>
                      <a:pt x="2344" y="2846"/>
                    </a:lnTo>
                    <a:lnTo>
                      <a:pt x="2449" y="2721"/>
                    </a:lnTo>
                    <a:lnTo>
                      <a:pt x="2470" y="2595"/>
                    </a:lnTo>
                    <a:lnTo>
                      <a:pt x="2470" y="2428"/>
                    </a:lnTo>
                    <a:lnTo>
                      <a:pt x="2407" y="2323"/>
                    </a:lnTo>
                    <a:lnTo>
                      <a:pt x="2261" y="2302"/>
                    </a:lnTo>
                    <a:lnTo>
                      <a:pt x="2135" y="2302"/>
                    </a:lnTo>
                    <a:lnTo>
                      <a:pt x="2072" y="2365"/>
                    </a:lnTo>
                    <a:lnTo>
                      <a:pt x="2030" y="2365"/>
                    </a:lnTo>
                    <a:lnTo>
                      <a:pt x="1968" y="2386"/>
                    </a:lnTo>
                    <a:lnTo>
                      <a:pt x="1863" y="2323"/>
                    </a:lnTo>
                    <a:lnTo>
                      <a:pt x="1863" y="2260"/>
                    </a:lnTo>
                    <a:lnTo>
                      <a:pt x="1821" y="2198"/>
                    </a:lnTo>
                    <a:lnTo>
                      <a:pt x="1779" y="2156"/>
                    </a:lnTo>
                    <a:lnTo>
                      <a:pt x="1758" y="2093"/>
                    </a:lnTo>
                    <a:lnTo>
                      <a:pt x="1612" y="2114"/>
                    </a:lnTo>
                    <a:lnTo>
                      <a:pt x="1424" y="2177"/>
                    </a:lnTo>
                    <a:lnTo>
                      <a:pt x="1089" y="2302"/>
                    </a:lnTo>
                    <a:lnTo>
                      <a:pt x="984" y="2323"/>
                    </a:lnTo>
                    <a:lnTo>
                      <a:pt x="398" y="2595"/>
                    </a:lnTo>
                    <a:lnTo>
                      <a:pt x="273" y="2595"/>
                    </a:lnTo>
                    <a:lnTo>
                      <a:pt x="43" y="2700"/>
                    </a:lnTo>
                    <a:lnTo>
                      <a:pt x="1" y="2783"/>
                    </a:lnTo>
                    <a:lnTo>
                      <a:pt x="43" y="2951"/>
                    </a:lnTo>
                    <a:lnTo>
                      <a:pt x="43" y="3035"/>
                    </a:lnTo>
                    <a:lnTo>
                      <a:pt x="64" y="3223"/>
                    </a:lnTo>
                    <a:lnTo>
                      <a:pt x="273" y="3244"/>
                    </a:lnTo>
                    <a:lnTo>
                      <a:pt x="356" y="3244"/>
                    </a:lnTo>
                    <a:lnTo>
                      <a:pt x="377" y="3327"/>
                    </a:lnTo>
                    <a:lnTo>
                      <a:pt x="419" y="3307"/>
                    </a:lnTo>
                    <a:lnTo>
                      <a:pt x="482" y="3244"/>
                    </a:lnTo>
                    <a:lnTo>
                      <a:pt x="628" y="3265"/>
                    </a:lnTo>
                    <a:lnTo>
                      <a:pt x="796" y="3369"/>
                    </a:lnTo>
                    <a:lnTo>
                      <a:pt x="901" y="3516"/>
                    </a:lnTo>
                    <a:lnTo>
                      <a:pt x="1005" y="3537"/>
                    </a:lnTo>
                    <a:lnTo>
                      <a:pt x="1193" y="3537"/>
                    </a:lnTo>
                    <a:lnTo>
                      <a:pt x="1298" y="3620"/>
                    </a:lnTo>
                    <a:lnTo>
                      <a:pt x="1340" y="3683"/>
                    </a:lnTo>
                    <a:lnTo>
                      <a:pt x="1465" y="3725"/>
                    </a:lnTo>
                    <a:lnTo>
                      <a:pt x="1465" y="3788"/>
                    </a:lnTo>
                    <a:lnTo>
                      <a:pt x="1424" y="3892"/>
                    </a:lnTo>
                    <a:lnTo>
                      <a:pt x="1445" y="3976"/>
                    </a:lnTo>
                    <a:lnTo>
                      <a:pt x="1424" y="4060"/>
                    </a:lnTo>
                    <a:lnTo>
                      <a:pt x="1445" y="4144"/>
                    </a:lnTo>
                    <a:lnTo>
                      <a:pt x="1445" y="4206"/>
                    </a:lnTo>
                    <a:lnTo>
                      <a:pt x="1403" y="4290"/>
                    </a:lnTo>
                    <a:lnTo>
                      <a:pt x="1361" y="4457"/>
                    </a:lnTo>
                    <a:lnTo>
                      <a:pt x="1319" y="4562"/>
                    </a:lnTo>
                    <a:lnTo>
                      <a:pt x="1361" y="4604"/>
                    </a:lnTo>
                    <a:lnTo>
                      <a:pt x="1445" y="4604"/>
                    </a:lnTo>
                    <a:lnTo>
                      <a:pt x="1424" y="4688"/>
                    </a:lnTo>
                    <a:lnTo>
                      <a:pt x="1319" y="4729"/>
                    </a:lnTo>
                    <a:lnTo>
                      <a:pt x="1319" y="4834"/>
                    </a:lnTo>
                    <a:lnTo>
                      <a:pt x="1319" y="4980"/>
                    </a:lnTo>
                    <a:lnTo>
                      <a:pt x="1235" y="5001"/>
                    </a:lnTo>
                    <a:lnTo>
                      <a:pt x="1235" y="5043"/>
                    </a:lnTo>
                    <a:lnTo>
                      <a:pt x="1340" y="5127"/>
                    </a:lnTo>
                    <a:lnTo>
                      <a:pt x="1361" y="5232"/>
                    </a:lnTo>
                    <a:lnTo>
                      <a:pt x="1319" y="5294"/>
                    </a:lnTo>
                    <a:lnTo>
                      <a:pt x="1319" y="5399"/>
                    </a:lnTo>
                    <a:lnTo>
                      <a:pt x="1361" y="5441"/>
                    </a:lnTo>
                    <a:lnTo>
                      <a:pt x="1403" y="5524"/>
                    </a:lnTo>
                    <a:lnTo>
                      <a:pt x="1319" y="5629"/>
                    </a:lnTo>
                    <a:lnTo>
                      <a:pt x="1214" y="5734"/>
                    </a:lnTo>
                    <a:lnTo>
                      <a:pt x="1193" y="5776"/>
                    </a:lnTo>
                    <a:lnTo>
                      <a:pt x="1110" y="5776"/>
                    </a:lnTo>
                    <a:lnTo>
                      <a:pt x="1089" y="5859"/>
                    </a:lnTo>
                    <a:lnTo>
                      <a:pt x="1110" y="5964"/>
                    </a:lnTo>
                    <a:lnTo>
                      <a:pt x="1089" y="6048"/>
                    </a:lnTo>
                    <a:lnTo>
                      <a:pt x="1047" y="6194"/>
                    </a:lnTo>
                    <a:lnTo>
                      <a:pt x="1026" y="6278"/>
                    </a:lnTo>
                    <a:lnTo>
                      <a:pt x="1026" y="6466"/>
                    </a:lnTo>
                    <a:lnTo>
                      <a:pt x="398" y="7115"/>
                    </a:lnTo>
                    <a:lnTo>
                      <a:pt x="461" y="7282"/>
                    </a:lnTo>
                    <a:lnTo>
                      <a:pt x="482" y="7429"/>
                    </a:lnTo>
                    <a:lnTo>
                      <a:pt x="566" y="7554"/>
                    </a:lnTo>
                    <a:lnTo>
                      <a:pt x="566" y="7847"/>
                    </a:lnTo>
                    <a:lnTo>
                      <a:pt x="524" y="7868"/>
                    </a:lnTo>
                    <a:lnTo>
                      <a:pt x="524" y="7973"/>
                    </a:lnTo>
                    <a:lnTo>
                      <a:pt x="587" y="8077"/>
                    </a:lnTo>
                    <a:lnTo>
                      <a:pt x="608" y="8224"/>
                    </a:lnTo>
                    <a:lnTo>
                      <a:pt x="608" y="8684"/>
                    </a:lnTo>
                    <a:lnTo>
                      <a:pt x="566" y="8851"/>
                    </a:lnTo>
                    <a:lnTo>
                      <a:pt x="566" y="9019"/>
                    </a:lnTo>
                    <a:lnTo>
                      <a:pt x="566" y="9207"/>
                    </a:lnTo>
                    <a:lnTo>
                      <a:pt x="566" y="9228"/>
                    </a:lnTo>
                    <a:lnTo>
                      <a:pt x="628" y="9270"/>
                    </a:lnTo>
                    <a:lnTo>
                      <a:pt x="691" y="9333"/>
                    </a:lnTo>
                    <a:lnTo>
                      <a:pt x="733" y="9395"/>
                    </a:lnTo>
                    <a:lnTo>
                      <a:pt x="712" y="9437"/>
                    </a:lnTo>
                    <a:lnTo>
                      <a:pt x="712" y="9521"/>
                    </a:lnTo>
                    <a:lnTo>
                      <a:pt x="691" y="9626"/>
                    </a:lnTo>
                    <a:lnTo>
                      <a:pt x="691" y="9646"/>
                    </a:lnTo>
                    <a:lnTo>
                      <a:pt x="733" y="9646"/>
                    </a:lnTo>
                    <a:lnTo>
                      <a:pt x="942" y="9709"/>
                    </a:lnTo>
                    <a:lnTo>
                      <a:pt x="1047" y="9709"/>
                    </a:lnTo>
                    <a:lnTo>
                      <a:pt x="1089" y="9605"/>
                    </a:lnTo>
                    <a:lnTo>
                      <a:pt x="1131" y="9500"/>
                    </a:lnTo>
                    <a:lnTo>
                      <a:pt x="1152" y="9333"/>
                    </a:lnTo>
                    <a:lnTo>
                      <a:pt x="1131" y="9291"/>
                    </a:lnTo>
                    <a:lnTo>
                      <a:pt x="1110" y="9291"/>
                    </a:lnTo>
                    <a:lnTo>
                      <a:pt x="1089" y="9395"/>
                    </a:lnTo>
                    <a:lnTo>
                      <a:pt x="1005" y="9374"/>
                    </a:lnTo>
                    <a:lnTo>
                      <a:pt x="942" y="9437"/>
                    </a:lnTo>
                    <a:lnTo>
                      <a:pt x="942" y="9333"/>
                    </a:lnTo>
                    <a:lnTo>
                      <a:pt x="901" y="9228"/>
                    </a:lnTo>
                    <a:lnTo>
                      <a:pt x="880" y="9207"/>
                    </a:lnTo>
                    <a:lnTo>
                      <a:pt x="921" y="9165"/>
                    </a:lnTo>
                    <a:lnTo>
                      <a:pt x="984" y="9165"/>
                    </a:lnTo>
                    <a:lnTo>
                      <a:pt x="1026" y="9019"/>
                    </a:lnTo>
                    <a:lnTo>
                      <a:pt x="1110" y="8977"/>
                    </a:lnTo>
                    <a:lnTo>
                      <a:pt x="1131" y="8893"/>
                    </a:lnTo>
                    <a:lnTo>
                      <a:pt x="1298" y="8872"/>
                    </a:lnTo>
                    <a:lnTo>
                      <a:pt x="1465" y="8663"/>
                    </a:lnTo>
                    <a:lnTo>
                      <a:pt x="1989" y="8579"/>
                    </a:lnTo>
                    <a:lnTo>
                      <a:pt x="2365" y="8391"/>
                    </a:lnTo>
                    <a:lnTo>
                      <a:pt x="2574" y="8182"/>
                    </a:lnTo>
                    <a:lnTo>
                      <a:pt x="2616" y="8035"/>
                    </a:lnTo>
                    <a:lnTo>
                      <a:pt x="2679" y="7931"/>
                    </a:lnTo>
                    <a:lnTo>
                      <a:pt x="2679" y="7847"/>
                    </a:lnTo>
                    <a:lnTo>
                      <a:pt x="2574" y="7910"/>
                    </a:lnTo>
                    <a:lnTo>
                      <a:pt x="2553" y="7805"/>
                    </a:lnTo>
                    <a:lnTo>
                      <a:pt x="2595" y="7805"/>
                    </a:lnTo>
                    <a:lnTo>
                      <a:pt x="2595" y="7701"/>
                    </a:lnTo>
                    <a:lnTo>
                      <a:pt x="2658" y="7617"/>
                    </a:lnTo>
                    <a:lnTo>
                      <a:pt x="2658" y="7533"/>
                    </a:lnTo>
                    <a:lnTo>
                      <a:pt x="2721" y="7345"/>
                    </a:lnTo>
                    <a:lnTo>
                      <a:pt x="2700" y="7324"/>
                    </a:lnTo>
                    <a:lnTo>
                      <a:pt x="2700" y="7177"/>
                    </a:lnTo>
                    <a:lnTo>
                      <a:pt x="2763" y="7115"/>
                    </a:lnTo>
                    <a:lnTo>
                      <a:pt x="2763" y="6968"/>
                    </a:lnTo>
                    <a:lnTo>
                      <a:pt x="2721" y="6968"/>
                    </a:lnTo>
                    <a:lnTo>
                      <a:pt x="2721" y="6822"/>
                    </a:lnTo>
                    <a:lnTo>
                      <a:pt x="2658" y="6968"/>
                    </a:lnTo>
                    <a:lnTo>
                      <a:pt x="2658" y="7073"/>
                    </a:lnTo>
                    <a:lnTo>
                      <a:pt x="2595" y="7094"/>
                    </a:lnTo>
                    <a:lnTo>
                      <a:pt x="2574" y="6968"/>
                    </a:lnTo>
                    <a:lnTo>
                      <a:pt x="2595" y="6592"/>
                    </a:lnTo>
                    <a:lnTo>
                      <a:pt x="2553" y="6466"/>
                    </a:lnTo>
                    <a:lnTo>
                      <a:pt x="2553" y="6340"/>
                    </a:lnTo>
                    <a:lnTo>
                      <a:pt x="2470" y="6236"/>
                    </a:lnTo>
                    <a:lnTo>
                      <a:pt x="2407" y="6194"/>
                    </a:lnTo>
                    <a:lnTo>
                      <a:pt x="2491" y="6152"/>
                    </a:lnTo>
                    <a:lnTo>
                      <a:pt x="2491" y="6068"/>
                    </a:lnTo>
                    <a:lnTo>
                      <a:pt x="2302" y="5838"/>
                    </a:lnTo>
                    <a:lnTo>
                      <a:pt x="2386" y="5755"/>
                    </a:lnTo>
                    <a:lnTo>
                      <a:pt x="2365" y="5650"/>
                    </a:lnTo>
                    <a:lnTo>
                      <a:pt x="2407" y="5608"/>
                    </a:lnTo>
                    <a:lnTo>
                      <a:pt x="2407" y="5524"/>
                    </a:lnTo>
                    <a:lnTo>
                      <a:pt x="2365" y="5441"/>
                    </a:lnTo>
                    <a:lnTo>
                      <a:pt x="2365" y="5399"/>
                    </a:lnTo>
                    <a:lnTo>
                      <a:pt x="2407" y="5399"/>
                    </a:lnTo>
                    <a:lnTo>
                      <a:pt x="2512" y="5462"/>
                    </a:lnTo>
                    <a:lnTo>
                      <a:pt x="2574" y="5399"/>
                    </a:lnTo>
                    <a:lnTo>
                      <a:pt x="2721" y="5399"/>
                    </a:lnTo>
                    <a:lnTo>
                      <a:pt x="2825" y="5315"/>
                    </a:lnTo>
                    <a:lnTo>
                      <a:pt x="2805" y="5190"/>
                    </a:lnTo>
                    <a:lnTo>
                      <a:pt x="3118" y="4980"/>
                    </a:lnTo>
                    <a:lnTo>
                      <a:pt x="3244" y="4980"/>
                    </a:lnTo>
                    <a:lnTo>
                      <a:pt x="3244" y="4897"/>
                    </a:lnTo>
                    <a:lnTo>
                      <a:pt x="3307" y="4876"/>
                    </a:lnTo>
                    <a:lnTo>
                      <a:pt x="3349" y="4813"/>
                    </a:lnTo>
                    <a:lnTo>
                      <a:pt x="3349" y="4771"/>
                    </a:lnTo>
                    <a:lnTo>
                      <a:pt x="3600" y="4625"/>
                    </a:lnTo>
                    <a:lnTo>
                      <a:pt x="3621" y="4562"/>
                    </a:lnTo>
                    <a:lnTo>
                      <a:pt x="3662" y="4520"/>
                    </a:lnTo>
                    <a:lnTo>
                      <a:pt x="3704" y="4374"/>
                    </a:lnTo>
                    <a:lnTo>
                      <a:pt x="3746" y="4478"/>
                    </a:lnTo>
                    <a:lnTo>
                      <a:pt x="3830" y="4416"/>
                    </a:lnTo>
                    <a:lnTo>
                      <a:pt x="3955" y="4269"/>
                    </a:lnTo>
                    <a:lnTo>
                      <a:pt x="3955" y="4185"/>
                    </a:lnTo>
                    <a:lnTo>
                      <a:pt x="4018" y="4248"/>
                    </a:lnTo>
                    <a:lnTo>
                      <a:pt x="4248" y="4081"/>
                    </a:lnTo>
                    <a:lnTo>
                      <a:pt x="4437" y="3997"/>
                    </a:lnTo>
                    <a:lnTo>
                      <a:pt x="4437" y="3976"/>
                    </a:lnTo>
                    <a:lnTo>
                      <a:pt x="4562" y="3976"/>
                    </a:lnTo>
                    <a:lnTo>
                      <a:pt x="4918" y="3788"/>
                    </a:lnTo>
                    <a:lnTo>
                      <a:pt x="4960" y="3725"/>
                    </a:lnTo>
                    <a:lnTo>
                      <a:pt x="5022" y="3683"/>
                    </a:lnTo>
                    <a:lnTo>
                      <a:pt x="5399" y="3474"/>
                    </a:lnTo>
                    <a:lnTo>
                      <a:pt x="5399" y="3369"/>
                    </a:lnTo>
                    <a:lnTo>
                      <a:pt x="5504" y="3369"/>
                    </a:lnTo>
                    <a:lnTo>
                      <a:pt x="5608" y="3223"/>
                    </a:lnTo>
                    <a:lnTo>
                      <a:pt x="5608" y="3139"/>
                    </a:lnTo>
                    <a:lnTo>
                      <a:pt x="5734" y="2993"/>
                    </a:lnTo>
                    <a:lnTo>
                      <a:pt x="5818" y="2951"/>
                    </a:lnTo>
                    <a:lnTo>
                      <a:pt x="5818" y="2846"/>
                    </a:lnTo>
                    <a:lnTo>
                      <a:pt x="5859" y="2783"/>
                    </a:lnTo>
                    <a:lnTo>
                      <a:pt x="5797" y="2783"/>
                    </a:lnTo>
                    <a:lnTo>
                      <a:pt x="5755" y="2804"/>
                    </a:lnTo>
                    <a:lnTo>
                      <a:pt x="5734" y="2742"/>
                    </a:lnTo>
                    <a:lnTo>
                      <a:pt x="5838" y="2679"/>
                    </a:lnTo>
                    <a:lnTo>
                      <a:pt x="5901" y="2679"/>
                    </a:lnTo>
                    <a:lnTo>
                      <a:pt x="5922" y="2616"/>
                    </a:lnTo>
                    <a:lnTo>
                      <a:pt x="5901" y="2574"/>
                    </a:lnTo>
                    <a:lnTo>
                      <a:pt x="5943" y="2532"/>
                    </a:lnTo>
                    <a:lnTo>
                      <a:pt x="6006" y="2470"/>
                    </a:lnTo>
                    <a:lnTo>
                      <a:pt x="5964" y="2219"/>
                    </a:lnTo>
                    <a:lnTo>
                      <a:pt x="5943" y="2198"/>
                    </a:lnTo>
                    <a:lnTo>
                      <a:pt x="5838" y="2198"/>
                    </a:lnTo>
                    <a:lnTo>
                      <a:pt x="5797" y="2177"/>
                    </a:lnTo>
                    <a:lnTo>
                      <a:pt x="5818" y="2114"/>
                    </a:lnTo>
                    <a:lnTo>
                      <a:pt x="5901" y="2114"/>
                    </a:lnTo>
                    <a:lnTo>
                      <a:pt x="5901" y="1863"/>
                    </a:lnTo>
                    <a:lnTo>
                      <a:pt x="5859" y="1800"/>
                    </a:lnTo>
                    <a:lnTo>
                      <a:pt x="5901" y="1800"/>
                    </a:lnTo>
                    <a:lnTo>
                      <a:pt x="5922" y="1528"/>
                    </a:lnTo>
                    <a:lnTo>
                      <a:pt x="5901" y="1361"/>
                    </a:lnTo>
                    <a:lnTo>
                      <a:pt x="5964" y="1319"/>
                    </a:lnTo>
                    <a:lnTo>
                      <a:pt x="5943" y="1151"/>
                    </a:lnTo>
                    <a:lnTo>
                      <a:pt x="5922" y="1131"/>
                    </a:lnTo>
                    <a:lnTo>
                      <a:pt x="5922" y="963"/>
                    </a:lnTo>
                    <a:lnTo>
                      <a:pt x="5964" y="942"/>
                    </a:lnTo>
                    <a:lnTo>
                      <a:pt x="5901" y="817"/>
                    </a:lnTo>
                    <a:lnTo>
                      <a:pt x="5859" y="628"/>
                    </a:lnTo>
                    <a:lnTo>
                      <a:pt x="5922" y="587"/>
                    </a:lnTo>
                    <a:lnTo>
                      <a:pt x="5901" y="545"/>
                    </a:lnTo>
                    <a:lnTo>
                      <a:pt x="5901" y="503"/>
                    </a:lnTo>
                    <a:lnTo>
                      <a:pt x="5901" y="440"/>
                    </a:lnTo>
                    <a:lnTo>
                      <a:pt x="6027" y="273"/>
                    </a:lnTo>
                    <a:lnTo>
                      <a:pt x="5964" y="231"/>
                    </a:lnTo>
                    <a:lnTo>
                      <a:pt x="6027" y="168"/>
                    </a:lnTo>
                    <a:lnTo>
                      <a:pt x="6027" y="22"/>
                    </a:lnTo>
                    <a:lnTo>
                      <a:pt x="60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10"/>
              <p:cNvSpPr/>
              <p:nvPr/>
            </p:nvSpPr>
            <p:spPr>
              <a:xfrm>
                <a:off x="3951893" y="3317378"/>
                <a:ext cx="9978" cy="1072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943" extrusionOk="0">
                    <a:moveTo>
                      <a:pt x="314" y="1"/>
                    </a:moveTo>
                    <a:lnTo>
                      <a:pt x="209" y="43"/>
                    </a:lnTo>
                    <a:lnTo>
                      <a:pt x="188" y="189"/>
                    </a:lnTo>
                    <a:lnTo>
                      <a:pt x="63" y="440"/>
                    </a:lnTo>
                    <a:lnTo>
                      <a:pt x="0" y="566"/>
                    </a:lnTo>
                    <a:lnTo>
                      <a:pt x="42" y="649"/>
                    </a:lnTo>
                    <a:lnTo>
                      <a:pt x="105" y="712"/>
                    </a:lnTo>
                    <a:lnTo>
                      <a:pt x="168" y="817"/>
                    </a:lnTo>
                    <a:lnTo>
                      <a:pt x="377" y="921"/>
                    </a:lnTo>
                    <a:lnTo>
                      <a:pt x="586" y="942"/>
                    </a:lnTo>
                    <a:lnTo>
                      <a:pt x="670" y="921"/>
                    </a:lnTo>
                    <a:lnTo>
                      <a:pt x="712" y="817"/>
                    </a:lnTo>
                    <a:lnTo>
                      <a:pt x="691" y="712"/>
                    </a:lnTo>
                    <a:lnTo>
                      <a:pt x="774" y="691"/>
                    </a:lnTo>
                    <a:lnTo>
                      <a:pt x="795" y="649"/>
                    </a:lnTo>
                    <a:lnTo>
                      <a:pt x="795" y="629"/>
                    </a:lnTo>
                    <a:lnTo>
                      <a:pt x="816" y="524"/>
                    </a:lnTo>
                    <a:lnTo>
                      <a:pt x="816" y="440"/>
                    </a:lnTo>
                    <a:lnTo>
                      <a:pt x="837" y="398"/>
                    </a:lnTo>
                    <a:lnTo>
                      <a:pt x="795" y="336"/>
                    </a:lnTo>
                    <a:lnTo>
                      <a:pt x="732" y="273"/>
                    </a:lnTo>
                    <a:lnTo>
                      <a:pt x="670" y="231"/>
                    </a:lnTo>
                    <a:lnTo>
                      <a:pt x="670" y="210"/>
                    </a:lnTo>
                    <a:lnTo>
                      <a:pt x="565" y="189"/>
                    </a:lnTo>
                    <a:lnTo>
                      <a:pt x="481" y="105"/>
                    </a:lnTo>
                    <a:lnTo>
                      <a:pt x="3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10"/>
              <p:cNvSpPr/>
              <p:nvPr/>
            </p:nvSpPr>
            <p:spPr>
              <a:xfrm>
                <a:off x="3925232" y="3338554"/>
                <a:ext cx="15956" cy="1429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57" extrusionOk="0">
                    <a:moveTo>
                      <a:pt x="775" y="1"/>
                    </a:moveTo>
                    <a:lnTo>
                      <a:pt x="754" y="43"/>
                    </a:lnTo>
                    <a:lnTo>
                      <a:pt x="670" y="106"/>
                    </a:lnTo>
                    <a:lnTo>
                      <a:pt x="628" y="147"/>
                    </a:lnTo>
                    <a:lnTo>
                      <a:pt x="419" y="189"/>
                    </a:lnTo>
                    <a:lnTo>
                      <a:pt x="293" y="315"/>
                    </a:lnTo>
                    <a:lnTo>
                      <a:pt x="231" y="440"/>
                    </a:lnTo>
                    <a:lnTo>
                      <a:pt x="84" y="566"/>
                    </a:lnTo>
                    <a:lnTo>
                      <a:pt x="0" y="629"/>
                    </a:lnTo>
                    <a:lnTo>
                      <a:pt x="42" y="733"/>
                    </a:lnTo>
                    <a:lnTo>
                      <a:pt x="126" y="796"/>
                    </a:lnTo>
                    <a:lnTo>
                      <a:pt x="126" y="859"/>
                    </a:lnTo>
                    <a:lnTo>
                      <a:pt x="210" y="943"/>
                    </a:lnTo>
                    <a:lnTo>
                      <a:pt x="210" y="1047"/>
                    </a:lnTo>
                    <a:lnTo>
                      <a:pt x="293" y="1131"/>
                    </a:lnTo>
                    <a:lnTo>
                      <a:pt x="356" y="1194"/>
                    </a:lnTo>
                    <a:lnTo>
                      <a:pt x="503" y="1256"/>
                    </a:lnTo>
                    <a:lnTo>
                      <a:pt x="607" y="1256"/>
                    </a:lnTo>
                    <a:lnTo>
                      <a:pt x="628" y="1194"/>
                    </a:lnTo>
                    <a:lnTo>
                      <a:pt x="670" y="1152"/>
                    </a:lnTo>
                    <a:lnTo>
                      <a:pt x="712" y="1026"/>
                    </a:lnTo>
                    <a:lnTo>
                      <a:pt x="816" y="984"/>
                    </a:lnTo>
                    <a:lnTo>
                      <a:pt x="879" y="943"/>
                    </a:lnTo>
                    <a:lnTo>
                      <a:pt x="984" y="922"/>
                    </a:lnTo>
                    <a:lnTo>
                      <a:pt x="1067" y="943"/>
                    </a:lnTo>
                    <a:lnTo>
                      <a:pt x="1172" y="859"/>
                    </a:lnTo>
                    <a:lnTo>
                      <a:pt x="1193" y="775"/>
                    </a:lnTo>
                    <a:lnTo>
                      <a:pt x="1151" y="733"/>
                    </a:lnTo>
                    <a:lnTo>
                      <a:pt x="1130" y="650"/>
                    </a:lnTo>
                    <a:lnTo>
                      <a:pt x="1235" y="608"/>
                    </a:lnTo>
                    <a:lnTo>
                      <a:pt x="1339" y="524"/>
                    </a:lnTo>
                    <a:lnTo>
                      <a:pt x="1339" y="399"/>
                    </a:lnTo>
                    <a:lnTo>
                      <a:pt x="1256" y="147"/>
                    </a:lnTo>
                    <a:lnTo>
                      <a:pt x="1130" y="43"/>
                    </a:lnTo>
                    <a:lnTo>
                      <a:pt x="1026" y="85"/>
                    </a:lnTo>
                    <a:lnTo>
                      <a:pt x="942" y="22"/>
                    </a:lnTo>
                    <a:lnTo>
                      <a:pt x="921" y="43"/>
                    </a:lnTo>
                    <a:lnTo>
                      <a:pt x="858" y="22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10"/>
              <p:cNvSpPr/>
              <p:nvPr/>
            </p:nvSpPr>
            <p:spPr>
              <a:xfrm>
                <a:off x="4226694" y="2879548"/>
                <a:ext cx="50095" cy="39508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3474" extrusionOk="0">
                    <a:moveTo>
                      <a:pt x="1507" y="0"/>
                    </a:moveTo>
                    <a:lnTo>
                      <a:pt x="1466" y="63"/>
                    </a:lnTo>
                    <a:lnTo>
                      <a:pt x="1403" y="105"/>
                    </a:lnTo>
                    <a:lnTo>
                      <a:pt x="1298" y="105"/>
                    </a:lnTo>
                    <a:lnTo>
                      <a:pt x="1256" y="126"/>
                    </a:lnTo>
                    <a:lnTo>
                      <a:pt x="1152" y="63"/>
                    </a:lnTo>
                    <a:lnTo>
                      <a:pt x="1068" y="63"/>
                    </a:lnTo>
                    <a:lnTo>
                      <a:pt x="1026" y="105"/>
                    </a:lnTo>
                    <a:lnTo>
                      <a:pt x="880" y="293"/>
                    </a:lnTo>
                    <a:lnTo>
                      <a:pt x="629" y="398"/>
                    </a:lnTo>
                    <a:lnTo>
                      <a:pt x="231" y="503"/>
                    </a:lnTo>
                    <a:lnTo>
                      <a:pt x="252" y="586"/>
                    </a:lnTo>
                    <a:lnTo>
                      <a:pt x="1" y="754"/>
                    </a:lnTo>
                    <a:lnTo>
                      <a:pt x="22" y="1005"/>
                    </a:lnTo>
                    <a:lnTo>
                      <a:pt x="106" y="1067"/>
                    </a:lnTo>
                    <a:lnTo>
                      <a:pt x="189" y="1047"/>
                    </a:lnTo>
                    <a:lnTo>
                      <a:pt x="294" y="1005"/>
                    </a:lnTo>
                    <a:lnTo>
                      <a:pt x="419" y="1151"/>
                    </a:lnTo>
                    <a:lnTo>
                      <a:pt x="566" y="1277"/>
                    </a:lnTo>
                    <a:lnTo>
                      <a:pt x="733" y="1360"/>
                    </a:lnTo>
                    <a:lnTo>
                      <a:pt x="754" y="1486"/>
                    </a:lnTo>
                    <a:lnTo>
                      <a:pt x="901" y="1549"/>
                    </a:lnTo>
                    <a:lnTo>
                      <a:pt x="901" y="1674"/>
                    </a:lnTo>
                    <a:lnTo>
                      <a:pt x="754" y="1779"/>
                    </a:lnTo>
                    <a:lnTo>
                      <a:pt x="754" y="1904"/>
                    </a:lnTo>
                    <a:lnTo>
                      <a:pt x="650" y="1946"/>
                    </a:lnTo>
                    <a:lnTo>
                      <a:pt x="650" y="2114"/>
                    </a:lnTo>
                    <a:lnTo>
                      <a:pt x="754" y="2302"/>
                    </a:lnTo>
                    <a:lnTo>
                      <a:pt x="859" y="2679"/>
                    </a:lnTo>
                    <a:lnTo>
                      <a:pt x="880" y="2846"/>
                    </a:lnTo>
                    <a:lnTo>
                      <a:pt x="1089" y="3034"/>
                    </a:lnTo>
                    <a:lnTo>
                      <a:pt x="1298" y="3097"/>
                    </a:lnTo>
                    <a:lnTo>
                      <a:pt x="1507" y="3160"/>
                    </a:lnTo>
                    <a:lnTo>
                      <a:pt x="1570" y="3327"/>
                    </a:lnTo>
                    <a:lnTo>
                      <a:pt x="1759" y="3348"/>
                    </a:lnTo>
                    <a:lnTo>
                      <a:pt x="1884" y="3306"/>
                    </a:lnTo>
                    <a:lnTo>
                      <a:pt x="2031" y="3348"/>
                    </a:lnTo>
                    <a:lnTo>
                      <a:pt x="2031" y="3474"/>
                    </a:lnTo>
                    <a:lnTo>
                      <a:pt x="2093" y="3432"/>
                    </a:lnTo>
                    <a:lnTo>
                      <a:pt x="2240" y="3139"/>
                    </a:lnTo>
                    <a:lnTo>
                      <a:pt x="2428" y="2992"/>
                    </a:lnTo>
                    <a:lnTo>
                      <a:pt x="2554" y="2992"/>
                    </a:lnTo>
                    <a:lnTo>
                      <a:pt x="2637" y="2846"/>
                    </a:lnTo>
                    <a:lnTo>
                      <a:pt x="2763" y="2846"/>
                    </a:lnTo>
                    <a:lnTo>
                      <a:pt x="3077" y="3055"/>
                    </a:lnTo>
                    <a:lnTo>
                      <a:pt x="3244" y="2951"/>
                    </a:lnTo>
                    <a:lnTo>
                      <a:pt x="3391" y="3034"/>
                    </a:lnTo>
                    <a:lnTo>
                      <a:pt x="3453" y="3202"/>
                    </a:lnTo>
                    <a:lnTo>
                      <a:pt x="3600" y="3202"/>
                    </a:lnTo>
                    <a:lnTo>
                      <a:pt x="3851" y="3327"/>
                    </a:lnTo>
                    <a:lnTo>
                      <a:pt x="3997" y="3139"/>
                    </a:lnTo>
                    <a:lnTo>
                      <a:pt x="4102" y="3202"/>
                    </a:lnTo>
                    <a:lnTo>
                      <a:pt x="4123" y="3264"/>
                    </a:lnTo>
                    <a:lnTo>
                      <a:pt x="4207" y="3139"/>
                    </a:lnTo>
                    <a:lnTo>
                      <a:pt x="4165" y="2930"/>
                    </a:lnTo>
                    <a:lnTo>
                      <a:pt x="4102" y="2679"/>
                    </a:lnTo>
                    <a:lnTo>
                      <a:pt x="3955" y="2637"/>
                    </a:lnTo>
                    <a:lnTo>
                      <a:pt x="3851" y="2386"/>
                    </a:lnTo>
                    <a:lnTo>
                      <a:pt x="3851" y="2114"/>
                    </a:lnTo>
                    <a:lnTo>
                      <a:pt x="3767" y="1967"/>
                    </a:lnTo>
                    <a:lnTo>
                      <a:pt x="3579" y="1863"/>
                    </a:lnTo>
                    <a:lnTo>
                      <a:pt x="3432" y="1695"/>
                    </a:lnTo>
                    <a:lnTo>
                      <a:pt x="3328" y="1423"/>
                    </a:lnTo>
                    <a:lnTo>
                      <a:pt x="3139" y="1319"/>
                    </a:lnTo>
                    <a:lnTo>
                      <a:pt x="2909" y="1235"/>
                    </a:lnTo>
                    <a:lnTo>
                      <a:pt x="2867" y="1109"/>
                    </a:lnTo>
                    <a:lnTo>
                      <a:pt x="2763" y="1067"/>
                    </a:lnTo>
                    <a:lnTo>
                      <a:pt x="2554" y="1067"/>
                    </a:lnTo>
                    <a:lnTo>
                      <a:pt x="2323" y="1047"/>
                    </a:lnTo>
                    <a:lnTo>
                      <a:pt x="2240" y="963"/>
                    </a:lnTo>
                    <a:lnTo>
                      <a:pt x="2177" y="900"/>
                    </a:lnTo>
                    <a:lnTo>
                      <a:pt x="2135" y="733"/>
                    </a:lnTo>
                    <a:lnTo>
                      <a:pt x="2010" y="649"/>
                    </a:lnTo>
                    <a:lnTo>
                      <a:pt x="1759" y="272"/>
                    </a:lnTo>
                    <a:lnTo>
                      <a:pt x="1675" y="84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p10"/>
              <p:cNvSpPr/>
              <p:nvPr/>
            </p:nvSpPr>
            <p:spPr>
              <a:xfrm>
                <a:off x="4226694" y="2879548"/>
                <a:ext cx="50095" cy="39508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3474" extrusionOk="0">
                    <a:moveTo>
                      <a:pt x="1507" y="0"/>
                    </a:moveTo>
                    <a:lnTo>
                      <a:pt x="1466" y="63"/>
                    </a:lnTo>
                    <a:lnTo>
                      <a:pt x="1403" y="105"/>
                    </a:lnTo>
                    <a:lnTo>
                      <a:pt x="1298" y="105"/>
                    </a:lnTo>
                    <a:lnTo>
                      <a:pt x="1256" y="126"/>
                    </a:lnTo>
                    <a:lnTo>
                      <a:pt x="1152" y="63"/>
                    </a:lnTo>
                    <a:lnTo>
                      <a:pt x="1068" y="63"/>
                    </a:lnTo>
                    <a:lnTo>
                      <a:pt x="1026" y="105"/>
                    </a:lnTo>
                    <a:lnTo>
                      <a:pt x="880" y="293"/>
                    </a:lnTo>
                    <a:lnTo>
                      <a:pt x="629" y="398"/>
                    </a:lnTo>
                    <a:lnTo>
                      <a:pt x="231" y="503"/>
                    </a:lnTo>
                    <a:lnTo>
                      <a:pt x="252" y="586"/>
                    </a:lnTo>
                    <a:lnTo>
                      <a:pt x="1" y="754"/>
                    </a:lnTo>
                    <a:lnTo>
                      <a:pt x="22" y="1005"/>
                    </a:lnTo>
                    <a:lnTo>
                      <a:pt x="106" y="1067"/>
                    </a:lnTo>
                    <a:lnTo>
                      <a:pt x="189" y="1047"/>
                    </a:lnTo>
                    <a:lnTo>
                      <a:pt x="294" y="1005"/>
                    </a:lnTo>
                    <a:lnTo>
                      <a:pt x="419" y="1151"/>
                    </a:lnTo>
                    <a:lnTo>
                      <a:pt x="566" y="1277"/>
                    </a:lnTo>
                    <a:lnTo>
                      <a:pt x="733" y="1360"/>
                    </a:lnTo>
                    <a:lnTo>
                      <a:pt x="754" y="1486"/>
                    </a:lnTo>
                    <a:lnTo>
                      <a:pt x="901" y="1549"/>
                    </a:lnTo>
                    <a:lnTo>
                      <a:pt x="901" y="1674"/>
                    </a:lnTo>
                    <a:lnTo>
                      <a:pt x="754" y="1779"/>
                    </a:lnTo>
                    <a:lnTo>
                      <a:pt x="754" y="1904"/>
                    </a:lnTo>
                    <a:lnTo>
                      <a:pt x="650" y="1946"/>
                    </a:lnTo>
                    <a:lnTo>
                      <a:pt x="650" y="2114"/>
                    </a:lnTo>
                    <a:lnTo>
                      <a:pt x="754" y="2302"/>
                    </a:lnTo>
                    <a:lnTo>
                      <a:pt x="859" y="2679"/>
                    </a:lnTo>
                    <a:lnTo>
                      <a:pt x="880" y="2846"/>
                    </a:lnTo>
                    <a:lnTo>
                      <a:pt x="1089" y="3034"/>
                    </a:lnTo>
                    <a:lnTo>
                      <a:pt x="1298" y="3097"/>
                    </a:lnTo>
                    <a:lnTo>
                      <a:pt x="1507" y="3160"/>
                    </a:lnTo>
                    <a:lnTo>
                      <a:pt x="1570" y="3327"/>
                    </a:lnTo>
                    <a:lnTo>
                      <a:pt x="1759" y="3348"/>
                    </a:lnTo>
                    <a:lnTo>
                      <a:pt x="1884" y="3306"/>
                    </a:lnTo>
                    <a:lnTo>
                      <a:pt x="2031" y="3348"/>
                    </a:lnTo>
                    <a:lnTo>
                      <a:pt x="2031" y="3474"/>
                    </a:lnTo>
                    <a:lnTo>
                      <a:pt x="2093" y="3432"/>
                    </a:lnTo>
                    <a:lnTo>
                      <a:pt x="2240" y="3139"/>
                    </a:lnTo>
                    <a:lnTo>
                      <a:pt x="2428" y="2992"/>
                    </a:lnTo>
                    <a:lnTo>
                      <a:pt x="2554" y="2992"/>
                    </a:lnTo>
                    <a:lnTo>
                      <a:pt x="2637" y="2846"/>
                    </a:lnTo>
                    <a:lnTo>
                      <a:pt x="2763" y="2846"/>
                    </a:lnTo>
                    <a:lnTo>
                      <a:pt x="3077" y="3055"/>
                    </a:lnTo>
                    <a:lnTo>
                      <a:pt x="3244" y="2951"/>
                    </a:lnTo>
                    <a:lnTo>
                      <a:pt x="3391" y="3034"/>
                    </a:lnTo>
                    <a:lnTo>
                      <a:pt x="3453" y="3202"/>
                    </a:lnTo>
                    <a:lnTo>
                      <a:pt x="3600" y="3202"/>
                    </a:lnTo>
                    <a:lnTo>
                      <a:pt x="3851" y="3327"/>
                    </a:lnTo>
                    <a:lnTo>
                      <a:pt x="3997" y="3139"/>
                    </a:lnTo>
                    <a:lnTo>
                      <a:pt x="4102" y="3202"/>
                    </a:lnTo>
                    <a:lnTo>
                      <a:pt x="4123" y="3264"/>
                    </a:lnTo>
                    <a:lnTo>
                      <a:pt x="4207" y="3139"/>
                    </a:lnTo>
                    <a:lnTo>
                      <a:pt x="4165" y="2930"/>
                    </a:lnTo>
                    <a:lnTo>
                      <a:pt x="4102" y="2679"/>
                    </a:lnTo>
                    <a:lnTo>
                      <a:pt x="3955" y="2637"/>
                    </a:lnTo>
                    <a:lnTo>
                      <a:pt x="3851" y="2386"/>
                    </a:lnTo>
                    <a:lnTo>
                      <a:pt x="3851" y="2114"/>
                    </a:lnTo>
                    <a:lnTo>
                      <a:pt x="3767" y="1967"/>
                    </a:lnTo>
                    <a:lnTo>
                      <a:pt x="3579" y="1863"/>
                    </a:lnTo>
                    <a:lnTo>
                      <a:pt x="3432" y="1695"/>
                    </a:lnTo>
                    <a:lnTo>
                      <a:pt x="3328" y="1423"/>
                    </a:lnTo>
                    <a:lnTo>
                      <a:pt x="3139" y="1319"/>
                    </a:lnTo>
                    <a:lnTo>
                      <a:pt x="2909" y="1235"/>
                    </a:lnTo>
                    <a:lnTo>
                      <a:pt x="2867" y="1109"/>
                    </a:lnTo>
                    <a:lnTo>
                      <a:pt x="2763" y="1067"/>
                    </a:lnTo>
                    <a:lnTo>
                      <a:pt x="2554" y="1067"/>
                    </a:lnTo>
                    <a:lnTo>
                      <a:pt x="2323" y="1047"/>
                    </a:lnTo>
                    <a:lnTo>
                      <a:pt x="2240" y="963"/>
                    </a:lnTo>
                    <a:lnTo>
                      <a:pt x="2177" y="900"/>
                    </a:lnTo>
                    <a:lnTo>
                      <a:pt x="2135" y="733"/>
                    </a:lnTo>
                    <a:lnTo>
                      <a:pt x="2010" y="649"/>
                    </a:lnTo>
                    <a:lnTo>
                      <a:pt x="1759" y="272"/>
                    </a:lnTo>
                    <a:lnTo>
                      <a:pt x="1675" y="84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10"/>
              <p:cNvSpPr/>
              <p:nvPr/>
            </p:nvSpPr>
            <p:spPr>
              <a:xfrm>
                <a:off x="4014919" y="2846238"/>
                <a:ext cx="33651" cy="9053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796" extrusionOk="0">
                    <a:moveTo>
                      <a:pt x="2240" y="0"/>
                    </a:moveTo>
                    <a:cubicBezTo>
                      <a:pt x="2240" y="0"/>
                      <a:pt x="1717" y="230"/>
                      <a:pt x="1612" y="230"/>
                    </a:cubicBezTo>
                    <a:cubicBezTo>
                      <a:pt x="1507" y="230"/>
                      <a:pt x="1382" y="105"/>
                      <a:pt x="1382" y="105"/>
                    </a:cubicBezTo>
                    <a:lnTo>
                      <a:pt x="733" y="126"/>
                    </a:lnTo>
                    <a:lnTo>
                      <a:pt x="754" y="293"/>
                    </a:lnTo>
                    <a:cubicBezTo>
                      <a:pt x="775" y="419"/>
                      <a:pt x="231" y="419"/>
                      <a:pt x="22" y="419"/>
                    </a:cubicBezTo>
                    <a:lnTo>
                      <a:pt x="22" y="439"/>
                    </a:lnTo>
                    <a:lnTo>
                      <a:pt x="1" y="481"/>
                    </a:lnTo>
                    <a:lnTo>
                      <a:pt x="85" y="481"/>
                    </a:lnTo>
                    <a:lnTo>
                      <a:pt x="105" y="586"/>
                    </a:lnTo>
                    <a:lnTo>
                      <a:pt x="189" y="586"/>
                    </a:lnTo>
                    <a:lnTo>
                      <a:pt x="231" y="502"/>
                    </a:lnTo>
                    <a:lnTo>
                      <a:pt x="398" y="544"/>
                    </a:lnTo>
                    <a:lnTo>
                      <a:pt x="461" y="544"/>
                    </a:lnTo>
                    <a:lnTo>
                      <a:pt x="545" y="460"/>
                    </a:lnTo>
                    <a:lnTo>
                      <a:pt x="649" y="502"/>
                    </a:lnTo>
                    <a:lnTo>
                      <a:pt x="880" y="711"/>
                    </a:lnTo>
                    <a:lnTo>
                      <a:pt x="984" y="732"/>
                    </a:lnTo>
                    <a:lnTo>
                      <a:pt x="1173" y="691"/>
                    </a:lnTo>
                    <a:lnTo>
                      <a:pt x="1424" y="628"/>
                    </a:lnTo>
                    <a:lnTo>
                      <a:pt x="1507" y="649"/>
                    </a:lnTo>
                    <a:lnTo>
                      <a:pt x="1821" y="649"/>
                    </a:lnTo>
                    <a:lnTo>
                      <a:pt x="1863" y="691"/>
                    </a:lnTo>
                    <a:lnTo>
                      <a:pt x="1863" y="586"/>
                    </a:lnTo>
                    <a:lnTo>
                      <a:pt x="2072" y="502"/>
                    </a:lnTo>
                    <a:lnTo>
                      <a:pt x="2386" y="691"/>
                    </a:lnTo>
                    <a:lnTo>
                      <a:pt x="2595" y="691"/>
                    </a:lnTo>
                    <a:lnTo>
                      <a:pt x="2805" y="795"/>
                    </a:lnTo>
                    <a:lnTo>
                      <a:pt x="2826" y="586"/>
                    </a:lnTo>
                    <a:lnTo>
                      <a:pt x="2742" y="481"/>
                    </a:lnTo>
                    <a:lnTo>
                      <a:pt x="2595" y="377"/>
                    </a:lnTo>
                    <a:lnTo>
                      <a:pt x="2637" y="188"/>
                    </a:lnTo>
                    <a:cubicBezTo>
                      <a:pt x="2628" y="188"/>
                      <a:pt x="2594" y="197"/>
                      <a:pt x="2555" y="197"/>
                    </a:cubicBezTo>
                    <a:cubicBezTo>
                      <a:pt x="2507" y="197"/>
                      <a:pt x="2451" y="184"/>
                      <a:pt x="2428" y="126"/>
                    </a:cubicBezTo>
                    <a:cubicBezTo>
                      <a:pt x="2386" y="21"/>
                      <a:pt x="2240" y="0"/>
                      <a:pt x="2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10"/>
              <p:cNvSpPr/>
              <p:nvPr/>
            </p:nvSpPr>
            <p:spPr>
              <a:xfrm>
                <a:off x="4036853" y="2853608"/>
                <a:ext cx="1250" cy="120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10"/>
              <p:cNvSpPr/>
              <p:nvPr/>
            </p:nvSpPr>
            <p:spPr>
              <a:xfrm>
                <a:off x="4346543" y="2948318"/>
                <a:ext cx="21183" cy="11907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047" extrusionOk="0">
                    <a:moveTo>
                      <a:pt x="753" y="0"/>
                    </a:moveTo>
                    <a:lnTo>
                      <a:pt x="586" y="21"/>
                    </a:lnTo>
                    <a:lnTo>
                      <a:pt x="314" y="189"/>
                    </a:lnTo>
                    <a:lnTo>
                      <a:pt x="188" y="440"/>
                    </a:lnTo>
                    <a:lnTo>
                      <a:pt x="63" y="502"/>
                    </a:lnTo>
                    <a:lnTo>
                      <a:pt x="63" y="628"/>
                    </a:lnTo>
                    <a:lnTo>
                      <a:pt x="0" y="733"/>
                    </a:lnTo>
                    <a:lnTo>
                      <a:pt x="105" y="921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691" y="1046"/>
                    </a:lnTo>
                    <a:lnTo>
                      <a:pt x="837" y="1046"/>
                    </a:lnTo>
                    <a:lnTo>
                      <a:pt x="942" y="921"/>
                    </a:lnTo>
                    <a:lnTo>
                      <a:pt x="1067" y="879"/>
                    </a:lnTo>
                    <a:lnTo>
                      <a:pt x="1172" y="942"/>
                    </a:lnTo>
                    <a:lnTo>
                      <a:pt x="1381" y="879"/>
                    </a:lnTo>
                    <a:lnTo>
                      <a:pt x="1549" y="921"/>
                    </a:lnTo>
                    <a:lnTo>
                      <a:pt x="1779" y="837"/>
                    </a:lnTo>
                    <a:lnTo>
                      <a:pt x="1779" y="733"/>
                    </a:lnTo>
                    <a:lnTo>
                      <a:pt x="1779" y="565"/>
                    </a:lnTo>
                    <a:lnTo>
                      <a:pt x="1590" y="502"/>
                    </a:lnTo>
                    <a:lnTo>
                      <a:pt x="1590" y="398"/>
                    </a:lnTo>
                    <a:lnTo>
                      <a:pt x="1632" y="230"/>
                    </a:lnTo>
                    <a:lnTo>
                      <a:pt x="1590" y="230"/>
                    </a:lnTo>
                    <a:lnTo>
                      <a:pt x="1528" y="126"/>
                    </a:lnTo>
                    <a:lnTo>
                      <a:pt x="1360" y="105"/>
                    </a:lnTo>
                    <a:lnTo>
                      <a:pt x="1214" y="189"/>
                    </a:lnTo>
                    <a:lnTo>
                      <a:pt x="1109" y="126"/>
                    </a:lnTo>
                    <a:lnTo>
                      <a:pt x="837" y="105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10"/>
              <p:cNvSpPr/>
              <p:nvPr/>
            </p:nvSpPr>
            <p:spPr>
              <a:xfrm>
                <a:off x="3878888" y="2847660"/>
                <a:ext cx="16706" cy="13579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10"/>
              <p:cNvSpPr/>
              <p:nvPr/>
            </p:nvSpPr>
            <p:spPr>
              <a:xfrm>
                <a:off x="3865182" y="2817204"/>
                <a:ext cx="27923" cy="3499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4" name="Google Shape;2344;p10"/>
            <p:cNvGrpSpPr/>
            <p:nvPr/>
          </p:nvGrpSpPr>
          <p:grpSpPr>
            <a:xfrm>
              <a:off x="5207519" y="-1988037"/>
              <a:ext cx="791412" cy="747829"/>
              <a:chOff x="4302185" y="1718628"/>
              <a:chExt cx="848790" cy="802048"/>
            </a:xfrm>
          </p:grpSpPr>
          <p:grpSp>
            <p:nvGrpSpPr>
              <p:cNvPr id="2345" name="Google Shape;2345;p10"/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2346" name="Google Shape;2346;p10"/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2347" name="Google Shape;2347;p10"/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48" name="Google Shape;2348;p10"/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2349" name="Google Shape;2349;p10"/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2350" name="Google Shape;2350;p10"/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1" name="Google Shape;2351;p10"/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2" name="Google Shape;2352;p10"/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3" name="Google Shape;2353;p10"/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4" name="Google Shape;2354;p10"/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55" name="Google Shape;2355;p10"/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2356" name="Google Shape;2356;p10"/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7" name="Google Shape;2357;p10"/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</p:grpSp>
          <p:grpSp>
            <p:nvGrpSpPr>
              <p:cNvPr id="2358" name="Google Shape;2358;p10"/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2359" name="Google Shape;2359;p10"/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0" name="Google Shape;2360;p10"/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2361" name="Google Shape;2361;p10"/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</p:grpSp>
          <p:grpSp>
            <p:nvGrpSpPr>
              <p:cNvPr id="2362" name="Google Shape;2362;p10"/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2363" name="Google Shape;2363;p10"/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4" name="Google Shape;2364;p10"/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</p:grpSp>
          <p:grpSp>
            <p:nvGrpSpPr>
              <p:cNvPr id="2365" name="Google Shape;2365;p10"/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2366" name="Google Shape;2366;p10"/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2367" name="Google Shape;2367;p10"/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68" name="Google Shape;2368;p10"/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10"/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10"/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10"/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10"/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10"/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10"/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10"/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10"/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10"/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10"/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10"/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10"/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10"/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10"/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10"/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10"/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10"/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10"/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10"/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10"/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89" name="Google Shape;2389;p10"/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2390" name="Google Shape;2390;p10"/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1" name="Google Shape;2391;p10"/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92" name="Google Shape;2392;p10"/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10"/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10"/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10"/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96" name="Google Shape;2396;p10"/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2397" name="Google Shape;2397;p10"/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8" name="Google Shape;2398;p10"/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9" name="Google Shape;2399;p10"/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0" name="Google Shape;2400;p10"/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01" name="Google Shape;2401;p10"/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10"/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10"/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10"/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6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10"/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10"/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11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2" name="Google Shape;2412;p11"/>
          <p:cNvSpPr txBox="1"/>
          <p:nvPr/>
        </p:nvSpPr>
        <p:spPr>
          <a:xfrm flipH="1">
            <a:off x="4655596" y="3506493"/>
            <a:ext cx="1801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Functional testing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Load testing</a:t>
            </a:r>
            <a:endParaRPr sz="12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13" name="Google Shape;2413;p1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>
                <a:solidFill>
                  <a:schemeClr val="lt1"/>
                </a:solidFill>
              </a:rPr>
              <a:t>Software Testing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2414" name="Google Shape;2414;p11"/>
          <p:cNvSpPr txBox="1"/>
          <p:nvPr/>
        </p:nvSpPr>
        <p:spPr>
          <a:xfrm flipH="1">
            <a:off x="722262" y="3099103"/>
            <a:ext cx="180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Unit Test</a:t>
            </a:r>
            <a:endParaRPr sz="2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415" name="Google Shape;2415;p11"/>
          <p:cNvSpPr txBox="1"/>
          <p:nvPr/>
        </p:nvSpPr>
        <p:spPr>
          <a:xfrm flipH="1">
            <a:off x="615503" y="3680233"/>
            <a:ext cx="170611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Tests on individual components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Uses test-coverage criteria</a:t>
            </a:r>
            <a:endParaRPr sz="12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16" name="Google Shape;2416;p11"/>
          <p:cNvSpPr txBox="1"/>
          <p:nvPr/>
        </p:nvSpPr>
        <p:spPr>
          <a:xfrm flipH="1">
            <a:off x="2689904" y="3099103"/>
            <a:ext cx="180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Integration</a:t>
            </a:r>
            <a:endParaRPr sz="2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417" name="Google Shape;2417;p11"/>
          <p:cNvSpPr txBox="1"/>
          <p:nvPr/>
        </p:nvSpPr>
        <p:spPr>
          <a:xfrm flipH="1">
            <a:off x="2666674" y="3660626"/>
            <a:ext cx="1801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Involves combining tested components into progressively complex grouping</a:t>
            </a:r>
            <a:endParaRPr sz="12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18" name="Google Shape;2418;p11"/>
          <p:cNvSpPr txBox="1"/>
          <p:nvPr/>
        </p:nvSpPr>
        <p:spPr>
          <a:xfrm flipH="1">
            <a:off x="4655596" y="3099103"/>
            <a:ext cx="180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System Test</a:t>
            </a:r>
            <a:endParaRPr sz="2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419" name="Google Shape;2419;p11"/>
          <p:cNvSpPr txBox="1"/>
          <p:nvPr/>
        </p:nvSpPr>
        <p:spPr>
          <a:xfrm flipH="1">
            <a:off x="6621288" y="3099103"/>
            <a:ext cx="180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UAT</a:t>
            </a:r>
            <a:endParaRPr sz="2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420" name="Google Shape;2420;p11"/>
          <p:cNvSpPr txBox="1"/>
          <p:nvPr/>
        </p:nvSpPr>
        <p:spPr>
          <a:xfrm flipH="1">
            <a:off x="6621288" y="3506493"/>
            <a:ext cx="1801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Carries out by the end users</a:t>
            </a:r>
            <a:endParaRPr/>
          </a:p>
        </p:txBody>
      </p:sp>
      <p:sp>
        <p:nvSpPr>
          <p:cNvPr id="2421" name="Google Shape;2421;p11"/>
          <p:cNvSpPr/>
          <p:nvPr/>
        </p:nvSpPr>
        <p:spPr>
          <a:xfrm>
            <a:off x="1270512" y="2260839"/>
            <a:ext cx="705000" cy="70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422" name="Google Shape;2422;p11"/>
          <p:cNvSpPr/>
          <p:nvPr/>
        </p:nvSpPr>
        <p:spPr>
          <a:xfrm>
            <a:off x="3238154" y="2260839"/>
            <a:ext cx="705000" cy="70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423" name="Google Shape;2423;p11"/>
          <p:cNvSpPr/>
          <p:nvPr/>
        </p:nvSpPr>
        <p:spPr>
          <a:xfrm>
            <a:off x="5203846" y="2260839"/>
            <a:ext cx="705000" cy="70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424" name="Google Shape;2424;p11"/>
          <p:cNvSpPr/>
          <p:nvPr/>
        </p:nvSpPr>
        <p:spPr>
          <a:xfrm>
            <a:off x="7169538" y="2260839"/>
            <a:ext cx="705000" cy="70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cxnSp>
        <p:nvCxnSpPr>
          <p:cNvPr id="2425" name="Google Shape;2425;p11"/>
          <p:cNvCxnSpPr>
            <a:stCxn id="2421" idx="0"/>
            <a:endCxn id="2422" idx="0"/>
          </p:cNvCxnSpPr>
          <p:nvPr/>
        </p:nvCxnSpPr>
        <p:spPr>
          <a:xfrm rot="-5400000" flipH="1">
            <a:off x="2606562" y="1277289"/>
            <a:ext cx="600" cy="1967700"/>
          </a:xfrm>
          <a:prstGeom prst="curvedConnector3">
            <a:avLst>
              <a:gd name="adj1" fmla="val -92366242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6" name="Google Shape;2426;p11"/>
          <p:cNvCxnSpPr>
            <a:stCxn id="2422" idx="0"/>
            <a:endCxn id="2423" idx="0"/>
          </p:cNvCxnSpPr>
          <p:nvPr/>
        </p:nvCxnSpPr>
        <p:spPr>
          <a:xfrm rot="-5400000" flipH="1">
            <a:off x="4573154" y="1278339"/>
            <a:ext cx="600" cy="1965600"/>
          </a:xfrm>
          <a:prstGeom prst="curvedConnector3">
            <a:avLst>
              <a:gd name="adj1" fmla="val -94641242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7" name="Google Shape;2427;p11"/>
          <p:cNvCxnSpPr>
            <a:stCxn id="2423" idx="0"/>
            <a:endCxn id="2424" idx="0"/>
          </p:cNvCxnSpPr>
          <p:nvPr/>
        </p:nvCxnSpPr>
        <p:spPr>
          <a:xfrm rot="-5400000" flipH="1">
            <a:off x="6538846" y="1278339"/>
            <a:ext cx="600" cy="1965600"/>
          </a:xfrm>
          <a:prstGeom prst="curvedConnector3">
            <a:avLst>
              <a:gd name="adj1" fmla="val -92366242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2428" name="Google Shape;2428;p11"/>
          <p:cNvGrpSpPr/>
          <p:nvPr/>
        </p:nvGrpSpPr>
        <p:grpSpPr>
          <a:xfrm>
            <a:off x="5282145" y="2341193"/>
            <a:ext cx="548397" cy="461118"/>
            <a:chOff x="3172404" y="2029707"/>
            <a:chExt cx="485694" cy="408286"/>
          </a:xfrm>
        </p:grpSpPr>
        <p:sp>
          <p:nvSpPr>
            <p:cNvPr id="2429" name="Google Shape;2429;p11"/>
            <p:cNvSpPr/>
            <p:nvPr/>
          </p:nvSpPr>
          <p:spPr>
            <a:xfrm>
              <a:off x="3497275" y="2029707"/>
              <a:ext cx="107438" cy="334241"/>
            </a:xfrm>
            <a:custGeom>
              <a:avLst/>
              <a:gdLst/>
              <a:ahLst/>
              <a:cxnLst/>
              <a:rect l="l" t="t" r="r" b="b"/>
              <a:pathLst>
                <a:path w="3144" h="9781" extrusionOk="0">
                  <a:moveTo>
                    <a:pt x="957" y="0"/>
                  </a:moveTo>
                  <a:lnTo>
                    <a:pt x="879" y="20"/>
                  </a:lnTo>
                  <a:lnTo>
                    <a:pt x="840" y="39"/>
                  </a:lnTo>
                  <a:lnTo>
                    <a:pt x="820" y="78"/>
                  </a:lnTo>
                  <a:lnTo>
                    <a:pt x="820" y="137"/>
                  </a:lnTo>
                  <a:lnTo>
                    <a:pt x="820" y="234"/>
                  </a:lnTo>
                  <a:lnTo>
                    <a:pt x="879" y="508"/>
                  </a:lnTo>
                  <a:lnTo>
                    <a:pt x="977" y="820"/>
                  </a:lnTo>
                  <a:lnTo>
                    <a:pt x="1094" y="1172"/>
                  </a:lnTo>
                  <a:lnTo>
                    <a:pt x="1387" y="1874"/>
                  </a:lnTo>
                  <a:lnTo>
                    <a:pt x="1621" y="2401"/>
                  </a:lnTo>
                  <a:lnTo>
                    <a:pt x="1621" y="2421"/>
                  </a:lnTo>
                  <a:lnTo>
                    <a:pt x="1601" y="2440"/>
                  </a:lnTo>
                  <a:lnTo>
                    <a:pt x="1582" y="2421"/>
                  </a:lnTo>
                  <a:lnTo>
                    <a:pt x="1250" y="2089"/>
                  </a:lnTo>
                  <a:lnTo>
                    <a:pt x="1055" y="1894"/>
                  </a:lnTo>
                  <a:lnTo>
                    <a:pt x="820" y="1699"/>
                  </a:lnTo>
                  <a:lnTo>
                    <a:pt x="625" y="1562"/>
                  </a:lnTo>
                  <a:lnTo>
                    <a:pt x="528" y="1503"/>
                  </a:lnTo>
                  <a:lnTo>
                    <a:pt x="450" y="1464"/>
                  </a:lnTo>
                  <a:lnTo>
                    <a:pt x="293" y="1464"/>
                  </a:lnTo>
                  <a:lnTo>
                    <a:pt x="254" y="1503"/>
                  </a:lnTo>
                  <a:lnTo>
                    <a:pt x="235" y="1581"/>
                  </a:lnTo>
                  <a:lnTo>
                    <a:pt x="215" y="1679"/>
                  </a:lnTo>
                  <a:lnTo>
                    <a:pt x="215" y="1796"/>
                  </a:lnTo>
                  <a:lnTo>
                    <a:pt x="215" y="1933"/>
                  </a:lnTo>
                  <a:lnTo>
                    <a:pt x="254" y="2070"/>
                  </a:lnTo>
                  <a:lnTo>
                    <a:pt x="332" y="2343"/>
                  </a:lnTo>
                  <a:lnTo>
                    <a:pt x="450" y="2636"/>
                  </a:lnTo>
                  <a:lnTo>
                    <a:pt x="586" y="2909"/>
                  </a:lnTo>
                  <a:lnTo>
                    <a:pt x="723" y="3163"/>
                  </a:lnTo>
                  <a:lnTo>
                    <a:pt x="977" y="3573"/>
                  </a:lnTo>
                  <a:lnTo>
                    <a:pt x="957" y="3592"/>
                  </a:lnTo>
                  <a:lnTo>
                    <a:pt x="938" y="3592"/>
                  </a:lnTo>
                  <a:lnTo>
                    <a:pt x="723" y="3397"/>
                  </a:lnTo>
                  <a:lnTo>
                    <a:pt x="606" y="3299"/>
                  </a:lnTo>
                  <a:lnTo>
                    <a:pt x="469" y="3221"/>
                  </a:lnTo>
                  <a:lnTo>
                    <a:pt x="352" y="3163"/>
                  </a:lnTo>
                  <a:lnTo>
                    <a:pt x="215" y="3163"/>
                  </a:lnTo>
                  <a:lnTo>
                    <a:pt x="157" y="3182"/>
                  </a:lnTo>
                  <a:lnTo>
                    <a:pt x="118" y="3221"/>
                  </a:lnTo>
                  <a:lnTo>
                    <a:pt x="59" y="3260"/>
                  </a:lnTo>
                  <a:lnTo>
                    <a:pt x="20" y="3338"/>
                  </a:lnTo>
                  <a:lnTo>
                    <a:pt x="1" y="3378"/>
                  </a:lnTo>
                  <a:lnTo>
                    <a:pt x="1" y="3436"/>
                  </a:lnTo>
                  <a:lnTo>
                    <a:pt x="20" y="3573"/>
                  </a:lnTo>
                  <a:lnTo>
                    <a:pt x="59" y="3787"/>
                  </a:lnTo>
                  <a:lnTo>
                    <a:pt x="137" y="4022"/>
                  </a:lnTo>
                  <a:lnTo>
                    <a:pt x="352" y="4588"/>
                  </a:lnTo>
                  <a:lnTo>
                    <a:pt x="625" y="5252"/>
                  </a:lnTo>
                  <a:lnTo>
                    <a:pt x="899" y="5974"/>
                  </a:lnTo>
                  <a:lnTo>
                    <a:pt x="1191" y="6696"/>
                  </a:lnTo>
                  <a:lnTo>
                    <a:pt x="1426" y="7380"/>
                  </a:lnTo>
                  <a:lnTo>
                    <a:pt x="1504" y="7711"/>
                  </a:lnTo>
                  <a:lnTo>
                    <a:pt x="1562" y="8004"/>
                  </a:lnTo>
                  <a:lnTo>
                    <a:pt x="1758" y="8883"/>
                  </a:lnTo>
                  <a:lnTo>
                    <a:pt x="1894" y="9429"/>
                  </a:lnTo>
                  <a:lnTo>
                    <a:pt x="1972" y="9703"/>
                  </a:lnTo>
                  <a:lnTo>
                    <a:pt x="2011" y="9781"/>
                  </a:lnTo>
                  <a:lnTo>
                    <a:pt x="2207" y="9058"/>
                  </a:lnTo>
                  <a:lnTo>
                    <a:pt x="2421" y="8258"/>
                  </a:lnTo>
                  <a:lnTo>
                    <a:pt x="2656" y="7282"/>
                  </a:lnTo>
                  <a:lnTo>
                    <a:pt x="2773" y="6755"/>
                  </a:lnTo>
                  <a:lnTo>
                    <a:pt x="2870" y="6208"/>
                  </a:lnTo>
                  <a:lnTo>
                    <a:pt x="2968" y="5642"/>
                  </a:lnTo>
                  <a:lnTo>
                    <a:pt x="3046" y="5095"/>
                  </a:lnTo>
                  <a:lnTo>
                    <a:pt x="3105" y="4549"/>
                  </a:lnTo>
                  <a:lnTo>
                    <a:pt x="3144" y="4022"/>
                  </a:lnTo>
                  <a:lnTo>
                    <a:pt x="3144" y="3534"/>
                  </a:lnTo>
                  <a:lnTo>
                    <a:pt x="3105" y="3085"/>
                  </a:lnTo>
                  <a:lnTo>
                    <a:pt x="3026" y="2655"/>
                  </a:lnTo>
                  <a:lnTo>
                    <a:pt x="2929" y="2284"/>
                  </a:lnTo>
                  <a:lnTo>
                    <a:pt x="2812" y="1913"/>
                  </a:lnTo>
                  <a:lnTo>
                    <a:pt x="2656" y="1581"/>
                  </a:lnTo>
                  <a:lnTo>
                    <a:pt x="2480" y="1289"/>
                  </a:lnTo>
                  <a:lnTo>
                    <a:pt x="2304" y="1015"/>
                  </a:lnTo>
                  <a:lnTo>
                    <a:pt x="2109" y="781"/>
                  </a:lnTo>
                  <a:lnTo>
                    <a:pt x="1914" y="586"/>
                  </a:lnTo>
                  <a:lnTo>
                    <a:pt x="1718" y="410"/>
                  </a:lnTo>
                  <a:lnTo>
                    <a:pt x="1543" y="254"/>
                  </a:lnTo>
                  <a:lnTo>
                    <a:pt x="1367" y="156"/>
                  </a:lnTo>
                  <a:lnTo>
                    <a:pt x="1211" y="59"/>
                  </a:lnTo>
                  <a:lnTo>
                    <a:pt x="1074" y="2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11"/>
            <p:cNvSpPr/>
            <p:nvPr/>
          </p:nvSpPr>
          <p:spPr>
            <a:xfrm>
              <a:off x="3525296" y="2029707"/>
              <a:ext cx="79417" cy="334241"/>
            </a:xfrm>
            <a:custGeom>
              <a:avLst/>
              <a:gdLst/>
              <a:ahLst/>
              <a:cxnLst/>
              <a:rect l="l" t="t" r="r" b="b"/>
              <a:pathLst>
                <a:path w="2324" h="9781" extrusionOk="0">
                  <a:moveTo>
                    <a:pt x="137" y="0"/>
                  </a:moveTo>
                  <a:lnTo>
                    <a:pt x="59" y="20"/>
                  </a:lnTo>
                  <a:lnTo>
                    <a:pt x="20" y="39"/>
                  </a:lnTo>
                  <a:lnTo>
                    <a:pt x="0" y="78"/>
                  </a:lnTo>
                  <a:lnTo>
                    <a:pt x="0" y="137"/>
                  </a:lnTo>
                  <a:lnTo>
                    <a:pt x="0" y="195"/>
                  </a:lnTo>
                  <a:lnTo>
                    <a:pt x="20" y="391"/>
                  </a:lnTo>
                  <a:lnTo>
                    <a:pt x="235" y="586"/>
                  </a:lnTo>
                  <a:lnTo>
                    <a:pt x="469" y="820"/>
                  </a:lnTo>
                  <a:lnTo>
                    <a:pt x="684" y="1093"/>
                  </a:lnTo>
                  <a:lnTo>
                    <a:pt x="879" y="1406"/>
                  </a:lnTo>
                  <a:lnTo>
                    <a:pt x="1055" y="1777"/>
                  </a:lnTo>
                  <a:lnTo>
                    <a:pt x="1211" y="2167"/>
                  </a:lnTo>
                  <a:lnTo>
                    <a:pt x="1289" y="2382"/>
                  </a:lnTo>
                  <a:lnTo>
                    <a:pt x="1347" y="2597"/>
                  </a:lnTo>
                  <a:lnTo>
                    <a:pt x="1387" y="2831"/>
                  </a:lnTo>
                  <a:lnTo>
                    <a:pt x="1426" y="3085"/>
                  </a:lnTo>
                  <a:lnTo>
                    <a:pt x="1445" y="3358"/>
                  </a:lnTo>
                  <a:lnTo>
                    <a:pt x="1465" y="3631"/>
                  </a:lnTo>
                  <a:lnTo>
                    <a:pt x="1445" y="4256"/>
                  </a:lnTo>
                  <a:lnTo>
                    <a:pt x="1387" y="4900"/>
                  </a:lnTo>
                  <a:lnTo>
                    <a:pt x="1308" y="5584"/>
                  </a:lnTo>
                  <a:lnTo>
                    <a:pt x="1191" y="6247"/>
                  </a:lnTo>
                  <a:lnTo>
                    <a:pt x="1055" y="6911"/>
                  </a:lnTo>
                  <a:lnTo>
                    <a:pt x="918" y="7555"/>
                  </a:lnTo>
                  <a:lnTo>
                    <a:pt x="781" y="8141"/>
                  </a:lnTo>
                  <a:lnTo>
                    <a:pt x="938" y="8961"/>
                  </a:lnTo>
                  <a:lnTo>
                    <a:pt x="1074" y="9468"/>
                  </a:lnTo>
                  <a:lnTo>
                    <a:pt x="1152" y="9703"/>
                  </a:lnTo>
                  <a:lnTo>
                    <a:pt x="1191" y="9781"/>
                  </a:lnTo>
                  <a:lnTo>
                    <a:pt x="1387" y="9058"/>
                  </a:lnTo>
                  <a:lnTo>
                    <a:pt x="1601" y="8258"/>
                  </a:lnTo>
                  <a:lnTo>
                    <a:pt x="1836" y="7282"/>
                  </a:lnTo>
                  <a:lnTo>
                    <a:pt x="1953" y="6755"/>
                  </a:lnTo>
                  <a:lnTo>
                    <a:pt x="2050" y="6208"/>
                  </a:lnTo>
                  <a:lnTo>
                    <a:pt x="2148" y="5642"/>
                  </a:lnTo>
                  <a:lnTo>
                    <a:pt x="2226" y="5095"/>
                  </a:lnTo>
                  <a:lnTo>
                    <a:pt x="2285" y="4549"/>
                  </a:lnTo>
                  <a:lnTo>
                    <a:pt x="2324" y="4022"/>
                  </a:lnTo>
                  <a:lnTo>
                    <a:pt x="2324" y="3534"/>
                  </a:lnTo>
                  <a:lnTo>
                    <a:pt x="2285" y="3085"/>
                  </a:lnTo>
                  <a:lnTo>
                    <a:pt x="2206" y="2655"/>
                  </a:lnTo>
                  <a:lnTo>
                    <a:pt x="2109" y="2284"/>
                  </a:lnTo>
                  <a:lnTo>
                    <a:pt x="1992" y="1913"/>
                  </a:lnTo>
                  <a:lnTo>
                    <a:pt x="1836" y="1581"/>
                  </a:lnTo>
                  <a:lnTo>
                    <a:pt x="1660" y="1289"/>
                  </a:lnTo>
                  <a:lnTo>
                    <a:pt x="1484" y="1015"/>
                  </a:lnTo>
                  <a:lnTo>
                    <a:pt x="1289" y="781"/>
                  </a:lnTo>
                  <a:lnTo>
                    <a:pt x="1094" y="586"/>
                  </a:lnTo>
                  <a:lnTo>
                    <a:pt x="898" y="410"/>
                  </a:lnTo>
                  <a:lnTo>
                    <a:pt x="723" y="254"/>
                  </a:lnTo>
                  <a:lnTo>
                    <a:pt x="547" y="156"/>
                  </a:lnTo>
                  <a:lnTo>
                    <a:pt x="391" y="59"/>
                  </a:lnTo>
                  <a:lnTo>
                    <a:pt x="254" y="2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C2A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11"/>
            <p:cNvSpPr/>
            <p:nvPr/>
          </p:nvSpPr>
          <p:spPr>
            <a:xfrm>
              <a:off x="3253802" y="2363907"/>
              <a:ext cx="322247" cy="40734"/>
            </a:xfrm>
            <a:custGeom>
              <a:avLst/>
              <a:gdLst/>
              <a:ahLst/>
              <a:cxnLst/>
              <a:rect l="l" t="t" r="r" b="b"/>
              <a:pathLst>
                <a:path w="9430" h="1192" extrusionOk="0">
                  <a:moveTo>
                    <a:pt x="234" y="1"/>
                  </a:moveTo>
                  <a:lnTo>
                    <a:pt x="137" y="20"/>
                  </a:lnTo>
                  <a:lnTo>
                    <a:pt x="59" y="59"/>
                  </a:lnTo>
                  <a:lnTo>
                    <a:pt x="20" y="137"/>
                  </a:lnTo>
                  <a:lnTo>
                    <a:pt x="0" y="216"/>
                  </a:lnTo>
                  <a:lnTo>
                    <a:pt x="0" y="957"/>
                  </a:lnTo>
                  <a:lnTo>
                    <a:pt x="20" y="1055"/>
                  </a:lnTo>
                  <a:lnTo>
                    <a:pt x="59" y="1133"/>
                  </a:lnTo>
                  <a:lnTo>
                    <a:pt x="137" y="1172"/>
                  </a:lnTo>
                  <a:lnTo>
                    <a:pt x="234" y="1192"/>
                  </a:lnTo>
                  <a:lnTo>
                    <a:pt x="9214" y="1192"/>
                  </a:lnTo>
                  <a:lnTo>
                    <a:pt x="9292" y="1172"/>
                  </a:lnTo>
                  <a:lnTo>
                    <a:pt x="9371" y="1133"/>
                  </a:lnTo>
                  <a:lnTo>
                    <a:pt x="9429" y="1055"/>
                  </a:lnTo>
                  <a:lnTo>
                    <a:pt x="9429" y="957"/>
                  </a:lnTo>
                  <a:lnTo>
                    <a:pt x="9429" y="216"/>
                  </a:lnTo>
                  <a:lnTo>
                    <a:pt x="9429" y="137"/>
                  </a:lnTo>
                  <a:lnTo>
                    <a:pt x="9371" y="59"/>
                  </a:lnTo>
                  <a:lnTo>
                    <a:pt x="9292" y="20"/>
                  </a:lnTo>
                  <a:lnTo>
                    <a:pt x="92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11"/>
            <p:cNvSpPr/>
            <p:nvPr/>
          </p:nvSpPr>
          <p:spPr>
            <a:xfrm>
              <a:off x="3539307" y="2363907"/>
              <a:ext cx="36735" cy="40734"/>
            </a:xfrm>
            <a:custGeom>
              <a:avLst/>
              <a:gdLst/>
              <a:ahLst/>
              <a:cxnLst/>
              <a:rect l="l" t="t" r="r" b="b"/>
              <a:pathLst>
                <a:path w="1075" h="1192" extrusionOk="0">
                  <a:moveTo>
                    <a:pt x="0" y="1"/>
                  </a:moveTo>
                  <a:lnTo>
                    <a:pt x="79" y="20"/>
                  </a:lnTo>
                  <a:lnTo>
                    <a:pt x="157" y="59"/>
                  </a:lnTo>
                  <a:lnTo>
                    <a:pt x="215" y="137"/>
                  </a:lnTo>
                  <a:lnTo>
                    <a:pt x="235" y="216"/>
                  </a:lnTo>
                  <a:lnTo>
                    <a:pt x="235" y="957"/>
                  </a:lnTo>
                  <a:lnTo>
                    <a:pt x="215" y="1055"/>
                  </a:lnTo>
                  <a:lnTo>
                    <a:pt x="157" y="1133"/>
                  </a:lnTo>
                  <a:lnTo>
                    <a:pt x="79" y="1172"/>
                  </a:lnTo>
                  <a:lnTo>
                    <a:pt x="0" y="1192"/>
                  </a:lnTo>
                  <a:lnTo>
                    <a:pt x="859" y="1192"/>
                  </a:lnTo>
                  <a:lnTo>
                    <a:pt x="937" y="1172"/>
                  </a:lnTo>
                  <a:lnTo>
                    <a:pt x="1016" y="1133"/>
                  </a:lnTo>
                  <a:lnTo>
                    <a:pt x="1074" y="1055"/>
                  </a:lnTo>
                  <a:lnTo>
                    <a:pt x="1074" y="957"/>
                  </a:lnTo>
                  <a:lnTo>
                    <a:pt x="1074" y="216"/>
                  </a:lnTo>
                  <a:lnTo>
                    <a:pt x="1074" y="137"/>
                  </a:lnTo>
                  <a:lnTo>
                    <a:pt x="1016" y="59"/>
                  </a:lnTo>
                  <a:lnTo>
                    <a:pt x="937" y="2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E8A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11"/>
            <p:cNvSpPr/>
            <p:nvPr/>
          </p:nvSpPr>
          <p:spPr>
            <a:xfrm>
              <a:off x="3263780" y="2217140"/>
              <a:ext cx="302905" cy="146805"/>
            </a:xfrm>
            <a:custGeom>
              <a:avLst/>
              <a:gdLst/>
              <a:ahLst/>
              <a:cxnLst/>
              <a:rect l="l" t="t" r="r" b="b"/>
              <a:pathLst>
                <a:path w="8864" h="4296" extrusionOk="0">
                  <a:moveTo>
                    <a:pt x="3124" y="1"/>
                  </a:moveTo>
                  <a:lnTo>
                    <a:pt x="2812" y="20"/>
                  </a:lnTo>
                  <a:lnTo>
                    <a:pt x="2500" y="59"/>
                  </a:lnTo>
                  <a:lnTo>
                    <a:pt x="2187" y="138"/>
                  </a:lnTo>
                  <a:lnTo>
                    <a:pt x="1914" y="255"/>
                  </a:lnTo>
                  <a:lnTo>
                    <a:pt x="1641" y="391"/>
                  </a:lnTo>
                  <a:lnTo>
                    <a:pt x="1367" y="548"/>
                  </a:lnTo>
                  <a:lnTo>
                    <a:pt x="1133" y="723"/>
                  </a:lnTo>
                  <a:lnTo>
                    <a:pt x="918" y="918"/>
                  </a:lnTo>
                  <a:lnTo>
                    <a:pt x="704" y="1153"/>
                  </a:lnTo>
                  <a:lnTo>
                    <a:pt x="528" y="1387"/>
                  </a:lnTo>
                  <a:lnTo>
                    <a:pt x="372" y="1641"/>
                  </a:lnTo>
                  <a:lnTo>
                    <a:pt x="235" y="1914"/>
                  </a:lnTo>
                  <a:lnTo>
                    <a:pt x="137" y="2207"/>
                  </a:lnTo>
                  <a:lnTo>
                    <a:pt x="59" y="2500"/>
                  </a:lnTo>
                  <a:lnTo>
                    <a:pt x="1" y="2812"/>
                  </a:lnTo>
                  <a:lnTo>
                    <a:pt x="1" y="3144"/>
                  </a:lnTo>
                  <a:lnTo>
                    <a:pt x="1" y="4296"/>
                  </a:lnTo>
                  <a:lnTo>
                    <a:pt x="8864" y="4296"/>
                  </a:lnTo>
                  <a:lnTo>
                    <a:pt x="8864" y="3144"/>
                  </a:lnTo>
                  <a:lnTo>
                    <a:pt x="8844" y="2812"/>
                  </a:lnTo>
                  <a:lnTo>
                    <a:pt x="8805" y="2500"/>
                  </a:lnTo>
                  <a:lnTo>
                    <a:pt x="8727" y="2207"/>
                  </a:lnTo>
                  <a:lnTo>
                    <a:pt x="8610" y="1914"/>
                  </a:lnTo>
                  <a:lnTo>
                    <a:pt x="8473" y="1641"/>
                  </a:lnTo>
                  <a:lnTo>
                    <a:pt x="8317" y="1387"/>
                  </a:lnTo>
                  <a:lnTo>
                    <a:pt x="8142" y="1153"/>
                  </a:lnTo>
                  <a:lnTo>
                    <a:pt x="7946" y="918"/>
                  </a:lnTo>
                  <a:lnTo>
                    <a:pt x="7712" y="723"/>
                  </a:lnTo>
                  <a:lnTo>
                    <a:pt x="7478" y="548"/>
                  </a:lnTo>
                  <a:lnTo>
                    <a:pt x="7224" y="391"/>
                  </a:lnTo>
                  <a:lnTo>
                    <a:pt x="6951" y="255"/>
                  </a:lnTo>
                  <a:lnTo>
                    <a:pt x="6658" y="138"/>
                  </a:lnTo>
                  <a:lnTo>
                    <a:pt x="6365" y="59"/>
                  </a:lnTo>
                  <a:lnTo>
                    <a:pt x="6053" y="20"/>
                  </a:lnTo>
                  <a:lnTo>
                    <a:pt x="5721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11"/>
            <p:cNvSpPr/>
            <p:nvPr/>
          </p:nvSpPr>
          <p:spPr>
            <a:xfrm>
              <a:off x="3429889" y="2217140"/>
              <a:ext cx="136793" cy="146805"/>
            </a:xfrm>
            <a:custGeom>
              <a:avLst/>
              <a:gdLst/>
              <a:ahLst/>
              <a:cxnLst/>
              <a:rect l="l" t="t" r="r" b="b"/>
              <a:pathLst>
                <a:path w="4003" h="4296" extrusionOk="0">
                  <a:moveTo>
                    <a:pt x="1" y="1"/>
                  </a:moveTo>
                  <a:lnTo>
                    <a:pt x="333" y="20"/>
                  </a:lnTo>
                  <a:lnTo>
                    <a:pt x="645" y="59"/>
                  </a:lnTo>
                  <a:lnTo>
                    <a:pt x="938" y="138"/>
                  </a:lnTo>
                  <a:lnTo>
                    <a:pt x="1231" y="255"/>
                  </a:lnTo>
                  <a:lnTo>
                    <a:pt x="1504" y="391"/>
                  </a:lnTo>
                  <a:lnTo>
                    <a:pt x="1758" y="548"/>
                  </a:lnTo>
                  <a:lnTo>
                    <a:pt x="1992" y="723"/>
                  </a:lnTo>
                  <a:lnTo>
                    <a:pt x="2226" y="918"/>
                  </a:lnTo>
                  <a:lnTo>
                    <a:pt x="2422" y="1153"/>
                  </a:lnTo>
                  <a:lnTo>
                    <a:pt x="2597" y="1387"/>
                  </a:lnTo>
                  <a:lnTo>
                    <a:pt x="2753" y="1641"/>
                  </a:lnTo>
                  <a:lnTo>
                    <a:pt x="2890" y="1914"/>
                  </a:lnTo>
                  <a:lnTo>
                    <a:pt x="3007" y="2207"/>
                  </a:lnTo>
                  <a:lnTo>
                    <a:pt x="3085" y="2500"/>
                  </a:lnTo>
                  <a:lnTo>
                    <a:pt x="3124" y="2812"/>
                  </a:lnTo>
                  <a:lnTo>
                    <a:pt x="3144" y="3144"/>
                  </a:lnTo>
                  <a:lnTo>
                    <a:pt x="3144" y="4296"/>
                  </a:lnTo>
                  <a:lnTo>
                    <a:pt x="4003" y="4296"/>
                  </a:lnTo>
                  <a:lnTo>
                    <a:pt x="4003" y="3144"/>
                  </a:lnTo>
                  <a:lnTo>
                    <a:pt x="3983" y="2812"/>
                  </a:lnTo>
                  <a:lnTo>
                    <a:pt x="3944" y="2500"/>
                  </a:lnTo>
                  <a:lnTo>
                    <a:pt x="3866" y="2207"/>
                  </a:lnTo>
                  <a:lnTo>
                    <a:pt x="3749" y="1914"/>
                  </a:lnTo>
                  <a:lnTo>
                    <a:pt x="3612" y="1641"/>
                  </a:lnTo>
                  <a:lnTo>
                    <a:pt x="3456" y="1387"/>
                  </a:lnTo>
                  <a:lnTo>
                    <a:pt x="3281" y="1153"/>
                  </a:lnTo>
                  <a:lnTo>
                    <a:pt x="3085" y="918"/>
                  </a:lnTo>
                  <a:lnTo>
                    <a:pt x="2851" y="723"/>
                  </a:lnTo>
                  <a:lnTo>
                    <a:pt x="2617" y="548"/>
                  </a:lnTo>
                  <a:lnTo>
                    <a:pt x="2363" y="391"/>
                  </a:lnTo>
                  <a:lnTo>
                    <a:pt x="2090" y="255"/>
                  </a:lnTo>
                  <a:lnTo>
                    <a:pt x="1797" y="138"/>
                  </a:lnTo>
                  <a:lnTo>
                    <a:pt x="1484" y="59"/>
                  </a:lnTo>
                  <a:lnTo>
                    <a:pt x="1192" y="2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1F2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11"/>
            <p:cNvSpPr/>
            <p:nvPr/>
          </p:nvSpPr>
          <p:spPr>
            <a:xfrm>
              <a:off x="3172404" y="2393261"/>
              <a:ext cx="485694" cy="44732"/>
            </a:xfrm>
            <a:custGeom>
              <a:avLst/>
              <a:gdLst/>
              <a:ahLst/>
              <a:cxnLst/>
              <a:rect l="l" t="t" r="r" b="b"/>
              <a:pathLst>
                <a:path w="14213" h="1309" extrusionOk="0">
                  <a:moveTo>
                    <a:pt x="7106" y="1"/>
                  </a:moveTo>
                  <a:lnTo>
                    <a:pt x="5955" y="20"/>
                  </a:lnTo>
                  <a:lnTo>
                    <a:pt x="4881" y="59"/>
                  </a:lnTo>
                  <a:lnTo>
                    <a:pt x="3905" y="137"/>
                  </a:lnTo>
                  <a:lnTo>
                    <a:pt x="3007" y="255"/>
                  </a:lnTo>
                  <a:lnTo>
                    <a:pt x="2206" y="372"/>
                  </a:lnTo>
                  <a:lnTo>
                    <a:pt x="1464" y="489"/>
                  </a:lnTo>
                  <a:lnTo>
                    <a:pt x="820" y="625"/>
                  </a:lnTo>
                  <a:lnTo>
                    <a:pt x="254" y="762"/>
                  </a:lnTo>
                  <a:lnTo>
                    <a:pt x="117" y="821"/>
                  </a:lnTo>
                  <a:lnTo>
                    <a:pt x="39" y="899"/>
                  </a:lnTo>
                  <a:lnTo>
                    <a:pt x="0" y="996"/>
                  </a:lnTo>
                  <a:lnTo>
                    <a:pt x="0" y="1074"/>
                  </a:lnTo>
                  <a:lnTo>
                    <a:pt x="39" y="1172"/>
                  </a:lnTo>
                  <a:lnTo>
                    <a:pt x="137" y="1231"/>
                  </a:lnTo>
                  <a:lnTo>
                    <a:pt x="254" y="1289"/>
                  </a:lnTo>
                  <a:lnTo>
                    <a:pt x="430" y="1309"/>
                  </a:lnTo>
                  <a:lnTo>
                    <a:pt x="13783" y="1309"/>
                  </a:lnTo>
                  <a:lnTo>
                    <a:pt x="13939" y="1289"/>
                  </a:lnTo>
                  <a:lnTo>
                    <a:pt x="14056" y="1231"/>
                  </a:lnTo>
                  <a:lnTo>
                    <a:pt x="14154" y="1172"/>
                  </a:lnTo>
                  <a:lnTo>
                    <a:pt x="14193" y="1074"/>
                  </a:lnTo>
                  <a:lnTo>
                    <a:pt x="14212" y="996"/>
                  </a:lnTo>
                  <a:lnTo>
                    <a:pt x="14173" y="899"/>
                  </a:lnTo>
                  <a:lnTo>
                    <a:pt x="14076" y="821"/>
                  </a:lnTo>
                  <a:lnTo>
                    <a:pt x="13939" y="762"/>
                  </a:lnTo>
                  <a:lnTo>
                    <a:pt x="13373" y="625"/>
                  </a:lnTo>
                  <a:lnTo>
                    <a:pt x="12729" y="489"/>
                  </a:lnTo>
                  <a:lnTo>
                    <a:pt x="12006" y="372"/>
                  </a:lnTo>
                  <a:lnTo>
                    <a:pt x="11186" y="255"/>
                  </a:lnTo>
                  <a:lnTo>
                    <a:pt x="10288" y="137"/>
                  </a:lnTo>
                  <a:lnTo>
                    <a:pt x="9312" y="59"/>
                  </a:lnTo>
                  <a:lnTo>
                    <a:pt x="8239" y="20"/>
                  </a:lnTo>
                  <a:lnTo>
                    <a:pt x="7106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11"/>
            <p:cNvSpPr/>
            <p:nvPr/>
          </p:nvSpPr>
          <p:spPr>
            <a:xfrm>
              <a:off x="3400535" y="2393261"/>
              <a:ext cx="257558" cy="44732"/>
            </a:xfrm>
            <a:custGeom>
              <a:avLst/>
              <a:gdLst/>
              <a:ahLst/>
              <a:cxnLst/>
              <a:rect l="l" t="t" r="r" b="b"/>
              <a:pathLst>
                <a:path w="7537" h="1309" extrusionOk="0">
                  <a:moveTo>
                    <a:pt x="1" y="1"/>
                  </a:moveTo>
                  <a:lnTo>
                    <a:pt x="1055" y="20"/>
                  </a:lnTo>
                  <a:lnTo>
                    <a:pt x="2051" y="79"/>
                  </a:lnTo>
                  <a:lnTo>
                    <a:pt x="2968" y="157"/>
                  </a:lnTo>
                  <a:lnTo>
                    <a:pt x="3808" y="274"/>
                  </a:lnTo>
                  <a:lnTo>
                    <a:pt x="4569" y="391"/>
                  </a:lnTo>
                  <a:lnTo>
                    <a:pt x="5252" y="508"/>
                  </a:lnTo>
                  <a:lnTo>
                    <a:pt x="5877" y="645"/>
                  </a:lnTo>
                  <a:lnTo>
                    <a:pt x="6404" y="762"/>
                  </a:lnTo>
                  <a:lnTo>
                    <a:pt x="6541" y="821"/>
                  </a:lnTo>
                  <a:lnTo>
                    <a:pt x="6638" y="899"/>
                  </a:lnTo>
                  <a:lnTo>
                    <a:pt x="6677" y="996"/>
                  </a:lnTo>
                  <a:lnTo>
                    <a:pt x="6658" y="1074"/>
                  </a:lnTo>
                  <a:lnTo>
                    <a:pt x="6619" y="1172"/>
                  </a:lnTo>
                  <a:lnTo>
                    <a:pt x="6521" y="1231"/>
                  </a:lnTo>
                  <a:lnTo>
                    <a:pt x="6404" y="1289"/>
                  </a:lnTo>
                  <a:lnTo>
                    <a:pt x="6248" y="1309"/>
                  </a:lnTo>
                  <a:lnTo>
                    <a:pt x="7107" y="1309"/>
                  </a:lnTo>
                  <a:lnTo>
                    <a:pt x="7263" y="1289"/>
                  </a:lnTo>
                  <a:lnTo>
                    <a:pt x="7380" y="1231"/>
                  </a:lnTo>
                  <a:lnTo>
                    <a:pt x="7478" y="1172"/>
                  </a:lnTo>
                  <a:lnTo>
                    <a:pt x="7517" y="1074"/>
                  </a:lnTo>
                  <a:lnTo>
                    <a:pt x="7536" y="996"/>
                  </a:lnTo>
                  <a:lnTo>
                    <a:pt x="7497" y="899"/>
                  </a:lnTo>
                  <a:lnTo>
                    <a:pt x="7400" y="821"/>
                  </a:lnTo>
                  <a:lnTo>
                    <a:pt x="7263" y="762"/>
                  </a:lnTo>
                  <a:lnTo>
                    <a:pt x="6697" y="625"/>
                  </a:lnTo>
                  <a:lnTo>
                    <a:pt x="6053" y="489"/>
                  </a:lnTo>
                  <a:lnTo>
                    <a:pt x="5330" y="372"/>
                  </a:lnTo>
                  <a:lnTo>
                    <a:pt x="4510" y="255"/>
                  </a:lnTo>
                  <a:lnTo>
                    <a:pt x="3612" y="137"/>
                  </a:lnTo>
                  <a:lnTo>
                    <a:pt x="2636" y="59"/>
                  </a:lnTo>
                  <a:lnTo>
                    <a:pt x="1563" y="20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1F2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7" name="Google Shape;2437;p11"/>
          <p:cNvGrpSpPr/>
          <p:nvPr/>
        </p:nvGrpSpPr>
        <p:grpSpPr>
          <a:xfrm>
            <a:off x="1410183" y="2339230"/>
            <a:ext cx="425622" cy="548543"/>
            <a:chOff x="2455275" y="1990991"/>
            <a:chExt cx="376957" cy="485694"/>
          </a:xfrm>
        </p:grpSpPr>
        <p:sp>
          <p:nvSpPr>
            <p:cNvPr id="2438" name="Google Shape;2438;p11"/>
            <p:cNvSpPr/>
            <p:nvPr/>
          </p:nvSpPr>
          <p:spPr>
            <a:xfrm>
              <a:off x="2542653" y="2110421"/>
              <a:ext cx="98759" cy="119433"/>
            </a:xfrm>
            <a:custGeom>
              <a:avLst/>
              <a:gdLst/>
              <a:ahLst/>
              <a:cxnLst/>
              <a:rect l="l" t="t" r="r" b="b"/>
              <a:pathLst>
                <a:path w="2890" h="3495" extrusionOk="0">
                  <a:moveTo>
                    <a:pt x="2187" y="0"/>
                  </a:moveTo>
                  <a:lnTo>
                    <a:pt x="1972" y="39"/>
                  </a:lnTo>
                  <a:lnTo>
                    <a:pt x="1816" y="78"/>
                  </a:lnTo>
                  <a:lnTo>
                    <a:pt x="1640" y="137"/>
                  </a:lnTo>
                  <a:lnTo>
                    <a:pt x="1465" y="215"/>
                  </a:lnTo>
                  <a:lnTo>
                    <a:pt x="1269" y="313"/>
                  </a:lnTo>
                  <a:lnTo>
                    <a:pt x="1074" y="430"/>
                  </a:lnTo>
                  <a:lnTo>
                    <a:pt x="879" y="586"/>
                  </a:lnTo>
                  <a:lnTo>
                    <a:pt x="684" y="781"/>
                  </a:lnTo>
                  <a:lnTo>
                    <a:pt x="508" y="1016"/>
                  </a:lnTo>
                  <a:lnTo>
                    <a:pt x="352" y="1289"/>
                  </a:lnTo>
                  <a:lnTo>
                    <a:pt x="196" y="1601"/>
                  </a:lnTo>
                  <a:lnTo>
                    <a:pt x="79" y="1953"/>
                  </a:lnTo>
                  <a:lnTo>
                    <a:pt x="1" y="2363"/>
                  </a:lnTo>
                  <a:lnTo>
                    <a:pt x="215" y="2382"/>
                  </a:lnTo>
                  <a:lnTo>
                    <a:pt x="450" y="2421"/>
                  </a:lnTo>
                  <a:lnTo>
                    <a:pt x="723" y="2519"/>
                  </a:lnTo>
                  <a:lnTo>
                    <a:pt x="879" y="2577"/>
                  </a:lnTo>
                  <a:lnTo>
                    <a:pt x="1016" y="2636"/>
                  </a:lnTo>
                  <a:lnTo>
                    <a:pt x="1152" y="2733"/>
                  </a:lnTo>
                  <a:lnTo>
                    <a:pt x="1289" y="2851"/>
                  </a:lnTo>
                  <a:lnTo>
                    <a:pt x="1426" y="2968"/>
                  </a:lnTo>
                  <a:lnTo>
                    <a:pt x="1543" y="3124"/>
                  </a:lnTo>
                  <a:lnTo>
                    <a:pt x="1640" y="3300"/>
                  </a:lnTo>
                  <a:lnTo>
                    <a:pt x="1718" y="3495"/>
                  </a:lnTo>
                  <a:lnTo>
                    <a:pt x="1816" y="3378"/>
                  </a:lnTo>
                  <a:lnTo>
                    <a:pt x="2070" y="3065"/>
                  </a:lnTo>
                  <a:lnTo>
                    <a:pt x="2246" y="2890"/>
                  </a:lnTo>
                  <a:lnTo>
                    <a:pt x="2441" y="2694"/>
                  </a:lnTo>
                  <a:lnTo>
                    <a:pt x="2675" y="2519"/>
                  </a:lnTo>
                  <a:lnTo>
                    <a:pt x="2890" y="2363"/>
                  </a:lnTo>
                  <a:lnTo>
                    <a:pt x="2851" y="2343"/>
                  </a:lnTo>
                  <a:lnTo>
                    <a:pt x="2753" y="2245"/>
                  </a:lnTo>
                  <a:lnTo>
                    <a:pt x="2597" y="2089"/>
                  </a:lnTo>
                  <a:lnTo>
                    <a:pt x="2519" y="1992"/>
                  </a:lnTo>
                  <a:lnTo>
                    <a:pt x="2441" y="1855"/>
                  </a:lnTo>
                  <a:lnTo>
                    <a:pt x="2363" y="1699"/>
                  </a:lnTo>
                  <a:lnTo>
                    <a:pt x="2304" y="1543"/>
                  </a:lnTo>
                  <a:lnTo>
                    <a:pt x="2246" y="1347"/>
                  </a:lnTo>
                  <a:lnTo>
                    <a:pt x="2207" y="1133"/>
                  </a:lnTo>
                  <a:lnTo>
                    <a:pt x="2187" y="879"/>
                  </a:lnTo>
                  <a:lnTo>
                    <a:pt x="2187" y="625"/>
                  </a:lnTo>
                  <a:lnTo>
                    <a:pt x="2226" y="332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rgbClr val="FFC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11"/>
            <p:cNvSpPr/>
            <p:nvPr/>
          </p:nvSpPr>
          <p:spPr>
            <a:xfrm>
              <a:off x="2588033" y="2110421"/>
              <a:ext cx="53377" cy="119433"/>
            </a:xfrm>
            <a:custGeom>
              <a:avLst/>
              <a:gdLst/>
              <a:ahLst/>
              <a:cxnLst/>
              <a:rect l="l" t="t" r="r" b="b"/>
              <a:pathLst>
                <a:path w="1562" h="3495" extrusionOk="0">
                  <a:moveTo>
                    <a:pt x="879" y="0"/>
                  </a:moveTo>
                  <a:lnTo>
                    <a:pt x="664" y="39"/>
                  </a:lnTo>
                  <a:lnTo>
                    <a:pt x="390" y="118"/>
                  </a:lnTo>
                  <a:lnTo>
                    <a:pt x="215" y="176"/>
                  </a:lnTo>
                  <a:lnTo>
                    <a:pt x="39" y="254"/>
                  </a:lnTo>
                  <a:lnTo>
                    <a:pt x="20" y="508"/>
                  </a:lnTo>
                  <a:lnTo>
                    <a:pt x="0" y="742"/>
                  </a:lnTo>
                  <a:lnTo>
                    <a:pt x="20" y="957"/>
                  </a:lnTo>
                  <a:lnTo>
                    <a:pt x="39" y="1172"/>
                  </a:lnTo>
                  <a:lnTo>
                    <a:pt x="78" y="1347"/>
                  </a:lnTo>
                  <a:lnTo>
                    <a:pt x="117" y="1523"/>
                  </a:lnTo>
                  <a:lnTo>
                    <a:pt x="176" y="1660"/>
                  </a:lnTo>
                  <a:lnTo>
                    <a:pt x="234" y="1796"/>
                  </a:lnTo>
                  <a:lnTo>
                    <a:pt x="293" y="1933"/>
                  </a:lnTo>
                  <a:lnTo>
                    <a:pt x="312" y="2089"/>
                  </a:lnTo>
                  <a:lnTo>
                    <a:pt x="332" y="2226"/>
                  </a:lnTo>
                  <a:lnTo>
                    <a:pt x="312" y="2363"/>
                  </a:lnTo>
                  <a:lnTo>
                    <a:pt x="293" y="2519"/>
                  </a:lnTo>
                  <a:lnTo>
                    <a:pt x="234" y="2655"/>
                  </a:lnTo>
                  <a:lnTo>
                    <a:pt x="156" y="2773"/>
                  </a:lnTo>
                  <a:lnTo>
                    <a:pt x="59" y="2890"/>
                  </a:lnTo>
                  <a:lnTo>
                    <a:pt x="39" y="2909"/>
                  </a:lnTo>
                  <a:lnTo>
                    <a:pt x="137" y="3026"/>
                  </a:lnTo>
                  <a:lnTo>
                    <a:pt x="234" y="3163"/>
                  </a:lnTo>
                  <a:lnTo>
                    <a:pt x="312" y="3319"/>
                  </a:lnTo>
                  <a:lnTo>
                    <a:pt x="390" y="3495"/>
                  </a:lnTo>
                  <a:lnTo>
                    <a:pt x="488" y="3378"/>
                  </a:lnTo>
                  <a:lnTo>
                    <a:pt x="742" y="3065"/>
                  </a:lnTo>
                  <a:lnTo>
                    <a:pt x="918" y="2890"/>
                  </a:lnTo>
                  <a:lnTo>
                    <a:pt x="1113" y="2694"/>
                  </a:lnTo>
                  <a:lnTo>
                    <a:pt x="1347" y="2519"/>
                  </a:lnTo>
                  <a:lnTo>
                    <a:pt x="1562" y="2363"/>
                  </a:lnTo>
                  <a:lnTo>
                    <a:pt x="1523" y="2343"/>
                  </a:lnTo>
                  <a:lnTo>
                    <a:pt x="1425" y="2245"/>
                  </a:lnTo>
                  <a:lnTo>
                    <a:pt x="1269" y="2089"/>
                  </a:lnTo>
                  <a:lnTo>
                    <a:pt x="1191" y="1992"/>
                  </a:lnTo>
                  <a:lnTo>
                    <a:pt x="1113" y="1855"/>
                  </a:lnTo>
                  <a:lnTo>
                    <a:pt x="1035" y="1699"/>
                  </a:lnTo>
                  <a:lnTo>
                    <a:pt x="976" y="1543"/>
                  </a:lnTo>
                  <a:lnTo>
                    <a:pt x="918" y="1347"/>
                  </a:lnTo>
                  <a:lnTo>
                    <a:pt x="879" y="1133"/>
                  </a:lnTo>
                  <a:lnTo>
                    <a:pt x="859" y="879"/>
                  </a:lnTo>
                  <a:lnTo>
                    <a:pt x="859" y="625"/>
                  </a:lnTo>
                  <a:lnTo>
                    <a:pt x="898" y="332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E8A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11"/>
            <p:cNvSpPr/>
            <p:nvPr/>
          </p:nvSpPr>
          <p:spPr>
            <a:xfrm>
              <a:off x="2579353" y="2157100"/>
              <a:ext cx="238866" cy="304238"/>
            </a:xfrm>
            <a:custGeom>
              <a:avLst/>
              <a:gdLst/>
              <a:ahLst/>
              <a:cxnLst/>
              <a:rect l="l" t="t" r="r" b="b"/>
              <a:pathLst>
                <a:path w="6990" h="8903" extrusionOk="0">
                  <a:moveTo>
                    <a:pt x="3221" y="1"/>
                  </a:moveTo>
                  <a:lnTo>
                    <a:pt x="2850" y="40"/>
                  </a:lnTo>
                  <a:lnTo>
                    <a:pt x="2519" y="79"/>
                  </a:lnTo>
                  <a:lnTo>
                    <a:pt x="2206" y="138"/>
                  </a:lnTo>
                  <a:lnTo>
                    <a:pt x="1913" y="216"/>
                  </a:lnTo>
                  <a:lnTo>
                    <a:pt x="1660" y="313"/>
                  </a:lnTo>
                  <a:lnTo>
                    <a:pt x="1445" y="411"/>
                  </a:lnTo>
                  <a:lnTo>
                    <a:pt x="1230" y="508"/>
                  </a:lnTo>
                  <a:lnTo>
                    <a:pt x="1074" y="626"/>
                  </a:lnTo>
                  <a:lnTo>
                    <a:pt x="801" y="801"/>
                  </a:lnTo>
                  <a:lnTo>
                    <a:pt x="664" y="958"/>
                  </a:lnTo>
                  <a:lnTo>
                    <a:pt x="605" y="997"/>
                  </a:lnTo>
                  <a:lnTo>
                    <a:pt x="508" y="1094"/>
                  </a:lnTo>
                  <a:lnTo>
                    <a:pt x="410" y="1231"/>
                  </a:lnTo>
                  <a:lnTo>
                    <a:pt x="313" y="1426"/>
                  </a:lnTo>
                  <a:lnTo>
                    <a:pt x="195" y="1660"/>
                  </a:lnTo>
                  <a:lnTo>
                    <a:pt x="98" y="1992"/>
                  </a:lnTo>
                  <a:lnTo>
                    <a:pt x="59" y="2168"/>
                  </a:lnTo>
                  <a:lnTo>
                    <a:pt x="39" y="2363"/>
                  </a:lnTo>
                  <a:lnTo>
                    <a:pt x="20" y="2597"/>
                  </a:lnTo>
                  <a:lnTo>
                    <a:pt x="0" y="2832"/>
                  </a:lnTo>
                  <a:lnTo>
                    <a:pt x="0" y="3046"/>
                  </a:lnTo>
                  <a:lnTo>
                    <a:pt x="20" y="3281"/>
                  </a:lnTo>
                  <a:lnTo>
                    <a:pt x="98" y="3730"/>
                  </a:lnTo>
                  <a:lnTo>
                    <a:pt x="215" y="4179"/>
                  </a:lnTo>
                  <a:lnTo>
                    <a:pt x="352" y="4589"/>
                  </a:lnTo>
                  <a:lnTo>
                    <a:pt x="508" y="4960"/>
                  </a:lnTo>
                  <a:lnTo>
                    <a:pt x="644" y="5272"/>
                  </a:lnTo>
                  <a:lnTo>
                    <a:pt x="840" y="5662"/>
                  </a:lnTo>
                  <a:lnTo>
                    <a:pt x="879" y="5721"/>
                  </a:lnTo>
                  <a:lnTo>
                    <a:pt x="937" y="5740"/>
                  </a:lnTo>
                  <a:lnTo>
                    <a:pt x="1562" y="5779"/>
                  </a:lnTo>
                  <a:lnTo>
                    <a:pt x="2577" y="5897"/>
                  </a:lnTo>
                  <a:lnTo>
                    <a:pt x="3143" y="5975"/>
                  </a:lnTo>
                  <a:lnTo>
                    <a:pt x="3670" y="6072"/>
                  </a:lnTo>
                  <a:lnTo>
                    <a:pt x="4119" y="6189"/>
                  </a:lnTo>
                  <a:lnTo>
                    <a:pt x="4315" y="6248"/>
                  </a:lnTo>
                  <a:lnTo>
                    <a:pt x="4471" y="6326"/>
                  </a:lnTo>
                  <a:lnTo>
                    <a:pt x="4588" y="6404"/>
                  </a:lnTo>
                  <a:lnTo>
                    <a:pt x="4705" y="6502"/>
                  </a:lnTo>
                  <a:lnTo>
                    <a:pt x="4822" y="6619"/>
                  </a:lnTo>
                  <a:lnTo>
                    <a:pt x="4920" y="6756"/>
                  </a:lnTo>
                  <a:lnTo>
                    <a:pt x="4998" y="6892"/>
                  </a:lnTo>
                  <a:lnTo>
                    <a:pt x="5076" y="7048"/>
                  </a:lnTo>
                  <a:lnTo>
                    <a:pt x="5213" y="7341"/>
                  </a:lnTo>
                  <a:lnTo>
                    <a:pt x="5310" y="7654"/>
                  </a:lnTo>
                  <a:lnTo>
                    <a:pt x="5388" y="7927"/>
                  </a:lnTo>
                  <a:lnTo>
                    <a:pt x="5447" y="8317"/>
                  </a:lnTo>
                  <a:lnTo>
                    <a:pt x="5466" y="8376"/>
                  </a:lnTo>
                  <a:lnTo>
                    <a:pt x="5525" y="8415"/>
                  </a:lnTo>
                  <a:lnTo>
                    <a:pt x="6540" y="8883"/>
                  </a:lnTo>
                  <a:lnTo>
                    <a:pt x="6599" y="8903"/>
                  </a:lnTo>
                  <a:lnTo>
                    <a:pt x="6638" y="8883"/>
                  </a:lnTo>
                  <a:lnTo>
                    <a:pt x="6677" y="8844"/>
                  </a:lnTo>
                  <a:lnTo>
                    <a:pt x="6696" y="8786"/>
                  </a:lnTo>
                  <a:lnTo>
                    <a:pt x="6774" y="7458"/>
                  </a:lnTo>
                  <a:lnTo>
                    <a:pt x="6892" y="5409"/>
                  </a:lnTo>
                  <a:lnTo>
                    <a:pt x="6950" y="4354"/>
                  </a:lnTo>
                  <a:lnTo>
                    <a:pt x="6970" y="3378"/>
                  </a:lnTo>
                  <a:lnTo>
                    <a:pt x="6989" y="2617"/>
                  </a:lnTo>
                  <a:lnTo>
                    <a:pt x="6989" y="2324"/>
                  </a:lnTo>
                  <a:lnTo>
                    <a:pt x="6970" y="2129"/>
                  </a:lnTo>
                  <a:lnTo>
                    <a:pt x="6931" y="1953"/>
                  </a:lnTo>
                  <a:lnTo>
                    <a:pt x="6872" y="1777"/>
                  </a:lnTo>
                  <a:lnTo>
                    <a:pt x="6794" y="1602"/>
                  </a:lnTo>
                  <a:lnTo>
                    <a:pt x="6677" y="1426"/>
                  </a:lnTo>
                  <a:lnTo>
                    <a:pt x="6560" y="1270"/>
                  </a:lnTo>
                  <a:lnTo>
                    <a:pt x="6403" y="1114"/>
                  </a:lnTo>
                  <a:lnTo>
                    <a:pt x="6247" y="958"/>
                  </a:lnTo>
                  <a:lnTo>
                    <a:pt x="6052" y="821"/>
                  </a:lnTo>
                  <a:lnTo>
                    <a:pt x="5857" y="684"/>
                  </a:lnTo>
                  <a:lnTo>
                    <a:pt x="5642" y="548"/>
                  </a:lnTo>
                  <a:lnTo>
                    <a:pt x="5408" y="430"/>
                  </a:lnTo>
                  <a:lnTo>
                    <a:pt x="5154" y="333"/>
                  </a:lnTo>
                  <a:lnTo>
                    <a:pt x="4900" y="255"/>
                  </a:lnTo>
                  <a:lnTo>
                    <a:pt x="4627" y="177"/>
                  </a:lnTo>
                  <a:lnTo>
                    <a:pt x="4354" y="99"/>
                  </a:lnTo>
                  <a:lnTo>
                    <a:pt x="4061" y="59"/>
                  </a:lnTo>
                  <a:lnTo>
                    <a:pt x="3631" y="20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11"/>
            <p:cNvSpPr/>
            <p:nvPr/>
          </p:nvSpPr>
          <p:spPr>
            <a:xfrm>
              <a:off x="2678075" y="2157783"/>
              <a:ext cx="140141" cy="303554"/>
            </a:xfrm>
            <a:custGeom>
              <a:avLst/>
              <a:gdLst/>
              <a:ahLst/>
              <a:cxnLst/>
              <a:rect l="l" t="t" r="r" b="b"/>
              <a:pathLst>
                <a:path w="4101" h="8883" extrusionOk="0">
                  <a:moveTo>
                    <a:pt x="1" y="0"/>
                  </a:moveTo>
                  <a:lnTo>
                    <a:pt x="313" y="39"/>
                  </a:lnTo>
                  <a:lnTo>
                    <a:pt x="606" y="79"/>
                  </a:lnTo>
                  <a:lnTo>
                    <a:pt x="879" y="157"/>
                  </a:lnTo>
                  <a:lnTo>
                    <a:pt x="1152" y="235"/>
                  </a:lnTo>
                  <a:lnTo>
                    <a:pt x="1406" y="313"/>
                  </a:lnTo>
                  <a:lnTo>
                    <a:pt x="1660" y="410"/>
                  </a:lnTo>
                  <a:lnTo>
                    <a:pt x="1894" y="528"/>
                  </a:lnTo>
                  <a:lnTo>
                    <a:pt x="2109" y="664"/>
                  </a:lnTo>
                  <a:lnTo>
                    <a:pt x="2304" y="801"/>
                  </a:lnTo>
                  <a:lnTo>
                    <a:pt x="2499" y="938"/>
                  </a:lnTo>
                  <a:lnTo>
                    <a:pt x="2656" y="1094"/>
                  </a:lnTo>
                  <a:lnTo>
                    <a:pt x="2812" y="1250"/>
                  </a:lnTo>
                  <a:lnTo>
                    <a:pt x="2948" y="1406"/>
                  </a:lnTo>
                  <a:lnTo>
                    <a:pt x="3046" y="1582"/>
                  </a:lnTo>
                  <a:lnTo>
                    <a:pt x="3124" y="1757"/>
                  </a:lnTo>
                  <a:lnTo>
                    <a:pt x="3183" y="1933"/>
                  </a:lnTo>
                  <a:lnTo>
                    <a:pt x="3222" y="2109"/>
                  </a:lnTo>
                  <a:lnTo>
                    <a:pt x="3241" y="2558"/>
                  </a:lnTo>
                  <a:lnTo>
                    <a:pt x="3241" y="3261"/>
                  </a:lnTo>
                  <a:lnTo>
                    <a:pt x="3202" y="4139"/>
                  </a:lnTo>
                  <a:lnTo>
                    <a:pt x="3163" y="5115"/>
                  </a:lnTo>
                  <a:lnTo>
                    <a:pt x="3065" y="7087"/>
                  </a:lnTo>
                  <a:lnTo>
                    <a:pt x="2968" y="8551"/>
                  </a:lnTo>
                  <a:lnTo>
                    <a:pt x="3651" y="8863"/>
                  </a:lnTo>
                  <a:lnTo>
                    <a:pt x="3710" y="8883"/>
                  </a:lnTo>
                  <a:lnTo>
                    <a:pt x="3749" y="8863"/>
                  </a:lnTo>
                  <a:lnTo>
                    <a:pt x="3788" y="8824"/>
                  </a:lnTo>
                  <a:lnTo>
                    <a:pt x="3807" y="8766"/>
                  </a:lnTo>
                  <a:lnTo>
                    <a:pt x="3885" y="7438"/>
                  </a:lnTo>
                  <a:lnTo>
                    <a:pt x="4003" y="5389"/>
                  </a:lnTo>
                  <a:lnTo>
                    <a:pt x="4061" y="4334"/>
                  </a:lnTo>
                  <a:lnTo>
                    <a:pt x="4081" y="3358"/>
                  </a:lnTo>
                  <a:lnTo>
                    <a:pt x="4100" y="2597"/>
                  </a:lnTo>
                  <a:lnTo>
                    <a:pt x="4100" y="2304"/>
                  </a:lnTo>
                  <a:lnTo>
                    <a:pt x="4081" y="2109"/>
                  </a:lnTo>
                  <a:lnTo>
                    <a:pt x="4042" y="1933"/>
                  </a:lnTo>
                  <a:lnTo>
                    <a:pt x="3983" y="1757"/>
                  </a:lnTo>
                  <a:lnTo>
                    <a:pt x="3905" y="1582"/>
                  </a:lnTo>
                  <a:lnTo>
                    <a:pt x="3788" y="1406"/>
                  </a:lnTo>
                  <a:lnTo>
                    <a:pt x="3671" y="1250"/>
                  </a:lnTo>
                  <a:lnTo>
                    <a:pt x="3514" y="1094"/>
                  </a:lnTo>
                  <a:lnTo>
                    <a:pt x="3358" y="938"/>
                  </a:lnTo>
                  <a:lnTo>
                    <a:pt x="3163" y="801"/>
                  </a:lnTo>
                  <a:lnTo>
                    <a:pt x="2968" y="664"/>
                  </a:lnTo>
                  <a:lnTo>
                    <a:pt x="2753" y="528"/>
                  </a:lnTo>
                  <a:lnTo>
                    <a:pt x="2519" y="410"/>
                  </a:lnTo>
                  <a:lnTo>
                    <a:pt x="2265" y="313"/>
                  </a:lnTo>
                  <a:lnTo>
                    <a:pt x="2011" y="235"/>
                  </a:lnTo>
                  <a:lnTo>
                    <a:pt x="1738" y="157"/>
                  </a:lnTo>
                  <a:lnTo>
                    <a:pt x="1465" y="79"/>
                  </a:lnTo>
                  <a:lnTo>
                    <a:pt x="1172" y="39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1F2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11"/>
            <p:cNvSpPr/>
            <p:nvPr/>
          </p:nvSpPr>
          <p:spPr>
            <a:xfrm>
              <a:off x="2752126" y="2243828"/>
              <a:ext cx="66090" cy="74769"/>
            </a:xfrm>
            <a:custGeom>
              <a:avLst/>
              <a:gdLst/>
              <a:ahLst/>
              <a:cxnLst/>
              <a:rect l="l" t="t" r="r" b="b"/>
              <a:pathLst>
                <a:path w="1934" h="2188" extrusionOk="0">
                  <a:moveTo>
                    <a:pt x="157" y="1"/>
                  </a:moveTo>
                  <a:lnTo>
                    <a:pt x="0" y="1192"/>
                  </a:lnTo>
                  <a:lnTo>
                    <a:pt x="1875" y="2187"/>
                  </a:lnTo>
                  <a:lnTo>
                    <a:pt x="1933" y="528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11"/>
            <p:cNvSpPr/>
            <p:nvPr/>
          </p:nvSpPr>
          <p:spPr>
            <a:xfrm>
              <a:off x="2455275" y="1990991"/>
              <a:ext cx="376957" cy="485694"/>
            </a:xfrm>
            <a:custGeom>
              <a:avLst/>
              <a:gdLst/>
              <a:ahLst/>
              <a:cxnLst/>
              <a:rect l="l" t="t" r="r" b="b"/>
              <a:pathLst>
                <a:path w="11031" h="14213" extrusionOk="0">
                  <a:moveTo>
                    <a:pt x="5505" y="1"/>
                  </a:moveTo>
                  <a:lnTo>
                    <a:pt x="5213" y="20"/>
                  </a:lnTo>
                  <a:lnTo>
                    <a:pt x="4920" y="59"/>
                  </a:lnTo>
                  <a:lnTo>
                    <a:pt x="4646" y="118"/>
                  </a:lnTo>
                  <a:lnTo>
                    <a:pt x="4354" y="177"/>
                  </a:lnTo>
                  <a:lnTo>
                    <a:pt x="4061" y="274"/>
                  </a:lnTo>
                  <a:lnTo>
                    <a:pt x="3787" y="372"/>
                  </a:lnTo>
                  <a:lnTo>
                    <a:pt x="3495" y="469"/>
                  </a:lnTo>
                  <a:lnTo>
                    <a:pt x="3221" y="606"/>
                  </a:lnTo>
                  <a:lnTo>
                    <a:pt x="2948" y="743"/>
                  </a:lnTo>
                  <a:lnTo>
                    <a:pt x="2694" y="899"/>
                  </a:lnTo>
                  <a:lnTo>
                    <a:pt x="2440" y="1075"/>
                  </a:lnTo>
                  <a:lnTo>
                    <a:pt x="2187" y="1270"/>
                  </a:lnTo>
                  <a:lnTo>
                    <a:pt x="1933" y="1465"/>
                  </a:lnTo>
                  <a:lnTo>
                    <a:pt x="1718" y="1699"/>
                  </a:lnTo>
                  <a:lnTo>
                    <a:pt x="1484" y="1934"/>
                  </a:lnTo>
                  <a:lnTo>
                    <a:pt x="1269" y="2187"/>
                  </a:lnTo>
                  <a:lnTo>
                    <a:pt x="1074" y="2461"/>
                  </a:lnTo>
                  <a:lnTo>
                    <a:pt x="898" y="2754"/>
                  </a:lnTo>
                  <a:lnTo>
                    <a:pt x="722" y="3046"/>
                  </a:lnTo>
                  <a:lnTo>
                    <a:pt x="566" y="3359"/>
                  </a:lnTo>
                  <a:lnTo>
                    <a:pt x="430" y="3710"/>
                  </a:lnTo>
                  <a:lnTo>
                    <a:pt x="313" y="4062"/>
                  </a:lnTo>
                  <a:lnTo>
                    <a:pt x="215" y="4432"/>
                  </a:lnTo>
                  <a:lnTo>
                    <a:pt x="137" y="4823"/>
                  </a:lnTo>
                  <a:lnTo>
                    <a:pt x="78" y="5213"/>
                  </a:lnTo>
                  <a:lnTo>
                    <a:pt x="20" y="5643"/>
                  </a:lnTo>
                  <a:lnTo>
                    <a:pt x="0" y="6072"/>
                  </a:lnTo>
                  <a:lnTo>
                    <a:pt x="20" y="6541"/>
                  </a:lnTo>
                  <a:lnTo>
                    <a:pt x="39" y="7009"/>
                  </a:lnTo>
                  <a:lnTo>
                    <a:pt x="98" y="7497"/>
                  </a:lnTo>
                  <a:lnTo>
                    <a:pt x="156" y="8005"/>
                  </a:lnTo>
                  <a:lnTo>
                    <a:pt x="625" y="10699"/>
                  </a:lnTo>
                  <a:lnTo>
                    <a:pt x="898" y="12495"/>
                  </a:lnTo>
                  <a:lnTo>
                    <a:pt x="1035" y="13569"/>
                  </a:lnTo>
                  <a:lnTo>
                    <a:pt x="1093" y="14115"/>
                  </a:lnTo>
                  <a:lnTo>
                    <a:pt x="1113" y="14174"/>
                  </a:lnTo>
                  <a:lnTo>
                    <a:pt x="1152" y="14193"/>
                  </a:lnTo>
                  <a:lnTo>
                    <a:pt x="1211" y="14213"/>
                  </a:lnTo>
                  <a:lnTo>
                    <a:pt x="1269" y="14213"/>
                  </a:lnTo>
                  <a:lnTo>
                    <a:pt x="3143" y="13295"/>
                  </a:lnTo>
                  <a:lnTo>
                    <a:pt x="3182" y="13256"/>
                  </a:lnTo>
                  <a:lnTo>
                    <a:pt x="3202" y="13198"/>
                  </a:lnTo>
                  <a:lnTo>
                    <a:pt x="3182" y="12378"/>
                  </a:lnTo>
                  <a:lnTo>
                    <a:pt x="3143" y="10914"/>
                  </a:lnTo>
                  <a:lnTo>
                    <a:pt x="3065" y="9157"/>
                  </a:lnTo>
                  <a:lnTo>
                    <a:pt x="3007" y="8278"/>
                  </a:lnTo>
                  <a:lnTo>
                    <a:pt x="2928" y="7458"/>
                  </a:lnTo>
                  <a:lnTo>
                    <a:pt x="2909" y="7029"/>
                  </a:lnTo>
                  <a:lnTo>
                    <a:pt x="2948" y="6638"/>
                  </a:lnTo>
                  <a:lnTo>
                    <a:pt x="3007" y="6268"/>
                  </a:lnTo>
                  <a:lnTo>
                    <a:pt x="3104" y="5936"/>
                  </a:lnTo>
                  <a:lnTo>
                    <a:pt x="3221" y="5623"/>
                  </a:lnTo>
                  <a:lnTo>
                    <a:pt x="3377" y="5330"/>
                  </a:lnTo>
                  <a:lnTo>
                    <a:pt x="3573" y="5077"/>
                  </a:lnTo>
                  <a:lnTo>
                    <a:pt x="3768" y="4823"/>
                  </a:lnTo>
                  <a:lnTo>
                    <a:pt x="3983" y="4628"/>
                  </a:lnTo>
                  <a:lnTo>
                    <a:pt x="4217" y="4432"/>
                  </a:lnTo>
                  <a:lnTo>
                    <a:pt x="4471" y="4296"/>
                  </a:lnTo>
                  <a:lnTo>
                    <a:pt x="4705" y="4159"/>
                  </a:lnTo>
                  <a:lnTo>
                    <a:pt x="4959" y="4062"/>
                  </a:lnTo>
                  <a:lnTo>
                    <a:pt x="5213" y="3983"/>
                  </a:lnTo>
                  <a:lnTo>
                    <a:pt x="5447" y="3944"/>
                  </a:lnTo>
                  <a:lnTo>
                    <a:pt x="5681" y="3925"/>
                  </a:lnTo>
                  <a:lnTo>
                    <a:pt x="6189" y="3944"/>
                  </a:lnTo>
                  <a:lnTo>
                    <a:pt x="6716" y="4003"/>
                  </a:lnTo>
                  <a:lnTo>
                    <a:pt x="7243" y="4062"/>
                  </a:lnTo>
                  <a:lnTo>
                    <a:pt x="7770" y="4140"/>
                  </a:lnTo>
                  <a:lnTo>
                    <a:pt x="8648" y="4315"/>
                  </a:lnTo>
                  <a:lnTo>
                    <a:pt x="9195" y="4432"/>
                  </a:lnTo>
                  <a:lnTo>
                    <a:pt x="9254" y="4432"/>
                  </a:lnTo>
                  <a:lnTo>
                    <a:pt x="9293" y="4413"/>
                  </a:lnTo>
                  <a:lnTo>
                    <a:pt x="9312" y="4374"/>
                  </a:lnTo>
                  <a:lnTo>
                    <a:pt x="11011" y="1114"/>
                  </a:lnTo>
                  <a:lnTo>
                    <a:pt x="11030" y="1055"/>
                  </a:lnTo>
                  <a:lnTo>
                    <a:pt x="11030" y="1016"/>
                  </a:lnTo>
                  <a:lnTo>
                    <a:pt x="10991" y="977"/>
                  </a:lnTo>
                  <a:lnTo>
                    <a:pt x="10952" y="958"/>
                  </a:lnTo>
                  <a:lnTo>
                    <a:pt x="10698" y="860"/>
                  </a:lnTo>
                  <a:lnTo>
                    <a:pt x="10308" y="723"/>
                  </a:lnTo>
                  <a:lnTo>
                    <a:pt x="9781" y="567"/>
                  </a:lnTo>
                  <a:lnTo>
                    <a:pt x="9156" y="391"/>
                  </a:lnTo>
                  <a:lnTo>
                    <a:pt x="8434" y="255"/>
                  </a:lnTo>
                  <a:lnTo>
                    <a:pt x="7614" y="118"/>
                  </a:lnTo>
                  <a:lnTo>
                    <a:pt x="7184" y="79"/>
                  </a:lnTo>
                  <a:lnTo>
                    <a:pt x="6735" y="40"/>
                  </a:lnTo>
                  <a:lnTo>
                    <a:pt x="6267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11"/>
            <p:cNvSpPr/>
            <p:nvPr/>
          </p:nvSpPr>
          <p:spPr>
            <a:xfrm>
              <a:off x="2491942" y="2125081"/>
              <a:ext cx="147489" cy="351601"/>
            </a:xfrm>
            <a:custGeom>
              <a:avLst/>
              <a:gdLst/>
              <a:ahLst/>
              <a:cxnLst/>
              <a:rect l="l" t="t" r="r" b="b"/>
              <a:pathLst>
                <a:path w="4316" h="10289" extrusionOk="0">
                  <a:moveTo>
                    <a:pt x="3749" y="1"/>
                  </a:moveTo>
                  <a:lnTo>
                    <a:pt x="3515" y="20"/>
                  </a:lnTo>
                  <a:lnTo>
                    <a:pt x="3281" y="59"/>
                  </a:lnTo>
                  <a:lnTo>
                    <a:pt x="3027" y="138"/>
                  </a:lnTo>
                  <a:lnTo>
                    <a:pt x="2773" y="235"/>
                  </a:lnTo>
                  <a:lnTo>
                    <a:pt x="2539" y="372"/>
                  </a:lnTo>
                  <a:lnTo>
                    <a:pt x="2285" y="508"/>
                  </a:lnTo>
                  <a:lnTo>
                    <a:pt x="2051" y="704"/>
                  </a:lnTo>
                  <a:lnTo>
                    <a:pt x="1836" y="899"/>
                  </a:lnTo>
                  <a:lnTo>
                    <a:pt x="1641" y="1153"/>
                  </a:lnTo>
                  <a:lnTo>
                    <a:pt x="1465" y="1406"/>
                  </a:lnTo>
                  <a:lnTo>
                    <a:pt x="1289" y="1699"/>
                  </a:lnTo>
                  <a:lnTo>
                    <a:pt x="1172" y="2012"/>
                  </a:lnTo>
                  <a:lnTo>
                    <a:pt x="1075" y="2344"/>
                  </a:lnTo>
                  <a:lnTo>
                    <a:pt x="1016" y="2714"/>
                  </a:lnTo>
                  <a:lnTo>
                    <a:pt x="977" y="3105"/>
                  </a:lnTo>
                  <a:lnTo>
                    <a:pt x="1016" y="3534"/>
                  </a:lnTo>
                  <a:lnTo>
                    <a:pt x="1075" y="4354"/>
                  </a:lnTo>
                  <a:lnTo>
                    <a:pt x="1133" y="5233"/>
                  </a:lnTo>
                  <a:lnTo>
                    <a:pt x="1211" y="6990"/>
                  </a:lnTo>
                  <a:lnTo>
                    <a:pt x="1270" y="8454"/>
                  </a:lnTo>
                  <a:lnTo>
                    <a:pt x="1270" y="9274"/>
                  </a:lnTo>
                  <a:lnTo>
                    <a:pt x="1250" y="9332"/>
                  </a:lnTo>
                  <a:lnTo>
                    <a:pt x="1211" y="9371"/>
                  </a:lnTo>
                  <a:lnTo>
                    <a:pt x="1" y="9957"/>
                  </a:lnTo>
                  <a:lnTo>
                    <a:pt x="20" y="10191"/>
                  </a:lnTo>
                  <a:lnTo>
                    <a:pt x="40" y="10250"/>
                  </a:lnTo>
                  <a:lnTo>
                    <a:pt x="79" y="10269"/>
                  </a:lnTo>
                  <a:lnTo>
                    <a:pt x="138" y="10289"/>
                  </a:lnTo>
                  <a:lnTo>
                    <a:pt x="196" y="10289"/>
                  </a:lnTo>
                  <a:lnTo>
                    <a:pt x="2070" y="9371"/>
                  </a:lnTo>
                  <a:lnTo>
                    <a:pt x="2109" y="9332"/>
                  </a:lnTo>
                  <a:lnTo>
                    <a:pt x="2129" y="9274"/>
                  </a:lnTo>
                  <a:lnTo>
                    <a:pt x="2109" y="8454"/>
                  </a:lnTo>
                  <a:lnTo>
                    <a:pt x="2070" y="6990"/>
                  </a:lnTo>
                  <a:lnTo>
                    <a:pt x="1992" y="5233"/>
                  </a:lnTo>
                  <a:lnTo>
                    <a:pt x="1934" y="4354"/>
                  </a:lnTo>
                  <a:lnTo>
                    <a:pt x="1855" y="3534"/>
                  </a:lnTo>
                  <a:lnTo>
                    <a:pt x="1836" y="3144"/>
                  </a:lnTo>
                  <a:lnTo>
                    <a:pt x="1855" y="2773"/>
                  </a:lnTo>
                  <a:lnTo>
                    <a:pt x="1914" y="2441"/>
                  </a:lnTo>
                  <a:lnTo>
                    <a:pt x="1992" y="2109"/>
                  </a:lnTo>
                  <a:lnTo>
                    <a:pt x="2109" y="1816"/>
                  </a:lnTo>
                  <a:lnTo>
                    <a:pt x="2226" y="1543"/>
                  </a:lnTo>
                  <a:lnTo>
                    <a:pt x="2402" y="1289"/>
                  </a:lnTo>
                  <a:lnTo>
                    <a:pt x="2578" y="1055"/>
                  </a:lnTo>
                  <a:lnTo>
                    <a:pt x="2753" y="840"/>
                  </a:lnTo>
                  <a:lnTo>
                    <a:pt x="2968" y="665"/>
                  </a:lnTo>
                  <a:lnTo>
                    <a:pt x="3183" y="489"/>
                  </a:lnTo>
                  <a:lnTo>
                    <a:pt x="3398" y="352"/>
                  </a:lnTo>
                  <a:lnTo>
                    <a:pt x="3632" y="235"/>
                  </a:lnTo>
                  <a:lnTo>
                    <a:pt x="3866" y="138"/>
                  </a:lnTo>
                  <a:lnTo>
                    <a:pt x="4101" y="79"/>
                  </a:lnTo>
                  <a:lnTo>
                    <a:pt x="4315" y="40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11"/>
            <p:cNvSpPr/>
            <p:nvPr/>
          </p:nvSpPr>
          <p:spPr>
            <a:xfrm>
              <a:off x="2641375" y="1990991"/>
              <a:ext cx="190853" cy="151487"/>
            </a:xfrm>
            <a:custGeom>
              <a:avLst/>
              <a:gdLst/>
              <a:ahLst/>
              <a:cxnLst/>
              <a:rect l="l" t="t" r="r" b="b"/>
              <a:pathLst>
                <a:path w="5585" h="4433" extrusionOk="0">
                  <a:moveTo>
                    <a:pt x="1" y="1"/>
                  </a:moveTo>
                  <a:lnTo>
                    <a:pt x="430" y="40"/>
                  </a:lnTo>
                  <a:lnTo>
                    <a:pt x="860" y="59"/>
                  </a:lnTo>
                  <a:lnTo>
                    <a:pt x="1660" y="177"/>
                  </a:lnTo>
                  <a:lnTo>
                    <a:pt x="2382" y="294"/>
                  </a:lnTo>
                  <a:lnTo>
                    <a:pt x="3027" y="450"/>
                  </a:lnTo>
                  <a:lnTo>
                    <a:pt x="3593" y="587"/>
                  </a:lnTo>
                  <a:lnTo>
                    <a:pt x="4061" y="743"/>
                  </a:lnTo>
                  <a:lnTo>
                    <a:pt x="4413" y="860"/>
                  </a:lnTo>
                  <a:lnTo>
                    <a:pt x="4647" y="958"/>
                  </a:lnTo>
                  <a:lnTo>
                    <a:pt x="4706" y="977"/>
                  </a:lnTo>
                  <a:lnTo>
                    <a:pt x="4725" y="1016"/>
                  </a:lnTo>
                  <a:lnTo>
                    <a:pt x="4725" y="1055"/>
                  </a:lnTo>
                  <a:lnTo>
                    <a:pt x="4725" y="1114"/>
                  </a:lnTo>
                  <a:lnTo>
                    <a:pt x="3066" y="4276"/>
                  </a:lnTo>
                  <a:lnTo>
                    <a:pt x="3749" y="4432"/>
                  </a:lnTo>
                  <a:lnTo>
                    <a:pt x="3808" y="4432"/>
                  </a:lnTo>
                  <a:lnTo>
                    <a:pt x="3847" y="4413"/>
                  </a:lnTo>
                  <a:lnTo>
                    <a:pt x="3866" y="4374"/>
                  </a:lnTo>
                  <a:lnTo>
                    <a:pt x="5565" y="1114"/>
                  </a:lnTo>
                  <a:lnTo>
                    <a:pt x="5584" y="1055"/>
                  </a:lnTo>
                  <a:lnTo>
                    <a:pt x="5584" y="1016"/>
                  </a:lnTo>
                  <a:lnTo>
                    <a:pt x="5545" y="977"/>
                  </a:lnTo>
                  <a:lnTo>
                    <a:pt x="5506" y="958"/>
                  </a:lnTo>
                  <a:lnTo>
                    <a:pt x="5252" y="860"/>
                  </a:lnTo>
                  <a:lnTo>
                    <a:pt x="4862" y="723"/>
                  </a:lnTo>
                  <a:lnTo>
                    <a:pt x="4335" y="567"/>
                  </a:lnTo>
                  <a:lnTo>
                    <a:pt x="3710" y="391"/>
                  </a:lnTo>
                  <a:lnTo>
                    <a:pt x="2988" y="255"/>
                  </a:lnTo>
                  <a:lnTo>
                    <a:pt x="2168" y="118"/>
                  </a:lnTo>
                  <a:lnTo>
                    <a:pt x="1738" y="79"/>
                  </a:lnTo>
                  <a:lnTo>
                    <a:pt x="1289" y="40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11"/>
            <p:cNvSpPr/>
            <p:nvPr/>
          </p:nvSpPr>
          <p:spPr>
            <a:xfrm>
              <a:off x="2752126" y="2244511"/>
              <a:ext cx="66090" cy="74086"/>
            </a:xfrm>
            <a:custGeom>
              <a:avLst/>
              <a:gdLst/>
              <a:ahLst/>
              <a:cxnLst/>
              <a:rect l="l" t="t" r="r" b="b"/>
              <a:pathLst>
                <a:path w="1934" h="2168" extrusionOk="0">
                  <a:moveTo>
                    <a:pt x="215" y="0"/>
                  </a:moveTo>
                  <a:lnTo>
                    <a:pt x="176" y="20"/>
                  </a:lnTo>
                  <a:lnTo>
                    <a:pt x="157" y="39"/>
                  </a:lnTo>
                  <a:lnTo>
                    <a:pt x="137" y="78"/>
                  </a:lnTo>
                  <a:lnTo>
                    <a:pt x="0" y="1113"/>
                  </a:lnTo>
                  <a:lnTo>
                    <a:pt x="20" y="1172"/>
                  </a:lnTo>
                  <a:lnTo>
                    <a:pt x="59" y="1191"/>
                  </a:lnTo>
                  <a:lnTo>
                    <a:pt x="1875" y="2167"/>
                  </a:lnTo>
                  <a:lnTo>
                    <a:pt x="1933" y="508"/>
                  </a:lnTo>
                  <a:lnTo>
                    <a:pt x="254" y="2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495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11"/>
            <p:cNvSpPr/>
            <p:nvPr/>
          </p:nvSpPr>
          <p:spPr>
            <a:xfrm>
              <a:off x="2787493" y="2253191"/>
              <a:ext cx="30721" cy="65406"/>
            </a:xfrm>
            <a:custGeom>
              <a:avLst/>
              <a:gdLst/>
              <a:ahLst/>
              <a:cxnLst/>
              <a:rect l="l" t="t" r="r" b="b"/>
              <a:pathLst>
                <a:path w="899" h="1914" extrusionOk="0">
                  <a:moveTo>
                    <a:pt x="39" y="0"/>
                  </a:moveTo>
                  <a:lnTo>
                    <a:pt x="0" y="1464"/>
                  </a:lnTo>
                  <a:lnTo>
                    <a:pt x="840" y="1913"/>
                  </a:lnTo>
                  <a:lnTo>
                    <a:pt x="898" y="25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E4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11"/>
            <p:cNvSpPr/>
            <p:nvPr/>
          </p:nvSpPr>
          <p:spPr>
            <a:xfrm>
              <a:off x="2740781" y="2005685"/>
              <a:ext cx="46748" cy="89429"/>
            </a:xfrm>
            <a:custGeom>
              <a:avLst/>
              <a:gdLst/>
              <a:ahLst/>
              <a:cxnLst/>
              <a:rect l="l" t="t" r="r" b="b"/>
              <a:pathLst>
                <a:path w="1368" h="2617" extrusionOk="0">
                  <a:moveTo>
                    <a:pt x="957" y="0"/>
                  </a:moveTo>
                  <a:lnTo>
                    <a:pt x="20" y="2324"/>
                  </a:lnTo>
                  <a:lnTo>
                    <a:pt x="1" y="2402"/>
                  </a:lnTo>
                  <a:lnTo>
                    <a:pt x="20" y="2480"/>
                  </a:lnTo>
                  <a:lnTo>
                    <a:pt x="59" y="2558"/>
                  </a:lnTo>
                  <a:lnTo>
                    <a:pt x="137" y="2597"/>
                  </a:lnTo>
                  <a:lnTo>
                    <a:pt x="215" y="2616"/>
                  </a:lnTo>
                  <a:lnTo>
                    <a:pt x="274" y="2597"/>
                  </a:lnTo>
                  <a:lnTo>
                    <a:pt x="332" y="2577"/>
                  </a:lnTo>
                  <a:lnTo>
                    <a:pt x="372" y="2538"/>
                  </a:lnTo>
                  <a:lnTo>
                    <a:pt x="411" y="2480"/>
                  </a:lnTo>
                  <a:lnTo>
                    <a:pt x="1348" y="137"/>
                  </a:lnTo>
                  <a:lnTo>
                    <a:pt x="1367" y="118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11"/>
            <p:cNvSpPr/>
            <p:nvPr/>
          </p:nvSpPr>
          <p:spPr>
            <a:xfrm>
              <a:off x="2695435" y="1995023"/>
              <a:ext cx="32054" cy="91411"/>
            </a:xfrm>
            <a:custGeom>
              <a:avLst/>
              <a:gdLst/>
              <a:ahLst/>
              <a:cxnLst/>
              <a:rect l="l" t="t" r="r" b="b"/>
              <a:pathLst>
                <a:path w="938" h="2675" extrusionOk="0">
                  <a:moveTo>
                    <a:pt x="527" y="0"/>
                  </a:moveTo>
                  <a:lnTo>
                    <a:pt x="0" y="2421"/>
                  </a:lnTo>
                  <a:lnTo>
                    <a:pt x="0" y="2499"/>
                  </a:lnTo>
                  <a:lnTo>
                    <a:pt x="39" y="2577"/>
                  </a:lnTo>
                  <a:lnTo>
                    <a:pt x="98" y="2636"/>
                  </a:lnTo>
                  <a:lnTo>
                    <a:pt x="156" y="2675"/>
                  </a:lnTo>
                  <a:lnTo>
                    <a:pt x="273" y="2675"/>
                  </a:lnTo>
                  <a:lnTo>
                    <a:pt x="332" y="2636"/>
                  </a:lnTo>
                  <a:lnTo>
                    <a:pt x="391" y="2577"/>
                  </a:lnTo>
                  <a:lnTo>
                    <a:pt x="410" y="2518"/>
                  </a:lnTo>
                  <a:lnTo>
                    <a:pt x="937" y="59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11"/>
            <p:cNvSpPr/>
            <p:nvPr/>
          </p:nvSpPr>
          <p:spPr>
            <a:xfrm>
              <a:off x="2649405" y="1990991"/>
              <a:ext cx="22041" cy="90113"/>
            </a:xfrm>
            <a:custGeom>
              <a:avLst/>
              <a:gdLst/>
              <a:ahLst/>
              <a:cxnLst/>
              <a:rect l="l" t="t" r="r" b="b"/>
              <a:pathLst>
                <a:path w="645" h="2637" extrusionOk="0">
                  <a:moveTo>
                    <a:pt x="234" y="1"/>
                  </a:moveTo>
                  <a:lnTo>
                    <a:pt x="0" y="2402"/>
                  </a:lnTo>
                  <a:lnTo>
                    <a:pt x="0" y="2480"/>
                  </a:lnTo>
                  <a:lnTo>
                    <a:pt x="39" y="2558"/>
                  </a:lnTo>
                  <a:lnTo>
                    <a:pt x="98" y="2597"/>
                  </a:lnTo>
                  <a:lnTo>
                    <a:pt x="176" y="2636"/>
                  </a:lnTo>
                  <a:lnTo>
                    <a:pt x="215" y="2636"/>
                  </a:lnTo>
                  <a:lnTo>
                    <a:pt x="273" y="2617"/>
                  </a:lnTo>
                  <a:lnTo>
                    <a:pt x="351" y="2578"/>
                  </a:lnTo>
                  <a:lnTo>
                    <a:pt x="391" y="2519"/>
                  </a:lnTo>
                  <a:lnTo>
                    <a:pt x="410" y="2441"/>
                  </a:lnTo>
                  <a:lnTo>
                    <a:pt x="644" y="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11"/>
            <p:cNvSpPr/>
            <p:nvPr/>
          </p:nvSpPr>
          <p:spPr>
            <a:xfrm>
              <a:off x="2486611" y="2403957"/>
              <a:ext cx="52079" cy="32703"/>
            </a:xfrm>
            <a:custGeom>
              <a:avLst/>
              <a:gdLst/>
              <a:ahLst/>
              <a:cxnLst/>
              <a:rect l="l" t="t" r="r" b="b"/>
              <a:pathLst>
                <a:path w="1524" h="957" extrusionOk="0">
                  <a:moveTo>
                    <a:pt x="1328" y="0"/>
                  </a:moveTo>
                  <a:lnTo>
                    <a:pt x="1250" y="20"/>
                  </a:lnTo>
                  <a:lnTo>
                    <a:pt x="1" y="547"/>
                  </a:lnTo>
                  <a:lnTo>
                    <a:pt x="59" y="957"/>
                  </a:lnTo>
                  <a:lnTo>
                    <a:pt x="98" y="937"/>
                  </a:lnTo>
                  <a:lnTo>
                    <a:pt x="1406" y="410"/>
                  </a:lnTo>
                  <a:lnTo>
                    <a:pt x="1465" y="351"/>
                  </a:lnTo>
                  <a:lnTo>
                    <a:pt x="1523" y="293"/>
                  </a:lnTo>
                  <a:lnTo>
                    <a:pt x="1523" y="215"/>
                  </a:lnTo>
                  <a:lnTo>
                    <a:pt x="1523" y="137"/>
                  </a:lnTo>
                  <a:lnTo>
                    <a:pt x="1465" y="59"/>
                  </a:lnTo>
                  <a:lnTo>
                    <a:pt x="1406" y="2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1"/>
            <p:cNvSpPr/>
            <p:nvPr/>
          </p:nvSpPr>
          <p:spPr>
            <a:xfrm>
              <a:off x="2475266" y="2335887"/>
              <a:ext cx="63424" cy="29388"/>
            </a:xfrm>
            <a:custGeom>
              <a:avLst/>
              <a:gdLst/>
              <a:ahLst/>
              <a:cxnLst/>
              <a:rect l="l" t="t" r="r" b="b"/>
              <a:pathLst>
                <a:path w="1856" h="860" extrusionOk="0">
                  <a:moveTo>
                    <a:pt x="1602" y="1"/>
                  </a:moveTo>
                  <a:lnTo>
                    <a:pt x="1" y="450"/>
                  </a:lnTo>
                  <a:lnTo>
                    <a:pt x="79" y="860"/>
                  </a:lnTo>
                  <a:lnTo>
                    <a:pt x="98" y="840"/>
                  </a:lnTo>
                  <a:lnTo>
                    <a:pt x="1719" y="391"/>
                  </a:lnTo>
                  <a:lnTo>
                    <a:pt x="1777" y="372"/>
                  </a:lnTo>
                  <a:lnTo>
                    <a:pt x="1836" y="294"/>
                  </a:lnTo>
                  <a:lnTo>
                    <a:pt x="1855" y="235"/>
                  </a:lnTo>
                  <a:lnTo>
                    <a:pt x="1855" y="137"/>
                  </a:lnTo>
                  <a:lnTo>
                    <a:pt x="1816" y="79"/>
                  </a:lnTo>
                  <a:lnTo>
                    <a:pt x="1758" y="2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1"/>
            <p:cNvSpPr/>
            <p:nvPr/>
          </p:nvSpPr>
          <p:spPr>
            <a:xfrm>
              <a:off x="2585333" y="1998338"/>
              <a:ext cx="34753" cy="92095"/>
            </a:xfrm>
            <a:custGeom>
              <a:avLst/>
              <a:gdLst/>
              <a:ahLst/>
              <a:cxnLst/>
              <a:rect l="l" t="t" r="r" b="b"/>
              <a:pathLst>
                <a:path w="1017" h="2695" extrusionOk="0">
                  <a:moveTo>
                    <a:pt x="411" y="1"/>
                  </a:moveTo>
                  <a:lnTo>
                    <a:pt x="1" y="137"/>
                  </a:lnTo>
                  <a:lnTo>
                    <a:pt x="606" y="2539"/>
                  </a:lnTo>
                  <a:lnTo>
                    <a:pt x="645" y="2617"/>
                  </a:lnTo>
                  <a:lnTo>
                    <a:pt x="684" y="2656"/>
                  </a:lnTo>
                  <a:lnTo>
                    <a:pt x="743" y="2695"/>
                  </a:lnTo>
                  <a:lnTo>
                    <a:pt x="860" y="2695"/>
                  </a:lnTo>
                  <a:lnTo>
                    <a:pt x="938" y="2656"/>
                  </a:lnTo>
                  <a:lnTo>
                    <a:pt x="997" y="2597"/>
                  </a:lnTo>
                  <a:lnTo>
                    <a:pt x="1016" y="2519"/>
                  </a:lnTo>
                  <a:lnTo>
                    <a:pt x="1016" y="2441"/>
                  </a:lnTo>
                  <a:lnTo>
                    <a:pt x="411" y="20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1"/>
            <p:cNvSpPr/>
            <p:nvPr/>
          </p:nvSpPr>
          <p:spPr>
            <a:xfrm>
              <a:off x="2525977" y="2028375"/>
              <a:ext cx="56077" cy="81399"/>
            </a:xfrm>
            <a:custGeom>
              <a:avLst/>
              <a:gdLst/>
              <a:ahLst/>
              <a:cxnLst/>
              <a:rect l="l" t="t" r="r" b="b"/>
              <a:pathLst>
                <a:path w="1641" h="2382" extrusionOk="0">
                  <a:moveTo>
                    <a:pt x="332" y="0"/>
                  </a:moveTo>
                  <a:lnTo>
                    <a:pt x="1" y="254"/>
                  </a:lnTo>
                  <a:lnTo>
                    <a:pt x="1250" y="2284"/>
                  </a:lnTo>
                  <a:lnTo>
                    <a:pt x="1289" y="2323"/>
                  </a:lnTo>
                  <a:lnTo>
                    <a:pt x="1328" y="2362"/>
                  </a:lnTo>
                  <a:lnTo>
                    <a:pt x="1387" y="2382"/>
                  </a:lnTo>
                  <a:lnTo>
                    <a:pt x="1484" y="2382"/>
                  </a:lnTo>
                  <a:lnTo>
                    <a:pt x="1543" y="2362"/>
                  </a:lnTo>
                  <a:lnTo>
                    <a:pt x="1601" y="2304"/>
                  </a:lnTo>
                  <a:lnTo>
                    <a:pt x="1640" y="2226"/>
                  </a:lnTo>
                  <a:lnTo>
                    <a:pt x="1640" y="2148"/>
                  </a:lnTo>
                  <a:lnTo>
                    <a:pt x="1601" y="2070"/>
                  </a:lnTo>
                  <a:lnTo>
                    <a:pt x="352" y="20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1"/>
            <p:cNvSpPr/>
            <p:nvPr/>
          </p:nvSpPr>
          <p:spPr>
            <a:xfrm>
              <a:off x="2480631" y="2081717"/>
              <a:ext cx="66739" cy="55428"/>
            </a:xfrm>
            <a:custGeom>
              <a:avLst/>
              <a:gdLst/>
              <a:ahLst/>
              <a:cxnLst/>
              <a:rect l="l" t="t" r="r" b="b"/>
              <a:pathLst>
                <a:path w="1953" h="1622" extrusionOk="0">
                  <a:moveTo>
                    <a:pt x="215" y="1"/>
                  </a:moveTo>
                  <a:lnTo>
                    <a:pt x="0" y="372"/>
                  </a:lnTo>
                  <a:lnTo>
                    <a:pt x="1620" y="1563"/>
                  </a:lnTo>
                  <a:lnTo>
                    <a:pt x="1679" y="1602"/>
                  </a:lnTo>
                  <a:lnTo>
                    <a:pt x="1737" y="1621"/>
                  </a:lnTo>
                  <a:lnTo>
                    <a:pt x="1835" y="1602"/>
                  </a:lnTo>
                  <a:lnTo>
                    <a:pt x="1874" y="1563"/>
                  </a:lnTo>
                  <a:lnTo>
                    <a:pt x="1913" y="1524"/>
                  </a:lnTo>
                  <a:lnTo>
                    <a:pt x="1952" y="1446"/>
                  </a:lnTo>
                  <a:lnTo>
                    <a:pt x="1952" y="1367"/>
                  </a:lnTo>
                  <a:lnTo>
                    <a:pt x="1933" y="1309"/>
                  </a:lnTo>
                  <a:lnTo>
                    <a:pt x="1874" y="1231"/>
                  </a:lnTo>
                  <a:lnTo>
                    <a:pt x="234" y="2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1"/>
            <p:cNvSpPr/>
            <p:nvPr/>
          </p:nvSpPr>
          <p:spPr>
            <a:xfrm>
              <a:off x="2459274" y="2144456"/>
              <a:ext cx="68072" cy="27372"/>
            </a:xfrm>
            <a:custGeom>
              <a:avLst/>
              <a:gdLst/>
              <a:ahLst/>
              <a:cxnLst/>
              <a:rect l="l" t="t" r="r" b="b"/>
              <a:pathLst>
                <a:path w="1992" h="801" extrusionOk="0">
                  <a:moveTo>
                    <a:pt x="78" y="0"/>
                  </a:moveTo>
                  <a:lnTo>
                    <a:pt x="0" y="410"/>
                  </a:lnTo>
                  <a:lnTo>
                    <a:pt x="20" y="410"/>
                  </a:lnTo>
                  <a:lnTo>
                    <a:pt x="1738" y="800"/>
                  </a:lnTo>
                  <a:lnTo>
                    <a:pt x="1855" y="800"/>
                  </a:lnTo>
                  <a:lnTo>
                    <a:pt x="1913" y="761"/>
                  </a:lnTo>
                  <a:lnTo>
                    <a:pt x="1972" y="703"/>
                  </a:lnTo>
                  <a:lnTo>
                    <a:pt x="1992" y="644"/>
                  </a:lnTo>
                  <a:lnTo>
                    <a:pt x="1992" y="566"/>
                  </a:lnTo>
                  <a:lnTo>
                    <a:pt x="1972" y="488"/>
                  </a:lnTo>
                  <a:lnTo>
                    <a:pt x="1913" y="429"/>
                  </a:lnTo>
                  <a:lnTo>
                    <a:pt x="1835" y="390"/>
                  </a:lnTo>
                  <a:lnTo>
                    <a:pt x="117" y="2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1"/>
            <p:cNvSpPr/>
            <p:nvPr/>
          </p:nvSpPr>
          <p:spPr>
            <a:xfrm>
              <a:off x="2455275" y="2205829"/>
              <a:ext cx="68721" cy="18043"/>
            </a:xfrm>
            <a:custGeom>
              <a:avLst/>
              <a:gdLst/>
              <a:ahLst/>
              <a:cxnLst/>
              <a:rect l="l" t="t" r="r" b="b"/>
              <a:pathLst>
                <a:path w="2011" h="528" extrusionOk="0">
                  <a:moveTo>
                    <a:pt x="1777" y="0"/>
                  </a:moveTo>
                  <a:lnTo>
                    <a:pt x="0" y="98"/>
                  </a:lnTo>
                  <a:lnTo>
                    <a:pt x="20" y="527"/>
                  </a:lnTo>
                  <a:lnTo>
                    <a:pt x="1816" y="410"/>
                  </a:lnTo>
                  <a:lnTo>
                    <a:pt x="1894" y="390"/>
                  </a:lnTo>
                  <a:lnTo>
                    <a:pt x="1952" y="351"/>
                  </a:lnTo>
                  <a:lnTo>
                    <a:pt x="1991" y="273"/>
                  </a:lnTo>
                  <a:lnTo>
                    <a:pt x="2011" y="195"/>
                  </a:lnTo>
                  <a:lnTo>
                    <a:pt x="1972" y="117"/>
                  </a:lnTo>
                  <a:lnTo>
                    <a:pt x="1933" y="59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11"/>
            <p:cNvSpPr/>
            <p:nvPr/>
          </p:nvSpPr>
          <p:spPr>
            <a:xfrm>
              <a:off x="2462588" y="2266518"/>
              <a:ext cx="69439" cy="22041"/>
            </a:xfrm>
            <a:custGeom>
              <a:avLst/>
              <a:gdLst/>
              <a:ahLst/>
              <a:cxnLst/>
              <a:rect l="l" t="t" r="r" b="b"/>
              <a:pathLst>
                <a:path w="2032" h="645" extrusionOk="0">
                  <a:moveTo>
                    <a:pt x="1797" y="1"/>
                  </a:moveTo>
                  <a:lnTo>
                    <a:pt x="1" y="235"/>
                  </a:lnTo>
                  <a:lnTo>
                    <a:pt x="79" y="645"/>
                  </a:lnTo>
                  <a:lnTo>
                    <a:pt x="1856" y="411"/>
                  </a:lnTo>
                  <a:lnTo>
                    <a:pt x="1934" y="391"/>
                  </a:lnTo>
                  <a:lnTo>
                    <a:pt x="1992" y="332"/>
                  </a:lnTo>
                  <a:lnTo>
                    <a:pt x="2012" y="254"/>
                  </a:lnTo>
                  <a:lnTo>
                    <a:pt x="2031" y="176"/>
                  </a:lnTo>
                  <a:lnTo>
                    <a:pt x="1992" y="98"/>
                  </a:lnTo>
                  <a:lnTo>
                    <a:pt x="1953" y="40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9" name="Google Shape;2459;p11"/>
          <p:cNvGrpSpPr/>
          <p:nvPr/>
        </p:nvGrpSpPr>
        <p:grpSpPr>
          <a:xfrm>
            <a:off x="3385889" y="2339226"/>
            <a:ext cx="407559" cy="548537"/>
            <a:chOff x="4776769" y="3405942"/>
            <a:chExt cx="360959" cy="485689"/>
          </a:xfrm>
        </p:grpSpPr>
        <p:sp>
          <p:nvSpPr>
            <p:cNvPr id="2460" name="Google Shape;2460;p11"/>
            <p:cNvSpPr/>
            <p:nvPr/>
          </p:nvSpPr>
          <p:spPr>
            <a:xfrm>
              <a:off x="4818801" y="3626760"/>
              <a:ext cx="276900" cy="264871"/>
            </a:xfrm>
            <a:custGeom>
              <a:avLst/>
              <a:gdLst/>
              <a:ahLst/>
              <a:cxnLst/>
              <a:rect l="l" t="t" r="r" b="b"/>
              <a:pathLst>
                <a:path w="8103" h="7751" extrusionOk="0">
                  <a:moveTo>
                    <a:pt x="2011" y="0"/>
                  </a:moveTo>
                  <a:lnTo>
                    <a:pt x="1816" y="469"/>
                  </a:lnTo>
                  <a:lnTo>
                    <a:pt x="1719" y="605"/>
                  </a:lnTo>
                  <a:lnTo>
                    <a:pt x="1504" y="996"/>
                  </a:lnTo>
                  <a:lnTo>
                    <a:pt x="1367" y="1269"/>
                  </a:lnTo>
                  <a:lnTo>
                    <a:pt x="1231" y="1581"/>
                  </a:lnTo>
                  <a:lnTo>
                    <a:pt x="1094" y="1913"/>
                  </a:lnTo>
                  <a:lnTo>
                    <a:pt x="996" y="2265"/>
                  </a:lnTo>
                  <a:lnTo>
                    <a:pt x="879" y="2714"/>
                  </a:lnTo>
                  <a:lnTo>
                    <a:pt x="762" y="3358"/>
                  </a:lnTo>
                  <a:lnTo>
                    <a:pt x="450" y="4998"/>
                  </a:lnTo>
                  <a:lnTo>
                    <a:pt x="1" y="7633"/>
                  </a:lnTo>
                  <a:lnTo>
                    <a:pt x="1" y="7672"/>
                  </a:lnTo>
                  <a:lnTo>
                    <a:pt x="20" y="7711"/>
                  </a:lnTo>
                  <a:lnTo>
                    <a:pt x="59" y="7750"/>
                  </a:lnTo>
                  <a:lnTo>
                    <a:pt x="8044" y="7750"/>
                  </a:lnTo>
                  <a:lnTo>
                    <a:pt x="8083" y="7711"/>
                  </a:lnTo>
                  <a:lnTo>
                    <a:pt x="8102" y="7672"/>
                  </a:lnTo>
                  <a:lnTo>
                    <a:pt x="8102" y="7633"/>
                  </a:lnTo>
                  <a:lnTo>
                    <a:pt x="7653" y="4998"/>
                  </a:lnTo>
                  <a:lnTo>
                    <a:pt x="7360" y="3358"/>
                  </a:lnTo>
                  <a:lnTo>
                    <a:pt x="7224" y="2714"/>
                  </a:lnTo>
                  <a:lnTo>
                    <a:pt x="7126" y="2265"/>
                  </a:lnTo>
                  <a:lnTo>
                    <a:pt x="7009" y="1913"/>
                  </a:lnTo>
                  <a:lnTo>
                    <a:pt x="6892" y="1581"/>
                  </a:lnTo>
                  <a:lnTo>
                    <a:pt x="6755" y="1269"/>
                  </a:lnTo>
                  <a:lnTo>
                    <a:pt x="6619" y="996"/>
                  </a:lnTo>
                  <a:lnTo>
                    <a:pt x="6384" y="605"/>
                  </a:lnTo>
                  <a:lnTo>
                    <a:pt x="6287" y="469"/>
                  </a:lnTo>
                  <a:lnTo>
                    <a:pt x="6131" y="0"/>
                  </a:lnTo>
                  <a:close/>
                </a:path>
              </a:pathLst>
            </a:custGeom>
            <a:solidFill>
              <a:srgbClr val="9BE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1"/>
            <p:cNvSpPr/>
            <p:nvPr/>
          </p:nvSpPr>
          <p:spPr>
            <a:xfrm>
              <a:off x="4872826" y="3405942"/>
              <a:ext cx="171512" cy="128113"/>
            </a:xfrm>
            <a:custGeom>
              <a:avLst/>
              <a:gdLst/>
              <a:ahLst/>
              <a:cxnLst/>
              <a:rect l="l" t="t" r="r" b="b"/>
              <a:pathLst>
                <a:path w="5019" h="3749" extrusionOk="0">
                  <a:moveTo>
                    <a:pt x="20" y="0"/>
                  </a:moveTo>
                  <a:lnTo>
                    <a:pt x="1" y="156"/>
                  </a:lnTo>
                  <a:lnTo>
                    <a:pt x="1" y="586"/>
                  </a:lnTo>
                  <a:lnTo>
                    <a:pt x="1" y="859"/>
                  </a:lnTo>
                  <a:lnTo>
                    <a:pt x="40" y="1191"/>
                  </a:lnTo>
                  <a:lnTo>
                    <a:pt x="79" y="1523"/>
                  </a:lnTo>
                  <a:lnTo>
                    <a:pt x="177" y="1874"/>
                  </a:lnTo>
                  <a:lnTo>
                    <a:pt x="274" y="2226"/>
                  </a:lnTo>
                  <a:lnTo>
                    <a:pt x="430" y="2558"/>
                  </a:lnTo>
                  <a:lnTo>
                    <a:pt x="528" y="2714"/>
                  </a:lnTo>
                  <a:lnTo>
                    <a:pt x="626" y="2870"/>
                  </a:lnTo>
                  <a:lnTo>
                    <a:pt x="743" y="3026"/>
                  </a:lnTo>
                  <a:lnTo>
                    <a:pt x="879" y="3163"/>
                  </a:lnTo>
                  <a:lnTo>
                    <a:pt x="1016" y="3280"/>
                  </a:lnTo>
                  <a:lnTo>
                    <a:pt x="1172" y="3397"/>
                  </a:lnTo>
                  <a:lnTo>
                    <a:pt x="1348" y="3495"/>
                  </a:lnTo>
                  <a:lnTo>
                    <a:pt x="1543" y="3573"/>
                  </a:lnTo>
                  <a:lnTo>
                    <a:pt x="1758" y="3651"/>
                  </a:lnTo>
                  <a:lnTo>
                    <a:pt x="1973" y="3709"/>
                  </a:lnTo>
                  <a:lnTo>
                    <a:pt x="2207" y="3729"/>
                  </a:lnTo>
                  <a:lnTo>
                    <a:pt x="2480" y="3748"/>
                  </a:lnTo>
                  <a:lnTo>
                    <a:pt x="2734" y="3729"/>
                  </a:lnTo>
                  <a:lnTo>
                    <a:pt x="2968" y="3709"/>
                  </a:lnTo>
                  <a:lnTo>
                    <a:pt x="3203" y="3651"/>
                  </a:lnTo>
                  <a:lnTo>
                    <a:pt x="3398" y="3573"/>
                  </a:lnTo>
                  <a:lnTo>
                    <a:pt x="3593" y="3495"/>
                  </a:lnTo>
                  <a:lnTo>
                    <a:pt x="3769" y="3397"/>
                  </a:lnTo>
                  <a:lnTo>
                    <a:pt x="3925" y="3280"/>
                  </a:lnTo>
                  <a:lnTo>
                    <a:pt x="4081" y="3163"/>
                  </a:lnTo>
                  <a:lnTo>
                    <a:pt x="4218" y="3026"/>
                  </a:lnTo>
                  <a:lnTo>
                    <a:pt x="4335" y="2870"/>
                  </a:lnTo>
                  <a:lnTo>
                    <a:pt x="4432" y="2714"/>
                  </a:lnTo>
                  <a:lnTo>
                    <a:pt x="4530" y="2558"/>
                  </a:lnTo>
                  <a:lnTo>
                    <a:pt x="4686" y="2226"/>
                  </a:lnTo>
                  <a:lnTo>
                    <a:pt x="4823" y="1874"/>
                  </a:lnTo>
                  <a:lnTo>
                    <a:pt x="4901" y="1523"/>
                  </a:lnTo>
                  <a:lnTo>
                    <a:pt x="4960" y="1191"/>
                  </a:lnTo>
                  <a:lnTo>
                    <a:pt x="4999" y="859"/>
                  </a:lnTo>
                  <a:lnTo>
                    <a:pt x="5018" y="586"/>
                  </a:lnTo>
                  <a:lnTo>
                    <a:pt x="5018" y="156"/>
                  </a:lnTo>
                  <a:lnTo>
                    <a:pt x="4999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11"/>
            <p:cNvSpPr/>
            <p:nvPr/>
          </p:nvSpPr>
          <p:spPr>
            <a:xfrm>
              <a:off x="4937547" y="3405942"/>
              <a:ext cx="106789" cy="128113"/>
            </a:xfrm>
            <a:custGeom>
              <a:avLst/>
              <a:gdLst/>
              <a:ahLst/>
              <a:cxnLst/>
              <a:rect l="l" t="t" r="r" b="b"/>
              <a:pathLst>
                <a:path w="3125" h="3749" extrusionOk="0">
                  <a:moveTo>
                    <a:pt x="1972" y="0"/>
                  </a:moveTo>
                  <a:lnTo>
                    <a:pt x="1972" y="137"/>
                  </a:lnTo>
                  <a:lnTo>
                    <a:pt x="1972" y="508"/>
                  </a:lnTo>
                  <a:lnTo>
                    <a:pt x="1953" y="762"/>
                  </a:lnTo>
                  <a:lnTo>
                    <a:pt x="1933" y="1035"/>
                  </a:lnTo>
                  <a:lnTo>
                    <a:pt x="1894" y="1347"/>
                  </a:lnTo>
                  <a:lnTo>
                    <a:pt x="1816" y="1660"/>
                  </a:lnTo>
                  <a:lnTo>
                    <a:pt x="1738" y="1992"/>
                  </a:lnTo>
                  <a:lnTo>
                    <a:pt x="1601" y="2304"/>
                  </a:lnTo>
                  <a:lnTo>
                    <a:pt x="1445" y="2616"/>
                  </a:lnTo>
                  <a:lnTo>
                    <a:pt x="1367" y="2772"/>
                  </a:lnTo>
                  <a:lnTo>
                    <a:pt x="1250" y="2909"/>
                  </a:lnTo>
                  <a:lnTo>
                    <a:pt x="1133" y="3046"/>
                  </a:lnTo>
                  <a:lnTo>
                    <a:pt x="1016" y="3163"/>
                  </a:lnTo>
                  <a:lnTo>
                    <a:pt x="879" y="3280"/>
                  </a:lnTo>
                  <a:lnTo>
                    <a:pt x="723" y="3397"/>
                  </a:lnTo>
                  <a:lnTo>
                    <a:pt x="567" y="3495"/>
                  </a:lnTo>
                  <a:lnTo>
                    <a:pt x="391" y="3573"/>
                  </a:lnTo>
                  <a:lnTo>
                    <a:pt x="215" y="3631"/>
                  </a:lnTo>
                  <a:lnTo>
                    <a:pt x="1" y="3690"/>
                  </a:lnTo>
                  <a:lnTo>
                    <a:pt x="274" y="3729"/>
                  </a:lnTo>
                  <a:lnTo>
                    <a:pt x="586" y="3748"/>
                  </a:lnTo>
                  <a:lnTo>
                    <a:pt x="840" y="3729"/>
                  </a:lnTo>
                  <a:lnTo>
                    <a:pt x="1074" y="3709"/>
                  </a:lnTo>
                  <a:lnTo>
                    <a:pt x="1309" y="3651"/>
                  </a:lnTo>
                  <a:lnTo>
                    <a:pt x="1504" y="3573"/>
                  </a:lnTo>
                  <a:lnTo>
                    <a:pt x="1699" y="3495"/>
                  </a:lnTo>
                  <a:lnTo>
                    <a:pt x="1875" y="3397"/>
                  </a:lnTo>
                  <a:lnTo>
                    <a:pt x="2031" y="3280"/>
                  </a:lnTo>
                  <a:lnTo>
                    <a:pt x="2187" y="3163"/>
                  </a:lnTo>
                  <a:lnTo>
                    <a:pt x="2324" y="3026"/>
                  </a:lnTo>
                  <a:lnTo>
                    <a:pt x="2441" y="2870"/>
                  </a:lnTo>
                  <a:lnTo>
                    <a:pt x="2538" y="2714"/>
                  </a:lnTo>
                  <a:lnTo>
                    <a:pt x="2636" y="2558"/>
                  </a:lnTo>
                  <a:lnTo>
                    <a:pt x="2792" y="2226"/>
                  </a:lnTo>
                  <a:lnTo>
                    <a:pt x="2929" y="1874"/>
                  </a:lnTo>
                  <a:lnTo>
                    <a:pt x="3007" y="1523"/>
                  </a:lnTo>
                  <a:lnTo>
                    <a:pt x="3066" y="1191"/>
                  </a:lnTo>
                  <a:lnTo>
                    <a:pt x="3105" y="859"/>
                  </a:lnTo>
                  <a:lnTo>
                    <a:pt x="3124" y="586"/>
                  </a:lnTo>
                  <a:lnTo>
                    <a:pt x="3124" y="156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1"/>
            <p:cNvSpPr/>
            <p:nvPr/>
          </p:nvSpPr>
          <p:spPr>
            <a:xfrm>
              <a:off x="4776769" y="3405942"/>
              <a:ext cx="92778" cy="133444"/>
            </a:xfrm>
            <a:custGeom>
              <a:avLst/>
              <a:gdLst/>
              <a:ahLst/>
              <a:cxnLst/>
              <a:rect l="l" t="t" r="r" b="b"/>
              <a:pathLst>
                <a:path w="2715" h="3905" extrusionOk="0">
                  <a:moveTo>
                    <a:pt x="1074" y="0"/>
                  </a:moveTo>
                  <a:lnTo>
                    <a:pt x="957" y="20"/>
                  </a:lnTo>
                  <a:lnTo>
                    <a:pt x="723" y="98"/>
                  </a:lnTo>
                  <a:lnTo>
                    <a:pt x="528" y="195"/>
                  </a:lnTo>
                  <a:lnTo>
                    <a:pt x="352" y="352"/>
                  </a:lnTo>
                  <a:lnTo>
                    <a:pt x="216" y="527"/>
                  </a:lnTo>
                  <a:lnTo>
                    <a:pt x="98" y="723"/>
                  </a:lnTo>
                  <a:lnTo>
                    <a:pt x="40" y="937"/>
                  </a:lnTo>
                  <a:lnTo>
                    <a:pt x="20" y="1054"/>
                  </a:lnTo>
                  <a:lnTo>
                    <a:pt x="1" y="1172"/>
                  </a:lnTo>
                  <a:lnTo>
                    <a:pt x="1" y="2284"/>
                  </a:lnTo>
                  <a:lnTo>
                    <a:pt x="20" y="2460"/>
                  </a:lnTo>
                  <a:lnTo>
                    <a:pt x="40" y="2616"/>
                  </a:lnTo>
                  <a:lnTo>
                    <a:pt x="79" y="2772"/>
                  </a:lnTo>
                  <a:lnTo>
                    <a:pt x="137" y="2909"/>
                  </a:lnTo>
                  <a:lnTo>
                    <a:pt x="196" y="3046"/>
                  </a:lnTo>
                  <a:lnTo>
                    <a:pt x="274" y="3182"/>
                  </a:lnTo>
                  <a:lnTo>
                    <a:pt x="372" y="3319"/>
                  </a:lnTo>
                  <a:lnTo>
                    <a:pt x="469" y="3417"/>
                  </a:lnTo>
                  <a:lnTo>
                    <a:pt x="586" y="3534"/>
                  </a:lnTo>
                  <a:lnTo>
                    <a:pt x="723" y="3612"/>
                  </a:lnTo>
                  <a:lnTo>
                    <a:pt x="840" y="3709"/>
                  </a:lnTo>
                  <a:lnTo>
                    <a:pt x="996" y="3768"/>
                  </a:lnTo>
                  <a:lnTo>
                    <a:pt x="1133" y="3827"/>
                  </a:lnTo>
                  <a:lnTo>
                    <a:pt x="1289" y="3866"/>
                  </a:lnTo>
                  <a:lnTo>
                    <a:pt x="1445" y="3885"/>
                  </a:lnTo>
                  <a:lnTo>
                    <a:pt x="1621" y="3905"/>
                  </a:lnTo>
                  <a:lnTo>
                    <a:pt x="2246" y="3905"/>
                  </a:lnTo>
                  <a:lnTo>
                    <a:pt x="2343" y="3885"/>
                  </a:lnTo>
                  <a:lnTo>
                    <a:pt x="2421" y="3866"/>
                  </a:lnTo>
                  <a:lnTo>
                    <a:pt x="2500" y="3827"/>
                  </a:lnTo>
                  <a:lnTo>
                    <a:pt x="2578" y="3768"/>
                  </a:lnTo>
                  <a:lnTo>
                    <a:pt x="2636" y="3690"/>
                  </a:lnTo>
                  <a:lnTo>
                    <a:pt x="2675" y="3612"/>
                  </a:lnTo>
                  <a:lnTo>
                    <a:pt x="2695" y="3534"/>
                  </a:lnTo>
                  <a:lnTo>
                    <a:pt x="2714" y="3436"/>
                  </a:lnTo>
                  <a:lnTo>
                    <a:pt x="2714" y="449"/>
                  </a:lnTo>
                  <a:lnTo>
                    <a:pt x="2695" y="371"/>
                  </a:lnTo>
                  <a:lnTo>
                    <a:pt x="2675" y="274"/>
                  </a:lnTo>
                  <a:lnTo>
                    <a:pt x="2636" y="195"/>
                  </a:lnTo>
                  <a:lnTo>
                    <a:pt x="2578" y="137"/>
                  </a:lnTo>
                  <a:lnTo>
                    <a:pt x="2500" y="78"/>
                  </a:lnTo>
                  <a:lnTo>
                    <a:pt x="2421" y="39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9BE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11"/>
            <p:cNvSpPr/>
            <p:nvPr/>
          </p:nvSpPr>
          <p:spPr>
            <a:xfrm>
              <a:off x="5045633" y="3405942"/>
              <a:ext cx="92095" cy="133444"/>
            </a:xfrm>
            <a:custGeom>
              <a:avLst/>
              <a:gdLst/>
              <a:ahLst/>
              <a:cxnLst/>
              <a:rect l="l" t="t" r="r" b="b"/>
              <a:pathLst>
                <a:path w="2695" h="3905" extrusionOk="0">
                  <a:moveTo>
                    <a:pt x="352" y="0"/>
                  </a:moveTo>
                  <a:lnTo>
                    <a:pt x="273" y="39"/>
                  </a:lnTo>
                  <a:lnTo>
                    <a:pt x="195" y="78"/>
                  </a:lnTo>
                  <a:lnTo>
                    <a:pt x="117" y="137"/>
                  </a:lnTo>
                  <a:lnTo>
                    <a:pt x="78" y="195"/>
                  </a:lnTo>
                  <a:lnTo>
                    <a:pt x="20" y="274"/>
                  </a:lnTo>
                  <a:lnTo>
                    <a:pt x="0" y="371"/>
                  </a:lnTo>
                  <a:lnTo>
                    <a:pt x="0" y="449"/>
                  </a:lnTo>
                  <a:lnTo>
                    <a:pt x="0" y="3436"/>
                  </a:lnTo>
                  <a:lnTo>
                    <a:pt x="0" y="3534"/>
                  </a:lnTo>
                  <a:lnTo>
                    <a:pt x="20" y="3612"/>
                  </a:lnTo>
                  <a:lnTo>
                    <a:pt x="78" y="3690"/>
                  </a:lnTo>
                  <a:lnTo>
                    <a:pt x="117" y="3768"/>
                  </a:lnTo>
                  <a:lnTo>
                    <a:pt x="195" y="3827"/>
                  </a:lnTo>
                  <a:lnTo>
                    <a:pt x="273" y="3866"/>
                  </a:lnTo>
                  <a:lnTo>
                    <a:pt x="352" y="3885"/>
                  </a:lnTo>
                  <a:lnTo>
                    <a:pt x="449" y="3905"/>
                  </a:lnTo>
                  <a:lnTo>
                    <a:pt x="1074" y="3905"/>
                  </a:lnTo>
                  <a:lnTo>
                    <a:pt x="1250" y="3885"/>
                  </a:lnTo>
                  <a:lnTo>
                    <a:pt x="1406" y="3866"/>
                  </a:lnTo>
                  <a:lnTo>
                    <a:pt x="1562" y="3827"/>
                  </a:lnTo>
                  <a:lnTo>
                    <a:pt x="1718" y="3768"/>
                  </a:lnTo>
                  <a:lnTo>
                    <a:pt x="1855" y="3709"/>
                  </a:lnTo>
                  <a:lnTo>
                    <a:pt x="1991" y="3612"/>
                  </a:lnTo>
                  <a:lnTo>
                    <a:pt x="2109" y="3534"/>
                  </a:lnTo>
                  <a:lnTo>
                    <a:pt x="2226" y="3417"/>
                  </a:lnTo>
                  <a:lnTo>
                    <a:pt x="2323" y="3319"/>
                  </a:lnTo>
                  <a:lnTo>
                    <a:pt x="2421" y="3182"/>
                  </a:lnTo>
                  <a:lnTo>
                    <a:pt x="2499" y="3046"/>
                  </a:lnTo>
                  <a:lnTo>
                    <a:pt x="2558" y="2909"/>
                  </a:lnTo>
                  <a:lnTo>
                    <a:pt x="2616" y="2772"/>
                  </a:lnTo>
                  <a:lnTo>
                    <a:pt x="2655" y="2616"/>
                  </a:lnTo>
                  <a:lnTo>
                    <a:pt x="2675" y="2460"/>
                  </a:lnTo>
                  <a:lnTo>
                    <a:pt x="2694" y="2284"/>
                  </a:lnTo>
                  <a:lnTo>
                    <a:pt x="2694" y="1172"/>
                  </a:lnTo>
                  <a:lnTo>
                    <a:pt x="2694" y="1054"/>
                  </a:lnTo>
                  <a:lnTo>
                    <a:pt x="2675" y="937"/>
                  </a:lnTo>
                  <a:lnTo>
                    <a:pt x="2597" y="723"/>
                  </a:lnTo>
                  <a:lnTo>
                    <a:pt x="2499" y="527"/>
                  </a:lnTo>
                  <a:lnTo>
                    <a:pt x="2343" y="352"/>
                  </a:lnTo>
                  <a:lnTo>
                    <a:pt x="2167" y="195"/>
                  </a:lnTo>
                  <a:lnTo>
                    <a:pt x="1972" y="98"/>
                  </a:lnTo>
                  <a:lnTo>
                    <a:pt x="1757" y="20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rgbClr val="9BE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11"/>
            <p:cNvSpPr/>
            <p:nvPr/>
          </p:nvSpPr>
          <p:spPr>
            <a:xfrm>
              <a:off x="5058310" y="3405942"/>
              <a:ext cx="79417" cy="133444"/>
            </a:xfrm>
            <a:custGeom>
              <a:avLst/>
              <a:gdLst/>
              <a:ahLst/>
              <a:cxnLst/>
              <a:rect l="l" t="t" r="r" b="b"/>
              <a:pathLst>
                <a:path w="2324" h="3905" extrusionOk="0">
                  <a:moveTo>
                    <a:pt x="410" y="0"/>
                  </a:moveTo>
                  <a:lnTo>
                    <a:pt x="527" y="20"/>
                  </a:lnTo>
                  <a:lnTo>
                    <a:pt x="742" y="98"/>
                  </a:lnTo>
                  <a:lnTo>
                    <a:pt x="937" y="195"/>
                  </a:lnTo>
                  <a:lnTo>
                    <a:pt x="1113" y="352"/>
                  </a:lnTo>
                  <a:lnTo>
                    <a:pt x="1269" y="527"/>
                  </a:lnTo>
                  <a:lnTo>
                    <a:pt x="1367" y="723"/>
                  </a:lnTo>
                  <a:lnTo>
                    <a:pt x="1445" y="937"/>
                  </a:lnTo>
                  <a:lnTo>
                    <a:pt x="1464" y="1054"/>
                  </a:lnTo>
                  <a:lnTo>
                    <a:pt x="1464" y="1191"/>
                  </a:lnTo>
                  <a:lnTo>
                    <a:pt x="1464" y="2284"/>
                  </a:lnTo>
                  <a:lnTo>
                    <a:pt x="1464" y="2441"/>
                  </a:lnTo>
                  <a:lnTo>
                    <a:pt x="1425" y="2597"/>
                  </a:lnTo>
                  <a:lnTo>
                    <a:pt x="1406" y="2733"/>
                  </a:lnTo>
                  <a:lnTo>
                    <a:pt x="1347" y="2890"/>
                  </a:lnTo>
                  <a:lnTo>
                    <a:pt x="1289" y="3007"/>
                  </a:lnTo>
                  <a:lnTo>
                    <a:pt x="1210" y="3143"/>
                  </a:lnTo>
                  <a:lnTo>
                    <a:pt x="1132" y="3260"/>
                  </a:lnTo>
                  <a:lnTo>
                    <a:pt x="1035" y="3378"/>
                  </a:lnTo>
                  <a:lnTo>
                    <a:pt x="937" y="3475"/>
                  </a:lnTo>
                  <a:lnTo>
                    <a:pt x="820" y="3573"/>
                  </a:lnTo>
                  <a:lnTo>
                    <a:pt x="703" y="3651"/>
                  </a:lnTo>
                  <a:lnTo>
                    <a:pt x="566" y="3729"/>
                  </a:lnTo>
                  <a:lnTo>
                    <a:pt x="449" y="3788"/>
                  </a:lnTo>
                  <a:lnTo>
                    <a:pt x="293" y="3827"/>
                  </a:lnTo>
                  <a:lnTo>
                    <a:pt x="156" y="3866"/>
                  </a:lnTo>
                  <a:lnTo>
                    <a:pt x="0" y="3885"/>
                  </a:lnTo>
                  <a:lnTo>
                    <a:pt x="78" y="3905"/>
                  </a:lnTo>
                  <a:lnTo>
                    <a:pt x="703" y="3905"/>
                  </a:lnTo>
                  <a:lnTo>
                    <a:pt x="879" y="3885"/>
                  </a:lnTo>
                  <a:lnTo>
                    <a:pt x="1035" y="3866"/>
                  </a:lnTo>
                  <a:lnTo>
                    <a:pt x="1191" y="3827"/>
                  </a:lnTo>
                  <a:lnTo>
                    <a:pt x="1347" y="3768"/>
                  </a:lnTo>
                  <a:lnTo>
                    <a:pt x="1484" y="3709"/>
                  </a:lnTo>
                  <a:lnTo>
                    <a:pt x="1620" y="3612"/>
                  </a:lnTo>
                  <a:lnTo>
                    <a:pt x="1738" y="3534"/>
                  </a:lnTo>
                  <a:lnTo>
                    <a:pt x="1855" y="3417"/>
                  </a:lnTo>
                  <a:lnTo>
                    <a:pt x="1952" y="3319"/>
                  </a:lnTo>
                  <a:lnTo>
                    <a:pt x="2050" y="3182"/>
                  </a:lnTo>
                  <a:lnTo>
                    <a:pt x="2128" y="3046"/>
                  </a:lnTo>
                  <a:lnTo>
                    <a:pt x="2187" y="2909"/>
                  </a:lnTo>
                  <a:lnTo>
                    <a:pt x="2245" y="2772"/>
                  </a:lnTo>
                  <a:lnTo>
                    <a:pt x="2284" y="2616"/>
                  </a:lnTo>
                  <a:lnTo>
                    <a:pt x="2304" y="2460"/>
                  </a:lnTo>
                  <a:lnTo>
                    <a:pt x="2323" y="2284"/>
                  </a:lnTo>
                  <a:lnTo>
                    <a:pt x="2323" y="1191"/>
                  </a:lnTo>
                  <a:lnTo>
                    <a:pt x="2323" y="1054"/>
                  </a:lnTo>
                  <a:lnTo>
                    <a:pt x="2304" y="937"/>
                  </a:lnTo>
                  <a:lnTo>
                    <a:pt x="2226" y="723"/>
                  </a:lnTo>
                  <a:lnTo>
                    <a:pt x="2128" y="527"/>
                  </a:lnTo>
                  <a:lnTo>
                    <a:pt x="1972" y="352"/>
                  </a:lnTo>
                  <a:lnTo>
                    <a:pt x="1796" y="195"/>
                  </a:lnTo>
                  <a:lnTo>
                    <a:pt x="1601" y="98"/>
                  </a:lnTo>
                  <a:lnTo>
                    <a:pt x="1386" y="2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83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11"/>
            <p:cNvSpPr/>
            <p:nvPr/>
          </p:nvSpPr>
          <p:spPr>
            <a:xfrm>
              <a:off x="5048298" y="3528003"/>
              <a:ext cx="78733" cy="29388"/>
            </a:xfrm>
            <a:custGeom>
              <a:avLst/>
              <a:gdLst/>
              <a:ahLst/>
              <a:cxnLst/>
              <a:rect l="l" t="t" r="r" b="b"/>
              <a:pathLst>
                <a:path w="2304" h="860" extrusionOk="0">
                  <a:moveTo>
                    <a:pt x="0" y="1"/>
                  </a:moveTo>
                  <a:lnTo>
                    <a:pt x="0" y="860"/>
                  </a:lnTo>
                  <a:lnTo>
                    <a:pt x="1972" y="860"/>
                  </a:lnTo>
                  <a:lnTo>
                    <a:pt x="2050" y="840"/>
                  </a:lnTo>
                  <a:lnTo>
                    <a:pt x="2128" y="801"/>
                  </a:lnTo>
                  <a:lnTo>
                    <a:pt x="2187" y="743"/>
                  </a:lnTo>
                  <a:lnTo>
                    <a:pt x="2245" y="684"/>
                  </a:lnTo>
                  <a:lnTo>
                    <a:pt x="2284" y="606"/>
                  </a:lnTo>
                  <a:lnTo>
                    <a:pt x="2304" y="528"/>
                  </a:lnTo>
                  <a:lnTo>
                    <a:pt x="2304" y="430"/>
                  </a:lnTo>
                  <a:lnTo>
                    <a:pt x="2304" y="352"/>
                  </a:lnTo>
                  <a:lnTo>
                    <a:pt x="2284" y="274"/>
                  </a:lnTo>
                  <a:lnTo>
                    <a:pt x="2245" y="196"/>
                  </a:lnTo>
                  <a:lnTo>
                    <a:pt x="2187" y="137"/>
                  </a:lnTo>
                  <a:lnTo>
                    <a:pt x="2128" y="79"/>
                  </a:lnTo>
                  <a:lnTo>
                    <a:pt x="2050" y="40"/>
                  </a:lnTo>
                  <a:lnTo>
                    <a:pt x="1972" y="20"/>
                  </a:lnTo>
                  <a:lnTo>
                    <a:pt x="1894" y="1"/>
                  </a:lnTo>
                  <a:close/>
                </a:path>
              </a:pathLst>
            </a:custGeom>
            <a:solidFill>
              <a:srgbClr val="FFF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11"/>
            <p:cNvSpPr/>
            <p:nvPr/>
          </p:nvSpPr>
          <p:spPr>
            <a:xfrm>
              <a:off x="4787465" y="3528003"/>
              <a:ext cx="78733" cy="29388"/>
            </a:xfrm>
            <a:custGeom>
              <a:avLst/>
              <a:gdLst/>
              <a:ahLst/>
              <a:cxnLst/>
              <a:rect l="l" t="t" r="r" b="b"/>
              <a:pathLst>
                <a:path w="2304" h="860" extrusionOk="0">
                  <a:moveTo>
                    <a:pt x="430" y="1"/>
                  </a:moveTo>
                  <a:lnTo>
                    <a:pt x="332" y="20"/>
                  </a:lnTo>
                  <a:lnTo>
                    <a:pt x="254" y="40"/>
                  </a:lnTo>
                  <a:lnTo>
                    <a:pt x="176" y="79"/>
                  </a:lnTo>
                  <a:lnTo>
                    <a:pt x="117" y="137"/>
                  </a:lnTo>
                  <a:lnTo>
                    <a:pt x="59" y="196"/>
                  </a:lnTo>
                  <a:lnTo>
                    <a:pt x="20" y="274"/>
                  </a:lnTo>
                  <a:lnTo>
                    <a:pt x="0" y="352"/>
                  </a:lnTo>
                  <a:lnTo>
                    <a:pt x="0" y="430"/>
                  </a:lnTo>
                  <a:lnTo>
                    <a:pt x="0" y="528"/>
                  </a:lnTo>
                  <a:lnTo>
                    <a:pt x="20" y="606"/>
                  </a:lnTo>
                  <a:lnTo>
                    <a:pt x="59" y="684"/>
                  </a:lnTo>
                  <a:lnTo>
                    <a:pt x="117" y="743"/>
                  </a:lnTo>
                  <a:lnTo>
                    <a:pt x="176" y="801"/>
                  </a:lnTo>
                  <a:lnTo>
                    <a:pt x="254" y="840"/>
                  </a:lnTo>
                  <a:lnTo>
                    <a:pt x="332" y="860"/>
                  </a:lnTo>
                  <a:lnTo>
                    <a:pt x="2304" y="86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FFF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11"/>
            <p:cNvSpPr/>
            <p:nvPr/>
          </p:nvSpPr>
          <p:spPr>
            <a:xfrm>
              <a:off x="4846172" y="3405942"/>
              <a:ext cx="111437" cy="236850"/>
            </a:xfrm>
            <a:custGeom>
              <a:avLst/>
              <a:gdLst/>
              <a:ahLst/>
              <a:cxnLst/>
              <a:rect l="l" t="t" r="r" b="b"/>
              <a:pathLst>
                <a:path w="3261" h="6931" extrusionOk="0">
                  <a:moveTo>
                    <a:pt x="234" y="0"/>
                  </a:moveTo>
                  <a:lnTo>
                    <a:pt x="195" y="254"/>
                  </a:lnTo>
                  <a:lnTo>
                    <a:pt x="117" y="918"/>
                  </a:lnTo>
                  <a:lnTo>
                    <a:pt x="78" y="1406"/>
                  </a:lnTo>
                  <a:lnTo>
                    <a:pt x="39" y="1952"/>
                  </a:lnTo>
                  <a:lnTo>
                    <a:pt x="0" y="2577"/>
                  </a:lnTo>
                  <a:lnTo>
                    <a:pt x="0" y="3241"/>
                  </a:lnTo>
                  <a:lnTo>
                    <a:pt x="0" y="3495"/>
                  </a:lnTo>
                  <a:lnTo>
                    <a:pt x="39" y="3709"/>
                  </a:lnTo>
                  <a:lnTo>
                    <a:pt x="78" y="3905"/>
                  </a:lnTo>
                  <a:lnTo>
                    <a:pt x="117" y="4061"/>
                  </a:lnTo>
                  <a:lnTo>
                    <a:pt x="176" y="4217"/>
                  </a:lnTo>
                  <a:lnTo>
                    <a:pt x="254" y="4334"/>
                  </a:lnTo>
                  <a:lnTo>
                    <a:pt x="390" y="4568"/>
                  </a:lnTo>
                  <a:lnTo>
                    <a:pt x="547" y="4783"/>
                  </a:lnTo>
                  <a:lnTo>
                    <a:pt x="703" y="4998"/>
                  </a:lnTo>
                  <a:lnTo>
                    <a:pt x="761" y="5135"/>
                  </a:lnTo>
                  <a:lnTo>
                    <a:pt x="820" y="5271"/>
                  </a:lnTo>
                  <a:lnTo>
                    <a:pt x="879" y="5447"/>
                  </a:lnTo>
                  <a:lnTo>
                    <a:pt x="898" y="5642"/>
                  </a:lnTo>
                  <a:lnTo>
                    <a:pt x="996" y="6286"/>
                  </a:lnTo>
                  <a:lnTo>
                    <a:pt x="1015" y="6677"/>
                  </a:lnTo>
                  <a:lnTo>
                    <a:pt x="1015" y="6872"/>
                  </a:lnTo>
                  <a:lnTo>
                    <a:pt x="1015" y="6931"/>
                  </a:lnTo>
                  <a:lnTo>
                    <a:pt x="3260" y="6931"/>
                  </a:lnTo>
                  <a:lnTo>
                    <a:pt x="3260" y="2772"/>
                  </a:lnTo>
                  <a:lnTo>
                    <a:pt x="3163" y="2772"/>
                  </a:lnTo>
                  <a:lnTo>
                    <a:pt x="2928" y="2753"/>
                  </a:lnTo>
                  <a:lnTo>
                    <a:pt x="2772" y="2733"/>
                  </a:lnTo>
                  <a:lnTo>
                    <a:pt x="2577" y="2675"/>
                  </a:lnTo>
                  <a:lnTo>
                    <a:pt x="2401" y="2597"/>
                  </a:lnTo>
                  <a:lnTo>
                    <a:pt x="2187" y="2499"/>
                  </a:lnTo>
                  <a:lnTo>
                    <a:pt x="1991" y="2362"/>
                  </a:lnTo>
                  <a:lnTo>
                    <a:pt x="1796" y="2187"/>
                  </a:lnTo>
                  <a:lnTo>
                    <a:pt x="1601" y="1952"/>
                  </a:lnTo>
                  <a:lnTo>
                    <a:pt x="1425" y="1679"/>
                  </a:lnTo>
                  <a:lnTo>
                    <a:pt x="1347" y="1523"/>
                  </a:lnTo>
                  <a:lnTo>
                    <a:pt x="1289" y="1367"/>
                  </a:lnTo>
                  <a:lnTo>
                    <a:pt x="1210" y="1172"/>
                  </a:lnTo>
                  <a:lnTo>
                    <a:pt x="1152" y="976"/>
                  </a:lnTo>
                  <a:lnTo>
                    <a:pt x="1113" y="762"/>
                  </a:lnTo>
                  <a:lnTo>
                    <a:pt x="1074" y="527"/>
                  </a:lnTo>
                  <a:lnTo>
                    <a:pt x="1035" y="27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11"/>
            <p:cNvSpPr/>
            <p:nvPr/>
          </p:nvSpPr>
          <p:spPr>
            <a:xfrm>
              <a:off x="5004251" y="3642752"/>
              <a:ext cx="91446" cy="248878"/>
            </a:xfrm>
            <a:custGeom>
              <a:avLst/>
              <a:gdLst/>
              <a:ahLst/>
              <a:cxnLst/>
              <a:rect l="l" t="t" r="r" b="b"/>
              <a:pathLst>
                <a:path w="2676" h="7283" extrusionOk="0">
                  <a:moveTo>
                    <a:pt x="1" y="1"/>
                  </a:moveTo>
                  <a:lnTo>
                    <a:pt x="98" y="137"/>
                  </a:lnTo>
                  <a:lnTo>
                    <a:pt x="333" y="528"/>
                  </a:lnTo>
                  <a:lnTo>
                    <a:pt x="469" y="801"/>
                  </a:lnTo>
                  <a:lnTo>
                    <a:pt x="606" y="1113"/>
                  </a:lnTo>
                  <a:lnTo>
                    <a:pt x="723" y="1445"/>
                  </a:lnTo>
                  <a:lnTo>
                    <a:pt x="840" y="1797"/>
                  </a:lnTo>
                  <a:lnTo>
                    <a:pt x="957" y="2304"/>
                  </a:lnTo>
                  <a:lnTo>
                    <a:pt x="1094" y="3066"/>
                  </a:lnTo>
                  <a:lnTo>
                    <a:pt x="1445" y="4901"/>
                  </a:lnTo>
                  <a:lnTo>
                    <a:pt x="1855" y="7282"/>
                  </a:lnTo>
                  <a:lnTo>
                    <a:pt x="2617" y="7282"/>
                  </a:lnTo>
                  <a:lnTo>
                    <a:pt x="2656" y="7243"/>
                  </a:lnTo>
                  <a:lnTo>
                    <a:pt x="2675" y="7204"/>
                  </a:lnTo>
                  <a:lnTo>
                    <a:pt x="2675" y="7165"/>
                  </a:lnTo>
                  <a:lnTo>
                    <a:pt x="2226" y="4530"/>
                  </a:lnTo>
                  <a:lnTo>
                    <a:pt x="1933" y="2890"/>
                  </a:lnTo>
                  <a:lnTo>
                    <a:pt x="1797" y="2246"/>
                  </a:lnTo>
                  <a:lnTo>
                    <a:pt x="1699" y="1797"/>
                  </a:lnTo>
                  <a:lnTo>
                    <a:pt x="1582" y="1445"/>
                  </a:lnTo>
                  <a:lnTo>
                    <a:pt x="1465" y="1113"/>
                  </a:lnTo>
                  <a:lnTo>
                    <a:pt x="1328" y="801"/>
                  </a:lnTo>
                  <a:lnTo>
                    <a:pt x="1192" y="528"/>
                  </a:lnTo>
                  <a:lnTo>
                    <a:pt x="957" y="137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83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11"/>
            <p:cNvSpPr/>
            <p:nvPr/>
          </p:nvSpPr>
          <p:spPr>
            <a:xfrm>
              <a:off x="4957572" y="3405942"/>
              <a:ext cx="110753" cy="236850"/>
            </a:xfrm>
            <a:custGeom>
              <a:avLst/>
              <a:gdLst/>
              <a:ahLst/>
              <a:cxnLst/>
              <a:rect l="l" t="t" r="r" b="b"/>
              <a:pathLst>
                <a:path w="3241" h="6931" extrusionOk="0">
                  <a:moveTo>
                    <a:pt x="2226" y="0"/>
                  </a:moveTo>
                  <a:lnTo>
                    <a:pt x="2226" y="274"/>
                  </a:lnTo>
                  <a:lnTo>
                    <a:pt x="2206" y="527"/>
                  </a:lnTo>
                  <a:lnTo>
                    <a:pt x="2187" y="762"/>
                  </a:lnTo>
                  <a:lnTo>
                    <a:pt x="2128" y="976"/>
                  </a:lnTo>
                  <a:lnTo>
                    <a:pt x="2089" y="1172"/>
                  </a:lnTo>
                  <a:lnTo>
                    <a:pt x="2031" y="1367"/>
                  </a:lnTo>
                  <a:lnTo>
                    <a:pt x="1952" y="1523"/>
                  </a:lnTo>
                  <a:lnTo>
                    <a:pt x="1874" y="1679"/>
                  </a:lnTo>
                  <a:lnTo>
                    <a:pt x="1796" y="1835"/>
                  </a:lnTo>
                  <a:lnTo>
                    <a:pt x="1718" y="1952"/>
                  </a:lnTo>
                  <a:lnTo>
                    <a:pt x="1523" y="2187"/>
                  </a:lnTo>
                  <a:lnTo>
                    <a:pt x="1328" y="2362"/>
                  </a:lnTo>
                  <a:lnTo>
                    <a:pt x="1113" y="2499"/>
                  </a:lnTo>
                  <a:lnTo>
                    <a:pt x="898" y="2597"/>
                  </a:lnTo>
                  <a:lnTo>
                    <a:pt x="703" y="2675"/>
                  </a:lnTo>
                  <a:lnTo>
                    <a:pt x="508" y="2733"/>
                  </a:lnTo>
                  <a:lnTo>
                    <a:pt x="352" y="2753"/>
                  </a:lnTo>
                  <a:lnTo>
                    <a:pt x="98" y="2772"/>
                  </a:lnTo>
                  <a:lnTo>
                    <a:pt x="0" y="2772"/>
                  </a:lnTo>
                  <a:lnTo>
                    <a:pt x="0" y="6931"/>
                  </a:lnTo>
                  <a:lnTo>
                    <a:pt x="2226" y="6931"/>
                  </a:lnTo>
                  <a:lnTo>
                    <a:pt x="2226" y="6872"/>
                  </a:lnTo>
                  <a:lnTo>
                    <a:pt x="2226" y="6677"/>
                  </a:lnTo>
                  <a:lnTo>
                    <a:pt x="2265" y="6286"/>
                  </a:lnTo>
                  <a:lnTo>
                    <a:pt x="2343" y="5642"/>
                  </a:lnTo>
                  <a:lnTo>
                    <a:pt x="2382" y="5447"/>
                  </a:lnTo>
                  <a:lnTo>
                    <a:pt x="2421" y="5271"/>
                  </a:lnTo>
                  <a:lnTo>
                    <a:pt x="2480" y="5135"/>
                  </a:lnTo>
                  <a:lnTo>
                    <a:pt x="2538" y="4998"/>
                  </a:lnTo>
                  <a:lnTo>
                    <a:pt x="2694" y="4783"/>
                  </a:lnTo>
                  <a:lnTo>
                    <a:pt x="2850" y="4568"/>
                  </a:lnTo>
                  <a:lnTo>
                    <a:pt x="3007" y="4334"/>
                  </a:lnTo>
                  <a:lnTo>
                    <a:pt x="3065" y="4217"/>
                  </a:lnTo>
                  <a:lnTo>
                    <a:pt x="3124" y="4061"/>
                  </a:lnTo>
                  <a:lnTo>
                    <a:pt x="3182" y="3905"/>
                  </a:lnTo>
                  <a:lnTo>
                    <a:pt x="3221" y="3709"/>
                  </a:lnTo>
                  <a:lnTo>
                    <a:pt x="3241" y="3495"/>
                  </a:lnTo>
                  <a:lnTo>
                    <a:pt x="3241" y="3241"/>
                  </a:lnTo>
                  <a:lnTo>
                    <a:pt x="3241" y="2577"/>
                  </a:lnTo>
                  <a:lnTo>
                    <a:pt x="3202" y="1952"/>
                  </a:lnTo>
                  <a:lnTo>
                    <a:pt x="3163" y="1406"/>
                  </a:lnTo>
                  <a:lnTo>
                    <a:pt x="3124" y="918"/>
                  </a:lnTo>
                  <a:lnTo>
                    <a:pt x="3046" y="254"/>
                  </a:lnTo>
                  <a:lnTo>
                    <a:pt x="3007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11"/>
            <p:cNvSpPr/>
            <p:nvPr/>
          </p:nvSpPr>
          <p:spPr>
            <a:xfrm>
              <a:off x="5004251" y="3405942"/>
              <a:ext cx="64073" cy="236850"/>
            </a:xfrm>
            <a:custGeom>
              <a:avLst/>
              <a:gdLst/>
              <a:ahLst/>
              <a:cxnLst/>
              <a:rect l="l" t="t" r="r" b="b"/>
              <a:pathLst>
                <a:path w="1875" h="6931" extrusionOk="0">
                  <a:moveTo>
                    <a:pt x="860" y="0"/>
                  </a:moveTo>
                  <a:lnTo>
                    <a:pt x="899" y="254"/>
                  </a:lnTo>
                  <a:lnTo>
                    <a:pt x="938" y="918"/>
                  </a:lnTo>
                  <a:lnTo>
                    <a:pt x="996" y="1952"/>
                  </a:lnTo>
                  <a:lnTo>
                    <a:pt x="1016" y="2577"/>
                  </a:lnTo>
                  <a:lnTo>
                    <a:pt x="1016" y="3241"/>
                  </a:lnTo>
                  <a:lnTo>
                    <a:pt x="1016" y="3495"/>
                  </a:lnTo>
                  <a:lnTo>
                    <a:pt x="996" y="3709"/>
                  </a:lnTo>
                  <a:lnTo>
                    <a:pt x="957" y="3905"/>
                  </a:lnTo>
                  <a:lnTo>
                    <a:pt x="899" y="4061"/>
                  </a:lnTo>
                  <a:lnTo>
                    <a:pt x="840" y="4217"/>
                  </a:lnTo>
                  <a:lnTo>
                    <a:pt x="782" y="4334"/>
                  </a:lnTo>
                  <a:lnTo>
                    <a:pt x="625" y="4568"/>
                  </a:lnTo>
                  <a:lnTo>
                    <a:pt x="469" y="4783"/>
                  </a:lnTo>
                  <a:lnTo>
                    <a:pt x="313" y="4998"/>
                  </a:lnTo>
                  <a:lnTo>
                    <a:pt x="255" y="5135"/>
                  </a:lnTo>
                  <a:lnTo>
                    <a:pt x="196" y="5271"/>
                  </a:lnTo>
                  <a:lnTo>
                    <a:pt x="157" y="5447"/>
                  </a:lnTo>
                  <a:lnTo>
                    <a:pt x="118" y="5642"/>
                  </a:lnTo>
                  <a:lnTo>
                    <a:pt x="40" y="6286"/>
                  </a:lnTo>
                  <a:lnTo>
                    <a:pt x="1" y="6677"/>
                  </a:lnTo>
                  <a:lnTo>
                    <a:pt x="1" y="6872"/>
                  </a:lnTo>
                  <a:lnTo>
                    <a:pt x="1" y="6931"/>
                  </a:lnTo>
                  <a:lnTo>
                    <a:pt x="860" y="6931"/>
                  </a:lnTo>
                  <a:lnTo>
                    <a:pt x="860" y="6872"/>
                  </a:lnTo>
                  <a:lnTo>
                    <a:pt x="860" y="6677"/>
                  </a:lnTo>
                  <a:lnTo>
                    <a:pt x="899" y="6286"/>
                  </a:lnTo>
                  <a:lnTo>
                    <a:pt x="977" y="5642"/>
                  </a:lnTo>
                  <a:lnTo>
                    <a:pt x="1016" y="5447"/>
                  </a:lnTo>
                  <a:lnTo>
                    <a:pt x="1055" y="5271"/>
                  </a:lnTo>
                  <a:lnTo>
                    <a:pt x="1114" y="5135"/>
                  </a:lnTo>
                  <a:lnTo>
                    <a:pt x="1172" y="4998"/>
                  </a:lnTo>
                  <a:lnTo>
                    <a:pt x="1328" y="4783"/>
                  </a:lnTo>
                  <a:lnTo>
                    <a:pt x="1484" y="4568"/>
                  </a:lnTo>
                  <a:lnTo>
                    <a:pt x="1641" y="4334"/>
                  </a:lnTo>
                  <a:lnTo>
                    <a:pt x="1699" y="4217"/>
                  </a:lnTo>
                  <a:lnTo>
                    <a:pt x="1758" y="4061"/>
                  </a:lnTo>
                  <a:lnTo>
                    <a:pt x="1816" y="3905"/>
                  </a:lnTo>
                  <a:lnTo>
                    <a:pt x="1855" y="3709"/>
                  </a:lnTo>
                  <a:lnTo>
                    <a:pt x="1875" y="3495"/>
                  </a:lnTo>
                  <a:lnTo>
                    <a:pt x="1875" y="3241"/>
                  </a:lnTo>
                  <a:lnTo>
                    <a:pt x="1875" y="2577"/>
                  </a:lnTo>
                  <a:lnTo>
                    <a:pt x="1836" y="1952"/>
                  </a:lnTo>
                  <a:lnTo>
                    <a:pt x="1797" y="1406"/>
                  </a:lnTo>
                  <a:lnTo>
                    <a:pt x="1758" y="918"/>
                  </a:lnTo>
                  <a:lnTo>
                    <a:pt x="1680" y="254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11"/>
            <p:cNvSpPr/>
            <p:nvPr/>
          </p:nvSpPr>
          <p:spPr>
            <a:xfrm>
              <a:off x="4924220" y="3520007"/>
              <a:ext cx="66055" cy="46748"/>
            </a:xfrm>
            <a:custGeom>
              <a:avLst/>
              <a:gdLst/>
              <a:ahLst/>
              <a:cxnLst/>
              <a:rect l="l" t="t" r="r" b="b"/>
              <a:pathLst>
                <a:path w="1933" h="1368" extrusionOk="0">
                  <a:moveTo>
                    <a:pt x="156" y="1"/>
                  </a:moveTo>
                  <a:lnTo>
                    <a:pt x="78" y="2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13"/>
                  </a:lnTo>
                  <a:lnTo>
                    <a:pt x="98" y="371"/>
                  </a:lnTo>
                  <a:lnTo>
                    <a:pt x="586" y="684"/>
                  </a:lnTo>
                  <a:lnTo>
                    <a:pt x="98" y="996"/>
                  </a:lnTo>
                  <a:lnTo>
                    <a:pt x="39" y="1055"/>
                  </a:lnTo>
                  <a:lnTo>
                    <a:pt x="0" y="1113"/>
                  </a:lnTo>
                  <a:lnTo>
                    <a:pt x="0" y="1191"/>
                  </a:lnTo>
                  <a:lnTo>
                    <a:pt x="20" y="1269"/>
                  </a:lnTo>
                  <a:lnTo>
                    <a:pt x="59" y="1309"/>
                  </a:lnTo>
                  <a:lnTo>
                    <a:pt x="98" y="1348"/>
                  </a:lnTo>
                  <a:lnTo>
                    <a:pt x="156" y="1367"/>
                  </a:lnTo>
                  <a:lnTo>
                    <a:pt x="254" y="1367"/>
                  </a:lnTo>
                  <a:lnTo>
                    <a:pt x="312" y="1348"/>
                  </a:lnTo>
                  <a:lnTo>
                    <a:pt x="976" y="938"/>
                  </a:lnTo>
                  <a:lnTo>
                    <a:pt x="1620" y="1348"/>
                  </a:lnTo>
                  <a:lnTo>
                    <a:pt x="1679" y="1367"/>
                  </a:lnTo>
                  <a:lnTo>
                    <a:pt x="1796" y="1367"/>
                  </a:lnTo>
                  <a:lnTo>
                    <a:pt x="1835" y="1348"/>
                  </a:lnTo>
                  <a:lnTo>
                    <a:pt x="1874" y="1309"/>
                  </a:lnTo>
                  <a:lnTo>
                    <a:pt x="1913" y="1269"/>
                  </a:lnTo>
                  <a:lnTo>
                    <a:pt x="1933" y="1191"/>
                  </a:lnTo>
                  <a:lnTo>
                    <a:pt x="1933" y="1113"/>
                  </a:lnTo>
                  <a:lnTo>
                    <a:pt x="1913" y="1055"/>
                  </a:lnTo>
                  <a:lnTo>
                    <a:pt x="1855" y="996"/>
                  </a:lnTo>
                  <a:lnTo>
                    <a:pt x="1367" y="684"/>
                  </a:lnTo>
                  <a:lnTo>
                    <a:pt x="1855" y="371"/>
                  </a:lnTo>
                  <a:lnTo>
                    <a:pt x="1913" y="313"/>
                  </a:lnTo>
                  <a:lnTo>
                    <a:pt x="1933" y="254"/>
                  </a:lnTo>
                  <a:lnTo>
                    <a:pt x="1933" y="157"/>
                  </a:lnTo>
                  <a:lnTo>
                    <a:pt x="1913" y="98"/>
                  </a:lnTo>
                  <a:lnTo>
                    <a:pt x="1855" y="20"/>
                  </a:lnTo>
                  <a:lnTo>
                    <a:pt x="1777" y="1"/>
                  </a:lnTo>
                  <a:lnTo>
                    <a:pt x="1699" y="1"/>
                  </a:lnTo>
                  <a:lnTo>
                    <a:pt x="1620" y="20"/>
                  </a:lnTo>
                  <a:lnTo>
                    <a:pt x="976" y="430"/>
                  </a:lnTo>
                  <a:lnTo>
                    <a:pt x="312" y="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11"/>
            <p:cNvSpPr/>
            <p:nvPr/>
          </p:nvSpPr>
          <p:spPr>
            <a:xfrm>
              <a:off x="4924220" y="3576049"/>
              <a:ext cx="66055" cy="47397"/>
            </a:xfrm>
            <a:custGeom>
              <a:avLst/>
              <a:gdLst/>
              <a:ahLst/>
              <a:cxnLst/>
              <a:rect l="l" t="t" r="r" b="b"/>
              <a:pathLst>
                <a:path w="1933" h="1387" extrusionOk="0">
                  <a:moveTo>
                    <a:pt x="234" y="0"/>
                  </a:moveTo>
                  <a:lnTo>
                    <a:pt x="156" y="20"/>
                  </a:lnTo>
                  <a:lnTo>
                    <a:pt x="78" y="39"/>
                  </a:lnTo>
                  <a:lnTo>
                    <a:pt x="20" y="98"/>
                  </a:lnTo>
                  <a:lnTo>
                    <a:pt x="0" y="176"/>
                  </a:lnTo>
                  <a:lnTo>
                    <a:pt x="0" y="254"/>
                  </a:lnTo>
                  <a:lnTo>
                    <a:pt x="39" y="332"/>
                  </a:lnTo>
                  <a:lnTo>
                    <a:pt x="98" y="391"/>
                  </a:lnTo>
                  <a:lnTo>
                    <a:pt x="586" y="703"/>
                  </a:lnTo>
                  <a:lnTo>
                    <a:pt x="98" y="996"/>
                  </a:lnTo>
                  <a:lnTo>
                    <a:pt x="39" y="1055"/>
                  </a:lnTo>
                  <a:lnTo>
                    <a:pt x="0" y="1133"/>
                  </a:lnTo>
                  <a:lnTo>
                    <a:pt x="0" y="1211"/>
                  </a:lnTo>
                  <a:lnTo>
                    <a:pt x="20" y="1289"/>
                  </a:lnTo>
                  <a:lnTo>
                    <a:pt x="59" y="1328"/>
                  </a:lnTo>
                  <a:lnTo>
                    <a:pt x="98" y="1367"/>
                  </a:lnTo>
                  <a:lnTo>
                    <a:pt x="156" y="1386"/>
                  </a:lnTo>
                  <a:lnTo>
                    <a:pt x="254" y="1386"/>
                  </a:lnTo>
                  <a:lnTo>
                    <a:pt x="312" y="1347"/>
                  </a:lnTo>
                  <a:lnTo>
                    <a:pt x="976" y="937"/>
                  </a:lnTo>
                  <a:lnTo>
                    <a:pt x="1620" y="1347"/>
                  </a:lnTo>
                  <a:lnTo>
                    <a:pt x="1679" y="1386"/>
                  </a:lnTo>
                  <a:lnTo>
                    <a:pt x="1796" y="1386"/>
                  </a:lnTo>
                  <a:lnTo>
                    <a:pt x="1835" y="1367"/>
                  </a:lnTo>
                  <a:lnTo>
                    <a:pt x="1874" y="1328"/>
                  </a:lnTo>
                  <a:lnTo>
                    <a:pt x="1913" y="1289"/>
                  </a:lnTo>
                  <a:lnTo>
                    <a:pt x="1933" y="1211"/>
                  </a:lnTo>
                  <a:lnTo>
                    <a:pt x="1933" y="1133"/>
                  </a:lnTo>
                  <a:lnTo>
                    <a:pt x="1913" y="1055"/>
                  </a:lnTo>
                  <a:lnTo>
                    <a:pt x="1855" y="996"/>
                  </a:lnTo>
                  <a:lnTo>
                    <a:pt x="1367" y="703"/>
                  </a:lnTo>
                  <a:lnTo>
                    <a:pt x="1855" y="391"/>
                  </a:lnTo>
                  <a:lnTo>
                    <a:pt x="1913" y="332"/>
                  </a:lnTo>
                  <a:lnTo>
                    <a:pt x="1933" y="254"/>
                  </a:lnTo>
                  <a:lnTo>
                    <a:pt x="1933" y="176"/>
                  </a:lnTo>
                  <a:lnTo>
                    <a:pt x="1913" y="98"/>
                  </a:lnTo>
                  <a:lnTo>
                    <a:pt x="1855" y="39"/>
                  </a:lnTo>
                  <a:lnTo>
                    <a:pt x="1777" y="20"/>
                  </a:lnTo>
                  <a:lnTo>
                    <a:pt x="1699" y="0"/>
                  </a:lnTo>
                  <a:lnTo>
                    <a:pt x="1620" y="39"/>
                  </a:lnTo>
                  <a:lnTo>
                    <a:pt x="976" y="449"/>
                  </a:lnTo>
                  <a:lnTo>
                    <a:pt x="312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11"/>
            <p:cNvSpPr/>
            <p:nvPr/>
          </p:nvSpPr>
          <p:spPr>
            <a:xfrm>
              <a:off x="4957572" y="3642752"/>
              <a:ext cx="150120" cy="191503"/>
            </a:xfrm>
            <a:custGeom>
              <a:avLst/>
              <a:gdLst/>
              <a:ahLst/>
              <a:cxnLst/>
              <a:rect l="l" t="t" r="r" b="b"/>
              <a:pathLst>
                <a:path w="4393" h="5604" extrusionOk="0">
                  <a:moveTo>
                    <a:pt x="0" y="1"/>
                  </a:moveTo>
                  <a:lnTo>
                    <a:pt x="39" y="235"/>
                  </a:lnTo>
                  <a:lnTo>
                    <a:pt x="156" y="860"/>
                  </a:lnTo>
                  <a:lnTo>
                    <a:pt x="274" y="1270"/>
                  </a:lnTo>
                  <a:lnTo>
                    <a:pt x="410" y="1738"/>
                  </a:lnTo>
                  <a:lnTo>
                    <a:pt x="586" y="2226"/>
                  </a:lnTo>
                  <a:lnTo>
                    <a:pt x="801" y="2753"/>
                  </a:lnTo>
                  <a:lnTo>
                    <a:pt x="1074" y="3261"/>
                  </a:lnTo>
                  <a:lnTo>
                    <a:pt x="1211" y="3515"/>
                  </a:lnTo>
                  <a:lnTo>
                    <a:pt x="1367" y="3768"/>
                  </a:lnTo>
                  <a:lnTo>
                    <a:pt x="1542" y="4003"/>
                  </a:lnTo>
                  <a:lnTo>
                    <a:pt x="1718" y="4237"/>
                  </a:lnTo>
                  <a:lnTo>
                    <a:pt x="1913" y="4452"/>
                  </a:lnTo>
                  <a:lnTo>
                    <a:pt x="2109" y="4666"/>
                  </a:lnTo>
                  <a:lnTo>
                    <a:pt x="2343" y="4862"/>
                  </a:lnTo>
                  <a:lnTo>
                    <a:pt x="2558" y="5018"/>
                  </a:lnTo>
                  <a:lnTo>
                    <a:pt x="2811" y="5174"/>
                  </a:lnTo>
                  <a:lnTo>
                    <a:pt x="3085" y="5311"/>
                  </a:lnTo>
                  <a:lnTo>
                    <a:pt x="3358" y="5428"/>
                  </a:lnTo>
                  <a:lnTo>
                    <a:pt x="3651" y="5506"/>
                  </a:lnTo>
                  <a:lnTo>
                    <a:pt x="3944" y="5564"/>
                  </a:lnTo>
                  <a:lnTo>
                    <a:pt x="4276" y="5603"/>
                  </a:lnTo>
                  <a:lnTo>
                    <a:pt x="4334" y="5584"/>
                  </a:lnTo>
                  <a:lnTo>
                    <a:pt x="4354" y="5564"/>
                  </a:lnTo>
                  <a:lnTo>
                    <a:pt x="4393" y="5506"/>
                  </a:lnTo>
                  <a:lnTo>
                    <a:pt x="4393" y="5467"/>
                  </a:lnTo>
                  <a:lnTo>
                    <a:pt x="4295" y="5057"/>
                  </a:lnTo>
                  <a:lnTo>
                    <a:pt x="4158" y="4452"/>
                  </a:lnTo>
                  <a:lnTo>
                    <a:pt x="3963" y="3690"/>
                  </a:lnTo>
                  <a:lnTo>
                    <a:pt x="3709" y="2851"/>
                  </a:lnTo>
                  <a:lnTo>
                    <a:pt x="3553" y="2421"/>
                  </a:lnTo>
                  <a:lnTo>
                    <a:pt x="3397" y="2011"/>
                  </a:lnTo>
                  <a:lnTo>
                    <a:pt x="3241" y="1601"/>
                  </a:lnTo>
                  <a:lnTo>
                    <a:pt x="3046" y="1211"/>
                  </a:lnTo>
                  <a:lnTo>
                    <a:pt x="2870" y="840"/>
                  </a:lnTo>
                  <a:lnTo>
                    <a:pt x="2655" y="508"/>
                  </a:lnTo>
                  <a:lnTo>
                    <a:pt x="2460" y="235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11"/>
            <p:cNvSpPr/>
            <p:nvPr/>
          </p:nvSpPr>
          <p:spPr>
            <a:xfrm>
              <a:off x="5004251" y="3642752"/>
              <a:ext cx="103440" cy="191503"/>
            </a:xfrm>
            <a:custGeom>
              <a:avLst/>
              <a:gdLst/>
              <a:ahLst/>
              <a:cxnLst/>
              <a:rect l="l" t="t" r="r" b="b"/>
              <a:pathLst>
                <a:path w="3027" h="5604" extrusionOk="0">
                  <a:moveTo>
                    <a:pt x="1" y="1"/>
                  </a:moveTo>
                  <a:lnTo>
                    <a:pt x="118" y="118"/>
                  </a:lnTo>
                  <a:lnTo>
                    <a:pt x="235" y="235"/>
                  </a:lnTo>
                  <a:lnTo>
                    <a:pt x="450" y="528"/>
                  </a:lnTo>
                  <a:lnTo>
                    <a:pt x="645" y="860"/>
                  </a:lnTo>
                  <a:lnTo>
                    <a:pt x="840" y="1211"/>
                  </a:lnTo>
                  <a:lnTo>
                    <a:pt x="1016" y="1621"/>
                  </a:lnTo>
                  <a:lnTo>
                    <a:pt x="1192" y="2031"/>
                  </a:lnTo>
                  <a:lnTo>
                    <a:pt x="1348" y="2460"/>
                  </a:lnTo>
                  <a:lnTo>
                    <a:pt x="1484" y="2890"/>
                  </a:lnTo>
                  <a:lnTo>
                    <a:pt x="1738" y="3729"/>
                  </a:lnTo>
                  <a:lnTo>
                    <a:pt x="1933" y="4471"/>
                  </a:lnTo>
                  <a:lnTo>
                    <a:pt x="2090" y="5096"/>
                  </a:lnTo>
                  <a:lnTo>
                    <a:pt x="2168" y="5486"/>
                  </a:lnTo>
                  <a:lnTo>
                    <a:pt x="2519" y="5564"/>
                  </a:lnTo>
                  <a:lnTo>
                    <a:pt x="2910" y="5603"/>
                  </a:lnTo>
                  <a:lnTo>
                    <a:pt x="2949" y="5584"/>
                  </a:lnTo>
                  <a:lnTo>
                    <a:pt x="2988" y="5564"/>
                  </a:lnTo>
                  <a:lnTo>
                    <a:pt x="3027" y="5506"/>
                  </a:lnTo>
                  <a:lnTo>
                    <a:pt x="3027" y="5467"/>
                  </a:lnTo>
                  <a:lnTo>
                    <a:pt x="2929" y="5057"/>
                  </a:lnTo>
                  <a:lnTo>
                    <a:pt x="2792" y="4452"/>
                  </a:lnTo>
                  <a:lnTo>
                    <a:pt x="2597" y="3690"/>
                  </a:lnTo>
                  <a:lnTo>
                    <a:pt x="2343" y="2851"/>
                  </a:lnTo>
                  <a:lnTo>
                    <a:pt x="2187" y="2421"/>
                  </a:lnTo>
                  <a:lnTo>
                    <a:pt x="2031" y="2011"/>
                  </a:lnTo>
                  <a:lnTo>
                    <a:pt x="1875" y="1601"/>
                  </a:lnTo>
                  <a:lnTo>
                    <a:pt x="1680" y="1211"/>
                  </a:lnTo>
                  <a:lnTo>
                    <a:pt x="1504" y="840"/>
                  </a:lnTo>
                  <a:lnTo>
                    <a:pt x="1289" y="508"/>
                  </a:lnTo>
                  <a:lnTo>
                    <a:pt x="1094" y="235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E8A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11"/>
            <p:cNvSpPr/>
            <p:nvPr/>
          </p:nvSpPr>
          <p:spPr>
            <a:xfrm>
              <a:off x="4806455" y="3642752"/>
              <a:ext cx="150154" cy="191503"/>
            </a:xfrm>
            <a:custGeom>
              <a:avLst/>
              <a:gdLst/>
              <a:ahLst/>
              <a:cxnLst/>
              <a:rect l="l" t="t" r="r" b="b"/>
              <a:pathLst>
                <a:path w="4394" h="5604" extrusionOk="0">
                  <a:moveTo>
                    <a:pt x="2148" y="1"/>
                  </a:moveTo>
                  <a:lnTo>
                    <a:pt x="1933" y="235"/>
                  </a:lnTo>
                  <a:lnTo>
                    <a:pt x="1719" y="508"/>
                  </a:lnTo>
                  <a:lnTo>
                    <a:pt x="1523" y="840"/>
                  </a:lnTo>
                  <a:lnTo>
                    <a:pt x="1328" y="1211"/>
                  </a:lnTo>
                  <a:lnTo>
                    <a:pt x="1153" y="1601"/>
                  </a:lnTo>
                  <a:lnTo>
                    <a:pt x="977" y="2011"/>
                  </a:lnTo>
                  <a:lnTo>
                    <a:pt x="821" y="2421"/>
                  </a:lnTo>
                  <a:lnTo>
                    <a:pt x="684" y="2851"/>
                  </a:lnTo>
                  <a:lnTo>
                    <a:pt x="430" y="3690"/>
                  </a:lnTo>
                  <a:lnTo>
                    <a:pt x="216" y="4452"/>
                  </a:lnTo>
                  <a:lnTo>
                    <a:pt x="79" y="5057"/>
                  </a:lnTo>
                  <a:lnTo>
                    <a:pt x="1" y="5467"/>
                  </a:lnTo>
                  <a:lnTo>
                    <a:pt x="1" y="5506"/>
                  </a:lnTo>
                  <a:lnTo>
                    <a:pt x="20" y="5564"/>
                  </a:lnTo>
                  <a:lnTo>
                    <a:pt x="59" y="5584"/>
                  </a:lnTo>
                  <a:lnTo>
                    <a:pt x="98" y="5603"/>
                  </a:lnTo>
                  <a:lnTo>
                    <a:pt x="430" y="5564"/>
                  </a:lnTo>
                  <a:lnTo>
                    <a:pt x="743" y="5506"/>
                  </a:lnTo>
                  <a:lnTo>
                    <a:pt x="1035" y="5428"/>
                  </a:lnTo>
                  <a:lnTo>
                    <a:pt x="1309" y="5311"/>
                  </a:lnTo>
                  <a:lnTo>
                    <a:pt x="1563" y="5174"/>
                  </a:lnTo>
                  <a:lnTo>
                    <a:pt x="1816" y="5018"/>
                  </a:lnTo>
                  <a:lnTo>
                    <a:pt x="2051" y="4862"/>
                  </a:lnTo>
                  <a:lnTo>
                    <a:pt x="2265" y="4666"/>
                  </a:lnTo>
                  <a:lnTo>
                    <a:pt x="2461" y="4452"/>
                  </a:lnTo>
                  <a:lnTo>
                    <a:pt x="2656" y="4237"/>
                  </a:lnTo>
                  <a:lnTo>
                    <a:pt x="2851" y="4003"/>
                  </a:lnTo>
                  <a:lnTo>
                    <a:pt x="3007" y="3768"/>
                  </a:lnTo>
                  <a:lnTo>
                    <a:pt x="3163" y="3515"/>
                  </a:lnTo>
                  <a:lnTo>
                    <a:pt x="3320" y="3261"/>
                  </a:lnTo>
                  <a:lnTo>
                    <a:pt x="3573" y="2753"/>
                  </a:lnTo>
                  <a:lnTo>
                    <a:pt x="3788" y="2226"/>
                  </a:lnTo>
                  <a:lnTo>
                    <a:pt x="3964" y="1738"/>
                  </a:lnTo>
                  <a:lnTo>
                    <a:pt x="4100" y="1270"/>
                  </a:lnTo>
                  <a:lnTo>
                    <a:pt x="4218" y="860"/>
                  </a:lnTo>
                  <a:lnTo>
                    <a:pt x="4354" y="235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7" name="Google Shape;2477;p11"/>
          <p:cNvGrpSpPr/>
          <p:nvPr/>
        </p:nvGrpSpPr>
        <p:grpSpPr>
          <a:xfrm>
            <a:off x="7266021" y="2357480"/>
            <a:ext cx="512058" cy="512057"/>
            <a:chOff x="6256407" y="1990991"/>
            <a:chExt cx="486377" cy="485684"/>
          </a:xfrm>
        </p:grpSpPr>
        <p:sp>
          <p:nvSpPr>
            <p:cNvPr id="2478" name="Google Shape;2478;p11"/>
            <p:cNvSpPr/>
            <p:nvPr/>
          </p:nvSpPr>
          <p:spPr>
            <a:xfrm>
              <a:off x="6503230" y="1990991"/>
              <a:ext cx="192186" cy="70771"/>
            </a:xfrm>
            <a:custGeom>
              <a:avLst/>
              <a:gdLst/>
              <a:ahLst/>
              <a:cxnLst/>
              <a:rect l="l" t="t" r="r" b="b"/>
              <a:pathLst>
                <a:path w="5624" h="2071" extrusionOk="0">
                  <a:moveTo>
                    <a:pt x="1" y="1"/>
                  </a:moveTo>
                  <a:lnTo>
                    <a:pt x="2597" y="2070"/>
                  </a:lnTo>
                  <a:lnTo>
                    <a:pt x="5623" y="2070"/>
                  </a:lnTo>
                  <a:lnTo>
                    <a:pt x="157" y="20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11"/>
            <p:cNvSpPr/>
            <p:nvPr/>
          </p:nvSpPr>
          <p:spPr>
            <a:xfrm>
              <a:off x="6492568" y="2113087"/>
              <a:ext cx="14045" cy="351601"/>
            </a:xfrm>
            <a:custGeom>
              <a:avLst/>
              <a:gdLst/>
              <a:ahLst/>
              <a:cxnLst/>
              <a:rect l="l" t="t" r="r" b="b"/>
              <a:pathLst>
                <a:path w="411" h="10289" extrusionOk="0">
                  <a:moveTo>
                    <a:pt x="215" y="0"/>
                  </a:moveTo>
                  <a:lnTo>
                    <a:pt x="118" y="20"/>
                  </a:lnTo>
                  <a:lnTo>
                    <a:pt x="59" y="79"/>
                  </a:lnTo>
                  <a:lnTo>
                    <a:pt x="20" y="137"/>
                  </a:lnTo>
                  <a:lnTo>
                    <a:pt x="0" y="215"/>
                  </a:lnTo>
                  <a:lnTo>
                    <a:pt x="0" y="10074"/>
                  </a:lnTo>
                  <a:lnTo>
                    <a:pt x="20" y="10152"/>
                  </a:lnTo>
                  <a:lnTo>
                    <a:pt x="59" y="10230"/>
                  </a:lnTo>
                  <a:lnTo>
                    <a:pt x="118" y="10269"/>
                  </a:lnTo>
                  <a:lnTo>
                    <a:pt x="215" y="10289"/>
                  </a:lnTo>
                  <a:lnTo>
                    <a:pt x="293" y="10269"/>
                  </a:lnTo>
                  <a:lnTo>
                    <a:pt x="352" y="10230"/>
                  </a:lnTo>
                  <a:lnTo>
                    <a:pt x="391" y="10152"/>
                  </a:lnTo>
                  <a:lnTo>
                    <a:pt x="410" y="10074"/>
                  </a:lnTo>
                  <a:lnTo>
                    <a:pt x="410" y="215"/>
                  </a:lnTo>
                  <a:lnTo>
                    <a:pt x="391" y="137"/>
                  </a:lnTo>
                  <a:lnTo>
                    <a:pt x="352" y="79"/>
                  </a:lnTo>
                  <a:lnTo>
                    <a:pt x="293" y="2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11"/>
            <p:cNvSpPr/>
            <p:nvPr/>
          </p:nvSpPr>
          <p:spPr>
            <a:xfrm>
              <a:off x="6517924" y="2281861"/>
              <a:ext cx="34036" cy="182174"/>
            </a:xfrm>
            <a:custGeom>
              <a:avLst/>
              <a:gdLst/>
              <a:ahLst/>
              <a:cxnLst/>
              <a:rect l="l" t="t" r="r" b="b"/>
              <a:pathLst>
                <a:path w="996" h="5331" extrusionOk="0">
                  <a:moveTo>
                    <a:pt x="566" y="1"/>
                  </a:moveTo>
                  <a:lnTo>
                    <a:pt x="508" y="40"/>
                  </a:lnTo>
                  <a:lnTo>
                    <a:pt x="449" y="98"/>
                  </a:lnTo>
                  <a:lnTo>
                    <a:pt x="410" y="176"/>
                  </a:lnTo>
                  <a:lnTo>
                    <a:pt x="254" y="1133"/>
                  </a:lnTo>
                  <a:lnTo>
                    <a:pt x="20" y="2831"/>
                  </a:lnTo>
                  <a:lnTo>
                    <a:pt x="0" y="3007"/>
                  </a:lnTo>
                  <a:lnTo>
                    <a:pt x="0" y="3202"/>
                  </a:lnTo>
                  <a:lnTo>
                    <a:pt x="20" y="3397"/>
                  </a:lnTo>
                  <a:lnTo>
                    <a:pt x="39" y="3593"/>
                  </a:lnTo>
                  <a:lnTo>
                    <a:pt x="137" y="4003"/>
                  </a:lnTo>
                  <a:lnTo>
                    <a:pt x="234" y="4374"/>
                  </a:lnTo>
                  <a:lnTo>
                    <a:pt x="371" y="4705"/>
                  </a:lnTo>
                  <a:lnTo>
                    <a:pt x="469" y="4959"/>
                  </a:lnTo>
                  <a:lnTo>
                    <a:pt x="586" y="5232"/>
                  </a:lnTo>
                  <a:lnTo>
                    <a:pt x="625" y="5272"/>
                  </a:lnTo>
                  <a:lnTo>
                    <a:pt x="664" y="5311"/>
                  </a:lnTo>
                  <a:lnTo>
                    <a:pt x="723" y="5330"/>
                  </a:lnTo>
                  <a:lnTo>
                    <a:pt x="820" y="5330"/>
                  </a:lnTo>
                  <a:lnTo>
                    <a:pt x="879" y="5311"/>
                  </a:lnTo>
                  <a:lnTo>
                    <a:pt x="937" y="5272"/>
                  </a:lnTo>
                  <a:lnTo>
                    <a:pt x="976" y="5193"/>
                  </a:lnTo>
                  <a:lnTo>
                    <a:pt x="996" y="5115"/>
                  </a:lnTo>
                  <a:lnTo>
                    <a:pt x="976" y="5037"/>
                  </a:lnTo>
                  <a:lnTo>
                    <a:pt x="859" y="4823"/>
                  </a:lnTo>
                  <a:lnTo>
                    <a:pt x="762" y="4569"/>
                  </a:lnTo>
                  <a:lnTo>
                    <a:pt x="644" y="4276"/>
                  </a:lnTo>
                  <a:lnTo>
                    <a:pt x="547" y="3924"/>
                  </a:lnTo>
                  <a:lnTo>
                    <a:pt x="469" y="3573"/>
                  </a:lnTo>
                  <a:lnTo>
                    <a:pt x="430" y="3397"/>
                  </a:lnTo>
                  <a:lnTo>
                    <a:pt x="410" y="3222"/>
                  </a:lnTo>
                  <a:lnTo>
                    <a:pt x="410" y="3046"/>
                  </a:lnTo>
                  <a:lnTo>
                    <a:pt x="430" y="2870"/>
                  </a:lnTo>
                  <a:lnTo>
                    <a:pt x="683" y="1191"/>
                  </a:lnTo>
                  <a:lnTo>
                    <a:pt x="820" y="235"/>
                  </a:lnTo>
                  <a:lnTo>
                    <a:pt x="820" y="157"/>
                  </a:lnTo>
                  <a:lnTo>
                    <a:pt x="801" y="79"/>
                  </a:lnTo>
                  <a:lnTo>
                    <a:pt x="742" y="40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11"/>
            <p:cNvSpPr/>
            <p:nvPr/>
          </p:nvSpPr>
          <p:spPr>
            <a:xfrm>
              <a:off x="6447188" y="2281861"/>
              <a:ext cx="34070" cy="182174"/>
            </a:xfrm>
            <a:custGeom>
              <a:avLst/>
              <a:gdLst/>
              <a:ahLst/>
              <a:cxnLst/>
              <a:rect l="l" t="t" r="r" b="b"/>
              <a:pathLst>
                <a:path w="997" h="5331" extrusionOk="0">
                  <a:moveTo>
                    <a:pt x="352" y="1"/>
                  </a:moveTo>
                  <a:lnTo>
                    <a:pt x="274" y="40"/>
                  </a:lnTo>
                  <a:lnTo>
                    <a:pt x="216" y="79"/>
                  </a:lnTo>
                  <a:lnTo>
                    <a:pt x="177" y="157"/>
                  </a:lnTo>
                  <a:lnTo>
                    <a:pt x="177" y="235"/>
                  </a:lnTo>
                  <a:lnTo>
                    <a:pt x="333" y="1191"/>
                  </a:lnTo>
                  <a:lnTo>
                    <a:pt x="567" y="2870"/>
                  </a:lnTo>
                  <a:lnTo>
                    <a:pt x="587" y="3046"/>
                  </a:lnTo>
                  <a:lnTo>
                    <a:pt x="587" y="3222"/>
                  </a:lnTo>
                  <a:lnTo>
                    <a:pt x="567" y="3397"/>
                  </a:lnTo>
                  <a:lnTo>
                    <a:pt x="547" y="3573"/>
                  </a:lnTo>
                  <a:lnTo>
                    <a:pt x="450" y="3924"/>
                  </a:lnTo>
                  <a:lnTo>
                    <a:pt x="352" y="4276"/>
                  </a:lnTo>
                  <a:lnTo>
                    <a:pt x="235" y="4569"/>
                  </a:lnTo>
                  <a:lnTo>
                    <a:pt x="138" y="4823"/>
                  </a:lnTo>
                  <a:lnTo>
                    <a:pt x="40" y="5037"/>
                  </a:lnTo>
                  <a:lnTo>
                    <a:pt x="1" y="5115"/>
                  </a:lnTo>
                  <a:lnTo>
                    <a:pt x="20" y="5193"/>
                  </a:lnTo>
                  <a:lnTo>
                    <a:pt x="59" y="5272"/>
                  </a:lnTo>
                  <a:lnTo>
                    <a:pt x="118" y="5311"/>
                  </a:lnTo>
                  <a:lnTo>
                    <a:pt x="177" y="5330"/>
                  </a:lnTo>
                  <a:lnTo>
                    <a:pt x="274" y="5330"/>
                  </a:lnTo>
                  <a:lnTo>
                    <a:pt x="333" y="5311"/>
                  </a:lnTo>
                  <a:lnTo>
                    <a:pt x="372" y="5272"/>
                  </a:lnTo>
                  <a:lnTo>
                    <a:pt x="411" y="5232"/>
                  </a:lnTo>
                  <a:lnTo>
                    <a:pt x="528" y="4959"/>
                  </a:lnTo>
                  <a:lnTo>
                    <a:pt x="645" y="4705"/>
                  </a:lnTo>
                  <a:lnTo>
                    <a:pt x="762" y="4374"/>
                  </a:lnTo>
                  <a:lnTo>
                    <a:pt x="860" y="4003"/>
                  </a:lnTo>
                  <a:lnTo>
                    <a:pt x="957" y="3593"/>
                  </a:lnTo>
                  <a:lnTo>
                    <a:pt x="977" y="3397"/>
                  </a:lnTo>
                  <a:lnTo>
                    <a:pt x="996" y="3202"/>
                  </a:lnTo>
                  <a:lnTo>
                    <a:pt x="996" y="3007"/>
                  </a:lnTo>
                  <a:lnTo>
                    <a:pt x="996" y="2831"/>
                  </a:lnTo>
                  <a:lnTo>
                    <a:pt x="743" y="1133"/>
                  </a:lnTo>
                  <a:lnTo>
                    <a:pt x="587" y="176"/>
                  </a:lnTo>
                  <a:lnTo>
                    <a:pt x="547" y="98"/>
                  </a:lnTo>
                  <a:lnTo>
                    <a:pt x="489" y="40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11"/>
            <p:cNvSpPr/>
            <p:nvPr/>
          </p:nvSpPr>
          <p:spPr>
            <a:xfrm>
              <a:off x="6323110" y="2355911"/>
              <a:ext cx="34070" cy="108771"/>
            </a:xfrm>
            <a:custGeom>
              <a:avLst/>
              <a:gdLst/>
              <a:ahLst/>
              <a:cxnLst/>
              <a:rect l="l" t="t" r="r" b="b"/>
              <a:pathLst>
                <a:path w="997" h="3183" extrusionOk="0">
                  <a:moveTo>
                    <a:pt x="645" y="1"/>
                  </a:moveTo>
                  <a:lnTo>
                    <a:pt x="567" y="20"/>
                  </a:lnTo>
                  <a:lnTo>
                    <a:pt x="489" y="59"/>
                  </a:lnTo>
                  <a:lnTo>
                    <a:pt x="450" y="118"/>
                  </a:lnTo>
                  <a:lnTo>
                    <a:pt x="391" y="235"/>
                  </a:lnTo>
                  <a:lnTo>
                    <a:pt x="274" y="528"/>
                  </a:lnTo>
                  <a:lnTo>
                    <a:pt x="216" y="762"/>
                  </a:lnTo>
                  <a:lnTo>
                    <a:pt x="137" y="1035"/>
                  </a:lnTo>
                  <a:lnTo>
                    <a:pt x="79" y="1348"/>
                  </a:lnTo>
                  <a:lnTo>
                    <a:pt x="20" y="1738"/>
                  </a:lnTo>
                  <a:lnTo>
                    <a:pt x="1" y="1894"/>
                  </a:lnTo>
                  <a:lnTo>
                    <a:pt x="1" y="2031"/>
                  </a:lnTo>
                  <a:lnTo>
                    <a:pt x="20" y="2187"/>
                  </a:lnTo>
                  <a:lnTo>
                    <a:pt x="40" y="2304"/>
                  </a:lnTo>
                  <a:lnTo>
                    <a:pt x="118" y="2538"/>
                  </a:lnTo>
                  <a:lnTo>
                    <a:pt x="216" y="2734"/>
                  </a:lnTo>
                  <a:lnTo>
                    <a:pt x="333" y="2890"/>
                  </a:lnTo>
                  <a:lnTo>
                    <a:pt x="469" y="3026"/>
                  </a:lnTo>
                  <a:lnTo>
                    <a:pt x="586" y="3105"/>
                  </a:lnTo>
                  <a:lnTo>
                    <a:pt x="704" y="3163"/>
                  </a:lnTo>
                  <a:lnTo>
                    <a:pt x="782" y="3183"/>
                  </a:lnTo>
                  <a:lnTo>
                    <a:pt x="840" y="3163"/>
                  </a:lnTo>
                  <a:lnTo>
                    <a:pt x="899" y="3144"/>
                  </a:lnTo>
                  <a:lnTo>
                    <a:pt x="957" y="3105"/>
                  </a:lnTo>
                  <a:lnTo>
                    <a:pt x="977" y="3046"/>
                  </a:lnTo>
                  <a:lnTo>
                    <a:pt x="996" y="2968"/>
                  </a:lnTo>
                  <a:lnTo>
                    <a:pt x="977" y="2890"/>
                  </a:lnTo>
                  <a:lnTo>
                    <a:pt x="938" y="2812"/>
                  </a:lnTo>
                  <a:lnTo>
                    <a:pt x="860" y="2773"/>
                  </a:lnTo>
                  <a:lnTo>
                    <a:pt x="782" y="2734"/>
                  </a:lnTo>
                  <a:lnTo>
                    <a:pt x="684" y="2656"/>
                  </a:lnTo>
                  <a:lnTo>
                    <a:pt x="606" y="2577"/>
                  </a:lnTo>
                  <a:lnTo>
                    <a:pt x="508" y="2402"/>
                  </a:lnTo>
                  <a:lnTo>
                    <a:pt x="450" y="2226"/>
                  </a:lnTo>
                  <a:lnTo>
                    <a:pt x="411" y="2011"/>
                  </a:lnTo>
                  <a:lnTo>
                    <a:pt x="430" y="1777"/>
                  </a:lnTo>
                  <a:lnTo>
                    <a:pt x="489" y="1445"/>
                  </a:lnTo>
                  <a:lnTo>
                    <a:pt x="547" y="1133"/>
                  </a:lnTo>
                  <a:lnTo>
                    <a:pt x="606" y="899"/>
                  </a:lnTo>
                  <a:lnTo>
                    <a:pt x="665" y="684"/>
                  </a:lnTo>
                  <a:lnTo>
                    <a:pt x="762" y="410"/>
                  </a:lnTo>
                  <a:lnTo>
                    <a:pt x="801" y="313"/>
                  </a:lnTo>
                  <a:lnTo>
                    <a:pt x="840" y="235"/>
                  </a:lnTo>
                  <a:lnTo>
                    <a:pt x="821" y="157"/>
                  </a:lnTo>
                  <a:lnTo>
                    <a:pt x="782" y="79"/>
                  </a:lnTo>
                  <a:lnTo>
                    <a:pt x="723" y="20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11"/>
            <p:cNvSpPr/>
            <p:nvPr/>
          </p:nvSpPr>
          <p:spPr>
            <a:xfrm>
              <a:off x="6272434" y="2355911"/>
              <a:ext cx="34036" cy="108771"/>
            </a:xfrm>
            <a:custGeom>
              <a:avLst/>
              <a:gdLst/>
              <a:ahLst/>
              <a:cxnLst/>
              <a:rect l="l" t="t" r="r" b="b"/>
              <a:pathLst>
                <a:path w="996" h="3183" extrusionOk="0">
                  <a:moveTo>
                    <a:pt x="352" y="1"/>
                  </a:moveTo>
                  <a:lnTo>
                    <a:pt x="273" y="20"/>
                  </a:lnTo>
                  <a:lnTo>
                    <a:pt x="215" y="79"/>
                  </a:lnTo>
                  <a:lnTo>
                    <a:pt x="176" y="157"/>
                  </a:lnTo>
                  <a:lnTo>
                    <a:pt x="156" y="235"/>
                  </a:lnTo>
                  <a:lnTo>
                    <a:pt x="195" y="313"/>
                  </a:lnTo>
                  <a:lnTo>
                    <a:pt x="234" y="410"/>
                  </a:lnTo>
                  <a:lnTo>
                    <a:pt x="332" y="684"/>
                  </a:lnTo>
                  <a:lnTo>
                    <a:pt x="391" y="899"/>
                  </a:lnTo>
                  <a:lnTo>
                    <a:pt x="449" y="1133"/>
                  </a:lnTo>
                  <a:lnTo>
                    <a:pt x="508" y="1445"/>
                  </a:lnTo>
                  <a:lnTo>
                    <a:pt x="566" y="1777"/>
                  </a:lnTo>
                  <a:lnTo>
                    <a:pt x="586" y="2011"/>
                  </a:lnTo>
                  <a:lnTo>
                    <a:pt x="566" y="2226"/>
                  </a:lnTo>
                  <a:lnTo>
                    <a:pt x="488" y="2402"/>
                  </a:lnTo>
                  <a:lnTo>
                    <a:pt x="391" y="2577"/>
                  </a:lnTo>
                  <a:lnTo>
                    <a:pt x="312" y="2656"/>
                  </a:lnTo>
                  <a:lnTo>
                    <a:pt x="234" y="2734"/>
                  </a:lnTo>
                  <a:lnTo>
                    <a:pt x="137" y="2773"/>
                  </a:lnTo>
                  <a:lnTo>
                    <a:pt x="78" y="2812"/>
                  </a:lnTo>
                  <a:lnTo>
                    <a:pt x="20" y="2890"/>
                  </a:lnTo>
                  <a:lnTo>
                    <a:pt x="0" y="2968"/>
                  </a:lnTo>
                  <a:lnTo>
                    <a:pt x="20" y="3046"/>
                  </a:lnTo>
                  <a:lnTo>
                    <a:pt x="59" y="3105"/>
                  </a:lnTo>
                  <a:lnTo>
                    <a:pt x="98" y="3144"/>
                  </a:lnTo>
                  <a:lnTo>
                    <a:pt x="156" y="3163"/>
                  </a:lnTo>
                  <a:lnTo>
                    <a:pt x="215" y="3183"/>
                  </a:lnTo>
                  <a:lnTo>
                    <a:pt x="293" y="3163"/>
                  </a:lnTo>
                  <a:lnTo>
                    <a:pt x="430" y="3085"/>
                  </a:lnTo>
                  <a:lnTo>
                    <a:pt x="566" y="2987"/>
                  </a:lnTo>
                  <a:lnTo>
                    <a:pt x="703" y="2851"/>
                  </a:lnTo>
                  <a:lnTo>
                    <a:pt x="820" y="2675"/>
                  </a:lnTo>
                  <a:lnTo>
                    <a:pt x="879" y="2558"/>
                  </a:lnTo>
                  <a:lnTo>
                    <a:pt x="937" y="2421"/>
                  </a:lnTo>
                  <a:lnTo>
                    <a:pt x="976" y="2285"/>
                  </a:lnTo>
                  <a:lnTo>
                    <a:pt x="996" y="2109"/>
                  </a:lnTo>
                  <a:lnTo>
                    <a:pt x="996" y="1933"/>
                  </a:lnTo>
                  <a:lnTo>
                    <a:pt x="976" y="1738"/>
                  </a:lnTo>
                  <a:lnTo>
                    <a:pt x="918" y="1348"/>
                  </a:lnTo>
                  <a:lnTo>
                    <a:pt x="859" y="1035"/>
                  </a:lnTo>
                  <a:lnTo>
                    <a:pt x="781" y="762"/>
                  </a:lnTo>
                  <a:lnTo>
                    <a:pt x="722" y="528"/>
                  </a:lnTo>
                  <a:lnTo>
                    <a:pt x="605" y="235"/>
                  </a:lnTo>
                  <a:lnTo>
                    <a:pt x="566" y="118"/>
                  </a:lnTo>
                  <a:lnTo>
                    <a:pt x="508" y="59"/>
                  </a:lnTo>
                  <a:lnTo>
                    <a:pt x="430" y="20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11"/>
            <p:cNvSpPr/>
            <p:nvPr/>
          </p:nvSpPr>
          <p:spPr>
            <a:xfrm>
              <a:off x="6642001" y="2355911"/>
              <a:ext cx="34036" cy="108771"/>
            </a:xfrm>
            <a:custGeom>
              <a:avLst/>
              <a:gdLst/>
              <a:ahLst/>
              <a:cxnLst/>
              <a:rect l="l" t="t" r="r" b="b"/>
              <a:pathLst>
                <a:path w="996" h="3183" extrusionOk="0">
                  <a:moveTo>
                    <a:pt x="352" y="1"/>
                  </a:moveTo>
                  <a:lnTo>
                    <a:pt x="274" y="20"/>
                  </a:lnTo>
                  <a:lnTo>
                    <a:pt x="215" y="79"/>
                  </a:lnTo>
                  <a:lnTo>
                    <a:pt x="176" y="157"/>
                  </a:lnTo>
                  <a:lnTo>
                    <a:pt x="156" y="235"/>
                  </a:lnTo>
                  <a:lnTo>
                    <a:pt x="196" y="313"/>
                  </a:lnTo>
                  <a:lnTo>
                    <a:pt x="235" y="410"/>
                  </a:lnTo>
                  <a:lnTo>
                    <a:pt x="332" y="684"/>
                  </a:lnTo>
                  <a:lnTo>
                    <a:pt x="391" y="899"/>
                  </a:lnTo>
                  <a:lnTo>
                    <a:pt x="449" y="1133"/>
                  </a:lnTo>
                  <a:lnTo>
                    <a:pt x="508" y="1445"/>
                  </a:lnTo>
                  <a:lnTo>
                    <a:pt x="566" y="1777"/>
                  </a:lnTo>
                  <a:lnTo>
                    <a:pt x="586" y="2011"/>
                  </a:lnTo>
                  <a:lnTo>
                    <a:pt x="566" y="2226"/>
                  </a:lnTo>
                  <a:lnTo>
                    <a:pt x="488" y="2402"/>
                  </a:lnTo>
                  <a:lnTo>
                    <a:pt x="391" y="2577"/>
                  </a:lnTo>
                  <a:lnTo>
                    <a:pt x="313" y="2656"/>
                  </a:lnTo>
                  <a:lnTo>
                    <a:pt x="235" y="2734"/>
                  </a:lnTo>
                  <a:lnTo>
                    <a:pt x="137" y="2773"/>
                  </a:lnTo>
                  <a:lnTo>
                    <a:pt x="78" y="2812"/>
                  </a:lnTo>
                  <a:lnTo>
                    <a:pt x="20" y="2890"/>
                  </a:lnTo>
                  <a:lnTo>
                    <a:pt x="0" y="2968"/>
                  </a:lnTo>
                  <a:lnTo>
                    <a:pt x="20" y="3046"/>
                  </a:lnTo>
                  <a:lnTo>
                    <a:pt x="59" y="3105"/>
                  </a:lnTo>
                  <a:lnTo>
                    <a:pt x="98" y="3144"/>
                  </a:lnTo>
                  <a:lnTo>
                    <a:pt x="156" y="3163"/>
                  </a:lnTo>
                  <a:lnTo>
                    <a:pt x="215" y="3183"/>
                  </a:lnTo>
                  <a:lnTo>
                    <a:pt x="293" y="3163"/>
                  </a:lnTo>
                  <a:lnTo>
                    <a:pt x="430" y="3085"/>
                  </a:lnTo>
                  <a:lnTo>
                    <a:pt x="566" y="2987"/>
                  </a:lnTo>
                  <a:lnTo>
                    <a:pt x="703" y="2851"/>
                  </a:lnTo>
                  <a:lnTo>
                    <a:pt x="820" y="2675"/>
                  </a:lnTo>
                  <a:lnTo>
                    <a:pt x="879" y="2558"/>
                  </a:lnTo>
                  <a:lnTo>
                    <a:pt x="937" y="2421"/>
                  </a:lnTo>
                  <a:lnTo>
                    <a:pt x="976" y="2285"/>
                  </a:lnTo>
                  <a:lnTo>
                    <a:pt x="996" y="2109"/>
                  </a:lnTo>
                  <a:lnTo>
                    <a:pt x="996" y="1933"/>
                  </a:lnTo>
                  <a:lnTo>
                    <a:pt x="976" y="1738"/>
                  </a:lnTo>
                  <a:lnTo>
                    <a:pt x="918" y="1348"/>
                  </a:lnTo>
                  <a:lnTo>
                    <a:pt x="859" y="1035"/>
                  </a:lnTo>
                  <a:lnTo>
                    <a:pt x="781" y="762"/>
                  </a:lnTo>
                  <a:lnTo>
                    <a:pt x="723" y="528"/>
                  </a:lnTo>
                  <a:lnTo>
                    <a:pt x="605" y="235"/>
                  </a:lnTo>
                  <a:lnTo>
                    <a:pt x="547" y="118"/>
                  </a:lnTo>
                  <a:lnTo>
                    <a:pt x="508" y="59"/>
                  </a:lnTo>
                  <a:lnTo>
                    <a:pt x="430" y="20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11"/>
            <p:cNvSpPr/>
            <p:nvPr/>
          </p:nvSpPr>
          <p:spPr>
            <a:xfrm>
              <a:off x="6692678" y="2355911"/>
              <a:ext cx="34070" cy="108771"/>
            </a:xfrm>
            <a:custGeom>
              <a:avLst/>
              <a:gdLst/>
              <a:ahLst/>
              <a:cxnLst/>
              <a:rect l="l" t="t" r="r" b="b"/>
              <a:pathLst>
                <a:path w="997" h="3183" extrusionOk="0">
                  <a:moveTo>
                    <a:pt x="645" y="1"/>
                  </a:moveTo>
                  <a:lnTo>
                    <a:pt x="567" y="20"/>
                  </a:lnTo>
                  <a:lnTo>
                    <a:pt x="489" y="59"/>
                  </a:lnTo>
                  <a:lnTo>
                    <a:pt x="450" y="118"/>
                  </a:lnTo>
                  <a:lnTo>
                    <a:pt x="391" y="235"/>
                  </a:lnTo>
                  <a:lnTo>
                    <a:pt x="274" y="528"/>
                  </a:lnTo>
                  <a:lnTo>
                    <a:pt x="216" y="762"/>
                  </a:lnTo>
                  <a:lnTo>
                    <a:pt x="138" y="1035"/>
                  </a:lnTo>
                  <a:lnTo>
                    <a:pt x="79" y="1348"/>
                  </a:lnTo>
                  <a:lnTo>
                    <a:pt x="20" y="1738"/>
                  </a:lnTo>
                  <a:lnTo>
                    <a:pt x="1" y="1894"/>
                  </a:lnTo>
                  <a:lnTo>
                    <a:pt x="1" y="2031"/>
                  </a:lnTo>
                  <a:lnTo>
                    <a:pt x="20" y="2187"/>
                  </a:lnTo>
                  <a:lnTo>
                    <a:pt x="40" y="2304"/>
                  </a:lnTo>
                  <a:lnTo>
                    <a:pt x="99" y="2538"/>
                  </a:lnTo>
                  <a:lnTo>
                    <a:pt x="216" y="2734"/>
                  </a:lnTo>
                  <a:lnTo>
                    <a:pt x="333" y="2890"/>
                  </a:lnTo>
                  <a:lnTo>
                    <a:pt x="470" y="3026"/>
                  </a:lnTo>
                  <a:lnTo>
                    <a:pt x="587" y="3105"/>
                  </a:lnTo>
                  <a:lnTo>
                    <a:pt x="704" y="3163"/>
                  </a:lnTo>
                  <a:lnTo>
                    <a:pt x="782" y="3183"/>
                  </a:lnTo>
                  <a:lnTo>
                    <a:pt x="840" y="3163"/>
                  </a:lnTo>
                  <a:lnTo>
                    <a:pt x="899" y="3144"/>
                  </a:lnTo>
                  <a:lnTo>
                    <a:pt x="958" y="3105"/>
                  </a:lnTo>
                  <a:lnTo>
                    <a:pt x="977" y="3046"/>
                  </a:lnTo>
                  <a:lnTo>
                    <a:pt x="997" y="2968"/>
                  </a:lnTo>
                  <a:lnTo>
                    <a:pt x="977" y="2890"/>
                  </a:lnTo>
                  <a:lnTo>
                    <a:pt x="938" y="2812"/>
                  </a:lnTo>
                  <a:lnTo>
                    <a:pt x="860" y="2773"/>
                  </a:lnTo>
                  <a:lnTo>
                    <a:pt x="782" y="2734"/>
                  </a:lnTo>
                  <a:lnTo>
                    <a:pt x="684" y="2656"/>
                  </a:lnTo>
                  <a:lnTo>
                    <a:pt x="606" y="2577"/>
                  </a:lnTo>
                  <a:lnTo>
                    <a:pt x="509" y="2402"/>
                  </a:lnTo>
                  <a:lnTo>
                    <a:pt x="430" y="2226"/>
                  </a:lnTo>
                  <a:lnTo>
                    <a:pt x="411" y="2011"/>
                  </a:lnTo>
                  <a:lnTo>
                    <a:pt x="430" y="1777"/>
                  </a:lnTo>
                  <a:lnTo>
                    <a:pt x="489" y="1445"/>
                  </a:lnTo>
                  <a:lnTo>
                    <a:pt x="548" y="1133"/>
                  </a:lnTo>
                  <a:lnTo>
                    <a:pt x="606" y="899"/>
                  </a:lnTo>
                  <a:lnTo>
                    <a:pt x="665" y="684"/>
                  </a:lnTo>
                  <a:lnTo>
                    <a:pt x="762" y="410"/>
                  </a:lnTo>
                  <a:lnTo>
                    <a:pt x="801" y="313"/>
                  </a:lnTo>
                  <a:lnTo>
                    <a:pt x="840" y="235"/>
                  </a:lnTo>
                  <a:lnTo>
                    <a:pt x="821" y="157"/>
                  </a:lnTo>
                  <a:lnTo>
                    <a:pt x="782" y="79"/>
                  </a:lnTo>
                  <a:lnTo>
                    <a:pt x="723" y="20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11"/>
            <p:cNvSpPr/>
            <p:nvPr/>
          </p:nvSpPr>
          <p:spPr>
            <a:xfrm>
              <a:off x="6379152" y="2263852"/>
              <a:ext cx="240882" cy="29388"/>
            </a:xfrm>
            <a:custGeom>
              <a:avLst/>
              <a:gdLst/>
              <a:ahLst/>
              <a:cxnLst/>
              <a:rect l="l" t="t" r="r" b="b"/>
              <a:pathLst>
                <a:path w="7049" h="860" extrusionOk="0">
                  <a:moveTo>
                    <a:pt x="352" y="0"/>
                  </a:moveTo>
                  <a:lnTo>
                    <a:pt x="274" y="40"/>
                  </a:lnTo>
                  <a:lnTo>
                    <a:pt x="196" y="79"/>
                  </a:lnTo>
                  <a:lnTo>
                    <a:pt x="137" y="118"/>
                  </a:lnTo>
                  <a:lnTo>
                    <a:pt x="79" y="176"/>
                  </a:lnTo>
                  <a:lnTo>
                    <a:pt x="40" y="254"/>
                  </a:lnTo>
                  <a:lnTo>
                    <a:pt x="20" y="332"/>
                  </a:lnTo>
                  <a:lnTo>
                    <a:pt x="1" y="430"/>
                  </a:lnTo>
                  <a:lnTo>
                    <a:pt x="20" y="508"/>
                  </a:lnTo>
                  <a:lnTo>
                    <a:pt x="40" y="586"/>
                  </a:lnTo>
                  <a:lnTo>
                    <a:pt x="79" y="664"/>
                  </a:lnTo>
                  <a:lnTo>
                    <a:pt x="137" y="723"/>
                  </a:lnTo>
                  <a:lnTo>
                    <a:pt x="196" y="781"/>
                  </a:lnTo>
                  <a:lnTo>
                    <a:pt x="274" y="820"/>
                  </a:lnTo>
                  <a:lnTo>
                    <a:pt x="352" y="840"/>
                  </a:lnTo>
                  <a:lnTo>
                    <a:pt x="430" y="859"/>
                  </a:lnTo>
                  <a:lnTo>
                    <a:pt x="6619" y="859"/>
                  </a:lnTo>
                  <a:lnTo>
                    <a:pt x="6697" y="840"/>
                  </a:lnTo>
                  <a:lnTo>
                    <a:pt x="6775" y="820"/>
                  </a:lnTo>
                  <a:lnTo>
                    <a:pt x="6853" y="781"/>
                  </a:lnTo>
                  <a:lnTo>
                    <a:pt x="6911" y="723"/>
                  </a:lnTo>
                  <a:lnTo>
                    <a:pt x="6970" y="664"/>
                  </a:lnTo>
                  <a:lnTo>
                    <a:pt x="7009" y="586"/>
                  </a:lnTo>
                  <a:lnTo>
                    <a:pt x="7029" y="508"/>
                  </a:lnTo>
                  <a:lnTo>
                    <a:pt x="7048" y="430"/>
                  </a:lnTo>
                  <a:lnTo>
                    <a:pt x="7029" y="332"/>
                  </a:lnTo>
                  <a:lnTo>
                    <a:pt x="7009" y="254"/>
                  </a:lnTo>
                  <a:lnTo>
                    <a:pt x="6970" y="176"/>
                  </a:lnTo>
                  <a:lnTo>
                    <a:pt x="6911" y="118"/>
                  </a:lnTo>
                  <a:lnTo>
                    <a:pt x="6853" y="79"/>
                  </a:lnTo>
                  <a:lnTo>
                    <a:pt x="6775" y="40"/>
                  </a:lnTo>
                  <a:lnTo>
                    <a:pt x="66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11"/>
            <p:cNvSpPr/>
            <p:nvPr/>
          </p:nvSpPr>
          <p:spPr>
            <a:xfrm>
              <a:off x="6575947" y="2263852"/>
              <a:ext cx="44083" cy="29388"/>
            </a:xfrm>
            <a:custGeom>
              <a:avLst/>
              <a:gdLst/>
              <a:ahLst/>
              <a:cxnLst/>
              <a:rect l="l" t="t" r="r" b="b"/>
              <a:pathLst>
                <a:path w="1290" h="860" extrusionOk="0">
                  <a:moveTo>
                    <a:pt x="79" y="0"/>
                  </a:moveTo>
                  <a:lnTo>
                    <a:pt x="157" y="40"/>
                  </a:lnTo>
                  <a:lnTo>
                    <a:pt x="235" y="79"/>
                  </a:lnTo>
                  <a:lnTo>
                    <a:pt x="293" y="118"/>
                  </a:lnTo>
                  <a:lnTo>
                    <a:pt x="352" y="176"/>
                  </a:lnTo>
                  <a:lnTo>
                    <a:pt x="391" y="254"/>
                  </a:lnTo>
                  <a:lnTo>
                    <a:pt x="411" y="332"/>
                  </a:lnTo>
                  <a:lnTo>
                    <a:pt x="430" y="430"/>
                  </a:lnTo>
                  <a:lnTo>
                    <a:pt x="411" y="508"/>
                  </a:lnTo>
                  <a:lnTo>
                    <a:pt x="391" y="586"/>
                  </a:lnTo>
                  <a:lnTo>
                    <a:pt x="352" y="664"/>
                  </a:lnTo>
                  <a:lnTo>
                    <a:pt x="293" y="723"/>
                  </a:lnTo>
                  <a:lnTo>
                    <a:pt x="235" y="781"/>
                  </a:lnTo>
                  <a:lnTo>
                    <a:pt x="157" y="820"/>
                  </a:lnTo>
                  <a:lnTo>
                    <a:pt x="79" y="840"/>
                  </a:lnTo>
                  <a:lnTo>
                    <a:pt x="1" y="859"/>
                  </a:lnTo>
                  <a:lnTo>
                    <a:pt x="860" y="859"/>
                  </a:lnTo>
                  <a:lnTo>
                    <a:pt x="938" y="840"/>
                  </a:lnTo>
                  <a:lnTo>
                    <a:pt x="1016" y="820"/>
                  </a:lnTo>
                  <a:lnTo>
                    <a:pt x="1094" y="781"/>
                  </a:lnTo>
                  <a:lnTo>
                    <a:pt x="1152" y="723"/>
                  </a:lnTo>
                  <a:lnTo>
                    <a:pt x="1211" y="664"/>
                  </a:lnTo>
                  <a:lnTo>
                    <a:pt x="1250" y="586"/>
                  </a:lnTo>
                  <a:lnTo>
                    <a:pt x="1270" y="508"/>
                  </a:lnTo>
                  <a:lnTo>
                    <a:pt x="1289" y="430"/>
                  </a:lnTo>
                  <a:lnTo>
                    <a:pt x="1270" y="332"/>
                  </a:lnTo>
                  <a:lnTo>
                    <a:pt x="1250" y="254"/>
                  </a:lnTo>
                  <a:lnTo>
                    <a:pt x="1211" y="176"/>
                  </a:lnTo>
                  <a:lnTo>
                    <a:pt x="1152" y="118"/>
                  </a:lnTo>
                  <a:lnTo>
                    <a:pt x="1094" y="79"/>
                  </a:lnTo>
                  <a:lnTo>
                    <a:pt x="1016" y="4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2A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11"/>
            <p:cNvSpPr/>
            <p:nvPr/>
          </p:nvSpPr>
          <p:spPr>
            <a:xfrm>
              <a:off x="6256407" y="2447321"/>
              <a:ext cx="486377" cy="29354"/>
            </a:xfrm>
            <a:custGeom>
              <a:avLst/>
              <a:gdLst/>
              <a:ahLst/>
              <a:cxnLst/>
              <a:rect l="l" t="t" r="r" b="b"/>
              <a:pathLst>
                <a:path w="14233" h="859" extrusionOk="0">
                  <a:moveTo>
                    <a:pt x="430" y="0"/>
                  </a:moveTo>
                  <a:lnTo>
                    <a:pt x="352" y="20"/>
                  </a:lnTo>
                  <a:lnTo>
                    <a:pt x="274" y="39"/>
                  </a:lnTo>
                  <a:lnTo>
                    <a:pt x="196" y="78"/>
                  </a:lnTo>
                  <a:lnTo>
                    <a:pt x="137" y="137"/>
                  </a:lnTo>
                  <a:lnTo>
                    <a:pt x="79" y="195"/>
                  </a:lnTo>
                  <a:lnTo>
                    <a:pt x="40" y="273"/>
                  </a:lnTo>
                  <a:lnTo>
                    <a:pt x="20" y="351"/>
                  </a:lnTo>
                  <a:lnTo>
                    <a:pt x="1" y="430"/>
                  </a:lnTo>
                  <a:lnTo>
                    <a:pt x="20" y="527"/>
                  </a:lnTo>
                  <a:lnTo>
                    <a:pt x="40" y="605"/>
                  </a:lnTo>
                  <a:lnTo>
                    <a:pt x="79" y="683"/>
                  </a:lnTo>
                  <a:lnTo>
                    <a:pt x="137" y="742"/>
                  </a:lnTo>
                  <a:lnTo>
                    <a:pt x="196" y="781"/>
                  </a:lnTo>
                  <a:lnTo>
                    <a:pt x="274" y="839"/>
                  </a:lnTo>
                  <a:lnTo>
                    <a:pt x="352" y="859"/>
                  </a:lnTo>
                  <a:lnTo>
                    <a:pt x="13881" y="859"/>
                  </a:lnTo>
                  <a:lnTo>
                    <a:pt x="13959" y="839"/>
                  </a:lnTo>
                  <a:lnTo>
                    <a:pt x="14037" y="781"/>
                  </a:lnTo>
                  <a:lnTo>
                    <a:pt x="14095" y="742"/>
                  </a:lnTo>
                  <a:lnTo>
                    <a:pt x="14154" y="683"/>
                  </a:lnTo>
                  <a:lnTo>
                    <a:pt x="14193" y="605"/>
                  </a:lnTo>
                  <a:lnTo>
                    <a:pt x="14213" y="527"/>
                  </a:lnTo>
                  <a:lnTo>
                    <a:pt x="14232" y="430"/>
                  </a:lnTo>
                  <a:lnTo>
                    <a:pt x="14213" y="351"/>
                  </a:lnTo>
                  <a:lnTo>
                    <a:pt x="14193" y="273"/>
                  </a:lnTo>
                  <a:lnTo>
                    <a:pt x="14154" y="195"/>
                  </a:lnTo>
                  <a:lnTo>
                    <a:pt x="14095" y="137"/>
                  </a:lnTo>
                  <a:lnTo>
                    <a:pt x="14037" y="78"/>
                  </a:lnTo>
                  <a:lnTo>
                    <a:pt x="13959" y="39"/>
                  </a:lnTo>
                  <a:lnTo>
                    <a:pt x="13881" y="20"/>
                  </a:lnTo>
                  <a:lnTo>
                    <a:pt x="13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11"/>
            <p:cNvSpPr/>
            <p:nvPr/>
          </p:nvSpPr>
          <p:spPr>
            <a:xfrm>
              <a:off x="6698692" y="2447321"/>
              <a:ext cx="44083" cy="29354"/>
            </a:xfrm>
            <a:custGeom>
              <a:avLst/>
              <a:gdLst/>
              <a:ahLst/>
              <a:cxnLst/>
              <a:rect l="l" t="t" r="r" b="b"/>
              <a:pathLst>
                <a:path w="1290" h="859" extrusionOk="0">
                  <a:moveTo>
                    <a:pt x="1" y="0"/>
                  </a:moveTo>
                  <a:lnTo>
                    <a:pt x="79" y="20"/>
                  </a:lnTo>
                  <a:lnTo>
                    <a:pt x="157" y="39"/>
                  </a:lnTo>
                  <a:lnTo>
                    <a:pt x="235" y="78"/>
                  </a:lnTo>
                  <a:lnTo>
                    <a:pt x="294" y="137"/>
                  </a:lnTo>
                  <a:lnTo>
                    <a:pt x="352" y="195"/>
                  </a:lnTo>
                  <a:lnTo>
                    <a:pt x="391" y="273"/>
                  </a:lnTo>
                  <a:lnTo>
                    <a:pt x="411" y="351"/>
                  </a:lnTo>
                  <a:lnTo>
                    <a:pt x="430" y="430"/>
                  </a:lnTo>
                  <a:lnTo>
                    <a:pt x="411" y="527"/>
                  </a:lnTo>
                  <a:lnTo>
                    <a:pt x="391" y="605"/>
                  </a:lnTo>
                  <a:lnTo>
                    <a:pt x="352" y="683"/>
                  </a:lnTo>
                  <a:lnTo>
                    <a:pt x="294" y="742"/>
                  </a:lnTo>
                  <a:lnTo>
                    <a:pt x="235" y="781"/>
                  </a:lnTo>
                  <a:lnTo>
                    <a:pt x="157" y="839"/>
                  </a:lnTo>
                  <a:lnTo>
                    <a:pt x="79" y="859"/>
                  </a:lnTo>
                  <a:lnTo>
                    <a:pt x="938" y="859"/>
                  </a:lnTo>
                  <a:lnTo>
                    <a:pt x="1016" y="839"/>
                  </a:lnTo>
                  <a:lnTo>
                    <a:pt x="1094" y="781"/>
                  </a:lnTo>
                  <a:lnTo>
                    <a:pt x="1152" y="742"/>
                  </a:lnTo>
                  <a:lnTo>
                    <a:pt x="1211" y="683"/>
                  </a:lnTo>
                  <a:lnTo>
                    <a:pt x="1250" y="605"/>
                  </a:lnTo>
                  <a:lnTo>
                    <a:pt x="1270" y="527"/>
                  </a:lnTo>
                  <a:lnTo>
                    <a:pt x="1289" y="430"/>
                  </a:lnTo>
                  <a:lnTo>
                    <a:pt x="1270" y="351"/>
                  </a:lnTo>
                  <a:lnTo>
                    <a:pt x="1250" y="273"/>
                  </a:lnTo>
                  <a:lnTo>
                    <a:pt x="1211" y="195"/>
                  </a:lnTo>
                  <a:lnTo>
                    <a:pt x="1152" y="137"/>
                  </a:lnTo>
                  <a:lnTo>
                    <a:pt x="1094" y="78"/>
                  </a:lnTo>
                  <a:lnTo>
                    <a:pt x="1016" y="39"/>
                  </a:lnTo>
                  <a:lnTo>
                    <a:pt x="938" y="20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84A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11"/>
            <p:cNvSpPr/>
            <p:nvPr/>
          </p:nvSpPr>
          <p:spPr>
            <a:xfrm>
              <a:off x="6303769" y="2061726"/>
              <a:ext cx="78768" cy="58743"/>
            </a:xfrm>
            <a:custGeom>
              <a:avLst/>
              <a:gdLst/>
              <a:ahLst/>
              <a:cxnLst/>
              <a:rect l="l" t="t" r="r" b="b"/>
              <a:pathLst>
                <a:path w="2305" h="1719" extrusionOk="0">
                  <a:moveTo>
                    <a:pt x="1" y="0"/>
                  </a:moveTo>
                  <a:lnTo>
                    <a:pt x="1" y="566"/>
                  </a:lnTo>
                  <a:lnTo>
                    <a:pt x="20" y="684"/>
                  </a:lnTo>
                  <a:lnTo>
                    <a:pt x="40" y="801"/>
                  </a:lnTo>
                  <a:lnTo>
                    <a:pt x="98" y="1015"/>
                  </a:lnTo>
                  <a:lnTo>
                    <a:pt x="196" y="1211"/>
                  </a:lnTo>
                  <a:lnTo>
                    <a:pt x="352" y="1386"/>
                  </a:lnTo>
                  <a:lnTo>
                    <a:pt x="508" y="1523"/>
                  </a:lnTo>
                  <a:lnTo>
                    <a:pt x="703" y="1621"/>
                  </a:lnTo>
                  <a:lnTo>
                    <a:pt x="918" y="1699"/>
                  </a:lnTo>
                  <a:lnTo>
                    <a:pt x="1035" y="1718"/>
                  </a:lnTo>
                  <a:lnTo>
                    <a:pt x="1270" y="1718"/>
                  </a:lnTo>
                  <a:lnTo>
                    <a:pt x="1387" y="1699"/>
                  </a:lnTo>
                  <a:lnTo>
                    <a:pt x="1601" y="1621"/>
                  </a:lnTo>
                  <a:lnTo>
                    <a:pt x="1797" y="1523"/>
                  </a:lnTo>
                  <a:lnTo>
                    <a:pt x="1972" y="1386"/>
                  </a:lnTo>
                  <a:lnTo>
                    <a:pt x="2109" y="1211"/>
                  </a:lnTo>
                  <a:lnTo>
                    <a:pt x="2207" y="1015"/>
                  </a:lnTo>
                  <a:lnTo>
                    <a:pt x="2285" y="801"/>
                  </a:lnTo>
                  <a:lnTo>
                    <a:pt x="2285" y="684"/>
                  </a:lnTo>
                  <a:lnTo>
                    <a:pt x="2304" y="566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9BE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11"/>
            <p:cNvSpPr/>
            <p:nvPr/>
          </p:nvSpPr>
          <p:spPr>
            <a:xfrm>
              <a:off x="6382501" y="2061726"/>
              <a:ext cx="78084" cy="58743"/>
            </a:xfrm>
            <a:custGeom>
              <a:avLst/>
              <a:gdLst/>
              <a:ahLst/>
              <a:cxnLst/>
              <a:rect l="l" t="t" r="r" b="b"/>
              <a:pathLst>
                <a:path w="2285" h="1719" extrusionOk="0">
                  <a:moveTo>
                    <a:pt x="0" y="0"/>
                  </a:moveTo>
                  <a:lnTo>
                    <a:pt x="0" y="566"/>
                  </a:lnTo>
                  <a:lnTo>
                    <a:pt x="0" y="684"/>
                  </a:lnTo>
                  <a:lnTo>
                    <a:pt x="20" y="801"/>
                  </a:lnTo>
                  <a:lnTo>
                    <a:pt x="78" y="1015"/>
                  </a:lnTo>
                  <a:lnTo>
                    <a:pt x="195" y="1211"/>
                  </a:lnTo>
                  <a:lnTo>
                    <a:pt x="332" y="1386"/>
                  </a:lnTo>
                  <a:lnTo>
                    <a:pt x="508" y="1523"/>
                  </a:lnTo>
                  <a:lnTo>
                    <a:pt x="684" y="1621"/>
                  </a:lnTo>
                  <a:lnTo>
                    <a:pt x="898" y="1699"/>
                  </a:lnTo>
                  <a:lnTo>
                    <a:pt x="1015" y="1718"/>
                  </a:lnTo>
                  <a:lnTo>
                    <a:pt x="1250" y="1718"/>
                  </a:lnTo>
                  <a:lnTo>
                    <a:pt x="1367" y="1699"/>
                  </a:lnTo>
                  <a:lnTo>
                    <a:pt x="1582" y="1621"/>
                  </a:lnTo>
                  <a:lnTo>
                    <a:pt x="1777" y="1523"/>
                  </a:lnTo>
                  <a:lnTo>
                    <a:pt x="1952" y="1386"/>
                  </a:lnTo>
                  <a:lnTo>
                    <a:pt x="2089" y="1211"/>
                  </a:lnTo>
                  <a:lnTo>
                    <a:pt x="2187" y="1015"/>
                  </a:lnTo>
                  <a:lnTo>
                    <a:pt x="2265" y="801"/>
                  </a:lnTo>
                  <a:lnTo>
                    <a:pt x="2284" y="684"/>
                  </a:lnTo>
                  <a:lnTo>
                    <a:pt x="2284" y="566"/>
                  </a:lnTo>
                  <a:lnTo>
                    <a:pt x="2284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11"/>
            <p:cNvSpPr/>
            <p:nvPr/>
          </p:nvSpPr>
          <p:spPr>
            <a:xfrm>
              <a:off x="6460549" y="2061726"/>
              <a:ext cx="78084" cy="58743"/>
            </a:xfrm>
            <a:custGeom>
              <a:avLst/>
              <a:gdLst/>
              <a:ahLst/>
              <a:cxnLst/>
              <a:rect l="l" t="t" r="r" b="b"/>
              <a:pathLst>
                <a:path w="2285" h="1719" extrusionOk="0">
                  <a:moveTo>
                    <a:pt x="0" y="0"/>
                  </a:moveTo>
                  <a:lnTo>
                    <a:pt x="0" y="566"/>
                  </a:lnTo>
                  <a:lnTo>
                    <a:pt x="0" y="684"/>
                  </a:lnTo>
                  <a:lnTo>
                    <a:pt x="20" y="801"/>
                  </a:lnTo>
                  <a:lnTo>
                    <a:pt x="98" y="1015"/>
                  </a:lnTo>
                  <a:lnTo>
                    <a:pt x="196" y="1211"/>
                  </a:lnTo>
                  <a:lnTo>
                    <a:pt x="332" y="1386"/>
                  </a:lnTo>
                  <a:lnTo>
                    <a:pt x="508" y="1523"/>
                  </a:lnTo>
                  <a:lnTo>
                    <a:pt x="703" y="1621"/>
                  </a:lnTo>
                  <a:lnTo>
                    <a:pt x="918" y="1699"/>
                  </a:lnTo>
                  <a:lnTo>
                    <a:pt x="1035" y="1718"/>
                  </a:lnTo>
                  <a:lnTo>
                    <a:pt x="1269" y="1718"/>
                  </a:lnTo>
                  <a:lnTo>
                    <a:pt x="1367" y="1699"/>
                  </a:lnTo>
                  <a:lnTo>
                    <a:pt x="1582" y="1621"/>
                  </a:lnTo>
                  <a:lnTo>
                    <a:pt x="1777" y="1523"/>
                  </a:lnTo>
                  <a:lnTo>
                    <a:pt x="1953" y="1386"/>
                  </a:lnTo>
                  <a:lnTo>
                    <a:pt x="2089" y="1211"/>
                  </a:lnTo>
                  <a:lnTo>
                    <a:pt x="2206" y="1015"/>
                  </a:lnTo>
                  <a:lnTo>
                    <a:pt x="2265" y="801"/>
                  </a:lnTo>
                  <a:lnTo>
                    <a:pt x="2284" y="684"/>
                  </a:lnTo>
                  <a:lnTo>
                    <a:pt x="2284" y="566"/>
                  </a:lnTo>
                  <a:lnTo>
                    <a:pt x="2284" y="0"/>
                  </a:lnTo>
                  <a:close/>
                </a:path>
              </a:pathLst>
            </a:custGeom>
            <a:solidFill>
              <a:srgbClr val="9BE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11"/>
            <p:cNvSpPr/>
            <p:nvPr/>
          </p:nvSpPr>
          <p:spPr>
            <a:xfrm>
              <a:off x="6538598" y="2061726"/>
              <a:ext cx="78084" cy="58743"/>
            </a:xfrm>
            <a:custGeom>
              <a:avLst/>
              <a:gdLst/>
              <a:ahLst/>
              <a:cxnLst/>
              <a:rect l="l" t="t" r="r" b="b"/>
              <a:pathLst>
                <a:path w="2285" h="1719" extrusionOk="0">
                  <a:moveTo>
                    <a:pt x="0" y="0"/>
                  </a:moveTo>
                  <a:lnTo>
                    <a:pt x="0" y="566"/>
                  </a:lnTo>
                  <a:lnTo>
                    <a:pt x="0" y="684"/>
                  </a:lnTo>
                  <a:lnTo>
                    <a:pt x="20" y="801"/>
                  </a:lnTo>
                  <a:lnTo>
                    <a:pt x="98" y="1015"/>
                  </a:lnTo>
                  <a:lnTo>
                    <a:pt x="196" y="1211"/>
                  </a:lnTo>
                  <a:lnTo>
                    <a:pt x="332" y="1386"/>
                  </a:lnTo>
                  <a:lnTo>
                    <a:pt x="508" y="1523"/>
                  </a:lnTo>
                  <a:lnTo>
                    <a:pt x="703" y="1621"/>
                  </a:lnTo>
                  <a:lnTo>
                    <a:pt x="918" y="1699"/>
                  </a:lnTo>
                  <a:lnTo>
                    <a:pt x="1035" y="1718"/>
                  </a:lnTo>
                  <a:lnTo>
                    <a:pt x="1269" y="1718"/>
                  </a:lnTo>
                  <a:lnTo>
                    <a:pt x="1386" y="1699"/>
                  </a:lnTo>
                  <a:lnTo>
                    <a:pt x="1601" y="1621"/>
                  </a:lnTo>
                  <a:lnTo>
                    <a:pt x="1796" y="1523"/>
                  </a:lnTo>
                  <a:lnTo>
                    <a:pt x="1953" y="1386"/>
                  </a:lnTo>
                  <a:lnTo>
                    <a:pt x="2089" y="1211"/>
                  </a:lnTo>
                  <a:lnTo>
                    <a:pt x="2206" y="1015"/>
                  </a:lnTo>
                  <a:lnTo>
                    <a:pt x="2265" y="801"/>
                  </a:lnTo>
                  <a:lnTo>
                    <a:pt x="2284" y="684"/>
                  </a:lnTo>
                  <a:lnTo>
                    <a:pt x="2284" y="566"/>
                  </a:lnTo>
                  <a:lnTo>
                    <a:pt x="2284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11"/>
            <p:cNvSpPr/>
            <p:nvPr/>
          </p:nvSpPr>
          <p:spPr>
            <a:xfrm>
              <a:off x="6616646" y="2061726"/>
              <a:ext cx="78768" cy="58743"/>
            </a:xfrm>
            <a:custGeom>
              <a:avLst/>
              <a:gdLst/>
              <a:ahLst/>
              <a:cxnLst/>
              <a:rect l="l" t="t" r="r" b="b"/>
              <a:pathLst>
                <a:path w="2305" h="1719" extrusionOk="0">
                  <a:moveTo>
                    <a:pt x="0" y="0"/>
                  </a:moveTo>
                  <a:lnTo>
                    <a:pt x="0" y="566"/>
                  </a:lnTo>
                  <a:lnTo>
                    <a:pt x="20" y="684"/>
                  </a:lnTo>
                  <a:lnTo>
                    <a:pt x="40" y="801"/>
                  </a:lnTo>
                  <a:lnTo>
                    <a:pt x="98" y="1015"/>
                  </a:lnTo>
                  <a:lnTo>
                    <a:pt x="196" y="1211"/>
                  </a:lnTo>
                  <a:lnTo>
                    <a:pt x="352" y="1386"/>
                  </a:lnTo>
                  <a:lnTo>
                    <a:pt x="508" y="1523"/>
                  </a:lnTo>
                  <a:lnTo>
                    <a:pt x="703" y="1621"/>
                  </a:lnTo>
                  <a:lnTo>
                    <a:pt x="918" y="1699"/>
                  </a:lnTo>
                  <a:lnTo>
                    <a:pt x="1035" y="1718"/>
                  </a:lnTo>
                  <a:lnTo>
                    <a:pt x="1269" y="1718"/>
                  </a:lnTo>
                  <a:lnTo>
                    <a:pt x="1387" y="1699"/>
                  </a:lnTo>
                  <a:lnTo>
                    <a:pt x="1601" y="1621"/>
                  </a:lnTo>
                  <a:lnTo>
                    <a:pt x="1796" y="1523"/>
                  </a:lnTo>
                  <a:lnTo>
                    <a:pt x="1953" y="1386"/>
                  </a:lnTo>
                  <a:lnTo>
                    <a:pt x="2109" y="1211"/>
                  </a:lnTo>
                  <a:lnTo>
                    <a:pt x="2206" y="1015"/>
                  </a:lnTo>
                  <a:lnTo>
                    <a:pt x="2265" y="801"/>
                  </a:lnTo>
                  <a:lnTo>
                    <a:pt x="2285" y="684"/>
                  </a:lnTo>
                  <a:lnTo>
                    <a:pt x="2304" y="566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9BE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11"/>
            <p:cNvSpPr/>
            <p:nvPr/>
          </p:nvSpPr>
          <p:spPr>
            <a:xfrm>
              <a:off x="6641318" y="2061726"/>
              <a:ext cx="54095" cy="58743"/>
            </a:xfrm>
            <a:custGeom>
              <a:avLst/>
              <a:gdLst/>
              <a:ahLst/>
              <a:cxnLst/>
              <a:rect l="l" t="t" r="r" b="b"/>
              <a:pathLst>
                <a:path w="1583" h="1719" extrusionOk="0">
                  <a:moveTo>
                    <a:pt x="723" y="0"/>
                  </a:moveTo>
                  <a:lnTo>
                    <a:pt x="723" y="566"/>
                  </a:lnTo>
                  <a:lnTo>
                    <a:pt x="704" y="762"/>
                  </a:lnTo>
                  <a:lnTo>
                    <a:pt x="665" y="918"/>
                  </a:lnTo>
                  <a:lnTo>
                    <a:pt x="606" y="1074"/>
                  </a:lnTo>
                  <a:lnTo>
                    <a:pt x="508" y="1230"/>
                  </a:lnTo>
                  <a:lnTo>
                    <a:pt x="411" y="1347"/>
                  </a:lnTo>
                  <a:lnTo>
                    <a:pt x="294" y="1464"/>
                  </a:lnTo>
                  <a:lnTo>
                    <a:pt x="157" y="1562"/>
                  </a:lnTo>
                  <a:lnTo>
                    <a:pt x="1" y="1640"/>
                  </a:lnTo>
                  <a:lnTo>
                    <a:pt x="216" y="1699"/>
                  </a:lnTo>
                  <a:lnTo>
                    <a:pt x="430" y="1718"/>
                  </a:lnTo>
                  <a:lnTo>
                    <a:pt x="547" y="1718"/>
                  </a:lnTo>
                  <a:lnTo>
                    <a:pt x="665" y="1699"/>
                  </a:lnTo>
                  <a:lnTo>
                    <a:pt x="879" y="1621"/>
                  </a:lnTo>
                  <a:lnTo>
                    <a:pt x="1074" y="1523"/>
                  </a:lnTo>
                  <a:lnTo>
                    <a:pt x="1231" y="1386"/>
                  </a:lnTo>
                  <a:lnTo>
                    <a:pt x="1387" y="1211"/>
                  </a:lnTo>
                  <a:lnTo>
                    <a:pt x="1484" y="1015"/>
                  </a:lnTo>
                  <a:lnTo>
                    <a:pt x="1543" y="801"/>
                  </a:lnTo>
                  <a:lnTo>
                    <a:pt x="1563" y="684"/>
                  </a:lnTo>
                  <a:lnTo>
                    <a:pt x="1582" y="566"/>
                  </a:lnTo>
                  <a:lnTo>
                    <a:pt x="1582" y="0"/>
                  </a:lnTo>
                  <a:close/>
                </a:path>
              </a:pathLst>
            </a:custGeom>
            <a:solidFill>
              <a:srgbClr val="83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11"/>
            <p:cNvSpPr/>
            <p:nvPr/>
          </p:nvSpPr>
          <p:spPr>
            <a:xfrm>
              <a:off x="6303769" y="1990991"/>
              <a:ext cx="192152" cy="70771"/>
            </a:xfrm>
            <a:custGeom>
              <a:avLst/>
              <a:gdLst/>
              <a:ahLst/>
              <a:cxnLst/>
              <a:rect l="l" t="t" r="r" b="b"/>
              <a:pathLst>
                <a:path w="5623" h="2071" extrusionOk="0">
                  <a:moveTo>
                    <a:pt x="5545" y="1"/>
                  </a:moveTo>
                  <a:lnTo>
                    <a:pt x="5467" y="20"/>
                  </a:lnTo>
                  <a:lnTo>
                    <a:pt x="1" y="2070"/>
                  </a:lnTo>
                  <a:lnTo>
                    <a:pt x="2929" y="2070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11"/>
            <p:cNvSpPr/>
            <p:nvPr/>
          </p:nvSpPr>
          <p:spPr>
            <a:xfrm>
              <a:off x="6382501" y="1990991"/>
              <a:ext cx="116118" cy="70771"/>
            </a:xfrm>
            <a:custGeom>
              <a:avLst/>
              <a:gdLst/>
              <a:ahLst/>
              <a:cxnLst/>
              <a:rect l="l" t="t" r="r" b="b"/>
              <a:pathLst>
                <a:path w="3398" h="2071" extrusionOk="0">
                  <a:moveTo>
                    <a:pt x="3319" y="1"/>
                  </a:moveTo>
                  <a:lnTo>
                    <a:pt x="0" y="2070"/>
                  </a:lnTo>
                  <a:lnTo>
                    <a:pt x="2889" y="2070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rgbClr val="9BE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11"/>
            <p:cNvSpPr/>
            <p:nvPr/>
          </p:nvSpPr>
          <p:spPr>
            <a:xfrm>
              <a:off x="6500564" y="1990991"/>
              <a:ext cx="116118" cy="70771"/>
            </a:xfrm>
            <a:custGeom>
              <a:avLst/>
              <a:gdLst/>
              <a:ahLst/>
              <a:cxnLst/>
              <a:rect l="l" t="t" r="r" b="b"/>
              <a:pathLst>
                <a:path w="3398" h="2071" extrusionOk="0">
                  <a:moveTo>
                    <a:pt x="1" y="1"/>
                  </a:moveTo>
                  <a:lnTo>
                    <a:pt x="469" y="2070"/>
                  </a:lnTo>
                  <a:lnTo>
                    <a:pt x="3397" y="2070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9BE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11"/>
            <p:cNvSpPr/>
            <p:nvPr/>
          </p:nvSpPr>
          <p:spPr>
            <a:xfrm>
              <a:off x="6256407" y="2333905"/>
              <a:ext cx="117451" cy="29388"/>
            </a:xfrm>
            <a:custGeom>
              <a:avLst/>
              <a:gdLst/>
              <a:ahLst/>
              <a:cxnLst/>
              <a:rect l="l" t="t" r="r" b="b"/>
              <a:pathLst>
                <a:path w="3437" h="860" extrusionOk="0">
                  <a:moveTo>
                    <a:pt x="352" y="0"/>
                  </a:moveTo>
                  <a:lnTo>
                    <a:pt x="274" y="39"/>
                  </a:lnTo>
                  <a:lnTo>
                    <a:pt x="196" y="78"/>
                  </a:lnTo>
                  <a:lnTo>
                    <a:pt x="137" y="117"/>
                  </a:lnTo>
                  <a:lnTo>
                    <a:pt x="79" y="195"/>
                  </a:lnTo>
                  <a:lnTo>
                    <a:pt x="40" y="254"/>
                  </a:lnTo>
                  <a:lnTo>
                    <a:pt x="20" y="332"/>
                  </a:lnTo>
                  <a:lnTo>
                    <a:pt x="1" y="430"/>
                  </a:lnTo>
                  <a:lnTo>
                    <a:pt x="20" y="508"/>
                  </a:lnTo>
                  <a:lnTo>
                    <a:pt x="40" y="586"/>
                  </a:lnTo>
                  <a:lnTo>
                    <a:pt x="79" y="664"/>
                  </a:lnTo>
                  <a:lnTo>
                    <a:pt x="137" y="723"/>
                  </a:lnTo>
                  <a:lnTo>
                    <a:pt x="196" y="781"/>
                  </a:lnTo>
                  <a:lnTo>
                    <a:pt x="274" y="820"/>
                  </a:lnTo>
                  <a:lnTo>
                    <a:pt x="352" y="840"/>
                  </a:lnTo>
                  <a:lnTo>
                    <a:pt x="430" y="859"/>
                  </a:lnTo>
                  <a:lnTo>
                    <a:pt x="3007" y="859"/>
                  </a:lnTo>
                  <a:lnTo>
                    <a:pt x="3105" y="840"/>
                  </a:lnTo>
                  <a:lnTo>
                    <a:pt x="3183" y="820"/>
                  </a:lnTo>
                  <a:lnTo>
                    <a:pt x="3261" y="781"/>
                  </a:lnTo>
                  <a:lnTo>
                    <a:pt x="3319" y="723"/>
                  </a:lnTo>
                  <a:lnTo>
                    <a:pt x="3358" y="664"/>
                  </a:lnTo>
                  <a:lnTo>
                    <a:pt x="3417" y="586"/>
                  </a:lnTo>
                  <a:lnTo>
                    <a:pt x="3436" y="508"/>
                  </a:lnTo>
                  <a:lnTo>
                    <a:pt x="3436" y="430"/>
                  </a:lnTo>
                  <a:lnTo>
                    <a:pt x="3436" y="332"/>
                  </a:lnTo>
                  <a:lnTo>
                    <a:pt x="3417" y="254"/>
                  </a:lnTo>
                  <a:lnTo>
                    <a:pt x="3358" y="195"/>
                  </a:lnTo>
                  <a:lnTo>
                    <a:pt x="3319" y="117"/>
                  </a:lnTo>
                  <a:lnTo>
                    <a:pt x="3261" y="78"/>
                  </a:lnTo>
                  <a:lnTo>
                    <a:pt x="3183" y="39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11"/>
            <p:cNvSpPr/>
            <p:nvPr/>
          </p:nvSpPr>
          <p:spPr>
            <a:xfrm>
              <a:off x="6329808" y="2333905"/>
              <a:ext cx="44048" cy="29388"/>
            </a:xfrm>
            <a:custGeom>
              <a:avLst/>
              <a:gdLst/>
              <a:ahLst/>
              <a:cxnLst/>
              <a:rect l="l" t="t" r="r" b="b"/>
              <a:pathLst>
                <a:path w="1289" h="860" extrusionOk="0">
                  <a:moveTo>
                    <a:pt x="98" y="0"/>
                  </a:moveTo>
                  <a:lnTo>
                    <a:pt x="176" y="39"/>
                  </a:lnTo>
                  <a:lnTo>
                    <a:pt x="254" y="78"/>
                  </a:lnTo>
                  <a:lnTo>
                    <a:pt x="312" y="117"/>
                  </a:lnTo>
                  <a:lnTo>
                    <a:pt x="371" y="195"/>
                  </a:lnTo>
                  <a:lnTo>
                    <a:pt x="410" y="254"/>
                  </a:lnTo>
                  <a:lnTo>
                    <a:pt x="429" y="332"/>
                  </a:lnTo>
                  <a:lnTo>
                    <a:pt x="429" y="430"/>
                  </a:lnTo>
                  <a:lnTo>
                    <a:pt x="429" y="508"/>
                  </a:lnTo>
                  <a:lnTo>
                    <a:pt x="410" y="586"/>
                  </a:lnTo>
                  <a:lnTo>
                    <a:pt x="371" y="664"/>
                  </a:lnTo>
                  <a:lnTo>
                    <a:pt x="312" y="723"/>
                  </a:lnTo>
                  <a:lnTo>
                    <a:pt x="254" y="781"/>
                  </a:lnTo>
                  <a:lnTo>
                    <a:pt x="176" y="820"/>
                  </a:lnTo>
                  <a:lnTo>
                    <a:pt x="98" y="840"/>
                  </a:lnTo>
                  <a:lnTo>
                    <a:pt x="0" y="859"/>
                  </a:lnTo>
                  <a:lnTo>
                    <a:pt x="859" y="859"/>
                  </a:lnTo>
                  <a:lnTo>
                    <a:pt x="957" y="840"/>
                  </a:lnTo>
                  <a:lnTo>
                    <a:pt x="1035" y="820"/>
                  </a:lnTo>
                  <a:lnTo>
                    <a:pt x="1113" y="781"/>
                  </a:lnTo>
                  <a:lnTo>
                    <a:pt x="1171" y="723"/>
                  </a:lnTo>
                  <a:lnTo>
                    <a:pt x="1210" y="664"/>
                  </a:lnTo>
                  <a:lnTo>
                    <a:pt x="1269" y="586"/>
                  </a:lnTo>
                  <a:lnTo>
                    <a:pt x="1288" y="508"/>
                  </a:lnTo>
                  <a:lnTo>
                    <a:pt x="1288" y="430"/>
                  </a:lnTo>
                  <a:lnTo>
                    <a:pt x="1288" y="332"/>
                  </a:lnTo>
                  <a:lnTo>
                    <a:pt x="1269" y="254"/>
                  </a:lnTo>
                  <a:lnTo>
                    <a:pt x="1210" y="195"/>
                  </a:lnTo>
                  <a:lnTo>
                    <a:pt x="1171" y="117"/>
                  </a:lnTo>
                  <a:lnTo>
                    <a:pt x="1113" y="78"/>
                  </a:lnTo>
                  <a:lnTo>
                    <a:pt x="1035" y="39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C2A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11"/>
            <p:cNvSpPr/>
            <p:nvPr/>
          </p:nvSpPr>
          <p:spPr>
            <a:xfrm>
              <a:off x="6625326" y="2333905"/>
              <a:ext cx="117451" cy="29388"/>
            </a:xfrm>
            <a:custGeom>
              <a:avLst/>
              <a:gdLst/>
              <a:ahLst/>
              <a:cxnLst/>
              <a:rect l="l" t="t" r="r" b="b"/>
              <a:pathLst>
                <a:path w="3437" h="860" extrusionOk="0">
                  <a:moveTo>
                    <a:pt x="332" y="0"/>
                  </a:moveTo>
                  <a:lnTo>
                    <a:pt x="254" y="39"/>
                  </a:lnTo>
                  <a:lnTo>
                    <a:pt x="195" y="78"/>
                  </a:lnTo>
                  <a:lnTo>
                    <a:pt x="117" y="117"/>
                  </a:lnTo>
                  <a:lnTo>
                    <a:pt x="78" y="195"/>
                  </a:lnTo>
                  <a:lnTo>
                    <a:pt x="39" y="254"/>
                  </a:lnTo>
                  <a:lnTo>
                    <a:pt x="0" y="332"/>
                  </a:lnTo>
                  <a:lnTo>
                    <a:pt x="0" y="430"/>
                  </a:lnTo>
                  <a:lnTo>
                    <a:pt x="0" y="508"/>
                  </a:lnTo>
                  <a:lnTo>
                    <a:pt x="39" y="586"/>
                  </a:lnTo>
                  <a:lnTo>
                    <a:pt x="78" y="664"/>
                  </a:lnTo>
                  <a:lnTo>
                    <a:pt x="117" y="723"/>
                  </a:lnTo>
                  <a:lnTo>
                    <a:pt x="195" y="781"/>
                  </a:lnTo>
                  <a:lnTo>
                    <a:pt x="254" y="820"/>
                  </a:lnTo>
                  <a:lnTo>
                    <a:pt x="332" y="840"/>
                  </a:lnTo>
                  <a:lnTo>
                    <a:pt x="430" y="859"/>
                  </a:lnTo>
                  <a:lnTo>
                    <a:pt x="3007" y="859"/>
                  </a:lnTo>
                  <a:lnTo>
                    <a:pt x="3085" y="840"/>
                  </a:lnTo>
                  <a:lnTo>
                    <a:pt x="3163" y="820"/>
                  </a:lnTo>
                  <a:lnTo>
                    <a:pt x="3241" y="781"/>
                  </a:lnTo>
                  <a:lnTo>
                    <a:pt x="3299" y="723"/>
                  </a:lnTo>
                  <a:lnTo>
                    <a:pt x="3358" y="664"/>
                  </a:lnTo>
                  <a:lnTo>
                    <a:pt x="3397" y="586"/>
                  </a:lnTo>
                  <a:lnTo>
                    <a:pt x="3417" y="508"/>
                  </a:lnTo>
                  <a:lnTo>
                    <a:pt x="3436" y="430"/>
                  </a:lnTo>
                  <a:lnTo>
                    <a:pt x="3417" y="332"/>
                  </a:lnTo>
                  <a:lnTo>
                    <a:pt x="3397" y="254"/>
                  </a:lnTo>
                  <a:lnTo>
                    <a:pt x="3358" y="195"/>
                  </a:lnTo>
                  <a:lnTo>
                    <a:pt x="3299" y="117"/>
                  </a:lnTo>
                  <a:lnTo>
                    <a:pt x="3241" y="78"/>
                  </a:lnTo>
                  <a:lnTo>
                    <a:pt x="3163" y="39"/>
                  </a:lnTo>
                  <a:lnTo>
                    <a:pt x="3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11"/>
            <p:cNvSpPr/>
            <p:nvPr/>
          </p:nvSpPr>
          <p:spPr>
            <a:xfrm>
              <a:off x="6698692" y="2333905"/>
              <a:ext cx="44083" cy="29388"/>
            </a:xfrm>
            <a:custGeom>
              <a:avLst/>
              <a:gdLst/>
              <a:ahLst/>
              <a:cxnLst/>
              <a:rect l="l" t="t" r="r" b="b"/>
              <a:pathLst>
                <a:path w="1290" h="860" extrusionOk="0">
                  <a:moveTo>
                    <a:pt x="79" y="0"/>
                  </a:moveTo>
                  <a:lnTo>
                    <a:pt x="157" y="39"/>
                  </a:lnTo>
                  <a:lnTo>
                    <a:pt x="235" y="78"/>
                  </a:lnTo>
                  <a:lnTo>
                    <a:pt x="294" y="117"/>
                  </a:lnTo>
                  <a:lnTo>
                    <a:pt x="352" y="195"/>
                  </a:lnTo>
                  <a:lnTo>
                    <a:pt x="391" y="254"/>
                  </a:lnTo>
                  <a:lnTo>
                    <a:pt x="411" y="332"/>
                  </a:lnTo>
                  <a:lnTo>
                    <a:pt x="430" y="430"/>
                  </a:lnTo>
                  <a:lnTo>
                    <a:pt x="411" y="508"/>
                  </a:lnTo>
                  <a:lnTo>
                    <a:pt x="391" y="586"/>
                  </a:lnTo>
                  <a:lnTo>
                    <a:pt x="352" y="664"/>
                  </a:lnTo>
                  <a:lnTo>
                    <a:pt x="294" y="723"/>
                  </a:lnTo>
                  <a:lnTo>
                    <a:pt x="235" y="781"/>
                  </a:lnTo>
                  <a:lnTo>
                    <a:pt x="157" y="820"/>
                  </a:lnTo>
                  <a:lnTo>
                    <a:pt x="79" y="840"/>
                  </a:lnTo>
                  <a:lnTo>
                    <a:pt x="1" y="859"/>
                  </a:lnTo>
                  <a:lnTo>
                    <a:pt x="860" y="859"/>
                  </a:lnTo>
                  <a:lnTo>
                    <a:pt x="938" y="840"/>
                  </a:lnTo>
                  <a:lnTo>
                    <a:pt x="1016" y="820"/>
                  </a:lnTo>
                  <a:lnTo>
                    <a:pt x="1094" y="781"/>
                  </a:lnTo>
                  <a:lnTo>
                    <a:pt x="1152" y="723"/>
                  </a:lnTo>
                  <a:lnTo>
                    <a:pt x="1211" y="664"/>
                  </a:lnTo>
                  <a:lnTo>
                    <a:pt x="1250" y="586"/>
                  </a:lnTo>
                  <a:lnTo>
                    <a:pt x="1270" y="508"/>
                  </a:lnTo>
                  <a:lnTo>
                    <a:pt x="1289" y="430"/>
                  </a:lnTo>
                  <a:lnTo>
                    <a:pt x="1270" y="332"/>
                  </a:lnTo>
                  <a:lnTo>
                    <a:pt x="1250" y="254"/>
                  </a:lnTo>
                  <a:lnTo>
                    <a:pt x="1211" y="195"/>
                  </a:lnTo>
                  <a:lnTo>
                    <a:pt x="1152" y="117"/>
                  </a:lnTo>
                  <a:lnTo>
                    <a:pt x="1094" y="78"/>
                  </a:lnTo>
                  <a:lnTo>
                    <a:pt x="1016" y="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2A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11"/>
            <p:cNvSpPr/>
            <p:nvPr/>
          </p:nvSpPr>
          <p:spPr>
            <a:xfrm>
              <a:off x="6460549" y="1990991"/>
              <a:ext cx="78084" cy="70771"/>
            </a:xfrm>
            <a:custGeom>
              <a:avLst/>
              <a:gdLst/>
              <a:ahLst/>
              <a:cxnLst/>
              <a:rect l="l" t="t" r="r" b="b"/>
              <a:pathLst>
                <a:path w="2285" h="2071" extrusionOk="0">
                  <a:moveTo>
                    <a:pt x="1113" y="1"/>
                  </a:moveTo>
                  <a:lnTo>
                    <a:pt x="0" y="2070"/>
                  </a:lnTo>
                  <a:lnTo>
                    <a:pt x="2284" y="2070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12"/>
          <p:cNvSpPr/>
          <p:nvPr/>
        </p:nvSpPr>
        <p:spPr>
          <a:xfrm>
            <a:off x="1489393" y="517978"/>
            <a:ext cx="7026299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12"/>
          <p:cNvSpPr txBox="1">
            <a:spLocks noGrp="1"/>
          </p:cNvSpPr>
          <p:nvPr>
            <p:ph type="title"/>
          </p:nvPr>
        </p:nvSpPr>
        <p:spPr>
          <a:xfrm>
            <a:off x="982017" y="567750"/>
            <a:ext cx="8041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solidFill>
                  <a:schemeClr val="lt1"/>
                </a:solidFill>
              </a:rPr>
              <a:t>Software design and architecture concept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510" name="Google Shape;2510;p12"/>
          <p:cNvSpPr txBox="1"/>
          <p:nvPr/>
        </p:nvSpPr>
        <p:spPr>
          <a:xfrm>
            <a:off x="-68476" y="2995314"/>
            <a:ext cx="3144697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Concurrent processing</a:t>
            </a:r>
            <a:endParaRPr sz="2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511" name="Google Shape;2511;p12"/>
          <p:cNvSpPr/>
          <p:nvPr/>
        </p:nvSpPr>
        <p:spPr>
          <a:xfrm>
            <a:off x="3239991" y="2921609"/>
            <a:ext cx="600900" cy="600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512" name="Google Shape;2512;p12"/>
          <p:cNvGrpSpPr/>
          <p:nvPr/>
        </p:nvGrpSpPr>
        <p:grpSpPr>
          <a:xfrm>
            <a:off x="3331640" y="3022630"/>
            <a:ext cx="436909" cy="436910"/>
            <a:chOff x="2684007" y="5171915"/>
            <a:chExt cx="436909" cy="436910"/>
          </a:xfrm>
        </p:grpSpPr>
        <p:sp>
          <p:nvSpPr>
            <p:cNvPr id="2513" name="Google Shape;2513;p12"/>
            <p:cNvSpPr/>
            <p:nvPr/>
          </p:nvSpPr>
          <p:spPr>
            <a:xfrm>
              <a:off x="2876354" y="5171915"/>
              <a:ext cx="52181" cy="50863"/>
            </a:xfrm>
            <a:custGeom>
              <a:avLst/>
              <a:gdLst/>
              <a:ahLst/>
              <a:cxnLst/>
              <a:rect l="l" t="t" r="r" b="b"/>
              <a:pathLst>
                <a:path w="1504" h="1466" extrusionOk="0">
                  <a:moveTo>
                    <a:pt x="742" y="1"/>
                  </a:moveTo>
                  <a:lnTo>
                    <a:pt x="684" y="20"/>
                  </a:lnTo>
                  <a:lnTo>
                    <a:pt x="645" y="79"/>
                  </a:lnTo>
                  <a:lnTo>
                    <a:pt x="508" y="372"/>
                  </a:lnTo>
                  <a:lnTo>
                    <a:pt x="469" y="411"/>
                  </a:lnTo>
                  <a:lnTo>
                    <a:pt x="411" y="430"/>
                  </a:lnTo>
                  <a:lnTo>
                    <a:pt x="98" y="469"/>
                  </a:lnTo>
                  <a:lnTo>
                    <a:pt x="40" y="509"/>
                  </a:lnTo>
                  <a:lnTo>
                    <a:pt x="1" y="548"/>
                  </a:lnTo>
                  <a:lnTo>
                    <a:pt x="1" y="626"/>
                  </a:lnTo>
                  <a:lnTo>
                    <a:pt x="20" y="684"/>
                  </a:lnTo>
                  <a:lnTo>
                    <a:pt x="254" y="899"/>
                  </a:lnTo>
                  <a:lnTo>
                    <a:pt x="293" y="958"/>
                  </a:lnTo>
                  <a:lnTo>
                    <a:pt x="293" y="1016"/>
                  </a:lnTo>
                  <a:lnTo>
                    <a:pt x="235" y="1328"/>
                  </a:lnTo>
                  <a:lnTo>
                    <a:pt x="254" y="1407"/>
                  </a:lnTo>
                  <a:lnTo>
                    <a:pt x="293" y="1446"/>
                  </a:lnTo>
                  <a:lnTo>
                    <a:pt x="352" y="1465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742" y="1289"/>
                  </a:lnTo>
                  <a:lnTo>
                    <a:pt x="801" y="1309"/>
                  </a:lnTo>
                  <a:lnTo>
                    <a:pt x="1094" y="1465"/>
                  </a:lnTo>
                  <a:lnTo>
                    <a:pt x="1152" y="1465"/>
                  </a:lnTo>
                  <a:lnTo>
                    <a:pt x="1211" y="1446"/>
                  </a:lnTo>
                  <a:lnTo>
                    <a:pt x="1250" y="1407"/>
                  </a:lnTo>
                  <a:lnTo>
                    <a:pt x="1270" y="1328"/>
                  </a:lnTo>
                  <a:lnTo>
                    <a:pt x="1211" y="1016"/>
                  </a:lnTo>
                  <a:lnTo>
                    <a:pt x="1211" y="958"/>
                  </a:lnTo>
                  <a:lnTo>
                    <a:pt x="1250" y="899"/>
                  </a:lnTo>
                  <a:lnTo>
                    <a:pt x="1484" y="684"/>
                  </a:lnTo>
                  <a:lnTo>
                    <a:pt x="1504" y="626"/>
                  </a:lnTo>
                  <a:lnTo>
                    <a:pt x="1504" y="548"/>
                  </a:lnTo>
                  <a:lnTo>
                    <a:pt x="1465" y="509"/>
                  </a:lnTo>
                  <a:lnTo>
                    <a:pt x="1406" y="469"/>
                  </a:lnTo>
                  <a:lnTo>
                    <a:pt x="1094" y="430"/>
                  </a:lnTo>
                  <a:lnTo>
                    <a:pt x="1035" y="411"/>
                  </a:lnTo>
                  <a:lnTo>
                    <a:pt x="996" y="372"/>
                  </a:lnTo>
                  <a:lnTo>
                    <a:pt x="860" y="79"/>
                  </a:lnTo>
                  <a:lnTo>
                    <a:pt x="821" y="2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12"/>
            <p:cNvSpPr/>
            <p:nvPr/>
          </p:nvSpPr>
          <p:spPr>
            <a:xfrm>
              <a:off x="2969821" y="5196306"/>
              <a:ext cx="52875" cy="51522"/>
            </a:xfrm>
            <a:custGeom>
              <a:avLst/>
              <a:gdLst/>
              <a:ahLst/>
              <a:cxnLst/>
              <a:rect l="l" t="t" r="r" b="b"/>
              <a:pathLst>
                <a:path w="1524" h="1485" extrusionOk="0">
                  <a:moveTo>
                    <a:pt x="762" y="1"/>
                  </a:moveTo>
                  <a:lnTo>
                    <a:pt x="703" y="20"/>
                  </a:lnTo>
                  <a:lnTo>
                    <a:pt x="664" y="79"/>
                  </a:lnTo>
                  <a:lnTo>
                    <a:pt x="508" y="37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89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40" y="684"/>
                  </a:lnTo>
                  <a:lnTo>
                    <a:pt x="274" y="918"/>
                  </a:lnTo>
                  <a:lnTo>
                    <a:pt x="294" y="957"/>
                  </a:lnTo>
                  <a:lnTo>
                    <a:pt x="294" y="1016"/>
                  </a:lnTo>
                  <a:lnTo>
                    <a:pt x="254" y="1348"/>
                  </a:lnTo>
                  <a:lnTo>
                    <a:pt x="254" y="1406"/>
                  </a:lnTo>
                  <a:lnTo>
                    <a:pt x="294" y="146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821" y="1309"/>
                  </a:lnTo>
                  <a:lnTo>
                    <a:pt x="1094" y="1465"/>
                  </a:lnTo>
                  <a:lnTo>
                    <a:pt x="1172" y="1484"/>
                  </a:lnTo>
                  <a:lnTo>
                    <a:pt x="1231" y="1465"/>
                  </a:lnTo>
                  <a:lnTo>
                    <a:pt x="1270" y="1406"/>
                  </a:lnTo>
                  <a:lnTo>
                    <a:pt x="1270" y="1348"/>
                  </a:lnTo>
                  <a:lnTo>
                    <a:pt x="1211" y="1016"/>
                  </a:lnTo>
                  <a:lnTo>
                    <a:pt x="1231" y="957"/>
                  </a:lnTo>
                  <a:lnTo>
                    <a:pt x="1250" y="918"/>
                  </a:lnTo>
                  <a:lnTo>
                    <a:pt x="1484" y="684"/>
                  </a:lnTo>
                  <a:lnTo>
                    <a:pt x="1523" y="625"/>
                  </a:lnTo>
                  <a:lnTo>
                    <a:pt x="1523" y="567"/>
                  </a:lnTo>
                  <a:lnTo>
                    <a:pt x="1484" y="508"/>
                  </a:lnTo>
                  <a:lnTo>
                    <a:pt x="1426" y="489"/>
                  </a:lnTo>
                  <a:lnTo>
                    <a:pt x="1094" y="430"/>
                  </a:lnTo>
                  <a:lnTo>
                    <a:pt x="1055" y="411"/>
                  </a:lnTo>
                  <a:lnTo>
                    <a:pt x="1016" y="372"/>
                  </a:lnTo>
                  <a:lnTo>
                    <a:pt x="860" y="79"/>
                  </a:lnTo>
                  <a:lnTo>
                    <a:pt x="821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12"/>
            <p:cNvSpPr/>
            <p:nvPr/>
          </p:nvSpPr>
          <p:spPr>
            <a:xfrm>
              <a:off x="2969821" y="5532947"/>
              <a:ext cx="52875" cy="51487"/>
            </a:xfrm>
            <a:custGeom>
              <a:avLst/>
              <a:gdLst/>
              <a:ahLst/>
              <a:cxnLst/>
              <a:rect l="l" t="t" r="r" b="b"/>
              <a:pathLst>
                <a:path w="1524" h="1484" extrusionOk="0">
                  <a:moveTo>
                    <a:pt x="762" y="0"/>
                  </a:moveTo>
                  <a:lnTo>
                    <a:pt x="703" y="20"/>
                  </a:lnTo>
                  <a:lnTo>
                    <a:pt x="664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30" y="430"/>
                  </a:lnTo>
                  <a:lnTo>
                    <a:pt x="98" y="488"/>
                  </a:lnTo>
                  <a:lnTo>
                    <a:pt x="40" y="508"/>
                  </a:lnTo>
                  <a:lnTo>
                    <a:pt x="1" y="566"/>
                  </a:lnTo>
                  <a:lnTo>
                    <a:pt x="1" y="625"/>
                  </a:lnTo>
                  <a:lnTo>
                    <a:pt x="40" y="683"/>
                  </a:lnTo>
                  <a:lnTo>
                    <a:pt x="274" y="918"/>
                  </a:lnTo>
                  <a:lnTo>
                    <a:pt x="294" y="957"/>
                  </a:lnTo>
                  <a:lnTo>
                    <a:pt x="294" y="1015"/>
                  </a:lnTo>
                  <a:lnTo>
                    <a:pt x="254" y="1347"/>
                  </a:lnTo>
                  <a:lnTo>
                    <a:pt x="254" y="1406"/>
                  </a:lnTo>
                  <a:lnTo>
                    <a:pt x="294" y="1445"/>
                  </a:lnTo>
                  <a:lnTo>
                    <a:pt x="352" y="1484"/>
                  </a:lnTo>
                  <a:lnTo>
                    <a:pt x="411" y="1464"/>
                  </a:lnTo>
                  <a:lnTo>
                    <a:pt x="703" y="1308"/>
                  </a:lnTo>
                  <a:lnTo>
                    <a:pt x="762" y="1289"/>
                  </a:lnTo>
                  <a:lnTo>
                    <a:pt x="821" y="1308"/>
                  </a:lnTo>
                  <a:lnTo>
                    <a:pt x="1094" y="1464"/>
                  </a:lnTo>
                  <a:lnTo>
                    <a:pt x="1172" y="1484"/>
                  </a:lnTo>
                  <a:lnTo>
                    <a:pt x="1231" y="1445"/>
                  </a:lnTo>
                  <a:lnTo>
                    <a:pt x="1270" y="1406"/>
                  </a:lnTo>
                  <a:lnTo>
                    <a:pt x="1270" y="1347"/>
                  </a:lnTo>
                  <a:lnTo>
                    <a:pt x="1211" y="1015"/>
                  </a:lnTo>
                  <a:lnTo>
                    <a:pt x="1231" y="957"/>
                  </a:lnTo>
                  <a:lnTo>
                    <a:pt x="1250" y="918"/>
                  </a:lnTo>
                  <a:lnTo>
                    <a:pt x="1484" y="683"/>
                  </a:lnTo>
                  <a:lnTo>
                    <a:pt x="1523" y="625"/>
                  </a:lnTo>
                  <a:lnTo>
                    <a:pt x="1523" y="566"/>
                  </a:lnTo>
                  <a:lnTo>
                    <a:pt x="1484" y="508"/>
                  </a:lnTo>
                  <a:lnTo>
                    <a:pt x="1426" y="488"/>
                  </a:lnTo>
                  <a:lnTo>
                    <a:pt x="1094" y="430"/>
                  </a:lnTo>
                  <a:lnTo>
                    <a:pt x="1055" y="410"/>
                  </a:lnTo>
                  <a:lnTo>
                    <a:pt x="1016" y="371"/>
                  </a:lnTo>
                  <a:lnTo>
                    <a:pt x="860" y="78"/>
                  </a:lnTo>
                  <a:lnTo>
                    <a:pt x="821" y="2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12"/>
            <p:cNvSpPr/>
            <p:nvPr/>
          </p:nvSpPr>
          <p:spPr>
            <a:xfrm>
              <a:off x="2782227" y="5196306"/>
              <a:ext cx="52840" cy="51522"/>
            </a:xfrm>
            <a:custGeom>
              <a:avLst/>
              <a:gdLst/>
              <a:ahLst/>
              <a:cxnLst/>
              <a:rect l="l" t="t" r="r" b="b"/>
              <a:pathLst>
                <a:path w="1523" h="1485" extrusionOk="0">
                  <a:moveTo>
                    <a:pt x="761" y="1"/>
                  </a:moveTo>
                  <a:lnTo>
                    <a:pt x="703" y="20"/>
                  </a:lnTo>
                  <a:lnTo>
                    <a:pt x="664" y="79"/>
                  </a:lnTo>
                  <a:lnTo>
                    <a:pt x="508" y="37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89"/>
                  </a:lnTo>
                  <a:lnTo>
                    <a:pt x="39" y="508"/>
                  </a:lnTo>
                  <a:lnTo>
                    <a:pt x="0" y="567"/>
                  </a:lnTo>
                  <a:lnTo>
                    <a:pt x="0" y="625"/>
                  </a:lnTo>
                  <a:lnTo>
                    <a:pt x="39" y="684"/>
                  </a:lnTo>
                  <a:lnTo>
                    <a:pt x="273" y="918"/>
                  </a:lnTo>
                  <a:lnTo>
                    <a:pt x="293" y="957"/>
                  </a:lnTo>
                  <a:lnTo>
                    <a:pt x="312" y="1016"/>
                  </a:lnTo>
                  <a:lnTo>
                    <a:pt x="254" y="1348"/>
                  </a:lnTo>
                  <a:lnTo>
                    <a:pt x="254" y="1406"/>
                  </a:lnTo>
                  <a:lnTo>
                    <a:pt x="293" y="1465"/>
                  </a:lnTo>
                  <a:lnTo>
                    <a:pt x="351" y="1484"/>
                  </a:lnTo>
                  <a:lnTo>
                    <a:pt x="430" y="1465"/>
                  </a:lnTo>
                  <a:lnTo>
                    <a:pt x="703" y="1309"/>
                  </a:lnTo>
                  <a:lnTo>
                    <a:pt x="820" y="1309"/>
                  </a:lnTo>
                  <a:lnTo>
                    <a:pt x="1113" y="1465"/>
                  </a:lnTo>
                  <a:lnTo>
                    <a:pt x="1171" y="1484"/>
                  </a:lnTo>
                  <a:lnTo>
                    <a:pt x="1230" y="1465"/>
                  </a:lnTo>
                  <a:lnTo>
                    <a:pt x="1269" y="1406"/>
                  </a:lnTo>
                  <a:lnTo>
                    <a:pt x="1269" y="1348"/>
                  </a:lnTo>
                  <a:lnTo>
                    <a:pt x="1230" y="1016"/>
                  </a:lnTo>
                  <a:lnTo>
                    <a:pt x="1230" y="957"/>
                  </a:lnTo>
                  <a:lnTo>
                    <a:pt x="1249" y="918"/>
                  </a:lnTo>
                  <a:lnTo>
                    <a:pt x="1484" y="684"/>
                  </a:lnTo>
                  <a:lnTo>
                    <a:pt x="1523" y="625"/>
                  </a:lnTo>
                  <a:lnTo>
                    <a:pt x="1523" y="567"/>
                  </a:lnTo>
                  <a:lnTo>
                    <a:pt x="1484" y="508"/>
                  </a:lnTo>
                  <a:lnTo>
                    <a:pt x="1425" y="489"/>
                  </a:lnTo>
                  <a:lnTo>
                    <a:pt x="1093" y="430"/>
                  </a:lnTo>
                  <a:lnTo>
                    <a:pt x="1054" y="411"/>
                  </a:lnTo>
                  <a:lnTo>
                    <a:pt x="1015" y="372"/>
                  </a:lnTo>
                  <a:lnTo>
                    <a:pt x="859" y="79"/>
                  </a:lnTo>
                  <a:lnTo>
                    <a:pt x="820" y="20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12"/>
            <p:cNvSpPr/>
            <p:nvPr/>
          </p:nvSpPr>
          <p:spPr>
            <a:xfrm>
              <a:off x="2782227" y="5532947"/>
              <a:ext cx="52840" cy="51487"/>
            </a:xfrm>
            <a:custGeom>
              <a:avLst/>
              <a:gdLst/>
              <a:ahLst/>
              <a:cxnLst/>
              <a:rect l="l" t="t" r="r" b="b"/>
              <a:pathLst>
                <a:path w="1523" h="1484" extrusionOk="0">
                  <a:moveTo>
                    <a:pt x="761" y="0"/>
                  </a:moveTo>
                  <a:lnTo>
                    <a:pt x="703" y="20"/>
                  </a:lnTo>
                  <a:lnTo>
                    <a:pt x="664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30" y="430"/>
                  </a:lnTo>
                  <a:lnTo>
                    <a:pt x="98" y="488"/>
                  </a:lnTo>
                  <a:lnTo>
                    <a:pt x="39" y="508"/>
                  </a:lnTo>
                  <a:lnTo>
                    <a:pt x="0" y="566"/>
                  </a:lnTo>
                  <a:lnTo>
                    <a:pt x="0" y="625"/>
                  </a:lnTo>
                  <a:lnTo>
                    <a:pt x="39" y="683"/>
                  </a:lnTo>
                  <a:lnTo>
                    <a:pt x="273" y="918"/>
                  </a:lnTo>
                  <a:lnTo>
                    <a:pt x="293" y="957"/>
                  </a:lnTo>
                  <a:lnTo>
                    <a:pt x="312" y="1015"/>
                  </a:lnTo>
                  <a:lnTo>
                    <a:pt x="254" y="1347"/>
                  </a:lnTo>
                  <a:lnTo>
                    <a:pt x="254" y="1406"/>
                  </a:lnTo>
                  <a:lnTo>
                    <a:pt x="293" y="1445"/>
                  </a:lnTo>
                  <a:lnTo>
                    <a:pt x="351" y="1484"/>
                  </a:lnTo>
                  <a:lnTo>
                    <a:pt x="430" y="1464"/>
                  </a:lnTo>
                  <a:lnTo>
                    <a:pt x="703" y="1308"/>
                  </a:lnTo>
                  <a:lnTo>
                    <a:pt x="761" y="1289"/>
                  </a:lnTo>
                  <a:lnTo>
                    <a:pt x="820" y="1308"/>
                  </a:lnTo>
                  <a:lnTo>
                    <a:pt x="1113" y="1464"/>
                  </a:lnTo>
                  <a:lnTo>
                    <a:pt x="1171" y="1484"/>
                  </a:lnTo>
                  <a:lnTo>
                    <a:pt x="1230" y="1445"/>
                  </a:lnTo>
                  <a:lnTo>
                    <a:pt x="1269" y="1406"/>
                  </a:lnTo>
                  <a:lnTo>
                    <a:pt x="1269" y="1347"/>
                  </a:lnTo>
                  <a:lnTo>
                    <a:pt x="1230" y="1015"/>
                  </a:lnTo>
                  <a:lnTo>
                    <a:pt x="1230" y="957"/>
                  </a:lnTo>
                  <a:lnTo>
                    <a:pt x="1249" y="918"/>
                  </a:lnTo>
                  <a:lnTo>
                    <a:pt x="1484" y="683"/>
                  </a:lnTo>
                  <a:lnTo>
                    <a:pt x="1523" y="625"/>
                  </a:lnTo>
                  <a:lnTo>
                    <a:pt x="1523" y="566"/>
                  </a:lnTo>
                  <a:lnTo>
                    <a:pt x="1484" y="508"/>
                  </a:lnTo>
                  <a:lnTo>
                    <a:pt x="1425" y="488"/>
                  </a:lnTo>
                  <a:lnTo>
                    <a:pt x="1093" y="430"/>
                  </a:lnTo>
                  <a:lnTo>
                    <a:pt x="1054" y="410"/>
                  </a:lnTo>
                  <a:lnTo>
                    <a:pt x="1015" y="371"/>
                  </a:lnTo>
                  <a:lnTo>
                    <a:pt x="859" y="78"/>
                  </a:lnTo>
                  <a:lnTo>
                    <a:pt x="820" y="2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12"/>
            <p:cNvSpPr/>
            <p:nvPr/>
          </p:nvSpPr>
          <p:spPr>
            <a:xfrm>
              <a:off x="3046357" y="5461823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42" y="0"/>
                  </a:moveTo>
                  <a:lnTo>
                    <a:pt x="684" y="20"/>
                  </a:lnTo>
                  <a:lnTo>
                    <a:pt x="645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11" y="430"/>
                  </a:lnTo>
                  <a:lnTo>
                    <a:pt x="98" y="488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7"/>
                  </a:lnTo>
                  <a:lnTo>
                    <a:pt x="254" y="1406"/>
                  </a:lnTo>
                  <a:lnTo>
                    <a:pt x="293" y="146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8"/>
                  </a:lnTo>
                  <a:lnTo>
                    <a:pt x="801" y="1308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65"/>
                  </a:lnTo>
                  <a:lnTo>
                    <a:pt x="1250" y="1406"/>
                  </a:lnTo>
                  <a:lnTo>
                    <a:pt x="1270" y="1347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65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8"/>
                  </a:lnTo>
                  <a:lnTo>
                    <a:pt x="1094" y="430"/>
                  </a:lnTo>
                  <a:lnTo>
                    <a:pt x="1035" y="410"/>
                  </a:lnTo>
                  <a:lnTo>
                    <a:pt x="996" y="371"/>
                  </a:lnTo>
                  <a:lnTo>
                    <a:pt x="860" y="78"/>
                  </a:lnTo>
                  <a:lnTo>
                    <a:pt x="801" y="20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12"/>
            <p:cNvSpPr/>
            <p:nvPr/>
          </p:nvSpPr>
          <p:spPr>
            <a:xfrm>
              <a:off x="3046357" y="5267430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42" y="1"/>
                  </a:moveTo>
                  <a:lnTo>
                    <a:pt x="684" y="20"/>
                  </a:lnTo>
                  <a:lnTo>
                    <a:pt x="645" y="79"/>
                  </a:lnTo>
                  <a:lnTo>
                    <a:pt x="508" y="371"/>
                  </a:lnTo>
                  <a:lnTo>
                    <a:pt x="469" y="411"/>
                  </a:lnTo>
                  <a:lnTo>
                    <a:pt x="411" y="430"/>
                  </a:lnTo>
                  <a:lnTo>
                    <a:pt x="98" y="489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8"/>
                  </a:lnTo>
                  <a:lnTo>
                    <a:pt x="254" y="1406"/>
                  </a:lnTo>
                  <a:lnTo>
                    <a:pt x="293" y="144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742" y="1289"/>
                  </a:lnTo>
                  <a:lnTo>
                    <a:pt x="801" y="1309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45"/>
                  </a:lnTo>
                  <a:lnTo>
                    <a:pt x="1250" y="1406"/>
                  </a:lnTo>
                  <a:lnTo>
                    <a:pt x="1270" y="1348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65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9"/>
                  </a:lnTo>
                  <a:lnTo>
                    <a:pt x="1094" y="430"/>
                  </a:lnTo>
                  <a:lnTo>
                    <a:pt x="1035" y="411"/>
                  </a:lnTo>
                  <a:lnTo>
                    <a:pt x="996" y="371"/>
                  </a:lnTo>
                  <a:lnTo>
                    <a:pt x="860" y="79"/>
                  </a:lnTo>
                  <a:lnTo>
                    <a:pt x="801" y="2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12"/>
            <p:cNvSpPr/>
            <p:nvPr/>
          </p:nvSpPr>
          <p:spPr>
            <a:xfrm>
              <a:off x="2706350" y="5461823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62" y="0"/>
                  </a:moveTo>
                  <a:lnTo>
                    <a:pt x="684" y="20"/>
                  </a:lnTo>
                  <a:lnTo>
                    <a:pt x="645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11" y="430"/>
                  </a:lnTo>
                  <a:lnTo>
                    <a:pt x="98" y="488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7"/>
                  </a:lnTo>
                  <a:lnTo>
                    <a:pt x="254" y="1406"/>
                  </a:lnTo>
                  <a:lnTo>
                    <a:pt x="293" y="146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8"/>
                  </a:lnTo>
                  <a:lnTo>
                    <a:pt x="801" y="1308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65"/>
                  </a:lnTo>
                  <a:lnTo>
                    <a:pt x="1250" y="1406"/>
                  </a:lnTo>
                  <a:lnTo>
                    <a:pt x="1270" y="1347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84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8"/>
                  </a:lnTo>
                  <a:lnTo>
                    <a:pt x="1094" y="430"/>
                  </a:lnTo>
                  <a:lnTo>
                    <a:pt x="1035" y="410"/>
                  </a:lnTo>
                  <a:lnTo>
                    <a:pt x="996" y="371"/>
                  </a:lnTo>
                  <a:lnTo>
                    <a:pt x="860" y="78"/>
                  </a:lnTo>
                  <a:lnTo>
                    <a:pt x="821" y="2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12"/>
            <p:cNvSpPr/>
            <p:nvPr/>
          </p:nvSpPr>
          <p:spPr>
            <a:xfrm>
              <a:off x="2706350" y="5267430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62" y="1"/>
                  </a:moveTo>
                  <a:lnTo>
                    <a:pt x="684" y="20"/>
                  </a:lnTo>
                  <a:lnTo>
                    <a:pt x="645" y="79"/>
                  </a:lnTo>
                  <a:lnTo>
                    <a:pt x="508" y="371"/>
                  </a:lnTo>
                  <a:lnTo>
                    <a:pt x="469" y="411"/>
                  </a:lnTo>
                  <a:lnTo>
                    <a:pt x="411" y="430"/>
                  </a:lnTo>
                  <a:lnTo>
                    <a:pt x="98" y="489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8"/>
                  </a:lnTo>
                  <a:lnTo>
                    <a:pt x="254" y="1406"/>
                  </a:lnTo>
                  <a:lnTo>
                    <a:pt x="293" y="144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762" y="1289"/>
                  </a:lnTo>
                  <a:lnTo>
                    <a:pt x="801" y="1309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45"/>
                  </a:lnTo>
                  <a:lnTo>
                    <a:pt x="1250" y="1406"/>
                  </a:lnTo>
                  <a:lnTo>
                    <a:pt x="1270" y="1348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84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9"/>
                  </a:lnTo>
                  <a:lnTo>
                    <a:pt x="1094" y="430"/>
                  </a:lnTo>
                  <a:lnTo>
                    <a:pt x="1035" y="411"/>
                  </a:lnTo>
                  <a:lnTo>
                    <a:pt x="996" y="371"/>
                  </a:lnTo>
                  <a:lnTo>
                    <a:pt x="860" y="79"/>
                  </a:lnTo>
                  <a:lnTo>
                    <a:pt x="821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12"/>
            <p:cNvSpPr/>
            <p:nvPr/>
          </p:nvSpPr>
          <p:spPr>
            <a:xfrm>
              <a:off x="3068041" y="5364956"/>
              <a:ext cx="52875" cy="50828"/>
            </a:xfrm>
            <a:custGeom>
              <a:avLst/>
              <a:gdLst/>
              <a:ahLst/>
              <a:cxnLst/>
              <a:rect l="l" t="t" r="r" b="b"/>
              <a:pathLst>
                <a:path w="1524" h="1465" extrusionOk="0">
                  <a:moveTo>
                    <a:pt x="762" y="1"/>
                  </a:moveTo>
                  <a:lnTo>
                    <a:pt x="703" y="20"/>
                  </a:lnTo>
                  <a:lnTo>
                    <a:pt x="664" y="59"/>
                  </a:lnTo>
                  <a:lnTo>
                    <a:pt x="508" y="35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69"/>
                  </a:lnTo>
                  <a:lnTo>
                    <a:pt x="39" y="508"/>
                  </a:lnTo>
                  <a:lnTo>
                    <a:pt x="0" y="547"/>
                  </a:lnTo>
                  <a:lnTo>
                    <a:pt x="0" y="606"/>
                  </a:lnTo>
                  <a:lnTo>
                    <a:pt x="39" y="664"/>
                  </a:lnTo>
                  <a:lnTo>
                    <a:pt x="274" y="899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54" y="1328"/>
                  </a:lnTo>
                  <a:lnTo>
                    <a:pt x="254" y="1387"/>
                  </a:lnTo>
                  <a:lnTo>
                    <a:pt x="293" y="1445"/>
                  </a:lnTo>
                  <a:lnTo>
                    <a:pt x="352" y="1465"/>
                  </a:lnTo>
                  <a:lnTo>
                    <a:pt x="410" y="1445"/>
                  </a:lnTo>
                  <a:lnTo>
                    <a:pt x="703" y="1309"/>
                  </a:lnTo>
                  <a:lnTo>
                    <a:pt x="762" y="1289"/>
                  </a:lnTo>
                  <a:lnTo>
                    <a:pt x="820" y="1309"/>
                  </a:lnTo>
                  <a:lnTo>
                    <a:pt x="1094" y="1445"/>
                  </a:lnTo>
                  <a:lnTo>
                    <a:pt x="1172" y="1465"/>
                  </a:lnTo>
                  <a:lnTo>
                    <a:pt x="1230" y="1445"/>
                  </a:lnTo>
                  <a:lnTo>
                    <a:pt x="1269" y="1387"/>
                  </a:lnTo>
                  <a:lnTo>
                    <a:pt x="1269" y="1328"/>
                  </a:lnTo>
                  <a:lnTo>
                    <a:pt x="1211" y="1016"/>
                  </a:lnTo>
                  <a:lnTo>
                    <a:pt x="1230" y="957"/>
                  </a:lnTo>
                  <a:lnTo>
                    <a:pt x="1250" y="899"/>
                  </a:lnTo>
                  <a:lnTo>
                    <a:pt x="1484" y="664"/>
                  </a:lnTo>
                  <a:lnTo>
                    <a:pt x="1523" y="606"/>
                  </a:lnTo>
                  <a:lnTo>
                    <a:pt x="1523" y="547"/>
                  </a:lnTo>
                  <a:lnTo>
                    <a:pt x="1484" y="508"/>
                  </a:lnTo>
                  <a:lnTo>
                    <a:pt x="1425" y="469"/>
                  </a:lnTo>
                  <a:lnTo>
                    <a:pt x="1094" y="430"/>
                  </a:lnTo>
                  <a:lnTo>
                    <a:pt x="1055" y="411"/>
                  </a:lnTo>
                  <a:lnTo>
                    <a:pt x="1016" y="352"/>
                  </a:lnTo>
                  <a:lnTo>
                    <a:pt x="859" y="59"/>
                  </a:lnTo>
                  <a:lnTo>
                    <a:pt x="820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12"/>
            <p:cNvSpPr/>
            <p:nvPr/>
          </p:nvSpPr>
          <p:spPr>
            <a:xfrm>
              <a:off x="2684007" y="5364956"/>
              <a:ext cx="52875" cy="50828"/>
            </a:xfrm>
            <a:custGeom>
              <a:avLst/>
              <a:gdLst/>
              <a:ahLst/>
              <a:cxnLst/>
              <a:rect l="l" t="t" r="r" b="b"/>
              <a:pathLst>
                <a:path w="1524" h="1465" extrusionOk="0">
                  <a:moveTo>
                    <a:pt x="762" y="1"/>
                  </a:moveTo>
                  <a:lnTo>
                    <a:pt x="703" y="20"/>
                  </a:lnTo>
                  <a:lnTo>
                    <a:pt x="664" y="59"/>
                  </a:lnTo>
                  <a:lnTo>
                    <a:pt x="508" y="35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69"/>
                  </a:lnTo>
                  <a:lnTo>
                    <a:pt x="39" y="508"/>
                  </a:lnTo>
                  <a:lnTo>
                    <a:pt x="0" y="547"/>
                  </a:lnTo>
                  <a:lnTo>
                    <a:pt x="0" y="606"/>
                  </a:lnTo>
                  <a:lnTo>
                    <a:pt x="39" y="664"/>
                  </a:lnTo>
                  <a:lnTo>
                    <a:pt x="274" y="899"/>
                  </a:lnTo>
                  <a:lnTo>
                    <a:pt x="293" y="957"/>
                  </a:lnTo>
                  <a:lnTo>
                    <a:pt x="313" y="1016"/>
                  </a:lnTo>
                  <a:lnTo>
                    <a:pt x="254" y="1328"/>
                  </a:lnTo>
                  <a:lnTo>
                    <a:pt x="254" y="1387"/>
                  </a:lnTo>
                  <a:lnTo>
                    <a:pt x="293" y="1445"/>
                  </a:lnTo>
                  <a:lnTo>
                    <a:pt x="352" y="1465"/>
                  </a:lnTo>
                  <a:lnTo>
                    <a:pt x="430" y="1445"/>
                  </a:lnTo>
                  <a:lnTo>
                    <a:pt x="703" y="1309"/>
                  </a:lnTo>
                  <a:lnTo>
                    <a:pt x="762" y="1289"/>
                  </a:lnTo>
                  <a:lnTo>
                    <a:pt x="820" y="1309"/>
                  </a:lnTo>
                  <a:lnTo>
                    <a:pt x="1113" y="1445"/>
                  </a:lnTo>
                  <a:lnTo>
                    <a:pt x="1172" y="1465"/>
                  </a:lnTo>
                  <a:lnTo>
                    <a:pt x="1230" y="1445"/>
                  </a:lnTo>
                  <a:lnTo>
                    <a:pt x="1269" y="1387"/>
                  </a:lnTo>
                  <a:lnTo>
                    <a:pt x="1269" y="1328"/>
                  </a:lnTo>
                  <a:lnTo>
                    <a:pt x="1211" y="1016"/>
                  </a:lnTo>
                  <a:lnTo>
                    <a:pt x="1230" y="957"/>
                  </a:lnTo>
                  <a:lnTo>
                    <a:pt x="1250" y="899"/>
                  </a:lnTo>
                  <a:lnTo>
                    <a:pt x="1484" y="664"/>
                  </a:lnTo>
                  <a:lnTo>
                    <a:pt x="1523" y="606"/>
                  </a:lnTo>
                  <a:lnTo>
                    <a:pt x="1523" y="547"/>
                  </a:lnTo>
                  <a:lnTo>
                    <a:pt x="1484" y="508"/>
                  </a:lnTo>
                  <a:lnTo>
                    <a:pt x="1425" y="469"/>
                  </a:lnTo>
                  <a:lnTo>
                    <a:pt x="1094" y="430"/>
                  </a:lnTo>
                  <a:lnTo>
                    <a:pt x="1055" y="411"/>
                  </a:lnTo>
                  <a:lnTo>
                    <a:pt x="1016" y="352"/>
                  </a:lnTo>
                  <a:lnTo>
                    <a:pt x="859" y="59"/>
                  </a:lnTo>
                  <a:lnTo>
                    <a:pt x="820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12"/>
            <p:cNvSpPr/>
            <p:nvPr/>
          </p:nvSpPr>
          <p:spPr>
            <a:xfrm>
              <a:off x="2876354" y="5557997"/>
              <a:ext cx="52181" cy="50828"/>
            </a:xfrm>
            <a:custGeom>
              <a:avLst/>
              <a:gdLst/>
              <a:ahLst/>
              <a:cxnLst/>
              <a:rect l="l" t="t" r="r" b="b"/>
              <a:pathLst>
                <a:path w="1504" h="1465" extrusionOk="0">
                  <a:moveTo>
                    <a:pt x="742" y="1"/>
                  </a:moveTo>
                  <a:lnTo>
                    <a:pt x="684" y="20"/>
                  </a:lnTo>
                  <a:lnTo>
                    <a:pt x="645" y="59"/>
                  </a:lnTo>
                  <a:lnTo>
                    <a:pt x="508" y="352"/>
                  </a:lnTo>
                  <a:lnTo>
                    <a:pt x="469" y="391"/>
                  </a:lnTo>
                  <a:lnTo>
                    <a:pt x="411" y="410"/>
                  </a:lnTo>
                  <a:lnTo>
                    <a:pt x="98" y="469"/>
                  </a:lnTo>
                  <a:lnTo>
                    <a:pt x="40" y="489"/>
                  </a:lnTo>
                  <a:lnTo>
                    <a:pt x="1" y="547"/>
                  </a:lnTo>
                  <a:lnTo>
                    <a:pt x="1" y="606"/>
                  </a:lnTo>
                  <a:lnTo>
                    <a:pt x="20" y="664"/>
                  </a:lnTo>
                  <a:lnTo>
                    <a:pt x="254" y="899"/>
                  </a:lnTo>
                  <a:lnTo>
                    <a:pt x="293" y="938"/>
                  </a:lnTo>
                  <a:lnTo>
                    <a:pt x="293" y="996"/>
                  </a:lnTo>
                  <a:lnTo>
                    <a:pt x="235" y="1328"/>
                  </a:lnTo>
                  <a:lnTo>
                    <a:pt x="254" y="1387"/>
                  </a:lnTo>
                  <a:lnTo>
                    <a:pt x="293" y="1445"/>
                  </a:lnTo>
                  <a:lnTo>
                    <a:pt x="352" y="1465"/>
                  </a:lnTo>
                  <a:lnTo>
                    <a:pt x="411" y="1445"/>
                  </a:lnTo>
                  <a:lnTo>
                    <a:pt x="703" y="1289"/>
                  </a:lnTo>
                  <a:lnTo>
                    <a:pt x="801" y="1289"/>
                  </a:lnTo>
                  <a:lnTo>
                    <a:pt x="1094" y="1445"/>
                  </a:lnTo>
                  <a:lnTo>
                    <a:pt x="1152" y="1465"/>
                  </a:lnTo>
                  <a:lnTo>
                    <a:pt x="1211" y="1445"/>
                  </a:lnTo>
                  <a:lnTo>
                    <a:pt x="1250" y="1387"/>
                  </a:lnTo>
                  <a:lnTo>
                    <a:pt x="1270" y="1328"/>
                  </a:lnTo>
                  <a:lnTo>
                    <a:pt x="1211" y="996"/>
                  </a:lnTo>
                  <a:lnTo>
                    <a:pt x="1211" y="938"/>
                  </a:lnTo>
                  <a:lnTo>
                    <a:pt x="1250" y="899"/>
                  </a:lnTo>
                  <a:lnTo>
                    <a:pt x="1484" y="664"/>
                  </a:lnTo>
                  <a:lnTo>
                    <a:pt x="1504" y="606"/>
                  </a:lnTo>
                  <a:lnTo>
                    <a:pt x="1504" y="547"/>
                  </a:lnTo>
                  <a:lnTo>
                    <a:pt x="1465" y="489"/>
                  </a:lnTo>
                  <a:lnTo>
                    <a:pt x="1406" y="469"/>
                  </a:lnTo>
                  <a:lnTo>
                    <a:pt x="1094" y="410"/>
                  </a:lnTo>
                  <a:lnTo>
                    <a:pt x="1035" y="391"/>
                  </a:lnTo>
                  <a:lnTo>
                    <a:pt x="996" y="352"/>
                  </a:lnTo>
                  <a:lnTo>
                    <a:pt x="860" y="59"/>
                  </a:lnTo>
                  <a:lnTo>
                    <a:pt x="821" y="2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5" name="Google Shape;2525;p12"/>
          <p:cNvSpPr txBox="1"/>
          <p:nvPr/>
        </p:nvSpPr>
        <p:spPr>
          <a:xfrm>
            <a:off x="4787333" y="1404046"/>
            <a:ext cx="2810857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Design Patterns</a:t>
            </a:r>
            <a:endParaRPr sz="2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526" name="Google Shape;2526;p12"/>
          <p:cNvSpPr/>
          <p:nvPr/>
        </p:nvSpPr>
        <p:spPr>
          <a:xfrm>
            <a:off x="7729183" y="1246855"/>
            <a:ext cx="600900" cy="600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527" name="Google Shape;2527;p12"/>
          <p:cNvGrpSpPr/>
          <p:nvPr/>
        </p:nvGrpSpPr>
        <p:grpSpPr>
          <a:xfrm>
            <a:off x="7841672" y="1346011"/>
            <a:ext cx="411480" cy="411495"/>
            <a:chOff x="3172404" y="1283225"/>
            <a:chExt cx="485694" cy="486343"/>
          </a:xfrm>
        </p:grpSpPr>
        <p:sp>
          <p:nvSpPr>
            <p:cNvPr id="2528" name="Google Shape;2528;p12"/>
            <p:cNvSpPr/>
            <p:nvPr/>
          </p:nvSpPr>
          <p:spPr>
            <a:xfrm>
              <a:off x="3172404" y="1283225"/>
              <a:ext cx="485694" cy="486343"/>
            </a:xfrm>
            <a:custGeom>
              <a:avLst/>
              <a:gdLst/>
              <a:ahLst/>
              <a:cxnLst/>
              <a:rect l="l" t="t" r="r" b="b"/>
              <a:pathLst>
                <a:path w="14213" h="14232" extrusionOk="0">
                  <a:moveTo>
                    <a:pt x="7106" y="0"/>
                  </a:moveTo>
                  <a:lnTo>
                    <a:pt x="6735" y="20"/>
                  </a:lnTo>
                  <a:lnTo>
                    <a:pt x="6365" y="39"/>
                  </a:lnTo>
                  <a:lnTo>
                    <a:pt x="6013" y="98"/>
                  </a:lnTo>
                  <a:lnTo>
                    <a:pt x="5662" y="156"/>
                  </a:lnTo>
                  <a:lnTo>
                    <a:pt x="5330" y="234"/>
                  </a:lnTo>
                  <a:lnTo>
                    <a:pt x="4978" y="332"/>
                  </a:lnTo>
                  <a:lnTo>
                    <a:pt x="4647" y="449"/>
                  </a:lnTo>
                  <a:lnTo>
                    <a:pt x="4334" y="566"/>
                  </a:lnTo>
                  <a:lnTo>
                    <a:pt x="4022" y="703"/>
                  </a:lnTo>
                  <a:lnTo>
                    <a:pt x="3710" y="859"/>
                  </a:lnTo>
                  <a:lnTo>
                    <a:pt x="3417" y="1035"/>
                  </a:lnTo>
                  <a:lnTo>
                    <a:pt x="3124" y="1230"/>
                  </a:lnTo>
                  <a:lnTo>
                    <a:pt x="2851" y="1425"/>
                  </a:lnTo>
                  <a:lnTo>
                    <a:pt x="2577" y="1640"/>
                  </a:lnTo>
                  <a:lnTo>
                    <a:pt x="2323" y="1855"/>
                  </a:lnTo>
                  <a:lnTo>
                    <a:pt x="2070" y="2089"/>
                  </a:lnTo>
                  <a:lnTo>
                    <a:pt x="1835" y="2343"/>
                  </a:lnTo>
                  <a:lnTo>
                    <a:pt x="1621" y="2596"/>
                  </a:lnTo>
                  <a:lnTo>
                    <a:pt x="1406" y="2870"/>
                  </a:lnTo>
                  <a:lnTo>
                    <a:pt x="1211" y="3143"/>
                  </a:lnTo>
                  <a:lnTo>
                    <a:pt x="1015" y="3436"/>
                  </a:lnTo>
                  <a:lnTo>
                    <a:pt x="840" y="3729"/>
                  </a:lnTo>
                  <a:lnTo>
                    <a:pt x="684" y="4041"/>
                  </a:lnTo>
                  <a:lnTo>
                    <a:pt x="547" y="4353"/>
                  </a:lnTo>
                  <a:lnTo>
                    <a:pt x="430" y="4666"/>
                  </a:lnTo>
                  <a:lnTo>
                    <a:pt x="313" y="4998"/>
                  </a:lnTo>
                  <a:lnTo>
                    <a:pt x="215" y="5349"/>
                  </a:lnTo>
                  <a:lnTo>
                    <a:pt x="137" y="5681"/>
                  </a:lnTo>
                  <a:lnTo>
                    <a:pt x="78" y="6032"/>
                  </a:lnTo>
                  <a:lnTo>
                    <a:pt x="20" y="6384"/>
                  </a:lnTo>
                  <a:lnTo>
                    <a:pt x="0" y="6755"/>
                  </a:lnTo>
                  <a:lnTo>
                    <a:pt x="0" y="7126"/>
                  </a:lnTo>
                  <a:lnTo>
                    <a:pt x="0" y="7477"/>
                  </a:lnTo>
                  <a:lnTo>
                    <a:pt x="20" y="7848"/>
                  </a:lnTo>
                  <a:lnTo>
                    <a:pt x="78" y="8199"/>
                  </a:lnTo>
                  <a:lnTo>
                    <a:pt x="137" y="8551"/>
                  </a:lnTo>
                  <a:lnTo>
                    <a:pt x="215" y="8902"/>
                  </a:lnTo>
                  <a:lnTo>
                    <a:pt x="313" y="9234"/>
                  </a:lnTo>
                  <a:lnTo>
                    <a:pt x="430" y="9566"/>
                  </a:lnTo>
                  <a:lnTo>
                    <a:pt x="547" y="9878"/>
                  </a:lnTo>
                  <a:lnTo>
                    <a:pt x="684" y="10191"/>
                  </a:lnTo>
                  <a:lnTo>
                    <a:pt x="840" y="10503"/>
                  </a:lnTo>
                  <a:lnTo>
                    <a:pt x="1015" y="10796"/>
                  </a:lnTo>
                  <a:lnTo>
                    <a:pt x="1211" y="11089"/>
                  </a:lnTo>
                  <a:lnTo>
                    <a:pt x="1406" y="11362"/>
                  </a:lnTo>
                  <a:lnTo>
                    <a:pt x="1621" y="11635"/>
                  </a:lnTo>
                  <a:lnTo>
                    <a:pt x="1835" y="11889"/>
                  </a:lnTo>
                  <a:lnTo>
                    <a:pt x="2070" y="12143"/>
                  </a:lnTo>
                  <a:lnTo>
                    <a:pt x="2323" y="12377"/>
                  </a:lnTo>
                  <a:lnTo>
                    <a:pt x="2577" y="12611"/>
                  </a:lnTo>
                  <a:lnTo>
                    <a:pt x="2851" y="12806"/>
                  </a:lnTo>
                  <a:lnTo>
                    <a:pt x="3124" y="13021"/>
                  </a:lnTo>
                  <a:lnTo>
                    <a:pt x="3417" y="13197"/>
                  </a:lnTo>
                  <a:lnTo>
                    <a:pt x="3710" y="13373"/>
                  </a:lnTo>
                  <a:lnTo>
                    <a:pt x="4022" y="13529"/>
                  </a:lnTo>
                  <a:lnTo>
                    <a:pt x="4334" y="13665"/>
                  </a:lnTo>
                  <a:lnTo>
                    <a:pt x="4647" y="13802"/>
                  </a:lnTo>
                  <a:lnTo>
                    <a:pt x="4978" y="13900"/>
                  </a:lnTo>
                  <a:lnTo>
                    <a:pt x="5330" y="13997"/>
                  </a:lnTo>
                  <a:lnTo>
                    <a:pt x="5662" y="14075"/>
                  </a:lnTo>
                  <a:lnTo>
                    <a:pt x="6013" y="14154"/>
                  </a:lnTo>
                  <a:lnTo>
                    <a:pt x="6365" y="14193"/>
                  </a:lnTo>
                  <a:lnTo>
                    <a:pt x="6735" y="14212"/>
                  </a:lnTo>
                  <a:lnTo>
                    <a:pt x="7106" y="14232"/>
                  </a:lnTo>
                  <a:lnTo>
                    <a:pt x="7458" y="14212"/>
                  </a:lnTo>
                  <a:lnTo>
                    <a:pt x="7829" y="14193"/>
                  </a:lnTo>
                  <a:lnTo>
                    <a:pt x="8180" y="14154"/>
                  </a:lnTo>
                  <a:lnTo>
                    <a:pt x="8531" y="14075"/>
                  </a:lnTo>
                  <a:lnTo>
                    <a:pt x="8883" y="13997"/>
                  </a:lnTo>
                  <a:lnTo>
                    <a:pt x="9215" y="13900"/>
                  </a:lnTo>
                  <a:lnTo>
                    <a:pt x="9547" y="13802"/>
                  </a:lnTo>
                  <a:lnTo>
                    <a:pt x="9859" y="13665"/>
                  </a:lnTo>
                  <a:lnTo>
                    <a:pt x="10191" y="13529"/>
                  </a:lnTo>
                  <a:lnTo>
                    <a:pt x="10484" y="13373"/>
                  </a:lnTo>
                  <a:lnTo>
                    <a:pt x="10776" y="13197"/>
                  </a:lnTo>
                  <a:lnTo>
                    <a:pt x="11069" y="13021"/>
                  </a:lnTo>
                  <a:lnTo>
                    <a:pt x="11362" y="12806"/>
                  </a:lnTo>
                  <a:lnTo>
                    <a:pt x="11616" y="12611"/>
                  </a:lnTo>
                  <a:lnTo>
                    <a:pt x="11889" y="12377"/>
                  </a:lnTo>
                  <a:lnTo>
                    <a:pt x="12123" y="12143"/>
                  </a:lnTo>
                  <a:lnTo>
                    <a:pt x="12358" y="11889"/>
                  </a:lnTo>
                  <a:lnTo>
                    <a:pt x="12592" y="11635"/>
                  </a:lnTo>
                  <a:lnTo>
                    <a:pt x="12787" y="11362"/>
                  </a:lnTo>
                  <a:lnTo>
                    <a:pt x="13002" y="11089"/>
                  </a:lnTo>
                  <a:lnTo>
                    <a:pt x="13178" y="10796"/>
                  </a:lnTo>
                  <a:lnTo>
                    <a:pt x="13353" y="10503"/>
                  </a:lnTo>
                  <a:lnTo>
                    <a:pt x="13510" y="10191"/>
                  </a:lnTo>
                  <a:lnTo>
                    <a:pt x="13646" y="9878"/>
                  </a:lnTo>
                  <a:lnTo>
                    <a:pt x="13783" y="9566"/>
                  </a:lnTo>
                  <a:lnTo>
                    <a:pt x="13880" y="9234"/>
                  </a:lnTo>
                  <a:lnTo>
                    <a:pt x="13978" y="8902"/>
                  </a:lnTo>
                  <a:lnTo>
                    <a:pt x="14056" y="8551"/>
                  </a:lnTo>
                  <a:lnTo>
                    <a:pt x="14134" y="8199"/>
                  </a:lnTo>
                  <a:lnTo>
                    <a:pt x="14173" y="7848"/>
                  </a:lnTo>
                  <a:lnTo>
                    <a:pt x="14193" y="7477"/>
                  </a:lnTo>
                  <a:lnTo>
                    <a:pt x="14212" y="7126"/>
                  </a:lnTo>
                  <a:lnTo>
                    <a:pt x="14193" y="6755"/>
                  </a:lnTo>
                  <a:lnTo>
                    <a:pt x="14173" y="6384"/>
                  </a:lnTo>
                  <a:lnTo>
                    <a:pt x="14134" y="6032"/>
                  </a:lnTo>
                  <a:lnTo>
                    <a:pt x="14056" y="5681"/>
                  </a:lnTo>
                  <a:lnTo>
                    <a:pt x="13978" y="5349"/>
                  </a:lnTo>
                  <a:lnTo>
                    <a:pt x="13880" y="4998"/>
                  </a:lnTo>
                  <a:lnTo>
                    <a:pt x="13783" y="4666"/>
                  </a:lnTo>
                  <a:lnTo>
                    <a:pt x="13646" y="4353"/>
                  </a:lnTo>
                  <a:lnTo>
                    <a:pt x="13510" y="4041"/>
                  </a:lnTo>
                  <a:lnTo>
                    <a:pt x="13353" y="3729"/>
                  </a:lnTo>
                  <a:lnTo>
                    <a:pt x="13178" y="3436"/>
                  </a:lnTo>
                  <a:lnTo>
                    <a:pt x="13002" y="3143"/>
                  </a:lnTo>
                  <a:lnTo>
                    <a:pt x="12787" y="2870"/>
                  </a:lnTo>
                  <a:lnTo>
                    <a:pt x="12592" y="2596"/>
                  </a:lnTo>
                  <a:lnTo>
                    <a:pt x="12358" y="2343"/>
                  </a:lnTo>
                  <a:lnTo>
                    <a:pt x="12123" y="2089"/>
                  </a:lnTo>
                  <a:lnTo>
                    <a:pt x="11889" y="1855"/>
                  </a:lnTo>
                  <a:lnTo>
                    <a:pt x="11616" y="1640"/>
                  </a:lnTo>
                  <a:lnTo>
                    <a:pt x="11362" y="1425"/>
                  </a:lnTo>
                  <a:lnTo>
                    <a:pt x="11069" y="1230"/>
                  </a:lnTo>
                  <a:lnTo>
                    <a:pt x="10776" y="1035"/>
                  </a:lnTo>
                  <a:lnTo>
                    <a:pt x="10484" y="859"/>
                  </a:lnTo>
                  <a:lnTo>
                    <a:pt x="10191" y="703"/>
                  </a:lnTo>
                  <a:lnTo>
                    <a:pt x="9859" y="566"/>
                  </a:lnTo>
                  <a:lnTo>
                    <a:pt x="9547" y="449"/>
                  </a:lnTo>
                  <a:lnTo>
                    <a:pt x="9215" y="332"/>
                  </a:lnTo>
                  <a:lnTo>
                    <a:pt x="8883" y="234"/>
                  </a:lnTo>
                  <a:lnTo>
                    <a:pt x="8531" y="156"/>
                  </a:lnTo>
                  <a:lnTo>
                    <a:pt x="8180" y="98"/>
                  </a:lnTo>
                  <a:lnTo>
                    <a:pt x="7829" y="39"/>
                  </a:lnTo>
                  <a:lnTo>
                    <a:pt x="7458" y="20"/>
                  </a:lnTo>
                  <a:lnTo>
                    <a:pt x="7106" y="0"/>
                  </a:lnTo>
                  <a:close/>
                </a:path>
              </a:pathLst>
            </a:custGeom>
            <a:solidFill>
              <a:srgbClr val="E8A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12"/>
            <p:cNvSpPr/>
            <p:nvPr/>
          </p:nvSpPr>
          <p:spPr>
            <a:xfrm>
              <a:off x="3400535" y="1283225"/>
              <a:ext cx="257558" cy="486343"/>
            </a:xfrm>
            <a:custGeom>
              <a:avLst/>
              <a:gdLst/>
              <a:ahLst/>
              <a:cxnLst/>
              <a:rect l="l" t="t" r="r" b="b"/>
              <a:pathLst>
                <a:path w="7537" h="14232" extrusionOk="0">
                  <a:moveTo>
                    <a:pt x="430" y="0"/>
                  </a:moveTo>
                  <a:lnTo>
                    <a:pt x="1" y="20"/>
                  </a:lnTo>
                  <a:lnTo>
                    <a:pt x="333" y="59"/>
                  </a:lnTo>
                  <a:lnTo>
                    <a:pt x="684" y="98"/>
                  </a:lnTo>
                  <a:lnTo>
                    <a:pt x="1016" y="156"/>
                  </a:lnTo>
                  <a:lnTo>
                    <a:pt x="1348" y="234"/>
                  </a:lnTo>
                  <a:lnTo>
                    <a:pt x="1680" y="332"/>
                  </a:lnTo>
                  <a:lnTo>
                    <a:pt x="1992" y="429"/>
                  </a:lnTo>
                  <a:lnTo>
                    <a:pt x="2304" y="547"/>
                  </a:lnTo>
                  <a:lnTo>
                    <a:pt x="2617" y="683"/>
                  </a:lnTo>
                  <a:lnTo>
                    <a:pt x="2910" y="839"/>
                  </a:lnTo>
                  <a:lnTo>
                    <a:pt x="3202" y="996"/>
                  </a:lnTo>
                  <a:lnTo>
                    <a:pt x="3476" y="1171"/>
                  </a:lnTo>
                  <a:lnTo>
                    <a:pt x="3749" y="1367"/>
                  </a:lnTo>
                  <a:lnTo>
                    <a:pt x="4003" y="1562"/>
                  </a:lnTo>
                  <a:lnTo>
                    <a:pt x="4257" y="1777"/>
                  </a:lnTo>
                  <a:lnTo>
                    <a:pt x="4510" y="1991"/>
                  </a:lnTo>
                  <a:lnTo>
                    <a:pt x="4725" y="2226"/>
                  </a:lnTo>
                  <a:lnTo>
                    <a:pt x="4959" y="2479"/>
                  </a:lnTo>
                  <a:lnTo>
                    <a:pt x="5155" y="2733"/>
                  </a:lnTo>
                  <a:lnTo>
                    <a:pt x="5350" y="2987"/>
                  </a:lnTo>
                  <a:lnTo>
                    <a:pt x="5545" y="3260"/>
                  </a:lnTo>
                  <a:lnTo>
                    <a:pt x="5721" y="3553"/>
                  </a:lnTo>
                  <a:lnTo>
                    <a:pt x="5877" y="3846"/>
                  </a:lnTo>
                  <a:lnTo>
                    <a:pt x="6014" y="4139"/>
                  </a:lnTo>
                  <a:lnTo>
                    <a:pt x="6150" y="4451"/>
                  </a:lnTo>
                  <a:lnTo>
                    <a:pt x="6267" y="4763"/>
                  </a:lnTo>
                  <a:lnTo>
                    <a:pt x="6385" y="5076"/>
                  </a:lnTo>
                  <a:lnTo>
                    <a:pt x="6463" y="5408"/>
                  </a:lnTo>
                  <a:lnTo>
                    <a:pt x="6541" y="5739"/>
                  </a:lnTo>
                  <a:lnTo>
                    <a:pt x="6599" y="6071"/>
                  </a:lnTo>
                  <a:lnTo>
                    <a:pt x="6638" y="6423"/>
                  </a:lnTo>
                  <a:lnTo>
                    <a:pt x="6658" y="6774"/>
                  </a:lnTo>
                  <a:lnTo>
                    <a:pt x="6677" y="7126"/>
                  </a:lnTo>
                  <a:lnTo>
                    <a:pt x="6658" y="7477"/>
                  </a:lnTo>
                  <a:lnTo>
                    <a:pt x="6638" y="7809"/>
                  </a:lnTo>
                  <a:lnTo>
                    <a:pt x="6599" y="8160"/>
                  </a:lnTo>
                  <a:lnTo>
                    <a:pt x="6541" y="8492"/>
                  </a:lnTo>
                  <a:lnTo>
                    <a:pt x="6463" y="8824"/>
                  </a:lnTo>
                  <a:lnTo>
                    <a:pt x="6385" y="9156"/>
                  </a:lnTo>
                  <a:lnTo>
                    <a:pt x="6267" y="9468"/>
                  </a:lnTo>
                  <a:lnTo>
                    <a:pt x="6150" y="9781"/>
                  </a:lnTo>
                  <a:lnTo>
                    <a:pt x="6014" y="10093"/>
                  </a:lnTo>
                  <a:lnTo>
                    <a:pt x="5877" y="10386"/>
                  </a:lnTo>
                  <a:lnTo>
                    <a:pt x="5721" y="10679"/>
                  </a:lnTo>
                  <a:lnTo>
                    <a:pt x="5545" y="10971"/>
                  </a:lnTo>
                  <a:lnTo>
                    <a:pt x="5350" y="11245"/>
                  </a:lnTo>
                  <a:lnTo>
                    <a:pt x="5155" y="11499"/>
                  </a:lnTo>
                  <a:lnTo>
                    <a:pt x="4959" y="11752"/>
                  </a:lnTo>
                  <a:lnTo>
                    <a:pt x="4725" y="12006"/>
                  </a:lnTo>
                  <a:lnTo>
                    <a:pt x="4510" y="12240"/>
                  </a:lnTo>
                  <a:lnTo>
                    <a:pt x="4257" y="12455"/>
                  </a:lnTo>
                  <a:lnTo>
                    <a:pt x="4003" y="12670"/>
                  </a:lnTo>
                  <a:lnTo>
                    <a:pt x="3749" y="12865"/>
                  </a:lnTo>
                  <a:lnTo>
                    <a:pt x="3476" y="13060"/>
                  </a:lnTo>
                  <a:lnTo>
                    <a:pt x="3202" y="13236"/>
                  </a:lnTo>
                  <a:lnTo>
                    <a:pt x="2910" y="13392"/>
                  </a:lnTo>
                  <a:lnTo>
                    <a:pt x="2617" y="13548"/>
                  </a:lnTo>
                  <a:lnTo>
                    <a:pt x="2304" y="13685"/>
                  </a:lnTo>
                  <a:lnTo>
                    <a:pt x="1992" y="13802"/>
                  </a:lnTo>
                  <a:lnTo>
                    <a:pt x="1680" y="13900"/>
                  </a:lnTo>
                  <a:lnTo>
                    <a:pt x="1348" y="13997"/>
                  </a:lnTo>
                  <a:lnTo>
                    <a:pt x="1016" y="14075"/>
                  </a:lnTo>
                  <a:lnTo>
                    <a:pt x="684" y="14134"/>
                  </a:lnTo>
                  <a:lnTo>
                    <a:pt x="333" y="14193"/>
                  </a:lnTo>
                  <a:lnTo>
                    <a:pt x="1" y="14212"/>
                  </a:lnTo>
                  <a:lnTo>
                    <a:pt x="430" y="14232"/>
                  </a:lnTo>
                  <a:lnTo>
                    <a:pt x="782" y="14212"/>
                  </a:lnTo>
                  <a:lnTo>
                    <a:pt x="1153" y="14193"/>
                  </a:lnTo>
                  <a:lnTo>
                    <a:pt x="1504" y="14154"/>
                  </a:lnTo>
                  <a:lnTo>
                    <a:pt x="1855" y="14075"/>
                  </a:lnTo>
                  <a:lnTo>
                    <a:pt x="2207" y="13997"/>
                  </a:lnTo>
                  <a:lnTo>
                    <a:pt x="2539" y="13900"/>
                  </a:lnTo>
                  <a:lnTo>
                    <a:pt x="2871" y="13802"/>
                  </a:lnTo>
                  <a:lnTo>
                    <a:pt x="3183" y="13665"/>
                  </a:lnTo>
                  <a:lnTo>
                    <a:pt x="3515" y="13529"/>
                  </a:lnTo>
                  <a:lnTo>
                    <a:pt x="3808" y="13373"/>
                  </a:lnTo>
                  <a:lnTo>
                    <a:pt x="4100" y="13197"/>
                  </a:lnTo>
                  <a:lnTo>
                    <a:pt x="4393" y="13021"/>
                  </a:lnTo>
                  <a:lnTo>
                    <a:pt x="4686" y="12806"/>
                  </a:lnTo>
                  <a:lnTo>
                    <a:pt x="4940" y="12611"/>
                  </a:lnTo>
                  <a:lnTo>
                    <a:pt x="5213" y="12377"/>
                  </a:lnTo>
                  <a:lnTo>
                    <a:pt x="5447" y="12143"/>
                  </a:lnTo>
                  <a:lnTo>
                    <a:pt x="5682" y="11889"/>
                  </a:lnTo>
                  <a:lnTo>
                    <a:pt x="5916" y="11635"/>
                  </a:lnTo>
                  <a:lnTo>
                    <a:pt x="6111" y="11362"/>
                  </a:lnTo>
                  <a:lnTo>
                    <a:pt x="6326" y="11089"/>
                  </a:lnTo>
                  <a:lnTo>
                    <a:pt x="6502" y="10796"/>
                  </a:lnTo>
                  <a:lnTo>
                    <a:pt x="6677" y="10503"/>
                  </a:lnTo>
                  <a:lnTo>
                    <a:pt x="6834" y="10191"/>
                  </a:lnTo>
                  <a:lnTo>
                    <a:pt x="6970" y="9878"/>
                  </a:lnTo>
                  <a:lnTo>
                    <a:pt x="7107" y="9566"/>
                  </a:lnTo>
                  <a:lnTo>
                    <a:pt x="7204" y="9234"/>
                  </a:lnTo>
                  <a:lnTo>
                    <a:pt x="7302" y="8902"/>
                  </a:lnTo>
                  <a:lnTo>
                    <a:pt x="7380" y="8551"/>
                  </a:lnTo>
                  <a:lnTo>
                    <a:pt x="7458" y="8199"/>
                  </a:lnTo>
                  <a:lnTo>
                    <a:pt x="7497" y="7848"/>
                  </a:lnTo>
                  <a:lnTo>
                    <a:pt x="7517" y="7477"/>
                  </a:lnTo>
                  <a:lnTo>
                    <a:pt x="7536" y="7126"/>
                  </a:lnTo>
                  <a:lnTo>
                    <a:pt x="7517" y="6755"/>
                  </a:lnTo>
                  <a:lnTo>
                    <a:pt x="7497" y="6384"/>
                  </a:lnTo>
                  <a:lnTo>
                    <a:pt x="7458" y="6032"/>
                  </a:lnTo>
                  <a:lnTo>
                    <a:pt x="7380" y="5681"/>
                  </a:lnTo>
                  <a:lnTo>
                    <a:pt x="7302" y="5349"/>
                  </a:lnTo>
                  <a:lnTo>
                    <a:pt x="7204" y="4998"/>
                  </a:lnTo>
                  <a:lnTo>
                    <a:pt x="7107" y="4666"/>
                  </a:lnTo>
                  <a:lnTo>
                    <a:pt x="6970" y="4353"/>
                  </a:lnTo>
                  <a:lnTo>
                    <a:pt x="6834" y="4041"/>
                  </a:lnTo>
                  <a:lnTo>
                    <a:pt x="6677" y="3729"/>
                  </a:lnTo>
                  <a:lnTo>
                    <a:pt x="6502" y="3436"/>
                  </a:lnTo>
                  <a:lnTo>
                    <a:pt x="6326" y="3143"/>
                  </a:lnTo>
                  <a:lnTo>
                    <a:pt x="6111" y="2870"/>
                  </a:lnTo>
                  <a:lnTo>
                    <a:pt x="5916" y="2596"/>
                  </a:lnTo>
                  <a:lnTo>
                    <a:pt x="5682" y="2343"/>
                  </a:lnTo>
                  <a:lnTo>
                    <a:pt x="5447" y="2089"/>
                  </a:lnTo>
                  <a:lnTo>
                    <a:pt x="5213" y="1855"/>
                  </a:lnTo>
                  <a:lnTo>
                    <a:pt x="4940" y="1640"/>
                  </a:lnTo>
                  <a:lnTo>
                    <a:pt x="4686" y="1425"/>
                  </a:lnTo>
                  <a:lnTo>
                    <a:pt x="4393" y="1230"/>
                  </a:lnTo>
                  <a:lnTo>
                    <a:pt x="4100" y="1035"/>
                  </a:lnTo>
                  <a:lnTo>
                    <a:pt x="3808" y="859"/>
                  </a:lnTo>
                  <a:lnTo>
                    <a:pt x="3515" y="703"/>
                  </a:lnTo>
                  <a:lnTo>
                    <a:pt x="3183" y="566"/>
                  </a:lnTo>
                  <a:lnTo>
                    <a:pt x="2871" y="449"/>
                  </a:lnTo>
                  <a:lnTo>
                    <a:pt x="2539" y="332"/>
                  </a:lnTo>
                  <a:lnTo>
                    <a:pt x="2207" y="234"/>
                  </a:lnTo>
                  <a:lnTo>
                    <a:pt x="1855" y="156"/>
                  </a:lnTo>
                  <a:lnTo>
                    <a:pt x="1504" y="98"/>
                  </a:lnTo>
                  <a:lnTo>
                    <a:pt x="1153" y="39"/>
                  </a:lnTo>
                  <a:lnTo>
                    <a:pt x="782" y="2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8A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12"/>
            <p:cNvSpPr/>
            <p:nvPr/>
          </p:nvSpPr>
          <p:spPr>
            <a:xfrm>
              <a:off x="3201074" y="1312544"/>
              <a:ext cx="427669" cy="427669"/>
            </a:xfrm>
            <a:custGeom>
              <a:avLst/>
              <a:gdLst/>
              <a:ahLst/>
              <a:cxnLst/>
              <a:rect l="l" t="t" r="r" b="b"/>
              <a:pathLst>
                <a:path w="12515" h="12515" extrusionOk="0">
                  <a:moveTo>
                    <a:pt x="6267" y="1"/>
                  </a:moveTo>
                  <a:lnTo>
                    <a:pt x="5935" y="20"/>
                  </a:lnTo>
                  <a:lnTo>
                    <a:pt x="5623" y="40"/>
                  </a:lnTo>
                  <a:lnTo>
                    <a:pt x="5311" y="79"/>
                  </a:lnTo>
                  <a:lnTo>
                    <a:pt x="4998" y="138"/>
                  </a:lnTo>
                  <a:lnTo>
                    <a:pt x="4706" y="196"/>
                  </a:lnTo>
                  <a:lnTo>
                    <a:pt x="4393" y="294"/>
                  </a:lnTo>
                  <a:lnTo>
                    <a:pt x="4120" y="391"/>
                  </a:lnTo>
                  <a:lnTo>
                    <a:pt x="3827" y="509"/>
                  </a:lnTo>
                  <a:lnTo>
                    <a:pt x="3554" y="626"/>
                  </a:lnTo>
                  <a:lnTo>
                    <a:pt x="3280" y="762"/>
                  </a:lnTo>
                  <a:lnTo>
                    <a:pt x="3027" y="919"/>
                  </a:lnTo>
                  <a:lnTo>
                    <a:pt x="2773" y="1075"/>
                  </a:lnTo>
                  <a:lnTo>
                    <a:pt x="2519" y="1250"/>
                  </a:lnTo>
                  <a:lnTo>
                    <a:pt x="2285" y="1426"/>
                  </a:lnTo>
                  <a:lnTo>
                    <a:pt x="2051" y="1641"/>
                  </a:lnTo>
                  <a:lnTo>
                    <a:pt x="1836" y="1836"/>
                  </a:lnTo>
                  <a:lnTo>
                    <a:pt x="1641" y="2051"/>
                  </a:lnTo>
                  <a:lnTo>
                    <a:pt x="1445" y="2285"/>
                  </a:lnTo>
                  <a:lnTo>
                    <a:pt x="1250" y="2519"/>
                  </a:lnTo>
                  <a:lnTo>
                    <a:pt x="1074" y="2754"/>
                  </a:lnTo>
                  <a:lnTo>
                    <a:pt x="918" y="3007"/>
                  </a:lnTo>
                  <a:lnTo>
                    <a:pt x="762" y="3281"/>
                  </a:lnTo>
                  <a:lnTo>
                    <a:pt x="625" y="3554"/>
                  </a:lnTo>
                  <a:lnTo>
                    <a:pt x="508" y="3827"/>
                  </a:lnTo>
                  <a:lnTo>
                    <a:pt x="391" y="4101"/>
                  </a:lnTo>
                  <a:lnTo>
                    <a:pt x="294" y="4393"/>
                  </a:lnTo>
                  <a:lnTo>
                    <a:pt x="216" y="4706"/>
                  </a:lnTo>
                  <a:lnTo>
                    <a:pt x="137" y="4999"/>
                  </a:lnTo>
                  <a:lnTo>
                    <a:pt x="79" y="5311"/>
                  </a:lnTo>
                  <a:lnTo>
                    <a:pt x="40" y="5623"/>
                  </a:lnTo>
                  <a:lnTo>
                    <a:pt x="20" y="5936"/>
                  </a:lnTo>
                  <a:lnTo>
                    <a:pt x="1" y="6268"/>
                  </a:lnTo>
                  <a:lnTo>
                    <a:pt x="20" y="6580"/>
                  </a:lnTo>
                  <a:lnTo>
                    <a:pt x="40" y="6892"/>
                  </a:lnTo>
                  <a:lnTo>
                    <a:pt x="79" y="7205"/>
                  </a:lnTo>
                  <a:lnTo>
                    <a:pt x="137" y="7517"/>
                  </a:lnTo>
                  <a:lnTo>
                    <a:pt x="216" y="7829"/>
                  </a:lnTo>
                  <a:lnTo>
                    <a:pt x="294" y="8122"/>
                  </a:lnTo>
                  <a:lnTo>
                    <a:pt x="391" y="8415"/>
                  </a:lnTo>
                  <a:lnTo>
                    <a:pt x="508" y="8688"/>
                  </a:lnTo>
                  <a:lnTo>
                    <a:pt x="625" y="8962"/>
                  </a:lnTo>
                  <a:lnTo>
                    <a:pt x="762" y="9235"/>
                  </a:lnTo>
                  <a:lnTo>
                    <a:pt x="918" y="9508"/>
                  </a:lnTo>
                  <a:lnTo>
                    <a:pt x="1074" y="9762"/>
                  </a:lnTo>
                  <a:lnTo>
                    <a:pt x="1250" y="9996"/>
                  </a:lnTo>
                  <a:lnTo>
                    <a:pt x="1445" y="10231"/>
                  </a:lnTo>
                  <a:lnTo>
                    <a:pt x="1641" y="10465"/>
                  </a:lnTo>
                  <a:lnTo>
                    <a:pt x="1836" y="10680"/>
                  </a:lnTo>
                  <a:lnTo>
                    <a:pt x="2051" y="10894"/>
                  </a:lnTo>
                  <a:lnTo>
                    <a:pt x="2285" y="11090"/>
                  </a:lnTo>
                  <a:lnTo>
                    <a:pt x="2519" y="11265"/>
                  </a:lnTo>
                  <a:lnTo>
                    <a:pt x="2773" y="11441"/>
                  </a:lnTo>
                  <a:lnTo>
                    <a:pt x="3027" y="11597"/>
                  </a:lnTo>
                  <a:lnTo>
                    <a:pt x="3280" y="11753"/>
                  </a:lnTo>
                  <a:lnTo>
                    <a:pt x="3554" y="11890"/>
                  </a:lnTo>
                  <a:lnTo>
                    <a:pt x="3827" y="12027"/>
                  </a:lnTo>
                  <a:lnTo>
                    <a:pt x="4120" y="12124"/>
                  </a:lnTo>
                  <a:lnTo>
                    <a:pt x="4393" y="12222"/>
                  </a:lnTo>
                  <a:lnTo>
                    <a:pt x="4706" y="12319"/>
                  </a:lnTo>
                  <a:lnTo>
                    <a:pt x="4998" y="12378"/>
                  </a:lnTo>
                  <a:lnTo>
                    <a:pt x="5311" y="12437"/>
                  </a:lnTo>
                  <a:lnTo>
                    <a:pt x="5623" y="12476"/>
                  </a:lnTo>
                  <a:lnTo>
                    <a:pt x="5935" y="12495"/>
                  </a:lnTo>
                  <a:lnTo>
                    <a:pt x="6267" y="12515"/>
                  </a:lnTo>
                  <a:lnTo>
                    <a:pt x="6580" y="12495"/>
                  </a:lnTo>
                  <a:lnTo>
                    <a:pt x="6892" y="12476"/>
                  </a:lnTo>
                  <a:lnTo>
                    <a:pt x="7204" y="12437"/>
                  </a:lnTo>
                  <a:lnTo>
                    <a:pt x="7517" y="12378"/>
                  </a:lnTo>
                  <a:lnTo>
                    <a:pt x="7829" y="12319"/>
                  </a:lnTo>
                  <a:lnTo>
                    <a:pt x="8122" y="12222"/>
                  </a:lnTo>
                  <a:lnTo>
                    <a:pt x="8415" y="12124"/>
                  </a:lnTo>
                  <a:lnTo>
                    <a:pt x="8688" y="12027"/>
                  </a:lnTo>
                  <a:lnTo>
                    <a:pt x="8981" y="11890"/>
                  </a:lnTo>
                  <a:lnTo>
                    <a:pt x="9235" y="11753"/>
                  </a:lnTo>
                  <a:lnTo>
                    <a:pt x="9508" y="11597"/>
                  </a:lnTo>
                  <a:lnTo>
                    <a:pt x="9762" y="11441"/>
                  </a:lnTo>
                  <a:lnTo>
                    <a:pt x="9996" y="11265"/>
                  </a:lnTo>
                  <a:lnTo>
                    <a:pt x="10230" y="11090"/>
                  </a:lnTo>
                  <a:lnTo>
                    <a:pt x="10465" y="10894"/>
                  </a:lnTo>
                  <a:lnTo>
                    <a:pt x="10679" y="10680"/>
                  </a:lnTo>
                  <a:lnTo>
                    <a:pt x="10894" y="10465"/>
                  </a:lnTo>
                  <a:lnTo>
                    <a:pt x="11089" y="10231"/>
                  </a:lnTo>
                  <a:lnTo>
                    <a:pt x="11265" y="9996"/>
                  </a:lnTo>
                  <a:lnTo>
                    <a:pt x="11441" y="9762"/>
                  </a:lnTo>
                  <a:lnTo>
                    <a:pt x="11616" y="9508"/>
                  </a:lnTo>
                  <a:lnTo>
                    <a:pt x="11753" y="9235"/>
                  </a:lnTo>
                  <a:lnTo>
                    <a:pt x="11890" y="8962"/>
                  </a:lnTo>
                  <a:lnTo>
                    <a:pt x="12026" y="8688"/>
                  </a:lnTo>
                  <a:lnTo>
                    <a:pt x="12124" y="8415"/>
                  </a:lnTo>
                  <a:lnTo>
                    <a:pt x="12222" y="8122"/>
                  </a:lnTo>
                  <a:lnTo>
                    <a:pt x="12319" y="7829"/>
                  </a:lnTo>
                  <a:lnTo>
                    <a:pt x="12378" y="7517"/>
                  </a:lnTo>
                  <a:lnTo>
                    <a:pt x="12436" y="7205"/>
                  </a:lnTo>
                  <a:lnTo>
                    <a:pt x="12475" y="6892"/>
                  </a:lnTo>
                  <a:lnTo>
                    <a:pt x="12495" y="6580"/>
                  </a:lnTo>
                  <a:lnTo>
                    <a:pt x="12514" y="6268"/>
                  </a:lnTo>
                  <a:lnTo>
                    <a:pt x="12495" y="5936"/>
                  </a:lnTo>
                  <a:lnTo>
                    <a:pt x="12475" y="5623"/>
                  </a:lnTo>
                  <a:lnTo>
                    <a:pt x="12436" y="5311"/>
                  </a:lnTo>
                  <a:lnTo>
                    <a:pt x="12378" y="4999"/>
                  </a:lnTo>
                  <a:lnTo>
                    <a:pt x="12319" y="4686"/>
                  </a:lnTo>
                  <a:lnTo>
                    <a:pt x="12222" y="4393"/>
                  </a:lnTo>
                  <a:lnTo>
                    <a:pt x="12124" y="4101"/>
                  </a:lnTo>
                  <a:lnTo>
                    <a:pt x="12026" y="3827"/>
                  </a:lnTo>
                  <a:lnTo>
                    <a:pt x="11890" y="3554"/>
                  </a:lnTo>
                  <a:lnTo>
                    <a:pt x="11753" y="3281"/>
                  </a:lnTo>
                  <a:lnTo>
                    <a:pt x="11616" y="3007"/>
                  </a:lnTo>
                  <a:lnTo>
                    <a:pt x="11441" y="2754"/>
                  </a:lnTo>
                  <a:lnTo>
                    <a:pt x="11265" y="2519"/>
                  </a:lnTo>
                  <a:lnTo>
                    <a:pt x="11089" y="2285"/>
                  </a:lnTo>
                  <a:lnTo>
                    <a:pt x="10894" y="2051"/>
                  </a:lnTo>
                  <a:lnTo>
                    <a:pt x="10679" y="1836"/>
                  </a:lnTo>
                  <a:lnTo>
                    <a:pt x="10465" y="1621"/>
                  </a:lnTo>
                  <a:lnTo>
                    <a:pt x="10230" y="1426"/>
                  </a:lnTo>
                  <a:lnTo>
                    <a:pt x="9996" y="1250"/>
                  </a:lnTo>
                  <a:lnTo>
                    <a:pt x="9762" y="1075"/>
                  </a:lnTo>
                  <a:lnTo>
                    <a:pt x="9508" y="919"/>
                  </a:lnTo>
                  <a:lnTo>
                    <a:pt x="9235" y="762"/>
                  </a:lnTo>
                  <a:lnTo>
                    <a:pt x="8981" y="626"/>
                  </a:lnTo>
                  <a:lnTo>
                    <a:pt x="8688" y="509"/>
                  </a:lnTo>
                  <a:lnTo>
                    <a:pt x="8415" y="391"/>
                  </a:lnTo>
                  <a:lnTo>
                    <a:pt x="8122" y="294"/>
                  </a:lnTo>
                  <a:lnTo>
                    <a:pt x="7829" y="196"/>
                  </a:lnTo>
                  <a:lnTo>
                    <a:pt x="7517" y="138"/>
                  </a:lnTo>
                  <a:lnTo>
                    <a:pt x="7204" y="79"/>
                  </a:lnTo>
                  <a:lnTo>
                    <a:pt x="6892" y="40"/>
                  </a:lnTo>
                  <a:lnTo>
                    <a:pt x="6580" y="20"/>
                  </a:lnTo>
                  <a:lnTo>
                    <a:pt x="6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12"/>
            <p:cNvSpPr/>
            <p:nvPr/>
          </p:nvSpPr>
          <p:spPr>
            <a:xfrm>
              <a:off x="3280455" y="1399956"/>
              <a:ext cx="234218" cy="252877"/>
            </a:xfrm>
            <a:custGeom>
              <a:avLst/>
              <a:gdLst/>
              <a:ahLst/>
              <a:cxnLst/>
              <a:rect l="l" t="t" r="r" b="b"/>
              <a:pathLst>
                <a:path w="6854" h="7400" extrusionOk="0">
                  <a:moveTo>
                    <a:pt x="3944" y="0"/>
                  </a:moveTo>
                  <a:lnTo>
                    <a:pt x="3749" y="20"/>
                  </a:lnTo>
                  <a:lnTo>
                    <a:pt x="3554" y="59"/>
                  </a:lnTo>
                  <a:lnTo>
                    <a:pt x="3359" y="117"/>
                  </a:lnTo>
                  <a:lnTo>
                    <a:pt x="3163" y="196"/>
                  </a:lnTo>
                  <a:lnTo>
                    <a:pt x="2968" y="274"/>
                  </a:lnTo>
                  <a:lnTo>
                    <a:pt x="2793" y="371"/>
                  </a:lnTo>
                  <a:lnTo>
                    <a:pt x="2617" y="488"/>
                  </a:lnTo>
                  <a:lnTo>
                    <a:pt x="2441" y="625"/>
                  </a:lnTo>
                  <a:lnTo>
                    <a:pt x="2285" y="762"/>
                  </a:lnTo>
                  <a:lnTo>
                    <a:pt x="2129" y="918"/>
                  </a:lnTo>
                  <a:lnTo>
                    <a:pt x="1992" y="1074"/>
                  </a:lnTo>
                  <a:lnTo>
                    <a:pt x="1855" y="1250"/>
                  </a:lnTo>
                  <a:lnTo>
                    <a:pt x="1719" y="1445"/>
                  </a:lnTo>
                  <a:lnTo>
                    <a:pt x="1602" y="1640"/>
                  </a:lnTo>
                  <a:lnTo>
                    <a:pt x="1485" y="1835"/>
                  </a:lnTo>
                  <a:lnTo>
                    <a:pt x="1367" y="2109"/>
                  </a:lnTo>
                  <a:lnTo>
                    <a:pt x="1289" y="2382"/>
                  </a:lnTo>
                  <a:lnTo>
                    <a:pt x="430" y="2382"/>
                  </a:lnTo>
                  <a:lnTo>
                    <a:pt x="333" y="2402"/>
                  </a:lnTo>
                  <a:lnTo>
                    <a:pt x="255" y="2421"/>
                  </a:lnTo>
                  <a:lnTo>
                    <a:pt x="177" y="2460"/>
                  </a:lnTo>
                  <a:lnTo>
                    <a:pt x="118" y="2519"/>
                  </a:lnTo>
                  <a:lnTo>
                    <a:pt x="59" y="2577"/>
                  </a:lnTo>
                  <a:lnTo>
                    <a:pt x="20" y="2655"/>
                  </a:lnTo>
                  <a:lnTo>
                    <a:pt x="1" y="2733"/>
                  </a:lnTo>
                  <a:lnTo>
                    <a:pt x="1" y="2812"/>
                  </a:lnTo>
                  <a:lnTo>
                    <a:pt x="1" y="2909"/>
                  </a:lnTo>
                  <a:lnTo>
                    <a:pt x="20" y="2987"/>
                  </a:lnTo>
                  <a:lnTo>
                    <a:pt x="59" y="3046"/>
                  </a:lnTo>
                  <a:lnTo>
                    <a:pt x="118" y="3124"/>
                  </a:lnTo>
                  <a:lnTo>
                    <a:pt x="177" y="3163"/>
                  </a:lnTo>
                  <a:lnTo>
                    <a:pt x="255" y="3202"/>
                  </a:lnTo>
                  <a:lnTo>
                    <a:pt x="333" y="3241"/>
                  </a:lnTo>
                  <a:lnTo>
                    <a:pt x="1114" y="3241"/>
                  </a:lnTo>
                  <a:lnTo>
                    <a:pt x="1094" y="3475"/>
                  </a:lnTo>
                  <a:lnTo>
                    <a:pt x="1075" y="3710"/>
                  </a:lnTo>
                  <a:lnTo>
                    <a:pt x="1094" y="3924"/>
                  </a:lnTo>
                  <a:lnTo>
                    <a:pt x="1114" y="4159"/>
                  </a:lnTo>
                  <a:lnTo>
                    <a:pt x="333" y="4159"/>
                  </a:lnTo>
                  <a:lnTo>
                    <a:pt x="255" y="4198"/>
                  </a:lnTo>
                  <a:lnTo>
                    <a:pt x="177" y="4237"/>
                  </a:lnTo>
                  <a:lnTo>
                    <a:pt x="118" y="4276"/>
                  </a:lnTo>
                  <a:lnTo>
                    <a:pt x="59" y="4354"/>
                  </a:lnTo>
                  <a:lnTo>
                    <a:pt x="20" y="4412"/>
                  </a:lnTo>
                  <a:lnTo>
                    <a:pt x="1" y="4510"/>
                  </a:lnTo>
                  <a:lnTo>
                    <a:pt x="1" y="4588"/>
                  </a:lnTo>
                  <a:lnTo>
                    <a:pt x="1" y="4666"/>
                  </a:lnTo>
                  <a:lnTo>
                    <a:pt x="20" y="4764"/>
                  </a:lnTo>
                  <a:lnTo>
                    <a:pt x="59" y="4822"/>
                  </a:lnTo>
                  <a:lnTo>
                    <a:pt x="118" y="4900"/>
                  </a:lnTo>
                  <a:lnTo>
                    <a:pt x="177" y="4939"/>
                  </a:lnTo>
                  <a:lnTo>
                    <a:pt x="255" y="4978"/>
                  </a:lnTo>
                  <a:lnTo>
                    <a:pt x="333" y="5018"/>
                  </a:lnTo>
                  <a:lnTo>
                    <a:pt x="1289" y="5018"/>
                  </a:lnTo>
                  <a:lnTo>
                    <a:pt x="1367" y="5291"/>
                  </a:lnTo>
                  <a:lnTo>
                    <a:pt x="1485" y="5564"/>
                  </a:lnTo>
                  <a:lnTo>
                    <a:pt x="1602" y="5759"/>
                  </a:lnTo>
                  <a:lnTo>
                    <a:pt x="1719" y="5974"/>
                  </a:lnTo>
                  <a:lnTo>
                    <a:pt x="1855" y="6150"/>
                  </a:lnTo>
                  <a:lnTo>
                    <a:pt x="1992" y="6326"/>
                  </a:lnTo>
                  <a:lnTo>
                    <a:pt x="2129" y="6501"/>
                  </a:lnTo>
                  <a:lnTo>
                    <a:pt x="2285" y="6638"/>
                  </a:lnTo>
                  <a:lnTo>
                    <a:pt x="2441" y="6775"/>
                  </a:lnTo>
                  <a:lnTo>
                    <a:pt x="2617" y="6911"/>
                  </a:lnTo>
                  <a:lnTo>
                    <a:pt x="2793" y="7028"/>
                  </a:lnTo>
                  <a:lnTo>
                    <a:pt x="2968" y="7126"/>
                  </a:lnTo>
                  <a:lnTo>
                    <a:pt x="3163" y="7204"/>
                  </a:lnTo>
                  <a:lnTo>
                    <a:pt x="3359" y="7282"/>
                  </a:lnTo>
                  <a:lnTo>
                    <a:pt x="3554" y="7341"/>
                  </a:lnTo>
                  <a:lnTo>
                    <a:pt x="3749" y="7380"/>
                  </a:lnTo>
                  <a:lnTo>
                    <a:pt x="3944" y="7399"/>
                  </a:lnTo>
                  <a:lnTo>
                    <a:pt x="4354" y="7399"/>
                  </a:lnTo>
                  <a:lnTo>
                    <a:pt x="4550" y="7380"/>
                  </a:lnTo>
                  <a:lnTo>
                    <a:pt x="4764" y="7341"/>
                  </a:lnTo>
                  <a:lnTo>
                    <a:pt x="4959" y="7282"/>
                  </a:lnTo>
                  <a:lnTo>
                    <a:pt x="5135" y="7204"/>
                  </a:lnTo>
                  <a:lnTo>
                    <a:pt x="5330" y="7126"/>
                  </a:lnTo>
                  <a:lnTo>
                    <a:pt x="5506" y="7028"/>
                  </a:lnTo>
                  <a:lnTo>
                    <a:pt x="5682" y="6911"/>
                  </a:lnTo>
                  <a:lnTo>
                    <a:pt x="5857" y="6775"/>
                  </a:lnTo>
                  <a:lnTo>
                    <a:pt x="6014" y="6638"/>
                  </a:lnTo>
                  <a:lnTo>
                    <a:pt x="6170" y="6501"/>
                  </a:lnTo>
                  <a:lnTo>
                    <a:pt x="6326" y="6326"/>
                  </a:lnTo>
                  <a:lnTo>
                    <a:pt x="6463" y="6150"/>
                  </a:lnTo>
                  <a:lnTo>
                    <a:pt x="6580" y="5974"/>
                  </a:lnTo>
                  <a:lnTo>
                    <a:pt x="6697" y="5759"/>
                  </a:lnTo>
                  <a:lnTo>
                    <a:pt x="6814" y="5564"/>
                  </a:lnTo>
                  <a:lnTo>
                    <a:pt x="6834" y="5486"/>
                  </a:lnTo>
                  <a:lnTo>
                    <a:pt x="6853" y="5388"/>
                  </a:lnTo>
                  <a:lnTo>
                    <a:pt x="6853" y="5310"/>
                  </a:lnTo>
                  <a:lnTo>
                    <a:pt x="6834" y="5232"/>
                  </a:lnTo>
                  <a:lnTo>
                    <a:pt x="6795" y="5154"/>
                  </a:lnTo>
                  <a:lnTo>
                    <a:pt x="6736" y="5096"/>
                  </a:lnTo>
                  <a:lnTo>
                    <a:pt x="6677" y="5037"/>
                  </a:lnTo>
                  <a:lnTo>
                    <a:pt x="6599" y="4978"/>
                  </a:lnTo>
                  <a:lnTo>
                    <a:pt x="6521" y="4959"/>
                  </a:lnTo>
                  <a:lnTo>
                    <a:pt x="6443" y="4939"/>
                  </a:lnTo>
                  <a:lnTo>
                    <a:pt x="6365" y="4939"/>
                  </a:lnTo>
                  <a:lnTo>
                    <a:pt x="6287" y="4959"/>
                  </a:lnTo>
                  <a:lnTo>
                    <a:pt x="6209" y="4998"/>
                  </a:lnTo>
                  <a:lnTo>
                    <a:pt x="6131" y="5057"/>
                  </a:lnTo>
                  <a:lnTo>
                    <a:pt x="6072" y="5115"/>
                  </a:lnTo>
                  <a:lnTo>
                    <a:pt x="6033" y="5193"/>
                  </a:lnTo>
                  <a:lnTo>
                    <a:pt x="5877" y="5486"/>
                  </a:lnTo>
                  <a:lnTo>
                    <a:pt x="5682" y="5759"/>
                  </a:lnTo>
                  <a:lnTo>
                    <a:pt x="5467" y="5994"/>
                  </a:lnTo>
                  <a:lnTo>
                    <a:pt x="5233" y="6189"/>
                  </a:lnTo>
                  <a:lnTo>
                    <a:pt x="4979" y="6345"/>
                  </a:lnTo>
                  <a:lnTo>
                    <a:pt x="4706" y="6462"/>
                  </a:lnTo>
                  <a:lnTo>
                    <a:pt x="4432" y="6521"/>
                  </a:lnTo>
                  <a:lnTo>
                    <a:pt x="4296" y="6540"/>
                  </a:lnTo>
                  <a:lnTo>
                    <a:pt x="4003" y="6540"/>
                  </a:lnTo>
                  <a:lnTo>
                    <a:pt x="3866" y="6521"/>
                  </a:lnTo>
                  <a:lnTo>
                    <a:pt x="3593" y="6462"/>
                  </a:lnTo>
                  <a:lnTo>
                    <a:pt x="3320" y="6345"/>
                  </a:lnTo>
                  <a:lnTo>
                    <a:pt x="3066" y="6189"/>
                  </a:lnTo>
                  <a:lnTo>
                    <a:pt x="2832" y="5994"/>
                  </a:lnTo>
                  <a:lnTo>
                    <a:pt x="2617" y="5759"/>
                  </a:lnTo>
                  <a:lnTo>
                    <a:pt x="2441" y="5486"/>
                  </a:lnTo>
                  <a:lnTo>
                    <a:pt x="2265" y="5193"/>
                  </a:lnTo>
                  <a:lnTo>
                    <a:pt x="2187" y="5018"/>
                  </a:lnTo>
                  <a:lnTo>
                    <a:pt x="4237" y="5018"/>
                  </a:lnTo>
                  <a:lnTo>
                    <a:pt x="4315" y="4978"/>
                  </a:lnTo>
                  <a:lnTo>
                    <a:pt x="4374" y="4939"/>
                  </a:lnTo>
                  <a:lnTo>
                    <a:pt x="4452" y="4900"/>
                  </a:lnTo>
                  <a:lnTo>
                    <a:pt x="4491" y="4822"/>
                  </a:lnTo>
                  <a:lnTo>
                    <a:pt x="4530" y="4764"/>
                  </a:lnTo>
                  <a:lnTo>
                    <a:pt x="4569" y="4666"/>
                  </a:lnTo>
                  <a:lnTo>
                    <a:pt x="4569" y="4588"/>
                  </a:lnTo>
                  <a:lnTo>
                    <a:pt x="4569" y="4510"/>
                  </a:lnTo>
                  <a:lnTo>
                    <a:pt x="4530" y="4412"/>
                  </a:lnTo>
                  <a:lnTo>
                    <a:pt x="4491" y="4354"/>
                  </a:lnTo>
                  <a:lnTo>
                    <a:pt x="4452" y="4276"/>
                  </a:lnTo>
                  <a:lnTo>
                    <a:pt x="4374" y="4237"/>
                  </a:lnTo>
                  <a:lnTo>
                    <a:pt x="4315" y="4198"/>
                  </a:lnTo>
                  <a:lnTo>
                    <a:pt x="4237" y="4159"/>
                  </a:lnTo>
                  <a:lnTo>
                    <a:pt x="1973" y="4159"/>
                  </a:lnTo>
                  <a:lnTo>
                    <a:pt x="1953" y="3924"/>
                  </a:lnTo>
                  <a:lnTo>
                    <a:pt x="1934" y="3710"/>
                  </a:lnTo>
                  <a:lnTo>
                    <a:pt x="1953" y="3475"/>
                  </a:lnTo>
                  <a:lnTo>
                    <a:pt x="1973" y="3241"/>
                  </a:lnTo>
                  <a:lnTo>
                    <a:pt x="4237" y="3241"/>
                  </a:lnTo>
                  <a:lnTo>
                    <a:pt x="4315" y="3202"/>
                  </a:lnTo>
                  <a:lnTo>
                    <a:pt x="4374" y="3163"/>
                  </a:lnTo>
                  <a:lnTo>
                    <a:pt x="4452" y="3124"/>
                  </a:lnTo>
                  <a:lnTo>
                    <a:pt x="4491" y="3046"/>
                  </a:lnTo>
                  <a:lnTo>
                    <a:pt x="4530" y="2987"/>
                  </a:lnTo>
                  <a:lnTo>
                    <a:pt x="4569" y="2909"/>
                  </a:lnTo>
                  <a:lnTo>
                    <a:pt x="4569" y="2812"/>
                  </a:lnTo>
                  <a:lnTo>
                    <a:pt x="4569" y="2733"/>
                  </a:lnTo>
                  <a:lnTo>
                    <a:pt x="4530" y="2655"/>
                  </a:lnTo>
                  <a:lnTo>
                    <a:pt x="4491" y="2577"/>
                  </a:lnTo>
                  <a:lnTo>
                    <a:pt x="4452" y="2519"/>
                  </a:lnTo>
                  <a:lnTo>
                    <a:pt x="4374" y="2460"/>
                  </a:lnTo>
                  <a:lnTo>
                    <a:pt x="4315" y="2421"/>
                  </a:lnTo>
                  <a:lnTo>
                    <a:pt x="4237" y="2402"/>
                  </a:lnTo>
                  <a:lnTo>
                    <a:pt x="4140" y="2382"/>
                  </a:lnTo>
                  <a:lnTo>
                    <a:pt x="2187" y="2382"/>
                  </a:lnTo>
                  <a:lnTo>
                    <a:pt x="2265" y="2206"/>
                  </a:lnTo>
                  <a:lnTo>
                    <a:pt x="2441" y="1914"/>
                  </a:lnTo>
                  <a:lnTo>
                    <a:pt x="2617" y="1640"/>
                  </a:lnTo>
                  <a:lnTo>
                    <a:pt x="2832" y="1406"/>
                  </a:lnTo>
                  <a:lnTo>
                    <a:pt x="3066" y="1211"/>
                  </a:lnTo>
                  <a:lnTo>
                    <a:pt x="3320" y="1055"/>
                  </a:lnTo>
                  <a:lnTo>
                    <a:pt x="3593" y="937"/>
                  </a:lnTo>
                  <a:lnTo>
                    <a:pt x="3866" y="879"/>
                  </a:lnTo>
                  <a:lnTo>
                    <a:pt x="4003" y="859"/>
                  </a:lnTo>
                  <a:lnTo>
                    <a:pt x="4296" y="859"/>
                  </a:lnTo>
                  <a:lnTo>
                    <a:pt x="4432" y="879"/>
                  </a:lnTo>
                  <a:lnTo>
                    <a:pt x="4706" y="937"/>
                  </a:lnTo>
                  <a:lnTo>
                    <a:pt x="4979" y="1055"/>
                  </a:lnTo>
                  <a:lnTo>
                    <a:pt x="5233" y="1211"/>
                  </a:lnTo>
                  <a:lnTo>
                    <a:pt x="5467" y="1406"/>
                  </a:lnTo>
                  <a:lnTo>
                    <a:pt x="5682" y="1640"/>
                  </a:lnTo>
                  <a:lnTo>
                    <a:pt x="5877" y="1914"/>
                  </a:lnTo>
                  <a:lnTo>
                    <a:pt x="6033" y="2206"/>
                  </a:lnTo>
                  <a:lnTo>
                    <a:pt x="6072" y="2284"/>
                  </a:lnTo>
                  <a:lnTo>
                    <a:pt x="6131" y="2343"/>
                  </a:lnTo>
                  <a:lnTo>
                    <a:pt x="6209" y="2402"/>
                  </a:lnTo>
                  <a:lnTo>
                    <a:pt x="6287" y="2441"/>
                  </a:lnTo>
                  <a:lnTo>
                    <a:pt x="6365" y="2460"/>
                  </a:lnTo>
                  <a:lnTo>
                    <a:pt x="6443" y="2460"/>
                  </a:lnTo>
                  <a:lnTo>
                    <a:pt x="6521" y="2441"/>
                  </a:lnTo>
                  <a:lnTo>
                    <a:pt x="6599" y="2421"/>
                  </a:lnTo>
                  <a:lnTo>
                    <a:pt x="6677" y="2363"/>
                  </a:lnTo>
                  <a:lnTo>
                    <a:pt x="6736" y="2304"/>
                  </a:lnTo>
                  <a:lnTo>
                    <a:pt x="6795" y="2245"/>
                  </a:lnTo>
                  <a:lnTo>
                    <a:pt x="6834" y="2167"/>
                  </a:lnTo>
                  <a:lnTo>
                    <a:pt x="6853" y="2089"/>
                  </a:lnTo>
                  <a:lnTo>
                    <a:pt x="6853" y="2011"/>
                  </a:lnTo>
                  <a:lnTo>
                    <a:pt x="6834" y="1933"/>
                  </a:lnTo>
                  <a:lnTo>
                    <a:pt x="6814" y="1835"/>
                  </a:lnTo>
                  <a:lnTo>
                    <a:pt x="6697" y="1640"/>
                  </a:lnTo>
                  <a:lnTo>
                    <a:pt x="6580" y="1445"/>
                  </a:lnTo>
                  <a:lnTo>
                    <a:pt x="6463" y="1250"/>
                  </a:lnTo>
                  <a:lnTo>
                    <a:pt x="6326" y="1074"/>
                  </a:lnTo>
                  <a:lnTo>
                    <a:pt x="6170" y="918"/>
                  </a:lnTo>
                  <a:lnTo>
                    <a:pt x="6014" y="762"/>
                  </a:lnTo>
                  <a:lnTo>
                    <a:pt x="5857" y="625"/>
                  </a:lnTo>
                  <a:lnTo>
                    <a:pt x="5682" y="488"/>
                  </a:lnTo>
                  <a:lnTo>
                    <a:pt x="5506" y="371"/>
                  </a:lnTo>
                  <a:lnTo>
                    <a:pt x="5330" y="274"/>
                  </a:lnTo>
                  <a:lnTo>
                    <a:pt x="5135" y="196"/>
                  </a:lnTo>
                  <a:lnTo>
                    <a:pt x="4959" y="117"/>
                  </a:lnTo>
                  <a:lnTo>
                    <a:pt x="4764" y="59"/>
                  </a:lnTo>
                  <a:lnTo>
                    <a:pt x="4550" y="20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2" name="Google Shape;2532;p12"/>
          <p:cNvSpPr txBox="1"/>
          <p:nvPr/>
        </p:nvSpPr>
        <p:spPr>
          <a:xfrm flipH="1">
            <a:off x="399454" y="1407224"/>
            <a:ext cx="270003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Object- Oriented concepts</a:t>
            </a:r>
            <a:endParaRPr sz="2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533" name="Google Shape;2533;p12"/>
          <p:cNvSpPr/>
          <p:nvPr/>
        </p:nvSpPr>
        <p:spPr>
          <a:xfrm flipH="1">
            <a:off x="3251006" y="1266193"/>
            <a:ext cx="600900" cy="600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534" name="Google Shape;2534;p12"/>
          <p:cNvGrpSpPr/>
          <p:nvPr/>
        </p:nvGrpSpPr>
        <p:grpSpPr>
          <a:xfrm flipH="1">
            <a:off x="3353983" y="1372070"/>
            <a:ext cx="365753" cy="365770"/>
            <a:chOff x="2962322" y="3477065"/>
            <a:chExt cx="365753" cy="365770"/>
          </a:xfrm>
        </p:grpSpPr>
        <p:sp>
          <p:nvSpPr>
            <p:cNvPr id="2535" name="Google Shape;2535;p12"/>
            <p:cNvSpPr/>
            <p:nvPr/>
          </p:nvSpPr>
          <p:spPr>
            <a:xfrm>
              <a:off x="3008474" y="3508204"/>
              <a:ext cx="136993" cy="220086"/>
            </a:xfrm>
            <a:custGeom>
              <a:avLst/>
              <a:gdLst/>
              <a:ahLst/>
              <a:cxnLst/>
              <a:rect l="l" t="t" r="r" b="b"/>
              <a:pathLst>
                <a:path w="5331" h="8552" extrusionOk="0">
                  <a:moveTo>
                    <a:pt x="1" y="1"/>
                  </a:moveTo>
                  <a:lnTo>
                    <a:pt x="1" y="8551"/>
                  </a:lnTo>
                  <a:lnTo>
                    <a:pt x="5330" y="8551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12"/>
            <p:cNvSpPr/>
            <p:nvPr/>
          </p:nvSpPr>
          <p:spPr>
            <a:xfrm>
              <a:off x="3145440" y="3549895"/>
              <a:ext cx="136479" cy="178395"/>
            </a:xfrm>
            <a:custGeom>
              <a:avLst/>
              <a:gdLst/>
              <a:ahLst/>
              <a:cxnLst/>
              <a:rect l="l" t="t" r="r" b="b"/>
              <a:pathLst>
                <a:path w="5311" h="6932" extrusionOk="0">
                  <a:moveTo>
                    <a:pt x="410" y="1"/>
                  </a:moveTo>
                  <a:lnTo>
                    <a:pt x="0" y="333"/>
                  </a:lnTo>
                  <a:lnTo>
                    <a:pt x="0" y="6931"/>
                  </a:lnTo>
                  <a:lnTo>
                    <a:pt x="5310" y="6931"/>
                  </a:lnTo>
                  <a:lnTo>
                    <a:pt x="5310" y="333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12"/>
            <p:cNvSpPr/>
            <p:nvPr/>
          </p:nvSpPr>
          <p:spPr>
            <a:xfrm>
              <a:off x="3145440" y="3512219"/>
              <a:ext cx="136479" cy="46246"/>
            </a:xfrm>
            <a:custGeom>
              <a:avLst/>
              <a:gdLst/>
              <a:ahLst/>
              <a:cxnLst/>
              <a:rect l="l" t="t" r="r" b="b"/>
              <a:pathLst>
                <a:path w="5311" h="1797" extrusionOk="0">
                  <a:moveTo>
                    <a:pt x="2206" y="1"/>
                  </a:moveTo>
                  <a:lnTo>
                    <a:pt x="2167" y="20"/>
                  </a:lnTo>
                  <a:lnTo>
                    <a:pt x="0" y="1797"/>
                  </a:lnTo>
                  <a:lnTo>
                    <a:pt x="5310" y="1797"/>
                  </a:lnTo>
                  <a:lnTo>
                    <a:pt x="3124" y="20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12"/>
            <p:cNvSpPr/>
            <p:nvPr/>
          </p:nvSpPr>
          <p:spPr>
            <a:xfrm>
              <a:off x="3204621" y="3512219"/>
              <a:ext cx="77298" cy="46246"/>
            </a:xfrm>
            <a:custGeom>
              <a:avLst/>
              <a:gdLst/>
              <a:ahLst/>
              <a:cxnLst/>
              <a:rect l="l" t="t" r="r" b="b"/>
              <a:pathLst>
                <a:path w="3008" h="1797" extrusionOk="0">
                  <a:moveTo>
                    <a:pt x="1" y="1"/>
                  </a:moveTo>
                  <a:lnTo>
                    <a:pt x="2148" y="1797"/>
                  </a:lnTo>
                  <a:lnTo>
                    <a:pt x="3007" y="1797"/>
                  </a:lnTo>
                  <a:lnTo>
                    <a:pt x="821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E54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12"/>
            <p:cNvSpPr/>
            <p:nvPr/>
          </p:nvSpPr>
          <p:spPr>
            <a:xfrm>
              <a:off x="3039079" y="3552417"/>
              <a:ext cx="22100" cy="26147"/>
            </a:xfrm>
            <a:custGeom>
              <a:avLst/>
              <a:gdLst/>
              <a:ahLst/>
              <a:cxnLst/>
              <a:rect l="l" t="t" r="r" b="b"/>
              <a:pathLst>
                <a:path w="860" h="1016" extrusionOk="0">
                  <a:moveTo>
                    <a:pt x="59" y="0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7"/>
                  </a:lnTo>
                  <a:lnTo>
                    <a:pt x="20" y="1016"/>
                  </a:lnTo>
                  <a:lnTo>
                    <a:pt x="840" y="1016"/>
                  </a:lnTo>
                  <a:lnTo>
                    <a:pt x="860" y="977"/>
                  </a:lnTo>
                  <a:lnTo>
                    <a:pt x="860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12"/>
            <p:cNvSpPr/>
            <p:nvPr/>
          </p:nvSpPr>
          <p:spPr>
            <a:xfrm>
              <a:off x="3092761" y="3552417"/>
              <a:ext cx="22100" cy="26147"/>
            </a:xfrm>
            <a:custGeom>
              <a:avLst/>
              <a:gdLst/>
              <a:ahLst/>
              <a:cxnLst/>
              <a:rect l="l" t="t" r="r" b="b"/>
              <a:pathLst>
                <a:path w="860" h="1016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0" y="977"/>
                  </a:lnTo>
                  <a:lnTo>
                    <a:pt x="20" y="1016"/>
                  </a:lnTo>
                  <a:lnTo>
                    <a:pt x="840" y="1016"/>
                  </a:lnTo>
                  <a:lnTo>
                    <a:pt x="859" y="977"/>
                  </a:lnTo>
                  <a:lnTo>
                    <a:pt x="859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12"/>
            <p:cNvSpPr/>
            <p:nvPr/>
          </p:nvSpPr>
          <p:spPr>
            <a:xfrm>
              <a:off x="3039079" y="3601158"/>
              <a:ext cx="22100" cy="26636"/>
            </a:xfrm>
            <a:custGeom>
              <a:avLst/>
              <a:gdLst/>
              <a:ahLst/>
              <a:cxnLst/>
              <a:rect l="l" t="t" r="r" b="b"/>
              <a:pathLst>
                <a:path w="860" h="1035" extrusionOk="0">
                  <a:moveTo>
                    <a:pt x="59" y="0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6"/>
                  </a:lnTo>
                  <a:lnTo>
                    <a:pt x="20" y="1015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40" y="1015"/>
                  </a:lnTo>
                  <a:lnTo>
                    <a:pt x="860" y="976"/>
                  </a:lnTo>
                  <a:lnTo>
                    <a:pt x="860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12"/>
            <p:cNvSpPr/>
            <p:nvPr/>
          </p:nvSpPr>
          <p:spPr>
            <a:xfrm>
              <a:off x="3092761" y="3601158"/>
              <a:ext cx="22100" cy="26636"/>
            </a:xfrm>
            <a:custGeom>
              <a:avLst/>
              <a:gdLst/>
              <a:ahLst/>
              <a:cxnLst/>
              <a:rect l="l" t="t" r="r" b="b"/>
              <a:pathLst>
                <a:path w="860" h="1035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0" y="976"/>
                  </a:lnTo>
                  <a:lnTo>
                    <a:pt x="20" y="1015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40" y="1015"/>
                  </a:lnTo>
                  <a:lnTo>
                    <a:pt x="859" y="976"/>
                  </a:lnTo>
                  <a:lnTo>
                    <a:pt x="859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12"/>
            <p:cNvSpPr/>
            <p:nvPr/>
          </p:nvSpPr>
          <p:spPr>
            <a:xfrm>
              <a:off x="3039079" y="3650389"/>
              <a:ext cx="22100" cy="26636"/>
            </a:xfrm>
            <a:custGeom>
              <a:avLst/>
              <a:gdLst/>
              <a:ahLst/>
              <a:cxnLst/>
              <a:rect l="l" t="t" r="r" b="b"/>
              <a:pathLst>
                <a:path w="860" h="1035" extrusionOk="0">
                  <a:moveTo>
                    <a:pt x="59" y="0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6"/>
                  </a:lnTo>
                  <a:lnTo>
                    <a:pt x="20" y="1015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40" y="1015"/>
                  </a:lnTo>
                  <a:lnTo>
                    <a:pt x="860" y="976"/>
                  </a:lnTo>
                  <a:lnTo>
                    <a:pt x="860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12"/>
            <p:cNvSpPr/>
            <p:nvPr/>
          </p:nvSpPr>
          <p:spPr>
            <a:xfrm>
              <a:off x="3092761" y="3650389"/>
              <a:ext cx="22100" cy="26636"/>
            </a:xfrm>
            <a:custGeom>
              <a:avLst/>
              <a:gdLst/>
              <a:ahLst/>
              <a:cxnLst/>
              <a:rect l="l" t="t" r="r" b="b"/>
              <a:pathLst>
                <a:path w="860" h="1035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0" y="976"/>
                  </a:lnTo>
                  <a:lnTo>
                    <a:pt x="20" y="1015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40" y="1015"/>
                  </a:lnTo>
                  <a:lnTo>
                    <a:pt x="859" y="976"/>
                  </a:lnTo>
                  <a:lnTo>
                    <a:pt x="859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12"/>
            <p:cNvSpPr/>
            <p:nvPr/>
          </p:nvSpPr>
          <p:spPr>
            <a:xfrm>
              <a:off x="3175531" y="3598636"/>
              <a:ext cx="22100" cy="26661"/>
            </a:xfrm>
            <a:custGeom>
              <a:avLst/>
              <a:gdLst/>
              <a:ahLst/>
              <a:cxnLst/>
              <a:rect l="l" t="t" r="r" b="b"/>
              <a:pathLst>
                <a:path w="860" h="1036" extrusionOk="0">
                  <a:moveTo>
                    <a:pt x="59" y="1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7"/>
                  </a:lnTo>
                  <a:lnTo>
                    <a:pt x="20" y="1016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60" y="1016"/>
                  </a:lnTo>
                  <a:lnTo>
                    <a:pt x="860" y="977"/>
                  </a:lnTo>
                  <a:lnTo>
                    <a:pt x="860" y="59"/>
                  </a:lnTo>
                  <a:lnTo>
                    <a:pt x="860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12"/>
            <p:cNvSpPr/>
            <p:nvPr/>
          </p:nvSpPr>
          <p:spPr>
            <a:xfrm>
              <a:off x="3229213" y="3598636"/>
              <a:ext cx="22100" cy="26661"/>
            </a:xfrm>
            <a:custGeom>
              <a:avLst/>
              <a:gdLst/>
              <a:ahLst/>
              <a:cxnLst/>
              <a:rect l="l" t="t" r="r" b="b"/>
              <a:pathLst>
                <a:path w="860" h="1036" extrusionOk="0">
                  <a:moveTo>
                    <a:pt x="59" y="1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0" y="977"/>
                  </a:lnTo>
                  <a:lnTo>
                    <a:pt x="20" y="1016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59" y="1016"/>
                  </a:lnTo>
                  <a:lnTo>
                    <a:pt x="859" y="977"/>
                  </a:lnTo>
                  <a:lnTo>
                    <a:pt x="859" y="59"/>
                  </a:lnTo>
                  <a:lnTo>
                    <a:pt x="859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12"/>
            <p:cNvSpPr/>
            <p:nvPr/>
          </p:nvSpPr>
          <p:spPr>
            <a:xfrm>
              <a:off x="3175531" y="3647867"/>
              <a:ext cx="22100" cy="26147"/>
            </a:xfrm>
            <a:custGeom>
              <a:avLst/>
              <a:gdLst/>
              <a:ahLst/>
              <a:cxnLst/>
              <a:rect l="l" t="t" r="r" b="b"/>
              <a:pathLst>
                <a:path w="860" h="1016" extrusionOk="0">
                  <a:moveTo>
                    <a:pt x="20" y="1"/>
                  </a:moveTo>
                  <a:lnTo>
                    <a:pt x="1" y="40"/>
                  </a:lnTo>
                  <a:lnTo>
                    <a:pt x="1" y="957"/>
                  </a:lnTo>
                  <a:lnTo>
                    <a:pt x="20" y="996"/>
                  </a:lnTo>
                  <a:lnTo>
                    <a:pt x="59" y="1016"/>
                  </a:lnTo>
                  <a:lnTo>
                    <a:pt x="801" y="1016"/>
                  </a:lnTo>
                  <a:lnTo>
                    <a:pt x="860" y="996"/>
                  </a:lnTo>
                  <a:lnTo>
                    <a:pt x="860" y="957"/>
                  </a:lnTo>
                  <a:lnTo>
                    <a:pt x="860" y="4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12"/>
            <p:cNvSpPr/>
            <p:nvPr/>
          </p:nvSpPr>
          <p:spPr>
            <a:xfrm>
              <a:off x="3229213" y="3647867"/>
              <a:ext cx="22100" cy="26147"/>
            </a:xfrm>
            <a:custGeom>
              <a:avLst/>
              <a:gdLst/>
              <a:ahLst/>
              <a:cxnLst/>
              <a:rect l="l" t="t" r="r" b="b"/>
              <a:pathLst>
                <a:path w="860" h="1016" extrusionOk="0">
                  <a:moveTo>
                    <a:pt x="20" y="1"/>
                  </a:moveTo>
                  <a:lnTo>
                    <a:pt x="0" y="40"/>
                  </a:lnTo>
                  <a:lnTo>
                    <a:pt x="0" y="957"/>
                  </a:lnTo>
                  <a:lnTo>
                    <a:pt x="20" y="996"/>
                  </a:lnTo>
                  <a:lnTo>
                    <a:pt x="59" y="1016"/>
                  </a:lnTo>
                  <a:lnTo>
                    <a:pt x="801" y="1016"/>
                  </a:lnTo>
                  <a:lnTo>
                    <a:pt x="859" y="996"/>
                  </a:lnTo>
                  <a:lnTo>
                    <a:pt x="859" y="957"/>
                  </a:lnTo>
                  <a:lnTo>
                    <a:pt x="859" y="4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12"/>
            <p:cNvSpPr/>
            <p:nvPr/>
          </p:nvSpPr>
          <p:spPr>
            <a:xfrm>
              <a:off x="3197605" y="3541865"/>
              <a:ext cx="32122" cy="32683"/>
            </a:xfrm>
            <a:custGeom>
              <a:avLst/>
              <a:gdLst/>
              <a:ahLst/>
              <a:cxnLst/>
              <a:rect l="l" t="t" r="r" b="b"/>
              <a:pathLst>
                <a:path w="1250" h="1270" extrusionOk="0">
                  <a:moveTo>
                    <a:pt x="625" y="1"/>
                  </a:moveTo>
                  <a:lnTo>
                    <a:pt x="489" y="20"/>
                  </a:lnTo>
                  <a:lnTo>
                    <a:pt x="371" y="59"/>
                  </a:lnTo>
                  <a:lnTo>
                    <a:pt x="274" y="118"/>
                  </a:lnTo>
                  <a:lnTo>
                    <a:pt x="176" y="196"/>
                  </a:lnTo>
                  <a:lnTo>
                    <a:pt x="98" y="293"/>
                  </a:lnTo>
                  <a:lnTo>
                    <a:pt x="40" y="391"/>
                  </a:lnTo>
                  <a:lnTo>
                    <a:pt x="1" y="508"/>
                  </a:lnTo>
                  <a:lnTo>
                    <a:pt x="1" y="645"/>
                  </a:lnTo>
                  <a:lnTo>
                    <a:pt x="1" y="762"/>
                  </a:lnTo>
                  <a:lnTo>
                    <a:pt x="40" y="879"/>
                  </a:lnTo>
                  <a:lnTo>
                    <a:pt x="98" y="996"/>
                  </a:lnTo>
                  <a:lnTo>
                    <a:pt x="176" y="1074"/>
                  </a:lnTo>
                  <a:lnTo>
                    <a:pt x="274" y="1152"/>
                  </a:lnTo>
                  <a:lnTo>
                    <a:pt x="371" y="1211"/>
                  </a:lnTo>
                  <a:lnTo>
                    <a:pt x="489" y="1250"/>
                  </a:lnTo>
                  <a:lnTo>
                    <a:pt x="625" y="1269"/>
                  </a:lnTo>
                  <a:lnTo>
                    <a:pt x="742" y="1250"/>
                  </a:lnTo>
                  <a:lnTo>
                    <a:pt x="859" y="1211"/>
                  </a:lnTo>
                  <a:lnTo>
                    <a:pt x="977" y="1152"/>
                  </a:lnTo>
                  <a:lnTo>
                    <a:pt x="1074" y="1074"/>
                  </a:lnTo>
                  <a:lnTo>
                    <a:pt x="1152" y="996"/>
                  </a:lnTo>
                  <a:lnTo>
                    <a:pt x="1211" y="879"/>
                  </a:lnTo>
                  <a:lnTo>
                    <a:pt x="1230" y="762"/>
                  </a:lnTo>
                  <a:lnTo>
                    <a:pt x="1250" y="645"/>
                  </a:lnTo>
                  <a:lnTo>
                    <a:pt x="1230" y="508"/>
                  </a:lnTo>
                  <a:lnTo>
                    <a:pt x="1211" y="391"/>
                  </a:lnTo>
                  <a:lnTo>
                    <a:pt x="1152" y="293"/>
                  </a:lnTo>
                  <a:lnTo>
                    <a:pt x="1074" y="196"/>
                  </a:lnTo>
                  <a:lnTo>
                    <a:pt x="977" y="118"/>
                  </a:lnTo>
                  <a:lnTo>
                    <a:pt x="859" y="59"/>
                  </a:lnTo>
                  <a:lnTo>
                    <a:pt x="742" y="20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E3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12"/>
            <p:cNvSpPr/>
            <p:nvPr/>
          </p:nvSpPr>
          <p:spPr>
            <a:xfrm>
              <a:off x="3281892" y="3477065"/>
              <a:ext cx="46178" cy="251225"/>
            </a:xfrm>
            <a:custGeom>
              <a:avLst/>
              <a:gdLst/>
              <a:ahLst/>
              <a:cxnLst/>
              <a:rect l="l" t="t" r="r" b="b"/>
              <a:pathLst>
                <a:path w="1797" h="9762" extrusionOk="0">
                  <a:moveTo>
                    <a:pt x="9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0" y="9761"/>
                  </a:lnTo>
                  <a:lnTo>
                    <a:pt x="1796" y="9761"/>
                  </a:lnTo>
                  <a:lnTo>
                    <a:pt x="1796" y="98"/>
                  </a:lnTo>
                  <a:lnTo>
                    <a:pt x="1777" y="59"/>
                  </a:lnTo>
                  <a:lnTo>
                    <a:pt x="1757" y="20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12"/>
            <p:cNvSpPr/>
            <p:nvPr/>
          </p:nvSpPr>
          <p:spPr>
            <a:xfrm>
              <a:off x="3305970" y="3505682"/>
              <a:ext cx="22100" cy="26661"/>
            </a:xfrm>
            <a:custGeom>
              <a:avLst/>
              <a:gdLst/>
              <a:ahLst/>
              <a:cxnLst/>
              <a:rect l="l" t="t" r="r" b="b"/>
              <a:pathLst>
                <a:path w="860" h="1036" extrusionOk="0">
                  <a:moveTo>
                    <a:pt x="59" y="1"/>
                  </a:moveTo>
                  <a:lnTo>
                    <a:pt x="20" y="20"/>
                  </a:lnTo>
                  <a:lnTo>
                    <a:pt x="0" y="60"/>
                  </a:lnTo>
                  <a:lnTo>
                    <a:pt x="0" y="977"/>
                  </a:lnTo>
                  <a:lnTo>
                    <a:pt x="20" y="1016"/>
                  </a:lnTo>
                  <a:lnTo>
                    <a:pt x="59" y="1036"/>
                  </a:lnTo>
                  <a:lnTo>
                    <a:pt x="801" y="1036"/>
                  </a:lnTo>
                  <a:lnTo>
                    <a:pt x="840" y="1016"/>
                  </a:lnTo>
                  <a:lnTo>
                    <a:pt x="859" y="977"/>
                  </a:lnTo>
                  <a:lnTo>
                    <a:pt x="859" y="60"/>
                  </a:lnTo>
                  <a:lnTo>
                    <a:pt x="840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12"/>
            <p:cNvSpPr/>
            <p:nvPr/>
          </p:nvSpPr>
          <p:spPr>
            <a:xfrm>
              <a:off x="3305970" y="3569505"/>
              <a:ext cx="22100" cy="26636"/>
            </a:xfrm>
            <a:custGeom>
              <a:avLst/>
              <a:gdLst/>
              <a:ahLst/>
              <a:cxnLst/>
              <a:rect l="l" t="t" r="r" b="b"/>
              <a:pathLst>
                <a:path w="860" h="1035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0" y="976"/>
                  </a:lnTo>
                  <a:lnTo>
                    <a:pt x="20" y="1015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40" y="1015"/>
                  </a:lnTo>
                  <a:lnTo>
                    <a:pt x="859" y="976"/>
                  </a:lnTo>
                  <a:lnTo>
                    <a:pt x="859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12"/>
            <p:cNvSpPr/>
            <p:nvPr/>
          </p:nvSpPr>
          <p:spPr>
            <a:xfrm>
              <a:off x="3305970" y="3633301"/>
              <a:ext cx="22100" cy="26147"/>
            </a:xfrm>
            <a:custGeom>
              <a:avLst/>
              <a:gdLst/>
              <a:ahLst/>
              <a:cxnLst/>
              <a:rect l="l" t="t" r="r" b="b"/>
              <a:pathLst>
                <a:path w="860" h="1016" extrusionOk="0">
                  <a:moveTo>
                    <a:pt x="20" y="1"/>
                  </a:moveTo>
                  <a:lnTo>
                    <a:pt x="0" y="59"/>
                  </a:lnTo>
                  <a:lnTo>
                    <a:pt x="0" y="957"/>
                  </a:lnTo>
                  <a:lnTo>
                    <a:pt x="20" y="1016"/>
                  </a:lnTo>
                  <a:lnTo>
                    <a:pt x="840" y="1016"/>
                  </a:lnTo>
                  <a:lnTo>
                    <a:pt x="859" y="957"/>
                  </a:lnTo>
                  <a:lnTo>
                    <a:pt x="859" y="5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12"/>
            <p:cNvSpPr/>
            <p:nvPr/>
          </p:nvSpPr>
          <p:spPr>
            <a:xfrm>
              <a:off x="2962322" y="3541865"/>
              <a:ext cx="46178" cy="186424"/>
            </a:xfrm>
            <a:custGeom>
              <a:avLst/>
              <a:gdLst/>
              <a:ahLst/>
              <a:cxnLst/>
              <a:rect l="l" t="t" r="r" b="b"/>
              <a:pathLst>
                <a:path w="1797" h="7244" extrusionOk="0">
                  <a:moveTo>
                    <a:pt x="118" y="1"/>
                  </a:moveTo>
                  <a:lnTo>
                    <a:pt x="79" y="20"/>
                  </a:lnTo>
                  <a:lnTo>
                    <a:pt x="40" y="40"/>
                  </a:lnTo>
                  <a:lnTo>
                    <a:pt x="20" y="79"/>
                  </a:lnTo>
                  <a:lnTo>
                    <a:pt x="1" y="118"/>
                  </a:lnTo>
                  <a:lnTo>
                    <a:pt x="1" y="7243"/>
                  </a:lnTo>
                  <a:lnTo>
                    <a:pt x="1797" y="7243"/>
                  </a:lnTo>
                  <a:lnTo>
                    <a:pt x="1797" y="118"/>
                  </a:lnTo>
                  <a:lnTo>
                    <a:pt x="1797" y="79"/>
                  </a:lnTo>
                  <a:lnTo>
                    <a:pt x="1758" y="40"/>
                  </a:lnTo>
                  <a:lnTo>
                    <a:pt x="1738" y="2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12"/>
            <p:cNvSpPr/>
            <p:nvPr/>
          </p:nvSpPr>
          <p:spPr>
            <a:xfrm>
              <a:off x="3008474" y="3489109"/>
              <a:ext cx="136993" cy="29672"/>
            </a:xfrm>
            <a:custGeom>
              <a:avLst/>
              <a:gdLst/>
              <a:ahLst/>
              <a:cxnLst/>
              <a:rect l="l" t="t" r="r" b="b"/>
              <a:pathLst>
                <a:path w="5331" h="1153" extrusionOk="0">
                  <a:moveTo>
                    <a:pt x="215" y="1"/>
                  </a:moveTo>
                  <a:lnTo>
                    <a:pt x="137" y="20"/>
                  </a:lnTo>
                  <a:lnTo>
                    <a:pt x="59" y="59"/>
                  </a:lnTo>
                  <a:lnTo>
                    <a:pt x="20" y="137"/>
                  </a:lnTo>
                  <a:lnTo>
                    <a:pt x="1" y="235"/>
                  </a:lnTo>
                  <a:lnTo>
                    <a:pt x="1" y="1153"/>
                  </a:lnTo>
                  <a:lnTo>
                    <a:pt x="5330" y="1153"/>
                  </a:lnTo>
                  <a:lnTo>
                    <a:pt x="5330" y="235"/>
                  </a:lnTo>
                  <a:lnTo>
                    <a:pt x="5311" y="137"/>
                  </a:lnTo>
                  <a:lnTo>
                    <a:pt x="5252" y="59"/>
                  </a:lnTo>
                  <a:lnTo>
                    <a:pt x="5194" y="20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12"/>
            <p:cNvSpPr/>
            <p:nvPr/>
          </p:nvSpPr>
          <p:spPr>
            <a:xfrm>
              <a:off x="2962322" y="3573004"/>
              <a:ext cx="22100" cy="26661"/>
            </a:xfrm>
            <a:custGeom>
              <a:avLst/>
              <a:gdLst/>
              <a:ahLst/>
              <a:cxnLst/>
              <a:rect l="l" t="t" r="r" b="b"/>
              <a:pathLst>
                <a:path w="860" h="1036" extrusionOk="0">
                  <a:moveTo>
                    <a:pt x="59" y="1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7"/>
                  </a:lnTo>
                  <a:lnTo>
                    <a:pt x="20" y="1016"/>
                  </a:lnTo>
                  <a:lnTo>
                    <a:pt x="59" y="1036"/>
                  </a:lnTo>
                  <a:lnTo>
                    <a:pt x="801" y="1036"/>
                  </a:lnTo>
                  <a:lnTo>
                    <a:pt x="860" y="1016"/>
                  </a:lnTo>
                  <a:lnTo>
                    <a:pt x="860" y="977"/>
                  </a:lnTo>
                  <a:lnTo>
                    <a:pt x="860" y="59"/>
                  </a:lnTo>
                  <a:lnTo>
                    <a:pt x="860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12"/>
            <p:cNvSpPr/>
            <p:nvPr/>
          </p:nvSpPr>
          <p:spPr>
            <a:xfrm>
              <a:off x="2962322" y="3627768"/>
              <a:ext cx="22100" cy="26661"/>
            </a:xfrm>
            <a:custGeom>
              <a:avLst/>
              <a:gdLst/>
              <a:ahLst/>
              <a:cxnLst/>
              <a:rect l="l" t="t" r="r" b="b"/>
              <a:pathLst>
                <a:path w="860" h="1036" extrusionOk="0">
                  <a:moveTo>
                    <a:pt x="59" y="1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7"/>
                  </a:lnTo>
                  <a:lnTo>
                    <a:pt x="20" y="1016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60" y="1016"/>
                  </a:lnTo>
                  <a:lnTo>
                    <a:pt x="860" y="977"/>
                  </a:lnTo>
                  <a:lnTo>
                    <a:pt x="860" y="59"/>
                  </a:lnTo>
                  <a:lnTo>
                    <a:pt x="860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12"/>
            <p:cNvSpPr/>
            <p:nvPr/>
          </p:nvSpPr>
          <p:spPr>
            <a:xfrm>
              <a:off x="2962322" y="3710660"/>
              <a:ext cx="365753" cy="66860"/>
            </a:xfrm>
            <a:custGeom>
              <a:avLst/>
              <a:gdLst/>
              <a:ahLst/>
              <a:cxnLst/>
              <a:rect l="l" t="t" r="r" b="b"/>
              <a:pathLst>
                <a:path w="14233" h="2598" extrusionOk="0">
                  <a:moveTo>
                    <a:pt x="1" y="1"/>
                  </a:moveTo>
                  <a:lnTo>
                    <a:pt x="1" y="2597"/>
                  </a:lnTo>
                  <a:lnTo>
                    <a:pt x="14232" y="2597"/>
                  </a:lnTo>
                  <a:lnTo>
                    <a:pt x="14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12"/>
            <p:cNvSpPr/>
            <p:nvPr/>
          </p:nvSpPr>
          <p:spPr>
            <a:xfrm>
              <a:off x="2962322" y="3749854"/>
              <a:ext cx="365753" cy="92981"/>
            </a:xfrm>
            <a:custGeom>
              <a:avLst/>
              <a:gdLst/>
              <a:ahLst/>
              <a:cxnLst/>
              <a:rect l="l" t="t" r="r" b="b"/>
              <a:pathLst>
                <a:path w="14233" h="3613" extrusionOk="0">
                  <a:moveTo>
                    <a:pt x="1" y="1"/>
                  </a:moveTo>
                  <a:lnTo>
                    <a:pt x="1" y="2753"/>
                  </a:lnTo>
                  <a:lnTo>
                    <a:pt x="20" y="2929"/>
                  </a:lnTo>
                  <a:lnTo>
                    <a:pt x="79" y="3085"/>
                  </a:lnTo>
                  <a:lnTo>
                    <a:pt x="157" y="3222"/>
                  </a:lnTo>
                  <a:lnTo>
                    <a:pt x="254" y="3358"/>
                  </a:lnTo>
                  <a:lnTo>
                    <a:pt x="391" y="3456"/>
                  </a:lnTo>
                  <a:lnTo>
                    <a:pt x="528" y="3534"/>
                  </a:lnTo>
                  <a:lnTo>
                    <a:pt x="703" y="3593"/>
                  </a:lnTo>
                  <a:lnTo>
                    <a:pt x="860" y="3612"/>
                  </a:lnTo>
                  <a:lnTo>
                    <a:pt x="13373" y="3612"/>
                  </a:lnTo>
                  <a:lnTo>
                    <a:pt x="13549" y="3593"/>
                  </a:lnTo>
                  <a:lnTo>
                    <a:pt x="13705" y="3534"/>
                  </a:lnTo>
                  <a:lnTo>
                    <a:pt x="13842" y="3456"/>
                  </a:lnTo>
                  <a:lnTo>
                    <a:pt x="13978" y="3358"/>
                  </a:lnTo>
                  <a:lnTo>
                    <a:pt x="14076" y="3222"/>
                  </a:lnTo>
                  <a:lnTo>
                    <a:pt x="14154" y="3085"/>
                  </a:lnTo>
                  <a:lnTo>
                    <a:pt x="14213" y="2929"/>
                  </a:lnTo>
                  <a:lnTo>
                    <a:pt x="14232" y="2753"/>
                  </a:lnTo>
                  <a:lnTo>
                    <a:pt x="14232" y="1"/>
                  </a:lnTo>
                  <a:lnTo>
                    <a:pt x="14115" y="1"/>
                  </a:lnTo>
                  <a:lnTo>
                    <a:pt x="14037" y="20"/>
                  </a:lnTo>
                  <a:lnTo>
                    <a:pt x="13881" y="79"/>
                  </a:lnTo>
                  <a:lnTo>
                    <a:pt x="13744" y="157"/>
                  </a:lnTo>
                  <a:lnTo>
                    <a:pt x="13627" y="235"/>
                  </a:lnTo>
                  <a:lnTo>
                    <a:pt x="13529" y="333"/>
                  </a:lnTo>
                  <a:lnTo>
                    <a:pt x="13393" y="411"/>
                  </a:lnTo>
                  <a:lnTo>
                    <a:pt x="13237" y="469"/>
                  </a:lnTo>
                  <a:lnTo>
                    <a:pt x="13139" y="489"/>
                  </a:lnTo>
                  <a:lnTo>
                    <a:pt x="12944" y="489"/>
                  </a:lnTo>
                  <a:lnTo>
                    <a:pt x="12846" y="469"/>
                  </a:lnTo>
                  <a:lnTo>
                    <a:pt x="12690" y="411"/>
                  </a:lnTo>
                  <a:lnTo>
                    <a:pt x="12573" y="333"/>
                  </a:lnTo>
                  <a:lnTo>
                    <a:pt x="12456" y="235"/>
                  </a:lnTo>
                  <a:lnTo>
                    <a:pt x="12339" y="157"/>
                  </a:lnTo>
                  <a:lnTo>
                    <a:pt x="12202" y="79"/>
                  </a:lnTo>
                  <a:lnTo>
                    <a:pt x="12046" y="20"/>
                  </a:lnTo>
                  <a:lnTo>
                    <a:pt x="11968" y="1"/>
                  </a:lnTo>
                  <a:lnTo>
                    <a:pt x="11753" y="1"/>
                  </a:lnTo>
                  <a:lnTo>
                    <a:pt x="11655" y="20"/>
                  </a:lnTo>
                  <a:lnTo>
                    <a:pt x="11499" y="79"/>
                  </a:lnTo>
                  <a:lnTo>
                    <a:pt x="11382" y="157"/>
                  </a:lnTo>
                  <a:lnTo>
                    <a:pt x="11265" y="235"/>
                  </a:lnTo>
                  <a:lnTo>
                    <a:pt x="11148" y="333"/>
                  </a:lnTo>
                  <a:lnTo>
                    <a:pt x="11031" y="411"/>
                  </a:lnTo>
                  <a:lnTo>
                    <a:pt x="10874" y="469"/>
                  </a:lnTo>
                  <a:lnTo>
                    <a:pt x="10777" y="489"/>
                  </a:lnTo>
                  <a:lnTo>
                    <a:pt x="10562" y="489"/>
                  </a:lnTo>
                  <a:lnTo>
                    <a:pt x="10484" y="469"/>
                  </a:lnTo>
                  <a:lnTo>
                    <a:pt x="10328" y="411"/>
                  </a:lnTo>
                  <a:lnTo>
                    <a:pt x="10191" y="333"/>
                  </a:lnTo>
                  <a:lnTo>
                    <a:pt x="10074" y="235"/>
                  </a:lnTo>
                  <a:lnTo>
                    <a:pt x="9976" y="157"/>
                  </a:lnTo>
                  <a:lnTo>
                    <a:pt x="9840" y="79"/>
                  </a:lnTo>
                  <a:lnTo>
                    <a:pt x="9684" y="20"/>
                  </a:lnTo>
                  <a:lnTo>
                    <a:pt x="9586" y="1"/>
                  </a:lnTo>
                  <a:lnTo>
                    <a:pt x="9391" y="1"/>
                  </a:lnTo>
                  <a:lnTo>
                    <a:pt x="9293" y="20"/>
                  </a:lnTo>
                  <a:lnTo>
                    <a:pt x="9137" y="79"/>
                  </a:lnTo>
                  <a:lnTo>
                    <a:pt x="9000" y="157"/>
                  </a:lnTo>
                  <a:lnTo>
                    <a:pt x="8903" y="235"/>
                  </a:lnTo>
                  <a:lnTo>
                    <a:pt x="8786" y="333"/>
                  </a:lnTo>
                  <a:lnTo>
                    <a:pt x="8649" y="411"/>
                  </a:lnTo>
                  <a:lnTo>
                    <a:pt x="8493" y="469"/>
                  </a:lnTo>
                  <a:lnTo>
                    <a:pt x="8415" y="489"/>
                  </a:lnTo>
                  <a:lnTo>
                    <a:pt x="8200" y="489"/>
                  </a:lnTo>
                  <a:lnTo>
                    <a:pt x="8102" y="469"/>
                  </a:lnTo>
                  <a:lnTo>
                    <a:pt x="7946" y="411"/>
                  </a:lnTo>
                  <a:lnTo>
                    <a:pt x="7829" y="333"/>
                  </a:lnTo>
                  <a:lnTo>
                    <a:pt x="7712" y="235"/>
                  </a:lnTo>
                  <a:lnTo>
                    <a:pt x="7595" y="157"/>
                  </a:lnTo>
                  <a:lnTo>
                    <a:pt x="7478" y="79"/>
                  </a:lnTo>
                  <a:lnTo>
                    <a:pt x="7321" y="20"/>
                  </a:lnTo>
                  <a:lnTo>
                    <a:pt x="7224" y="1"/>
                  </a:lnTo>
                  <a:lnTo>
                    <a:pt x="7009" y="1"/>
                  </a:lnTo>
                  <a:lnTo>
                    <a:pt x="6931" y="20"/>
                  </a:lnTo>
                  <a:lnTo>
                    <a:pt x="6775" y="79"/>
                  </a:lnTo>
                  <a:lnTo>
                    <a:pt x="6638" y="157"/>
                  </a:lnTo>
                  <a:lnTo>
                    <a:pt x="6521" y="235"/>
                  </a:lnTo>
                  <a:lnTo>
                    <a:pt x="6404" y="333"/>
                  </a:lnTo>
                  <a:lnTo>
                    <a:pt x="6287" y="411"/>
                  </a:lnTo>
                  <a:lnTo>
                    <a:pt x="6131" y="469"/>
                  </a:lnTo>
                  <a:lnTo>
                    <a:pt x="6033" y="489"/>
                  </a:lnTo>
                  <a:lnTo>
                    <a:pt x="5838" y="489"/>
                  </a:lnTo>
                  <a:lnTo>
                    <a:pt x="5740" y="469"/>
                  </a:lnTo>
                  <a:lnTo>
                    <a:pt x="5584" y="411"/>
                  </a:lnTo>
                  <a:lnTo>
                    <a:pt x="5447" y="333"/>
                  </a:lnTo>
                  <a:lnTo>
                    <a:pt x="5350" y="235"/>
                  </a:lnTo>
                  <a:lnTo>
                    <a:pt x="5233" y="157"/>
                  </a:lnTo>
                  <a:lnTo>
                    <a:pt x="5096" y="79"/>
                  </a:lnTo>
                  <a:lnTo>
                    <a:pt x="4940" y="20"/>
                  </a:lnTo>
                  <a:lnTo>
                    <a:pt x="4862" y="1"/>
                  </a:lnTo>
                  <a:lnTo>
                    <a:pt x="4647" y="1"/>
                  </a:lnTo>
                  <a:lnTo>
                    <a:pt x="4549" y="20"/>
                  </a:lnTo>
                  <a:lnTo>
                    <a:pt x="4393" y="79"/>
                  </a:lnTo>
                  <a:lnTo>
                    <a:pt x="4276" y="157"/>
                  </a:lnTo>
                  <a:lnTo>
                    <a:pt x="4159" y="235"/>
                  </a:lnTo>
                  <a:lnTo>
                    <a:pt x="4042" y="333"/>
                  </a:lnTo>
                  <a:lnTo>
                    <a:pt x="3925" y="411"/>
                  </a:lnTo>
                  <a:lnTo>
                    <a:pt x="3768" y="469"/>
                  </a:lnTo>
                  <a:lnTo>
                    <a:pt x="3671" y="489"/>
                  </a:lnTo>
                  <a:lnTo>
                    <a:pt x="3456" y="489"/>
                  </a:lnTo>
                  <a:lnTo>
                    <a:pt x="3358" y="469"/>
                  </a:lnTo>
                  <a:lnTo>
                    <a:pt x="3222" y="411"/>
                  </a:lnTo>
                  <a:lnTo>
                    <a:pt x="3085" y="333"/>
                  </a:lnTo>
                  <a:lnTo>
                    <a:pt x="2968" y="235"/>
                  </a:lnTo>
                  <a:lnTo>
                    <a:pt x="2851" y="157"/>
                  </a:lnTo>
                  <a:lnTo>
                    <a:pt x="2734" y="79"/>
                  </a:lnTo>
                  <a:lnTo>
                    <a:pt x="2578" y="20"/>
                  </a:lnTo>
                  <a:lnTo>
                    <a:pt x="2480" y="1"/>
                  </a:lnTo>
                  <a:lnTo>
                    <a:pt x="2265" y="1"/>
                  </a:lnTo>
                  <a:lnTo>
                    <a:pt x="2187" y="20"/>
                  </a:lnTo>
                  <a:lnTo>
                    <a:pt x="2031" y="79"/>
                  </a:lnTo>
                  <a:lnTo>
                    <a:pt x="1894" y="157"/>
                  </a:lnTo>
                  <a:lnTo>
                    <a:pt x="1777" y="235"/>
                  </a:lnTo>
                  <a:lnTo>
                    <a:pt x="1680" y="333"/>
                  </a:lnTo>
                  <a:lnTo>
                    <a:pt x="1543" y="411"/>
                  </a:lnTo>
                  <a:lnTo>
                    <a:pt x="1387" y="469"/>
                  </a:lnTo>
                  <a:lnTo>
                    <a:pt x="1289" y="489"/>
                  </a:lnTo>
                  <a:lnTo>
                    <a:pt x="1094" y="489"/>
                  </a:lnTo>
                  <a:lnTo>
                    <a:pt x="996" y="469"/>
                  </a:lnTo>
                  <a:lnTo>
                    <a:pt x="840" y="411"/>
                  </a:lnTo>
                  <a:lnTo>
                    <a:pt x="723" y="333"/>
                  </a:lnTo>
                  <a:lnTo>
                    <a:pt x="606" y="235"/>
                  </a:lnTo>
                  <a:lnTo>
                    <a:pt x="489" y="157"/>
                  </a:lnTo>
                  <a:lnTo>
                    <a:pt x="352" y="79"/>
                  </a:lnTo>
                  <a:lnTo>
                    <a:pt x="215" y="2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12"/>
            <p:cNvSpPr/>
            <p:nvPr/>
          </p:nvSpPr>
          <p:spPr>
            <a:xfrm>
              <a:off x="3283896" y="3749854"/>
              <a:ext cx="44174" cy="92981"/>
            </a:xfrm>
            <a:custGeom>
              <a:avLst/>
              <a:gdLst/>
              <a:ahLst/>
              <a:cxnLst/>
              <a:rect l="l" t="t" r="r" b="b"/>
              <a:pathLst>
                <a:path w="1719" h="3613" extrusionOk="0">
                  <a:moveTo>
                    <a:pt x="1562" y="1"/>
                  </a:moveTo>
                  <a:lnTo>
                    <a:pt x="1425" y="40"/>
                  </a:lnTo>
                  <a:lnTo>
                    <a:pt x="1328" y="98"/>
                  </a:lnTo>
                  <a:lnTo>
                    <a:pt x="1230" y="157"/>
                  </a:lnTo>
                  <a:lnTo>
                    <a:pt x="1054" y="294"/>
                  </a:lnTo>
                  <a:lnTo>
                    <a:pt x="957" y="372"/>
                  </a:lnTo>
                  <a:lnTo>
                    <a:pt x="859" y="430"/>
                  </a:lnTo>
                  <a:lnTo>
                    <a:pt x="859" y="2753"/>
                  </a:lnTo>
                  <a:lnTo>
                    <a:pt x="840" y="2929"/>
                  </a:lnTo>
                  <a:lnTo>
                    <a:pt x="781" y="3085"/>
                  </a:lnTo>
                  <a:lnTo>
                    <a:pt x="703" y="3222"/>
                  </a:lnTo>
                  <a:lnTo>
                    <a:pt x="605" y="3358"/>
                  </a:lnTo>
                  <a:lnTo>
                    <a:pt x="469" y="3456"/>
                  </a:lnTo>
                  <a:lnTo>
                    <a:pt x="332" y="3534"/>
                  </a:lnTo>
                  <a:lnTo>
                    <a:pt x="176" y="3593"/>
                  </a:lnTo>
                  <a:lnTo>
                    <a:pt x="0" y="3612"/>
                  </a:lnTo>
                  <a:lnTo>
                    <a:pt x="859" y="3612"/>
                  </a:lnTo>
                  <a:lnTo>
                    <a:pt x="1035" y="3593"/>
                  </a:lnTo>
                  <a:lnTo>
                    <a:pt x="1191" y="3534"/>
                  </a:lnTo>
                  <a:lnTo>
                    <a:pt x="1328" y="3456"/>
                  </a:lnTo>
                  <a:lnTo>
                    <a:pt x="1464" y="3358"/>
                  </a:lnTo>
                  <a:lnTo>
                    <a:pt x="1562" y="3222"/>
                  </a:lnTo>
                  <a:lnTo>
                    <a:pt x="1640" y="3085"/>
                  </a:lnTo>
                  <a:lnTo>
                    <a:pt x="1699" y="2929"/>
                  </a:lnTo>
                  <a:lnTo>
                    <a:pt x="1718" y="2753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1" name="Google Shape;2561;p12"/>
          <p:cNvSpPr txBox="1"/>
          <p:nvPr/>
        </p:nvSpPr>
        <p:spPr>
          <a:xfrm flipH="1">
            <a:off x="248892" y="2212016"/>
            <a:ext cx="284168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Information hiding</a:t>
            </a:r>
            <a:endParaRPr sz="2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562" name="Google Shape;2562;p12"/>
          <p:cNvSpPr/>
          <p:nvPr/>
        </p:nvSpPr>
        <p:spPr>
          <a:xfrm flipH="1">
            <a:off x="3254923" y="2027380"/>
            <a:ext cx="571036" cy="600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563" name="Google Shape;2563;p12"/>
          <p:cNvGrpSpPr/>
          <p:nvPr/>
        </p:nvGrpSpPr>
        <p:grpSpPr>
          <a:xfrm>
            <a:off x="3304029" y="2095437"/>
            <a:ext cx="472823" cy="365751"/>
            <a:chOff x="3172404" y="4170433"/>
            <a:chExt cx="485694" cy="371622"/>
          </a:xfrm>
        </p:grpSpPr>
        <p:sp>
          <p:nvSpPr>
            <p:cNvPr id="2564" name="Google Shape;2564;p12"/>
            <p:cNvSpPr/>
            <p:nvPr/>
          </p:nvSpPr>
          <p:spPr>
            <a:xfrm>
              <a:off x="3400535" y="4211780"/>
              <a:ext cx="28739" cy="93462"/>
            </a:xfrm>
            <a:custGeom>
              <a:avLst/>
              <a:gdLst/>
              <a:ahLst/>
              <a:cxnLst/>
              <a:rect l="l" t="t" r="r" b="b"/>
              <a:pathLst>
                <a:path w="841" h="2735" extrusionOk="0">
                  <a:moveTo>
                    <a:pt x="1" y="1"/>
                  </a:moveTo>
                  <a:lnTo>
                    <a:pt x="1" y="2734"/>
                  </a:lnTo>
                  <a:lnTo>
                    <a:pt x="840" y="2734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12"/>
            <p:cNvSpPr/>
            <p:nvPr/>
          </p:nvSpPr>
          <p:spPr>
            <a:xfrm>
              <a:off x="3386525" y="4170433"/>
              <a:ext cx="56761" cy="41383"/>
            </a:xfrm>
            <a:custGeom>
              <a:avLst/>
              <a:gdLst/>
              <a:ahLst/>
              <a:cxnLst/>
              <a:rect l="l" t="t" r="r" b="b"/>
              <a:pathLst>
                <a:path w="1661" h="1211" extrusionOk="0">
                  <a:moveTo>
                    <a:pt x="79" y="1"/>
                  </a:moveTo>
                  <a:lnTo>
                    <a:pt x="40" y="40"/>
                  </a:lnTo>
                  <a:lnTo>
                    <a:pt x="20" y="79"/>
                  </a:lnTo>
                  <a:lnTo>
                    <a:pt x="1" y="137"/>
                  </a:lnTo>
                  <a:lnTo>
                    <a:pt x="1" y="1211"/>
                  </a:lnTo>
                  <a:lnTo>
                    <a:pt x="1660" y="1211"/>
                  </a:lnTo>
                  <a:lnTo>
                    <a:pt x="1660" y="137"/>
                  </a:lnTo>
                  <a:lnTo>
                    <a:pt x="1660" y="79"/>
                  </a:lnTo>
                  <a:lnTo>
                    <a:pt x="1621" y="40"/>
                  </a:lnTo>
                  <a:lnTo>
                    <a:pt x="1582" y="1"/>
                  </a:lnTo>
                  <a:close/>
                </a:path>
              </a:pathLst>
            </a:custGeom>
            <a:solidFill>
              <a:srgbClr val="FFC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12"/>
            <p:cNvSpPr/>
            <p:nvPr/>
          </p:nvSpPr>
          <p:spPr>
            <a:xfrm>
              <a:off x="3411880" y="4170433"/>
              <a:ext cx="31405" cy="41383"/>
            </a:xfrm>
            <a:custGeom>
              <a:avLst/>
              <a:gdLst/>
              <a:ahLst/>
              <a:cxnLst/>
              <a:rect l="l" t="t" r="r" b="b"/>
              <a:pathLst>
                <a:path w="919" h="1211" extrusionOk="0">
                  <a:moveTo>
                    <a:pt x="1" y="1"/>
                  </a:moveTo>
                  <a:lnTo>
                    <a:pt x="59" y="40"/>
                  </a:lnTo>
                  <a:lnTo>
                    <a:pt x="79" y="79"/>
                  </a:lnTo>
                  <a:lnTo>
                    <a:pt x="98" y="137"/>
                  </a:lnTo>
                  <a:lnTo>
                    <a:pt x="98" y="1211"/>
                  </a:lnTo>
                  <a:lnTo>
                    <a:pt x="918" y="1211"/>
                  </a:lnTo>
                  <a:lnTo>
                    <a:pt x="918" y="137"/>
                  </a:lnTo>
                  <a:lnTo>
                    <a:pt x="918" y="79"/>
                  </a:lnTo>
                  <a:lnTo>
                    <a:pt x="879" y="40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E8A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12"/>
            <p:cNvSpPr/>
            <p:nvPr/>
          </p:nvSpPr>
          <p:spPr>
            <a:xfrm>
              <a:off x="3237775" y="4333876"/>
              <a:ext cx="354950" cy="208179"/>
            </a:xfrm>
            <a:custGeom>
              <a:avLst/>
              <a:gdLst/>
              <a:ahLst/>
              <a:cxnLst/>
              <a:rect l="l" t="t" r="r" b="b"/>
              <a:pathLst>
                <a:path w="10387" h="6092" extrusionOk="0">
                  <a:moveTo>
                    <a:pt x="489" y="0"/>
                  </a:moveTo>
                  <a:lnTo>
                    <a:pt x="371" y="40"/>
                  </a:lnTo>
                  <a:lnTo>
                    <a:pt x="254" y="98"/>
                  </a:lnTo>
                  <a:lnTo>
                    <a:pt x="176" y="176"/>
                  </a:lnTo>
                  <a:lnTo>
                    <a:pt x="98" y="254"/>
                  </a:lnTo>
                  <a:lnTo>
                    <a:pt x="40" y="371"/>
                  </a:lnTo>
                  <a:lnTo>
                    <a:pt x="0" y="489"/>
                  </a:lnTo>
                  <a:lnTo>
                    <a:pt x="0" y="606"/>
                  </a:lnTo>
                  <a:lnTo>
                    <a:pt x="0" y="5486"/>
                  </a:lnTo>
                  <a:lnTo>
                    <a:pt x="0" y="5603"/>
                  </a:lnTo>
                  <a:lnTo>
                    <a:pt x="40" y="5720"/>
                  </a:lnTo>
                  <a:lnTo>
                    <a:pt x="98" y="5838"/>
                  </a:lnTo>
                  <a:lnTo>
                    <a:pt x="176" y="5916"/>
                  </a:lnTo>
                  <a:lnTo>
                    <a:pt x="254" y="5994"/>
                  </a:lnTo>
                  <a:lnTo>
                    <a:pt x="371" y="6052"/>
                  </a:lnTo>
                  <a:lnTo>
                    <a:pt x="489" y="6091"/>
                  </a:lnTo>
                  <a:lnTo>
                    <a:pt x="9898" y="6091"/>
                  </a:lnTo>
                  <a:lnTo>
                    <a:pt x="10015" y="6052"/>
                  </a:lnTo>
                  <a:lnTo>
                    <a:pt x="10113" y="5994"/>
                  </a:lnTo>
                  <a:lnTo>
                    <a:pt x="10210" y="5916"/>
                  </a:lnTo>
                  <a:lnTo>
                    <a:pt x="10269" y="5838"/>
                  </a:lnTo>
                  <a:lnTo>
                    <a:pt x="10328" y="5720"/>
                  </a:lnTo>
                  <a:lnTo>
                    <a:pt x="10367" y="5603"/>
                  </a:lnTo>
                  <a:lnTo>
                    <a:pt x="10386" y="5486"/>
                  </a:lnTo>
                  <a:lnTo>
                    <a:pt x="10386" y="606"/>
                  </a:lnTo>
                  <a:lnTo>
                    <a:pt x="10367" y="489"/>
                  </a:lnTo>
                  <a:lnTo>
                    <a:pt x="10328" y="371"/>
                  </a:lnTo>
                  <a:lnTo>
                    <a:pt x="10269" y="254"/>
                  </a:lnTo>
                  <a:lnTo>
                    <a:pt x="10210" y="176"/>
                  </a:lnTo>
                  <a:lnTo>
                    <a:pt x="10113" y="98"/>
                  </a:lnTo>
                  <a:lnTo>
                    <a:pt x="10015" y="40"/>
                  </a:lnTo>
                  <a:lnTo>
                    <a:pt x="9898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12"/>
            <p:cNvSpPr/>
            <p:nvPr/>
          </p:nvSpPr>
          <p:spPr>
            <a:xfrm>
              <a:off x="3547303" y="4333876"/>
              <a:ext cx="45415" cy="208179"/>
            </a:xfrm>
            <a:custGeom>
              <a:avLst/>
              <a:gdLst/>
              <a:ahLst/>
              <a:cxnLst/>
              <a:rect l="l" t="t" r="r" b="b"/>
              <a:pathLst>
                <a:path w="1329" h="6092" extrusionOk="0">
                  <a:moveTo>
                    <a:pt x="1" y="0"/>
                  </a:moveTo>
                  <a:lnTo>
                    <a:pt x="118" y="40"/>
                  </a:lnTo>
                  <a:lnTo>
                    <a:pt x="215" y="98"/>
                  </a:lnTo>
                  <a:lnTo>
                    <a:pt x="313" y="176"/>
                  </a:lnTo>
                  <a:lnTo>
                    <a:pt x="391" y="254"/>
                  </a:lnTo>
                  <a:lnTo>
                    <a:pt x="450" y="371"/>
                  </a:lnTo>
                  <a:lnTo>
                    <a:pt x="469" y="489"/>
                  </a:lnTo>
                  <a:lnTo>
                    <a:pt x="489" y="606"/>
                  </a:lnTo>
                  <a:lnTo>
                    <a:pt x="489" y="5486"/>
                  </a:lnTo>
                  <a:lnTo>
                    <a:pt x="469" y="5603"/>
                  </a:lnTo>
                  <a:lnTo>
                    <a:pt x="450" y="5720"/>
                  </a:lnTo>
                  <a:lnTo>
                    <a:pt x="391" y="5838"/>
                  </a:lnTo>
                  <a:lnTo>
                    <a:pt x="313" y="5916"/>
                  </a:lnTo>
                  <a:lnTo>
                    <a:pt x="215" y="5994"/>
                  </a:lnTo>
                  <a:lnTo>
                    <a:pt x="118" y="6052"/>
                  </a:lnTo>
                  <a:lnTo>
                    <a:pt x="1" y="6091"/>
                  </a:lnTo>
                  <a:lnTo>
                    <a:pt x="840" y="6091"/>
                  </a:lnTo>
                  <a:lnTo>
                    <a:pt x="957" y="6052"/>
                  </a:lnTo>
                  <a:lnTo>
                    <a:pt x="1055" y="5994"/>
                  </a:lnTo>
                  <a:lnTo>
                    <a:pt x="1152" y="5916"/>
                  </a:lnTo>
                  <a:lnTo>
                    <a:pt x="1211" y="5838"/>
                  </a:lnTo>
                  <a:lnTo>
                    <a:pt x="1270" y="5720"/>
                  </a:lnTo>
                  <a:lnTo>
                    <a:pt x="1309" y="5603"/>
                  </a:lnTo>
                  <a:lnTo>
                    <a:pt x="1328" y="5486"/>
                  </a:lnTo>
                  <a:lnTo>
                    <a:pt x="1328" y="606"/>
                  </a:lnTo>
                  <a:lnTo>
                    <a:pt x="1309" y="489"/>
                  </a:lnTo>
                  <a:lnTo>
                    <a:pt x="1270" y="371"/>
                  </a:lnTo>
                  <a:lnTo>
                    <a:pt x="1211" y="254"/>
                  </a:lnTo>
                  <a:lnTo>
                    <a:pt x="1152" y="176"/>
                  </a:lnTo>
                  <a:lnTo>
                    <a:pt x="1055" y="98"/>
                  </a:lnTo>
                  <a:lnTo>
                    <a:pt x="957" y="40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12"/>
            <p:cNvSpPr/>
            <p:nvPr/>
          </p:nvSpPr>
          <p:spPr>
            <a:xfrm>
              <a:off x="3172404" y="4205117"/>
              <a:ext cx="485694" cy="14045"/>
            </a:xfrm>
            <a:custGeom>
              <a:avLst/>
              <a:gdLst/>
              <a:ahLst/>
              <a:cxnLst/>
              <a:rect l="l" t="t" r="r" b="b"/>
              <a:pathLst>
                <a:path w="14213" h="411" extrusionOk="0">
                  <a:moveTo>
                    <a:pt x="196" y="1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0" y="118"/>
                  </a:lnTo>
                  <a:lnTo>
                    <a:pt x="0" y="196"/>
                  </a:lnTo>
                  <a:lnTo>
                    <a:pt x="0" y="294"/>
                  </a:lnTo>
                  <a:lnTo>
                    <a:pt x="59" y="352"/>
                  </a:lnTo>
                  <a:lnTo>
                    <a:pt x="117" y="391"/>
                  </a:lnTo>
                  <a:lnTo>
                    <a:pt x="196" y="411"/>
                  </a:lnTo>
                  <a:lnTo>
                    <a:pt x="13998" y="411"/>
                  </a:lnTo>
                  <a:lnTo>
                    <a:pt x="14076" y="391"/>
                  </a:lnTo>
                  <a:lnTo>
                    <a:pt x="14154" y="352"/>
                  </a:lnTo>
                  <a:lnTo>
                    <a:pt x="14193" y="294"/>
                  </a:lnTo>
                  <a:lnTo>
                    <a:pt x="14212" y="196"/>
                  </a:lnTo>
                  <a:lnTo>
                    <a:pt x="14193" y="118"/>
                  </a:lnTo>
                  <a:lnTo>
                    <a:pt x="14154" y="59"/>
                  </a:lnTo>
                  <a:lnTo>
                    <a:pt x="14076" y="20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1F2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12"/>
            <p:cNvSpPr/>
            <p:nvPr/>
          </p:nvSpPr>
          <p:spPr>
            <a:xfrm>
              <a:off x="3372514" y="4197770"/>
              <a:ext cx="28056" cy="28739"/>
            </a:xfrm>
            <a:custGeom>
              <a:avLst/>
              <a:gdLst/>
              <a:ahLst/>
              <a:cxnLst/>
              <a:rect l="l" t="t" r="r" b="b"/>
              <a:pathLst>
                <a:path w="821" h="841" extrusionOk="0">
                  <a:moveTo>
                    <a:pt x="411" y="1"/>
                  </a:moveTo>
                  <a:lnTo>
                    <a:pt x="333" y="20"/>
                  </a:lnTo>
                  <a:lnTo>
                    <a:pt x="255" y="40"/>
                  </a:lnTo>
                  <a:lnTo>
                    <a:pt x="177" y="79"/>
                  </a:lnTo>
                  <a:lnTo>
                    <a:pt x="118" y="118"/>
                  </a:lnTo>
                  <a:lnTo>
                    <a:pt x="59" y="196"/>
                  </a:lnTo>
                  <a:lnTo>
                    <a:pt x="20" y="255"/>
                  </a:lnTo>
                  <a:lnTo>
                    <a:pt x="1" y="333"/>
                  </a:lnTo>
                  <a:lnTo>
                    <a:pt x="1" y="411"/>
                  </a:lnTo>
                  <a:lnTo>
                    <a:pt x="1" y="509"/>
                  </a:lnTo>
                  <a:lnTo>
                    <a:pt x="20" y="587"/>
                  </a:lnTo>
                  <a:lnTo>
                    <a:pt x="59" y="645"/>
                  </a:lnTo>
                  <a:lnTo>
                    <a:pt x="118" y="723"/>
                  </a:lnTo>
                  <a:lnTo>
                    <a:pt x="177" y="762"/>
                  </a:lnTo>
                  <a:lnTo>
                    <a:pt x="255" y="801"/>
                  </a:lnTo>
                  <a:lnTo>
                    <a:pt x="333" y="821"/>
                  </a:lnTo>
                  <a:lnTo>
                    <a:pt x="411" y="840"/>
                  </a:lnTo>
                  <a:lnTo>
                    <a:pt x="489" y="821"/>
                  </a:lnTo>
                  <a:lnTo>
                    <a:pt x="567" y="801"/>
                  </a:lnTo>
                  <a:lnTo>
                    <a:pt x="645" y="762"/>
                  </a:lnTo>
                  <a:lnTo>
                    <a:pt x="704" y="723"/>
                  </a:lnTo>
                  <a:lnTo>
                    <a:pt x="762" y="645"/>
                  </a:lnTo>
                  <a:lnTo>
                    <a:pt x="801" y="587"/>
                  </a:lnTo>
                  <a:lnTo>
                    <a:pt x="821" y="509"/>
                  </a:lnTo>
                  <a:lnTo>
                    <a:pt x="821" y="411"/>
                  </a:lnTo>
                  <a:lnTo>
                    <a:pt x="821" y="333"/>
                  </a:lnTo>
                  <a:lnTo>
                    <a:pt x="801" y="255"/>
                  </a:lnTo>
                  <a:lnTo>
                    <a:pt x="762" y="196"/>
                  </a:lnTo>
                  <a:lnTo>
                    <a:pt x="704" y="118"/>
                  </a:lnTo>
                  <a:lnTo>
                    <a:pt x="645" y="79"/>
                  </a:lnTo>
                  <a:lnTo>
                    <a:pt x="567" y="40"/>
                  </a:lnTo>
                  <a:lnTo>
                    <a:pt x="489" y="20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3E4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12"/>
            <p:cNvSpPr/>
            <p:nvPr/>
          </p:nvSpPr>
          <p:spPr>
            <a:xfrm>
              <a:off x="3429239" y="4197770"/>
              <a:ext cx="28705" cy="28739"/>
            </a:xfrm>
            <a:custGeom>
              <a:avLst/>
              <a:gdLst/>
              <a:ahLst/>
              <a:cxnLst/>
              <a:rect l="l" t="t" r="r" b="b"/>
              <a:pathLst>
                <a:path w="840" h="841" extrusionOk="0">
                  <a:moveTo>
                    <a:pt x="410" y="1"/>
                  </a:moveTo>
                  <a:lnTo>
                    <a:pt x="332" y="20"/>
                  </a:lnTo>
                  <a:lnTo>
                    <a:pt x="254" y="40"/>
                  </a:lnTo>
                  <a:lnTo>
                    <a:pt x="176" y="79"/>
                  </a:lnTo>
                  <a:lnTo>
                    <a:pt x="117" y="118"/>
                  </a:lnTo>
                  <a:lnTo>
                    <a:pt x="78" y="196"/>
                  </a:lnTo>
                  <a:lnTo>
                    <a:pt x="39" y="255"/>
                  </a:lnTo>
                  <a:lnTo>
                    <a:pt x="0" y="333"/>
                  </a:lnTo>
                  <a:lnTo>
                    <a:pt x="0" y="411"/>
                  </a:lnTo>
                  <a:lnTo>
                    <a:pt x="0" y="509"/>
                  </a:lnTo>
                  <a:lnTo>
                    <a:pt x="39" y="587"/>
                  </a:lnTo>
                  <a:lnTo>
                    <a:pt x="78" y="645"/>
                  </a:lnTo>
                  <a:lnTo>
                    <a:pt x="117" y="723"/>
                  </a:lnTo>
                  <a:lnTo>
                    <a:pt x="176" y="762"/>
                  </a:lnTo>
                  <a:lnTo>
                    <a:pt x="254" y="801"/>
                  </a:lnTo>
                  <a:lnTo>
                    <a:pt x="332" y="821"/>
                  </a:lnTo>
                  <a:lnTo>
                    <a:pt x="410" y="840"/>
                  </a:lnTo>
                  <a:lnTo>
                    <a:pt x="508" y="821"/>
                  </a:lnTo>
                  <a:lnTo>
                    <a:pt x="586" y="801"/>
                  </a:lnTo>
                  <a:lnTo>
                    <a:pt x="645" y="762"/>
                  </a:lnTo>
                  <a:lnTo>
                    <a:pt x="703" y="723"/>
                  </a:lnTo>
                  <a:lnTo>
                    <a:pt x="762" y="645"/>
                  </a:lnTo>
                  <a:lnTo>
                    <a:pt x="801" y="587"/>
                  </a:lnTo>
                  <a:lnTo>
                    <a:pt x="820" y="509"/>
                  </a:lnTo>
                  <a:lnTo>
                    <a:pt x="840" y="411"/>
                  </a:lnTo>
                  <a:lnTo>
                    <a:pt x="820" y="333"/>
                  </a:lnTo>
                  <a:lnTo>
                    <a:pt x="801" y="255"/>
                  </a:lnTo>
                  <a:lnTo>
                    <a:pt x="762" y="196"/>
                  </a:lnTo>
                  <a:lnTo>
                    <a:pt x="703" y="118"/>
                  </a:lnTo>
                  <a:lnTo>
                    <a:pt x="645" y="79"/>
                  </a:lnTo>
                  <a:lnTo>
                    <a:pt x="586" y="40"/>
                  </a:lnTo>
                  <a:lnTo>
                    <a:pt x="508" y="20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3E4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12"/>
            <p:cNvSpPr/>
            <p:nvPr/>
          </p:nvSpPr>
          <p:spPr>
            <a:xfrm>
              <a:off x="3295149" y="4305206"/>
              <a:ext cx="239515" cy="28705"/>
            </a:xfrm>
            <a:custGeom>
              <a:avLst/>
              <a:gdLst/>
              <a:ahLst/>
              <a:cxnLst/>
              <a:rect l="l" t="t" r="r" b="b"/>
              <a:pathLst>
                <a:path w="7009" h="840" extrusionOk="0">
                  <a:moveTo>
                    <a:pt x="235" y="0"/>
                  </a:moveTo>
                  <a:lnTo>
                    <a:pt x="196" y="20"/>
                  </a:lnTo>
                  <a:lnTo>
                    <a:pt x="98" y="78"/>
                  </a:lnTo>
                  <a:lnTo>
                    <a:pt x="20" y="176"/>
                  </a:lnTo>
                  <a:lnTo>
                    <a:pt x="20" y="234"/>
                  </a:lnTo>
                  <a:lnTo>
                    <a:pt x="0" y="293"/>
                  </a:lnTo>
                  <a:lnTo>
                    <a:pt x="0" y="839"/>
                  </a:lnTo>
                  <a:lnTo>
                    <a:pt x="7009" y="839"/>
                  </a:lnTo>
                  <a:lnTo>
                    <a:pt x="7009" y="293"/>
                  </a:lnTo>
                  <a:lnTo>
                    <a:pt x="7009" y="234"/>
                  </a:lnTo>
                  <a:lnTo>
                    <a:pt x="6989" y="176"/>
                  </a:lnTo>
                  <a:lnTo>
                    <a:pt x="6931" y="78"/>
                  </a:lnTo>
                  <a:lnTo>
                    <a:pt x="6833" y="2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C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12"/>
            <p:cNvSpPr/>
            <p:nvPr/>
          </p:nvSpPr>
          <p:spPr>
            <a:xfrm>
              <a:off x="3497959" y="4305206"/>
              <a:ext cx="36701" cy="28705"/>
            </a:xfrm>
            <a:custGeom>
              <a:avLst/>
              <a:gdLst/>
              <a:ahLst/>
              <a:cxnLst/>
              <a:rect l="l" t="t" r="r" b="b"/>
              <a:pathLst>
                <a:path w="1074" h="840" extrusionOk="0">
                  <a:moveTo>
                    <a:pt x="0" y="0"/>
                  </a:moveTo>
                  <a:lnTo>
                    <a:pt x="59" y="20"/>
                  </a:lnTo>
                  <a:lnTo>
                    <a:pt x="156" y="78"/>
                  </a:lnTo>
                  <a:lnTo>
                    <a:pt x="215" y="176"/>
                  </a:lnTo>
                  <a:lnTo>
                    <a:pt x="234" y="234"/>
                  </a:lnTo>
                  <a:lnTo>
                    <a:pt x="234" y="293"/>
                  </a:lnTo>
                  <a:lnTo>
                    <a:pt x="234" y="839"/>
                  </a:lnTo>
                  <a:lnTo>
                    <a:pt x="1074" y="839"/>
                  </a:lnTo>
                  <a:lnTo>
                    <a:pt x="1074" y="293"/>
                  </a:lnTo>
                  <a:lnTo>
                    <a:pt x="1074" y="234"/>
                  </a:lnTo>
                  <a:lnTo>
                    <a:pt x="1054" y="176"/>
                  </a:lnTo>
                  <a:lnTo>
                    <a:pt x="996" y="78"/>
                  </a:lnTo>
                  <a:lnTo>
                    <a:pt x="898" y="20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E8A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12"/>
            <p:cNvSpPr/>
            <p:nvPr/>
          </p:nvSpPr>
          <p:spPr>
            <a:xfrm>
              <a:off x="3237775" y="4333876"/>
              <a:ext cx="354950" cy="119433"/>
            </a:xfrm>
            <a:custGeom>
              <a:avLst/>
              <a:gdLst/>
              <a:ahLst/>
              <a:cxnLst/>
              <a:rect l="l" t="t" r="r" b="b"/>
              <a:pathLst>
                <a:path w="10387" h="3495" extrusionOk="0">
                  <a:moveTo>
                    <a:pt x="489" y="0"/>
                  </a:moveTo>
                  <a:lnTo>
                    <a:pt x="371" y="40"/>
                  </a:lnTo>
                  <a:lnTo>
                    <a:pt x="254" y="98"/>
                  </a:lnTo>
                  <a:lnTo>
                    <a:pt x="176" y="176"/>
                  </a:lnTo>
                  <a:lnTo>
                    <a:pt x="98" y="254"/>
                  </a:lnTo>
                  <a:lnTo>
                    <a:pt x="40" y="371"/>
                  </a:lnTo>
                  <a:lnTo>
                    <a:pt x="0" y="489"/>
                  </a:lnTo>
                  <a:lnTo>
                    <a:pt x="0" y="606"/>
                  </a:lnTo>
                  <a:lnTo>
                    <a:pt x="0" y="3495"/>
                  </a:lnTo>
                  <a:lnTo>
                    <a:pt x="10386" y="3495"/>
                  </a:lnTo>
                  <a:lnTo>
                    <a:pt x="10386" y="606"/>
                  </a:lnTo>
                  <a:lnTo>
                    <a:pt x="10367" y="489"/>
                  </a:lnTo>
                  <a:lnTo>
                    <a:pt x="10328" y="371"/>
                  </a:lnTo>
                  <a:lnTo>
                    <a:pt x="10269" y="254"/>
                  </a:lnTo>
                  <a:lnTo>
                    <a:pt x="10210" y="176"/>
                  </a:lnTo>
                  <a:lnTo>
                    <a:pt x="10113" y="98"/>
                  </a:lnTo>
                  <a:lnTo>
                    <a:pt x="10015" y="40"/>
                  </a:lnTo>
                  <a:lnTo>
                    <a:pt x="9898" y="0"/>
                  </a:lnTo>
                  <a:close/>
                </a:path>
              </a:pathLst>
            </a:custGeom>
            <a:solidFill>
              <a:srgbClr val="80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12"/>
            <p:cNvSpPr/>
            <p:nvPr/>
          </p:nvSpPr>
          <p:spPr>
            <a:xfrm>
              <a:off x="3547303" y="4333876"/>
              <a:ext cx="45415" cy="119433"/>
            </a:xfrm>
            <a:custGeom>
              <a:avLst/>
              <a:gdLst/>
              <a:ahLst/>
              <a:cxnLst/>
              <a:rect l="l" t="t" r="r" b="b"/>
              <a:pathLst>
                <a:path w="1329" h="3495" extrusionOk="0">
                  <a:moveTo>
                    <a:pt x="1" y="0"/>
                  </a:moveTo>
                  <a:lnTo>
                    <a:pt x="118" y="40"/>
                  </a:lnTo>
                  <a:lnTo>
                    <a:pt x="215" y="98"/>
                  </a:lnTo>
                  <a:lnTo>
                    <a:pt x="313" y="176"/>
                  </a:lnTo>
                  <a:lnTo>
                    <a:pt x="391" y="254"/>
                  </a:lnTo>
                  <a:lnTo>
                    <a:pt x="450" y="371"/>
                  </a:lnTo>
                  <a:lnTo>
                    <a:pt x="469" y="489"/>
                  </a:lnTo>
                  <a:lnTo>
                    <a:pt x="489" y="606"/>
                  </a:lnTo>
                  <a:lnTo>
                    <a:pt x="489" y="3495"/>
                  </a:lnTo>
                  <a:lnTo>
                    <a:pt x="1328" y="3495"/>
                  </a:lnTo>
                  <a:lnTo>
                    <a:pt x="1328" y="606"/>
                  </a:lnTo>
                  <a:lnTo>
                    <a:pt x="1309" y="489"/>
                  </a:lnTo>
                  <a:lnTo>
                    <a:pt x="1270" y="371"/>
                  </a:lnTo>
                  <a:lnTo>
                    <a:pt x="1211" y="254"/>
                  </a:lnTo>
                  <a:lnTo>
                    <a:pt x="1152" y="176"/>
                  </a:lnTo>
                  <a:lnTo>
                    <a:pt x="1055" y="98"/>
                  </a:lnTo>
                  <a:lnTo>
                    <a:pt x="957" y="40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40C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12"/>
            <p:cNvSpPr/>
            <p:nvPr/>
          </p:nvSpPr>
          <p:spPr>
            <a:xfrm>
              <a:off x="3298464" y="4333876"/>
              <a:ext cx="14045" cy="119433"/>
            </a:xfrm>
            <a:custGeom>
              <a:avLst/>
              <a:gdLst/>
              <a:ahLst/>
              <a:cxnLst/>
              <a:rect l="l" t="t" r="r" b="b"/>
              <a:pathLst>
                <a:path w="411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411" y="3495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12"/>
            <p:cNvSpPr/>
            <p:nvPr/>
          </p:nvSpPr>
          <p:spPr>
            <a:xfrm>
              <a:off x="3517300" y="4333876"/>
              <a:ext cx="14694" cy="119433"/>
            </a:xfrm>
            <a:custGeom>
              <a:avLst/>
              <a:gdLst/>
              <a:ahLst/>
              <a:cxnLst/>
              <a:rect l="l" t="t" r="r" b="b"/>
              <a:pathLst>
                <a:path w="430" h="3495" extrusionOk="0">
                  <a:moveTo>
                    <a:pt x="0" y="0"/>
                  </a:moveTo>
                  <a:lnTo>
                    <a:pt x="0" y="3495"/>
                  </a:lnTo>
                  <a:lnTo>
                    <a:pt x="430" y="3495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12"/>
            <p:cNvSpPr/>
            <p:nvPr/>
          </p:nvSpPr>
          <p:spPr>
            <a:xfrm>
              <a:off x="3407882" y="4333876"/>
              <a:ext cx="14045" cy="119433"/>
            </a:xfrm>
            <a:custGeom>
              <a:avLst/>
              <a:gdLst/>
              <a:ahLst/>
              <a:cxnLst/>
              <a:rect l="l" t="t" r="r" b="b"/>
              <a:pathLst>
                <a:path w="411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411" y="3495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12"/>
            <p:cNvSpPr/>
            <p:nvPr/>
          </p:nvSpPr>
          <p:spPr>
            <a:xfrm>
              <a:off x="3336497" y="4483309"/>
              <a:ext cx="31405" cy="14045"/>
            </a:xfrm>
            <a:custGeom>
              <a:avLst/>
              <a:gdLst/>
              <a:ahLst/>
              <a:cxnLst/>
              <a:rect l="l" t="t" r="r" b="b"/>
              <a:pathLst>
                <a:path w="919" h="411" extrusionOk="0">
                  <a:moveTo>
                    <a:pt x="215" y="0"/>
                  </a:moveTo>
                  <a:lnTo>
                    <a:pt x="118" y="20"/>
                  </a:lnTo>
                  <a:lnTo>
                    <a:pt x="59" y="59"/>
                  </a:lnTo>
                  <a:lnTo>
                    <a:pt x="20" y="137"/>
                  </a:lnTo>
                  <a:lnTo>
                    <a:pt x="1" y="215"/>
                  </a:lnTo>
                  <a:lnTo>
                    <a:pt x="20" y="293"/>
                  </a:lnTo>
                  <a:lnTo>
                    <a:pt x="59" y="352"/>
                  </a:lnTo>
                  <a:lnTo>
                    <a:pt x="118" y="410"/>
                  </a:lnTo>
                  <a:lnTo>
                    <a:pt x="782" y="410"/>
                  </a:lnTo>
                  <a:lnTo>
                    <a:pt x="860" y="352"/>
                  </a:lnTo>
                  <a:lnTo>
                    <a:pt x="899" y="293"/>
                  </a:lnTo>
                  <a:lnTo>
                    <a:pt x="918" y="215"/>
                  </a:lnTo>
                  <a:lnTo>
                    <a:pt x="899" y="137"/>
                  </a:lnTo>
                  <a:lnTo>
                    <a:pt x="860" y="59"/>
                  </a:lnTo>
                  <a:lnTo>
                    <a:pt x="782" y="20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0" name="Google Shape;2580;p12"/>
          <p:cNvSpPr txBox="1"/>
          <p:nvPr/>
        </p:nvSpPr>
        <p:spPr>
          <a:xfrm flipH="1">
            <a:off x="4034968" y="2170203"/>
            <a:ext cx="360639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Software Architecture and Components</a:t>
            </a:r>
            <a:endParaRPr sz="2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581" name="Google Shape;2581;p12"/>
          <p:cNvSpPr/>
          <p:nvPr/>
        </p:nvSpPr>
        <p:spPr>
          <a:xfrm flipH="1">
            <a:off x="7766552" y="2033889"/>
            <a:ext cx="600900" cy="600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582" name="Google Shape;2582;p12"/>
          <p:cNvGrpSpPr/>
          <p:nvPr/>
        </p:nvGrpSpPr>
        <p:grpSpPr>
          <a:xfrm flipH="1">
            <a:off x="7878723" y="2129573"/>
            <a:ext cx="365753" cy="365770"/>
            <a:chOff x="2962322" y="3477065"/>
            <a:chExt cx="365753" cy="365770"/>
          </a:xfrm>
        </p:grpSpPr>
        <p:sp>
          <p:nvSpPr>
            <p:cNvPr id="2583" name="Google Shape;2583;p12"/>
            <p:cNvSpPr/>
            <p:nvPr/>
          </p:nvSpPr>
          <p:spPr>
            <a:xfrm>
              <a:off x="3008474" y="3508204"/>
              <a:ext cx="136993" cy="220086"/>
            </a:xfrm>
            <a:custGeom>
              <a:avLst/>
              <a:gdLst/>
              <a:ahLst/>
              <a:cxnLst/>
              <a:rect l="l" t="t" r="r" b="b"/>
              <a:pathLst>
                <a:path w="5331" h="8552" extrusionOk="0">
                  <a:moveTo>
                    <a:pt x="1" y="1"/>
                  </a:moveTo>
                  <a:lnTo>
                    <a:pt x="1" y="8551"/>
                  </a:lnTo>
                  <a:lnTo>
                    <a:pt x="5330" y="8551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12"/>
            <p:cNvSpPr/>
            <p:nvPr/>
          </p:nvSpPr>
          <p:spPr>
            <a:xfrm>
              <a:off x="3145440" y="3549895"/>
              <a:ext cx="136479" cy="178395"/>
            </a:xfrm>
            <a:custGeom>
              <a:avLst/>
              <a:gdLst/>
              <a:ahLst/>
              <a:cxnLst/>
              <a:rect l="l" t="t" r="r" b="b"/>
              <a:pathLst>
                <a:path w="5311" h="6932" extrusionOk="0">
                  <a:moveTo>
                    <a:pt x="410" y="1"/>
                  </a:moveTo>
                  <a:lnTo>
                    <a:pt x="0" y="333"/>
                  </a:lnTo>
                  <a:lnTo>
                    <a:pt x="0" y="6931"/>
                  </a:lnTo>
                  <a:lnTo>
                    <a:pt x="5310" y="6931"/>
                  </a:lnTo>
                  <a:lnTo>
                    <a:pt x="5310" y="333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12"/>
            <p:cNvSpPr/>
            <p:nvPr/>
          </p:nvSpPr>
          <p:spPr>
            <a:xfrm>
              <a:off x="3145440" y="3512219"/>
              <a:ext cx="136479" cy="46246"/>
            </a:xfrm>
            <a:custGeom>
              <a:avLst/>
              <a:gdLst/>
              <a:ahLst/>
              <a:cxnLst/>
              <a:rect l="l" t="t" r="r" b="b"/>
              <a:pathLst>
                <a:path w="5311" h="1797" extrusionOk="0">
                  <a:moveTo>
                    <a:pt x="2206" y="1"/>
                  </a:moveTo>
                  <a:lnTo>
                    <a:pt x="2167" y="20"/>
                  </a:lnTo>
                  <a:lnTo>
                    <a:pt x="0" y="1797"/>
                  </a:lnTo>
                  <a:lnTo>
                    <a:pt x="5310" y="1797"/>
                  </a:lnTo>
                  <a:lnTo>
                    <a:pt x="3124" y="20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12"/>
            <p:cNvSpPr/>
            <p:nvPr/>
          </p:nvSpPr>
          <p:spPr>
            <a:xfrm>
              <a:off x="3204621" y="3512219"/>
              <a:ext cx="77298" cy="46246"/>
            </a:xfrm>
            <a:custGeom>
              <a:avLst/>
              <a:gdLst/>
              <a:ahLst/>
              <a:cxnLst/>
              <a:rect l="l" t="t" r="r" b="b"/>
              <a:pathLst>
                <a:path w="3008" h="1797" extrusionOk="0">
                  <a:moveTo>
                    <a:pt x="1" y="1"/>
                  </a:moveTo>
                  <a:lnTo>
                    <a:pt x="2148" y="1797"/>
                  </a:lnTo>
                  <a:lnTo>
                    <a:pt x="3007" y="1797"/>
                  </a:lnTo>
                  <a:lnTo>
                    <a:pt x="821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E54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12"/>
            <p:cNvSpPr/>
            <p:nvPr/>
          </p:nvSpPr>
          <p:spPr>
            <a:xfrm>
              <a:off x="3039079" y="3552417"/>
              <a:ext cx="22100" cy="26147"/>
            </a:xfrm>
            <a:custGeom>
              <a:avLst/>
              <a:gdLst/>
              <a:ahLst/>
              <a:cxnLst/>
              <a:rect l="l" t="t" r="r" b="b"/>
              <a:pathLst>
                <a:path w="860" h="1016" extrusionOk="0">
                  <a:moveTo>
                    <a:pt x="59" y="0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7"/>
                  </a:lnTo>
                  <a:lnTo>
                    <a:pt x="20" y="1016"/>
                  </a:lnTo>
                  <a:lnTo>
                    <a:pt x="840" y="1016"/>
                  </a:lnTo>
                  <a:lnTo>
                    <a:pt x="860" y="977"/>
                  </a:lnTo>
                  <a:lnTo>
                    <a:pt x="860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12"/>
            <p:cNvSpPr/>
            <p:nvPr/>
          </p:nvSpPr>
          <p:spPr>
            <a:xfrm>
              <a:off x="3092761" y="3552417"/>
              <a:ext cx="22100" cy="26147"/>
            </a:xfrm>
            <a:custGeom>
              <a:avLst/>
              <a:gdLst/>
              <a:ahLst/>
              <a:cxnLst/>
              <a:rect l="l" t="t" r="r" b="b"/>
              <a:pathLst>
                <a:path w="860" h="1016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0" y="977"/>
                  </a:lnTo>
                  <a:lnTo>
                    <a:pt x="20" y="1016"/>
                  </a:lnTo>
                  <a:lnTo>
                    <a:pt x="840" y="1016"/>
                  </a:lnTo>
                  <a:lnTo>
                    <a:pt x="859" y="977"/>
                  </a:lnTo>
                  <a:lnTo>
                    <a:pt x="859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12"/>
            <p:cNvSpPr/>
            <p:nvPr/>
          </p:nvSpPr>
          <p:spPr>
            <a:xfrm>
              <a:off x="3039079" y="3601158"/>
              <a:ext cx="22100" cy="26636"/>
            </a:xfrm>
            <a:custGeom>
              <a:avLst/>
              <a:gdLst/>
              <a:ahLst/>
              <a:cxnLst/>
              <a:rect l="l" t="t" r="r" b="b"/>
              <a:pathLst>
                <a:path w="860" h="1035" extrusionOk="0">
                  <a:moveTo>
                    <a:pt x="59" y="0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6"/>
                  </a:lnTo>
                  <a:lnTo>
                    <a:pt x="20" y="1015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40" y="1015"/>
                  </a:lnTo>
                  <a:lnTo>
                    <a:pt x="860" y="976"/>
                  </a:lnTo>
                  <a:lnTo>
                    <a:pt x="860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12"/>
            <p:cNvSpPr/>
            <p:nvPr/>
          </p:nvSpPr>
          <p:spPr>
            <a:xfrm>
              <a:off x="3092761" y="3601158"/>
              <a:ext cx="22100" cy="26636"/>
            </a:xfrm>
            <a:custGeom>
              <a:avLst/>
              <a:gdLst/>
              <a:ahLst/>
              <a:cxnLst/>
              <a:rect l="l" t="t" r="r" b="b"/>
              <a:pathLst>
                <a:path w="860" h="1035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0" y="976"/>
                  </a:lnTo>
                  <a:lnTo>
                    <a:pt x="20" y="1015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40" y="1015"/>
                  </a:lnTo>
                  <a:lnTo>
                    <a:pt x="859" y="976"/>
                  </a:lnTo>
                  <a:lnTo>
                    <a:pt x="859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12"/>
            <p:cNvSpPr/>
            <p:nvPr/>
          </p:nvSpPr>
          <p:spPr>
            <a:xfrm>
              <a:off x="3039079" y="3650389"/>
              <a:ext cx="22100" cy="26636"/>
            </a:xfrm>
            <a:custGeom>
              <a:avLst/>
              <a:gdLst/>
              <a:ahLst/>
              <a:cxnLst/>
              <a:rect l="l" t="t" r="r" b="b"/>
              <a:pathLst>
                <a:path w="860" h="1035" extrusionOk="0">
                  <a:moveTo>
                    <a:pt x="59" y="0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6"/>
                  </a:lnTo>
                  <a:lnTo>
                    <a:pt x="20" y="1015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40" y="1015"/>
                  </a:lnTo>
                  <a:lnTo>
                    <a:pt x="860" y="976"/>
                  </a:lnTo>
                  <a:lnTo>
                    <a:pt x="860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12"/>
            <p:cNvSpPr/>
            <p:nvPr/>
          </p:nvSpPr>
          <p:spPr>
            <a:xfrm>
              <a:off x="3092761" y="3650389"/>
              <a:ext cx="22100" cy="26636"/>
            </a:xfrm>
            <a:custGeom>
              <a:avLst/>
              <a:gdLst/>
              <a:ahLst/>
              <a:cxnLst/>
              <a:rect l="l" t="t" r="r" b="b"/>
              <a:pathLst>
                <a:path w="860" h="1035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0" y="976"/>
                  </a:lnTo>
                  <a:lnTo>
                    <a:pt x="20" y="1015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40" y="1015"/>
                  </a:lnTo>
                  <a:lnTo>
                    <a:pt x="859" y="976"/>
                  </a:lnTo>
                  <a:lnTo>
                    <a:pt x="859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12"/>
            <p:cNvSpPr/>
            <p:nvPr/>
          </p:nvSpPr>
          <p:spPr>
            <a:xfrm>
              <a:off x="3175531" y="3598636"/>
              <a:ext cx="22100" cy="26661"/>
            </a:xfrm>
            <a:custGeom>
              <a:avLst/>
              <a:gdLst/>
              <a:ahLst/>
              <a:cxnLst/>
              <a:rect l="l" t="t" r="r" b="b"/>
              <a:pathLst>
                <a:path w="860" h="1036" extrusionOk="0">
                  <a:moveTo>
                    <a:pt x="59" y="1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7"/>
                  </a:lnTo>
                  <a:lnTo>
                    <a:pt x="20" y="1016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60" y="1016"/>
                  </a:lnTo>
                  <a:lnTo>
                    <a:pt x="860" y="977"/>
                  </a:lnTo>
                  <a:lnTo>
                    <a:pt x="860" y="59"/>
                  </a:lnTo>
                  <a:lnTo>
                    <a:pt x="860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12"/>
            <p:cNvSpPr/>
            <p:nvPr/>
          </p:nvSpPr>
          <p:spPr>
            <a:xfrm>
              <a:off x="3229213" y="3598636"/>
              <a:ext cx="22100" cy="26661"/>
            </a:xfrm>
            <a:custGeom>
              <a:avLst/>
              <a:gdLst/>
              <a:ahLst/>
              <a:cxnLst/>
              <a:rect l="l" t="t" r="r" b="b"/>
              <a:pathLst>
                <a:path w="860" h="1036" extrusionOk="0">
                  <a:moveTo>
                    <a:pt x="59" y="1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0" y="977"/>
                  </a:lnTo>
                  <a:lnTo>
                    <a:pt x="20" y="1016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59" y="1016"/>
                  </a:lnTo>
                  <a:lnTo>
                    <a:pt x="859" y="977"/>
                  </a:lnTo>
                  <a:lnTo>
                    <a:pt x="859" y="59"/>
                  </a:lnTo>
                  <a:lnTo>
                    <a:pt x="859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12"/>
            <p:cNvSpPr/>
            <p:nvPr/>
          </p:nvSpPr>
          <p:spPr>
            <a:xfrm>
              <a:off x="3175531" y="3647867"/>
              <a:ext cx="22100" cy="26147"/>
            </a:xfrm>
            <a:custGeom>
              <a:avLst/>
              <a:gdLst/>
              <a:ahLst/>
              <a:cxnLst/>
              <a:rect l="l" t="t" r="r" b="b"/>
              <a:pathLst>
                <a:path w="860" h="1016" extrusionOk="0">
                  <a:moveTo>
                    <a:pt x="20" y="1"/>
                  </a:moveTo>
                  <a:lnTo>
                    <a:pt x="1" y="40"/>
                  </a:lnTo>
                  <a:lnTo>
                    <a:pt x="1" y="957"/>
                  </a:lnTo>
                  <a:lnTo>
                    <a:pt x="20" y="996"/>
                  </a:lnTo>
                  <a:lnTo>
                    <a:pt x="59" y="1016"/>
                  </a:lnTo>
                  <a:lnTo>
                    <a:pt x="801" y="1016"/>
                  </a:lnTo>
                  <a:lnTo>
                    <a:pt x="860" y="996"/>
                  </a:lnTo>
                  <a:lnTo>
                    <a:pt x="860" y="957"/>
                  </a:lnTo>
                  <a:lnTo>
                    <a:pt x="860" y="4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12"/>
            <p:cNvSpPr/>
            <p:nvPr/>
          </p:nvSpPr>
          <p:spPr>
            <a:xfrm>
              <a:off x="3229213" y="3647867"/>
              <a:ext cx="22100" cy="26147"/>
            </a:xfrm>
            <a:custGeom>
              <a:avLst/>
              <a:gdLst/>
              <a:ahLst/>
              <a:cxnLst/>
              <a:rect l="l" t="t" r="r" b="b"/>
              <a:pathLst>
                <a:path w="860" h="1016" extrusionOk="0">
                  <a:moveTo>
                    <a:pt x="20" y="1"/>
                  </a:moveTo>
                  <a:lnTo>
                    <a:pt x="0" y="40"/>
                  </a:lnTo>
                  <a:lnTo>
                    <a:pt x="0" y="957"/>
                  </a:lnTo>
                  <a:lnTo>
                    <a:pt x="20" y="996"/>
                  </a:lnTo>
                  <a:lnTo>
                    <a:pt x="59" y="1016"/>
                  </a:lnTo>
                  <a:lnTo>
                    <a:pt x="801" y="1016"/>
                  </a:lnTo>
                  <a:lnTo>
                    <a:pt x="859" y="996"/>
                  </a:lnTo>
                  <a:lnTo>
                    <a:pt x="859" y="957"/>
                  </a:lnTo>
                  <a:lnTo>
                    <a:pt x="859" y="4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12"/>
            <p:cNvSpPr/>
            <p:nvPr/>
          </p:nvSpPr>
          <p:spPr>
            <a:xfrm>
              <a:off x="3197605" y="3541865"/>
              <a:ext cx="32122" cy="32683"/>
            </a:xfrm>
            <a:custGeom>
              <a:avLst/>
              <a:gdLst/>
              <a:ahLst/>
              <a:cxnLst/>
              <a:rect l="l" t="t" r="r" b="b"/>
              <a:pathLst>
                <a:path w="1250" h="1270" extrusionOk="0">
                  <a:moveTo>
                    <a:pt x="625" y="1"/>
                  </a:moveTo>
                  <a:lnTo>
                    <a:pt x="489" y="20"/>
                  </a:lnTo>
                  <a:lnTo>
                    <a:pt x="371" y="59"/>
                  </a:lnTo>
                  <a:lnTo>
                    <a:pt x="274" y="118"/>
                  </a:lnTo>
                  <a:lnTo>
                    <a:pt x="176" y="196"/>
                  </a:lnTo>
                  <a:lnTo>
                    <a:pt x="98" y="293"/>
                  </a:lnTo>
                  <a:lnTo>
                    <a:pt x="40" y="391"/>
                  </a:lnTo>
                  <a:lnTo>
                    <a:pt x="1" y="508"/>
                  </a:lnTo>
                  <a:lnTo>
                    <a:pt x="1" y="645"/>
                  </a:lnTo>
                  <a:lnTo>
                    <a:pt x="1" y="762"/>
                  </a:lnTo>
                  <a:lnTo>
                    <a:pt x="40" y="879"/>
                  </a:lnTo>
                  <a:lnTo>
                    <a:pt x="98" y="996"/>
                  </a:lnTo>
                  <a:lnTo>
                    <a:pt x="176" y="1074"/>
                  </a:lnTo>
                  <a:lnTo>
                    <a:pt x="274" y="1152"/>
                  </a:lnTo>
                  <a:lnTo>
                    <a:pt x="371" y="1211"/>
                  </a:lnTo>
                  <a:lnTo>
                    <a:pt x="489" y="1250"/>
                  </a:lnTo>
                  <a:lnTo>
                    <a:pt x="625" y="1269"/>
                  </a:lnTo>
                  <a:lnTo>
                    <a:pt x="742" y="1250"/>
                  </a:lnTo>
                  <a:lnTo>
                    <a:pt x="859" y="1211"/>
                  </a:lnTo>
                  <a:lnTo>
                    <a:pt x="977" y="1152"/>
                  </a:lnTo>
                  <a:lnTo>
                    <a:pt x="1074" y="1074"/>
                  </a:lnTo>
                  <a:lnTo>
                    <a:pt x="1152" y="996"/>
                  </a:lnTo>
                  <a:lnTo>
                    <a:pt x="1211" y="879"/>
                  </a:lnTo>
                  <a:lnTo>
                    <a:pt x="1230" y="762"/>
                  </a:lnTo>
                  <a:lnTo>
                    <a:pt x="1250" y="645"/>
                  </a:lnTo>
                  <a:lnTo>
                    <a:pt x="1230" y="508"/>
                  </a:lnTo>
                  <a:lnTo>
                    <a:pt x="1211" y="391"/>
                  </a:lnTo>
                  <a:lnTo>
                    <a:pt x="1152" y="293"/>
                  </a:lnTo>
                  <a:lnTo>
                    <a:pt x="1074" y="196"/>
                  </a:lnTo>
                  <a:lnTo>
                    <a:pt x="977" y="118"/>
                  </a:lnTo>
                  <a:lnTo>
                    <a:pt x="859" y="59"/>
                  </a:lnTo>
                  <a:lnTo>
                    <a:pt x="742" y="20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E3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12"/>
            <p:cNvSpPr/>
            <p:nvPr/>
          </p:nvSpPr>
          <p:spPr>
            <a:xfrm>
              <a:off x="3281892" y="3477065"/>
              <a:ext cx="46178" cy="251225"/>
            </a:xfrm>
            <a:custGeom>
              <a:avLst/>
              <a:gdLst/>
              <a:ahLst/>
              <a:cxnLst/>
              <a:rect l="l" t="t" r="r" b="b"/>
              <a:pathLst>
                <a:path w="1797" h="9762" extrusionOk="0">
                  <a:moveTo>
                    <a:pt x="9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0" y="9761"/>
                  </a:lnTo>
                  <a:lnTo>
                    <a:pt x="1796" y="9761"/>
                  </a:lnTo>
                  <a:lnTo>
                    <a:pt x="1796" y="98"/>
                  </a:lnTo>
                  <a:lnTo>
                    <a:pt x="1777" y="59"/>
                  </a:lnTo>
                  <a:lnTo>
                    <a:pt x="1757" y="20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12"/>
            <p:cNvSpPr/>
            <p:nvPr/>
          </p:nvSpPr>
          <p:spPr>
            <a:xfrm>
              <a:off x="3305970" y="3505682"/>
              <a:ext cx="22100" cy="26661"/>
            </a:xfrm>
            <a:custGeom>
              <a:avLst/>
              <a:gdLst/>
              <a:ahLst/>
              <a:cxnLst/>
              <a:rect l="l" t="t" r="r" b="b"/>
              <a:pathLst>
                <a:path w="860" h="1036" extrusionOk="0">
                  <a:moveTo>
                    <a:pt x="59" y="1"/>
                  </a:moveTo>
                  <a:lnTo>
                    <a:pt x="20" y="20"/>
                  </a:lnTo>
                  <a:lnTo>
                    <a:pt x="0" y="60"/>
                  </a:lnTo>
                  <a:lnTo>
                    <a:pt x="0" y="977"/>
                  </a:lnTo>
                  <a:lnTo>
                    <a:pt x="20" y="1016"/>
                  </a:lnTo>
                  <a:lnTo>
                    <a:pt x="59" y="1036"/>
                  </a:lnTo>
                  <a:lnTo>
                    <a:pt x="801" y="1036"/>
                  </a:lnTo>
                  <a:lnTo>
                    <a:pt x="840" y="1016"/>
                  </a:lnTo>
                  <a:lnTo>
                    <a:pt x="859" y="977"/>
                  </a:lnTo>
                  <a:lnTo>
                    <a:pt x="859" y="60"/>
                  </a:lnTo>
                  <a:lnTo>
                    <a:pt x="840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12"/>
            <p:cNvSpPr/>
            <p:nvPr/>
          </p:nvSpPr>
          <p:spPr>
            <a:xfrm>
              <a:off x="3305970" y="3569505"/>
              <a:ext cx="22100" cy="26636"/>
            </a:xfrm>
            <a:custGeom>
              <a:avLst/>
              <a:gdLst/>
              <a:ahLst/>
              <a:cxnLst/>
              <a:rect l="l" t="t" r="r" b="b"/>
              <a:pathLst>
                <a:path w="860" h="1035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0" y="976"/>
                  </a:lnTo>
                  <a:lnTo>
                    <a:pt x="20" y="1015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40" y="1015"/>
                  </a:lnTo>
                  <a:lnTo>
                    <a:pt x="859" y="976"/>
                  </a:lnTo>
                  <a:lnTo>
                    <a:pt x="859" y="59"/>
                  </a:lnTo>
                  <a:lnTo>
                    <a:pt x="840" y="20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12"/>
            <p:cNvSpPr/>
            <p:nvPr/>
          </p:nvSpPr>
          <p:spPr>
            <a:xfrm>
              <a:off x="3305970" y="3633301"/>
              <a:ext cx="22100" cy="26147"/>
            </a:xfrm>
            <a:custGeom>
              <a:avLst/>
              <a:gdLst/>
              <a:ahLst/>
              <a:cxnLst/>
              <a:rect l="l" t="t" r="r" b="b"/>
              <a:pathLst>
                <a:path w="860" h="1016" extrusionOk="0">
                  <a:moveTo>
                    <a:pt x="20" y="1"/>
                  </a:moveTo>
                  <a:lnTo>
                    <a:pt x="0" y="59"/>
                  </a:lnTo>
                  <a:lnTo>
                    <a:pt x="0" y="957"/>
                  </a:lnTo>
                  <a:lnTo>
                    <a:pt x="20" y="1016"/>
                  </a:lnTo>
                  <a:lnTo>
                    <a:pt x="840" y="1016"/>
                  </a:lnTo>
                  <a:lnTo>
                    <a:pt x="859" y="957"/>
                  </a:lnTo>
                  <a:lnTo>
                    <a:pt x="859" y="5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12"/>
            <p:cNvSpPr/>
            <p:nvPr/>
          </p:nvSpPr>
          <p:spPr>
            <a:xfrm>
              <a:off x="2962322" y="3541865"/>
              <a:ext cx="46178" cy="186424"/>
            </a:xfrm>
            <a:custGeom>
              <a:avLst/>
              <a:gdLst/>
              <a:ahLst/>
              <a:cxnLst/>
              <a:rect l="l" t="t" r="r" b="b"/>
              <a:pathLst>
                <a:path w="1797" h="7244" extrusionOk="0">
                  <a:moveTo>
                    <a:pt x="118" y="1"/>
                  </a:moveTo>
                  <a:lnTo>
                    <a:pt x="79" y="20"/>
                  </a:lnTo>
                  <a:lnTo>
                    <a:pt x="40" y="40"/>
                  </a:lnTo>
                  <a:lnTo>
                    <a:pt x="20" y="79"/>
                  </a:lnTo>
                  <a:lnTo>
                    <a:pt x="1" y="118"/>
                  </a:lnTo>
                  <a:lnTo>
                    <a:pt x="1" y="7243"/>
                  </a:lnTo>
                  <a:lnTo>
                    <a:pt x="1797" y="7243"/>
                  </a:lnTo>
                  <a:lnTo>
                    <a:pt x="1797" y="118"/>
                  </a:lnTo>
                  <a:lnTo>
                    <a:pt x="1797" y="79"/>
                  </a:lnTo>
                  <a:lnTo>
                    <a:pt x="1758" y="40"/>
                  </a:lnTo>
                  <a:lnTo>
                    <a:pt x="1738" y="2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12"/>
            <p:cNvSpPr/>
            <p:nvPr/>
          </p:nvSpPr>
          <p:spPr>
            <a:xfrm>
              <a:off x="3008474" y="3489109"/>
              <a:ext cx="136993" cy="29672"/>
            </a:xfrm>
            <a:custGeom>
              <a:avLst/>
              <a:gdLst/>
              <a:ahLst/>
              <a:cxnLst/>
              <a:rect l="l" t="t" r="r" b="b"/>
              <a:pathLst>
                <a:path w="5331" h="1153" extrusionOk="0">
                  <a:moveTo>
                    <a:pt x="215" y="1"/>
                  </a:moveTo>
                  <a:lnTo>
                    <a:pt x="137" y="20"/>
                  </a:lnTo>
                  <a:lnTo>
                    <a:pt x="59" y="59"/>
                  </a:lnTo>
                  <a:lnTo>
                    <a:pt x="20" y="137"/>
                  </a:lnTo>
                  <a:lnTo>
                    <a:pt x="1" y="235"/>
                  </a:lnTo>
                  <a:lnTo>
                    <a:pt x="1" y="1153"/>
                  </a:lnTo>
                  <a:lnTo>
                    <a:pt x="5330" y="1153"/>
                  </a:lnTo>
                  <a:lnTo>
                    <a:pt x="5330" y="235"/>
                  </a:lnTo>
                  <a:lnTo>
                    <a:pt x="5311" y="137"/>
                  </a:lnTo>
                  <a:lnTo>
                    <a:pt x="5252" y="59"/>
                  </a:lnTo>
                  <a:lnTo>
                    <a:pt x="5194" y="20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12"/>
            <p:cNvSpPr/>
            <p:nvPr/>
          </p:nvSpPr>
          <p:spPr>
            <a:xfrm>
              <a:off x="2962322" y="3573004"/>
              <a:ext cx="22100" cy="26661"/>
            </a:xfrm>
            <a:custGeom>
              <a:avLst/>
              <a:gdLst/>
              <a:ahLst/>
              <a:cxnLst/>
              <a:rect l="l" t="t" r="r" b="b"/>
              <a:pathLst>
                <a:path w="860" h="1036" extrusionOk="0">
                  <a:moveTo>
                    <a:pt x="59" y="1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7"/>
                  </a:lnTo>
                  <a:lnTo>
                    <a:pt x="20" y="1016"/>
                  </a:lnTo>
                  <a:lnTo>
                    <a:pt x="59" y="1036"/>
                  </a:lnTo>
                  <a:lnTo>
                    <a:pt x="801" y="1036"/>
                  </a:lnTo>
                  <a:lnTo>
                    <a:pt x="860" y="1016"/>
                  </a:lnTo>
                  <a:lnTo>
                    <a:pt x="860" y="977"/>
                  </a:lnTo>
                  <a:lnTo>
                    <a:pt x="860" y="59"/>
                  </a:lnTo>
                  <a:lnTo>
                    <a:pt x="860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12"/>
            <p:cNvSpPr/>
            <p:nvPr/>
          </p:nvSpPr>
          <p:spPr>
            <a:xfrm>
              <a:off x="2962322" y="3627768"/>
              <a:ext cx="22100" cy="26661"/>
            </a:xfrm>
            <a:custGeom>
              <a:avLst/>
              <a:gdLst/>
              <a:ahLst/>
              <a:cxnLst/>
              <a:rect l="l" t="t" r="r" b="b"/>
              <a:pathLst>
                <a:path w="860" h="1036" extrusionOk="0">
                  <a:moveTo>
                    <a:pt x="59" y="1"/>
                  </a:moveTo>
                  <a:lnTo>
                    <a:pt x="20" y="20"/>
                  </a:lnTo>
                  <a:lnTo>
                    <a:pt x="1" y="59"/>
                  </a:lnTo>
                  <a:lnTo>
                    <a:pt x="1" y="977"/>
                  </a:lnTo>
                  <a:lnTo>
                    <a:pt x="20" y="1016"/>
                  </a:lnTo>
                  <a:lnTo>
                    <a:pt x="59" y="1035"/>
                  </a:lnTo>
                  <a:lnTo>
                    <a:pt x="801" y="1035"/>
                  </a:lnTo>
                  <a:lnTo>
                    <a:pt x="860" y="1016"/>
                  </a:lnTo>
                  <a:lnTo>
                    <a:pt x="860" y="977"/>
                  </a:lnTo>
                  <a:lnTo>
                    <a:pt x="860" y="59"/>
                  </a:lnTo>
                  <a:lnTo>
                    <a:pt x="860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12"/>
            <p:cNvSpPr/>
            <p:nvPr/>
          </p:nvSpPr>
          <p:spPr>
            <a:xfrm>
              <a:off x="2962322" y="3710660"/>
              <a:ext cx="365753" cy="66860"/>
            </a:xfrm>
            <a:custGeom>
              <a:avLst/>
              <a:gdLst/>
              <a:ahLst/>
              <a:cxnLst/>
              <a:rect l="l" t="t" r="r" b="b"/>
              <a:pathLst>
                <a:path w="14233" h="2598" extrusionOk="0">
                  <a:moveTo>
                    <a:pt x="1" y="1"/>
                  </a:moveTo>
                  <a:lnTo>
                    <a:pt x="1" y="2597"/>
                  </a:lnTo>
                  <a:lnTo>
                    <a:pt x="14232" y="2597"/>
                  </a:lnTo>
                  <a:lnTo>
                    <a:pt x="14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12"/>
            <p:cNvSpPr/>
            <p:nvPr/>
          </p:nvSpPr>
          <p:spPr>
            <a:xfrm>
              <a:off x="2962322" y="3749854"/>
              <a:ext cx="365753" cy="92981"/>
            </a:xfrm>
            <a:custGeom>
              <a:avLst/>
              <a:gdLst/>
              <a:ahLst/>
              <a:cxnLst/>
              <a:rect l="l" t="t" r="r" b="b"/>
              <a:pathLst>
                <a:path w="14233" h="3613" extrusionOk="0">
                  <a:moveTo>
                    <a:pt x="1" y="1"/>
                  </a:moveTo>
                  <a:lnTo>
                    <a:pt x="1" y="2753"/>
                  </a:lnTo>
                  <a:lnTo>
                    <a:pt x="20" y="2929"/>
                  </a:lnTo>
                  <a:lnTo>
                    <a:pt x="79" y="3085"/>
                  </a:lnTo>
                  <a:lnTo>
                    <a:pt x="157" y="3222"/>
                  </a:lnTo>
                  <a:lnTo>
                    <a:pt x="254" y="3358"/>
                  </a:lnTo>
                  <a:lnTo>
                    <a:pt x="391" y="3456"/>
                  </a:lnTo>
                  <a:lnTo>
                    <a:pt x="528" y="3534"/>
                  </a:lnTo>
                  <a:lnTo>
                    <a:pt x="703" y="3593"/>
                  </a:lnTo>
                  <a:lnTo>
                    <a:pt x="860" y="3612"/>
                  </a:lnTo>
                  <a:lnTo>
                    <a:pt x="13373" y="3612"/>
                  </a:lnTo>
                  <a:lnTo>
                    <a:pt x="13549" y="3593"/>
                  </a:lnTo>
                  <a:lnTo>
                    <a:pt x="13705" y="3534"/>
                  </a:lnTo>
                  <a:lnTo>
                    <a:pt x="13842" y="3456"/>
                  </a:lnTo>
                  <a:lnTo>
                    <a:pt x="13978" y="3358"/>
                  </a:lnTo>
                  <a:lnTo>
                    <a:pt x="14076" y="3222"/>
                  </a:lnTo>
                  <a:lnTo>
                    <a:pt x="14154" y="3085"/>
                  </a:lnTo>
                  <a:lnTo>
                    <a:pt x="14213" y="2929"/>
                  </a:lnTo>
                  <a:lnTo>
                    <a:pt x="14232" y="2753"/>
                  </a:lnTo>
                  <a:lnTo>
                    <a:pt x="14232" y="1"/>
                  </a:lnTo>
                  <a:lnTo>
                    <a:pt x="14115" y="1"/>
                  </a:lnTo>
                  <a:lnTo>
                    <a:pt x="14037" y="20"/>
                  </a:lnTo>
                  <a:lnTo>
                    <a:pt x="13881" y="79"/>
                  </a:lnTo>
                  <a:lnTo>
                    <a:pt x="13744" y="157"/>
                  </a:lnTo>
                  <a:lnTo>
                    <a:pt x="13627" y="235"/>
                  </a:lnTo>
                  <a:lnTo>
                    <a:pt x="13529" y="333"/>
                  </a:lnTo>
                  <a:lnTo>
                    <a:pt x="13393" y="411"/>
                  </a:lnTo>
                  <a:lnTo>
                    <a:pt x="13237" y="469"/>
                  </a:lnTo>
                  <a:lnTo>
                    <a:pt x="13139" y="489"/>
                  </a:lnTo>
                  <a:lnTo>
                    <a:pt x="12944" y="489"/>
                  </a:lnTo>
                  <a:lnTo>
                    <a:pt x="12846" y="469"/>
                  </a:lnTo>
                  <a:lnTo>
                    <a:pt x="12690" y="411"/>
                  </a:lnTo>
                  <a:lnTo>
                    <a:pt x="12573" y="333"/>
                  </a:lnTo>
                  <a:lnTo>
                    <a:pt x="12456" y="235"/>
                  </a:lnTo>
                  <a:lnTo>
                    <a:pt x="12339" y="157"/>
                  </a:lnTo>
                  <a:lnTo>
                    <a:pt x="12202" y="79"/>
                  </a:lnTo>
                  <a:lnTo>
                    <a:pt x="12046" y="20"/>
                  </a:lnTo>
                  <a:lnTo>
                    <a:pt x="11968" y="1"/>
                  </a:lnTo>
                  <a:lnTo>
                    <a:pt x="11753" y="1"/>
                  </a:lnTo>
                  <a:lnTo>
                    <a:pt x="11655" y="20"/>
                  </a:lnTo>
                  <a:lnTo>
                    <a:pt x="11499" y="79"/>
                  </a:lnTo>
                  <a:lnTo>
                    <a:pt x="11382" y="157"/>
                  </a:lnTo>
                  <a:lnTo>
                    <a:pt x="11265" y="235"/>
                  </a:lnTo>
                  <a:lnTo>
                    <a:pt x="11148" y="333"/>
                  </a:lnTo>
                  <a:lnTo>
                    <a:pt x="11031" y="411"/>
                  </a:lnTo>
                  <a:lnTo>
                    <a:pt x="10874" y="469"/>
                  </a:lnTo>
                  <a:lnTo>
                    <a:pt x="10777" y="489"/>
                  </a:lnTo>
                  <a:lnTo>
                    <a:pt x="10562" y="489"/>
                  </a:lnTo>
                  <a:lnTo>
                    <a:pt x="10484" y="469"/>
                  </a:lnTo>
                  <a:lnTo>
                    <a:pt x="10328" y="411"/>
                  </a:lnTo>
                  <a:lnTo>
                    <a:pt x="10191" y="333"/>
                  </a:lnTo>
                  <a:lnTo>
                    <a:pt x="10074" y="235"/>
                  </a:lnTo>
                  <a:lnTo>
                    <a:pt x="9976" y="157"/>
                  </a:lnTo>
                  <a:lnTo>
                    <a:pt x="9840" y="79"/>
                  </a:lnTo>
                  <a:lnTo>
                    <a:pt x="9684" y="20"/>
                  </a:lnTo>
                  <a:lnTo>
                    <a:pt x="9586" y="1"/>
                  </a:lnTo>
                  <a:lnTo>
                    <a:pt x="9391" y="1"/>
                  </a:lnTo>
                  <a:lnTo>
                    <a:pt x="9293" y="20"/>
                  </a:lnTo>
                  <a:lnTo>
                    <a:pt x="9137" y="79"/>
                  </a:lnTo>
                  <a:lnTo>
                    <a:pt x="9000" y="157"/>
                  </a:lnTo>
                  <a:lnTo>
                    <a:pt x="8903" y="235"/>
                  </a:lnTo>
                  <a:lnTo>
                    <a:pt x="8786" y="333"/>
                  </a:lnTo>
                  <a:lnTo>
                    <a:pt x="8649" y="411"/>
                  </a:lnTo>
                  <a:lnTo>
                    <a:pt x="8493" y="469"/>
                  </a:lnTo>
                  <a:lnTo>
                    <a:pt x="8415" y="489"/>
                  </a:lnTo>
                  <a:lnTo>
                    <a:pt x="8200" y="489"/>
                  </a:lnTo>
                  <a:lnTo>
                    <a:pt x="8102" y="469"/>
                  </a:lnTo>
                  <a:lnTo>
                    <a:pt x="7946" y="411"/>
                  </a:lnTo>
                  <a:lnTo>
                    <a:pt x="7829" y="333"/>
                  </a:lnTo>
                  <a:lnTo>
                    <a:pt x="7712" y="235"/>
                  </a:lnTo>
                  <a:lnTo>
                    <a:pt x="7595" y="157"/>
                  </a:lnTo>
                  <a:lnTo>
                    <a:pt x="7478" y="79"/>
                  </a:lnTo>
                  <a:lnTo>
                    <a:pt x="7321" y="20"/>
                  </a:lnTo>
                  <a:lnTo>
                    <a:pt x="7224" y="1"/>
                  </a:lnTo>
                  <a:lnTo>
                    <a:pt x="7009" y="1"/>
                  </a:lnTo>
                  <a:lnTo>
                    <a:pt x="6931" y="20"/>
                  </a:lnTo>
                  <a:lnTo>
                    <a:pt x="6775" y="79"/>
                  </a:lnTo>
                  <a:lnTo>
                    <a:pt x="6638" y="157"/>
                  </a:lnTo>
                  <a:lnTo>
                    <a:pt x="6521" y="235"/>
                  </a:lnTo>
                  <a:lnTo>
                    <a:pt x="6404" y="333"/>
                  </a:lnTo>
                  <a:lnTo>
                    <a:pt x="6287" y="411"/>
                  </a:lnTo>
                  <a:lnTo>
                    <a:pt x="6131" y="469"/>
                  </a:lnTo>
                  <a:lnTo>
                    <a:pt x="6033" y="489"/>
                  </a:lnTo>
                  <a:lnTo>
                    <a:pt x="5838" y="489"/>
                  </a:lnTo>
                  <a:lnTo>
                    <a:pt x="5740" y="469"/>
                  </a:lnTo>
                  <a:lnTo>
                    <a:pt x="5584" y="411"/>
                  </a:lnTo>
                  <a:lnTo>
                    <a:pt x="5447" y="333"/>
                  </a:lnTo>
                  <a:lnTo>
                    <a:pt x="5350" y="235"/>
                  </a:lnTo>
                  <a:lnTo>
                    <a:pt x="5233" y="157"/>
                  </a:lnTo>
                  <a:lnTo>
                    <a:pt x="5096" y="79"/>
                  </a:lnTo>
                  <a:lnTo>
                    <a:pt x="4940" y="20"/>
                  </a:lnTo>
                  <a:lnTo>
                    <a:pt x="4862" y="1"/>
                  </a:lnTo>
                  <a:lnTo>
                    <a:pt x="4647" y="1"/>
                  </a:lnTo>
                  <a:lnTo>
                    <a:pt x="4549" y="20"/>
                  </a:lnTo>
                  <a:lnTo>
                    <a:pt x="4393" y="79"/>
                  </a:lnTo>
                  <a:lnTo>
                    <a:pt x="4276" y="157"/>
                  </a:lnTo>
                  <a:lnTo>
                    <a:pt x="4159" y="235"/>
                  </a:lnTo>
                  <a:lnTo>
                    <a:pt x="4042" y="333"/>
                  </a:lnTo>
                  <a:lnTo>
                    <a:pt x="3925" y="411"/>
                  </a:lnTo>
                  <a:lnTo>
                    <a:pt x="3768" y="469"/>
                  </a:lnTo>
                  <a:lnTo>
                    <a:pt x="3671" y="489"/>
                  </a:lnTo>
                  <a:lnTo>
                    <a:pt x="3456" y="489"/>
                  </a:lnTo>
                  <a:lnTo>
                    <a:pt x="3358" y="469"/>
                  </a:lnTo>
                  <a:lnTo>
                    <a:pt x="3222" y="411"/>
                  </a:lnTo>
                  <a:lnTo>
                    <a:pt x="3085" y="333"/>
                  </a:lnTo>
                  <a:lnTo>
                    <a:pt x="2968" y="235"/>
                  </a:lnTo>
                  <a:lnTo>
                    <a:pt x="2851" y="157"/>
                  </a:lnTo>
                  <a:lnTo>
                    <a:pt x="2734" y="79"/>
                  </a:lnTo>
                  <a:lnTo>
                    <a:pt x="2578" y="20"/>
                  </a:lnTo>
                  <a:lnTo>
                    <a:pt x="2480" y="1"/>
                  </a:lnTo>
                  <a:lnTo>
                    <a:pt x="2265" y="1"/>
                  </a:lnTo>
                  <a:lnTo>
                    <a:pt x="2187" y="20"/>
                  </a:lnTo>
                  <a:lnTo>
                    <a:pt x="2031" y="79"/>
                  </a:lnTo>
                  <a:lnTo>
                    <a:pt x="1894" y="157"/>
                  </a:lnTo>
                  <a:lnTo>
                    <a:pt x="1777" y="235"/>
                  </a:lnTo>
                  <a:lnTo>
                    <a:pt x="1680" y="333"/>
                  </a:lnTo>
                  <a:lnTo>
                    <a:pt x="1543" y="411"/>
                  </a:lnTo>
                  <a:lnTo>
                    <a:pt x="1387" y="469"/>
                  </a:lnTo>
                  <a:lnTo>
                    <a:pt x="1289" y="489"/>
                  </a:lnTo>
                  <a:lnTo>
                    <a:pt x="1094" y="489"/>
                  </a:lnTo>
                  <a:lnTo>
                    <a:pt x="996" y="469"/>
                  </a:lnTo>
                  <a:lnTo>
                    <a:pt x="840" y="411"/>
                  </a:lnTo>
                  <a:lnTo>
                    <a:pt x="723" y="333"/>
                  </a:lnTo>
                  <a:lnTo>
                    <a:pt x="606" y="235"/>
                  </a:lnTo>
                  <a:lnTo>
                    <a:pt x="489" y="157"/>
                  </a:lnTo>
                  <a:lnTo>
                    <a:pt x="352" y="79"/>
                  </a:lnTo>
                  <a:lnTo>
                    <a:pt x="215" y="2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12"/>
            <p:cNvSpPr/>
            <p:nvPr/>
          </p:nvSpPr>
          <p:spPr>
            <a:xfrm>
              <a:off x="3283896" y="3749854"/>
              <a:ext cx="44174" cy="92981"/>
            </a:xfrm>
            <a:custGeom>
              <a:avLst/>
              <a:gdLst/>
              <a:ahLst/>
              <a:cxnLst/>
              <a:rect l="l" t="t" r="r" b="b"/>
              <a:pathLst>
                <a:path w="1719" h="3613" extrusionOk="0">
                  <a:moveTo>
                    <a:pt x="1562" y="1"/>
                  </a:moveTo>
                  <a:lnTo>
                    <a:pt x="1425" y="40"/>
                  </a:lnTo>
                  <a:lnTo>
                    <a:pt x="1328" y="98"/>
                  </a:lnTo>
                  <a:lnTo>
                    <a:pt x="1230" y="157"/>
                  </a:lnTo>
                  <a:lnTo>
                    <a:pt x="1054" y="294"/>
                  </a:lnTo>
                  <a:lnTo>
                    <a:pt x="957" y="372"/>
                  </a:lnTo>
                  <a:lnTo>
                    <a:pt x="859" y="430"/>
                  </a:lnTo>
                  <a:lnTo>
                    <a:pt x="859" y="2753"/>
                  </a:lnTo>
                  <a:lnTo>
                    <a:pt x="840" y="2929"/>
                  </a:lnTo>
                  <a:lnTo>
                    <a:pt x="781" y="3085"/>
                  </a:lnTo>
                  <a:lnTo>
                    <a:pt x="703" y="3222"/>
                  </a:lnTo>
                  <a:lnTo>
                    <a:pt x="605" y="3358"/>
                  </a:lnTo>
                  <a:lnTo>
                    <a:pt x="469" y="3456"/>
                  </a:lnTo>
                  <a:lnTo>
                    <a:pt x="332" y="3534"/>
                  </a:lnTo>
                  <a:lnTo>
                    <a:pt x="176" y="3593"/>
                  </a:lnTo>
                  <a:lnTo>
                    <a:pt x="0" y="3612"/>
                  </a:lnTo>
                  <a:lnTo>
                    <a:pt x="859" y="3612"/>
                  </a:lnTo>
                  <a:lnTo>
                    <a:pt x="1035" y="3593"/>
                  </a:lnTo>
                  <a:lnTo>
                    <a:pt x="1191" y="3534"/>
                  </a:lnTo>
                  <a:lnTo>
                    <a:pt x="1328" y="3456"/>
                  </a:lnTo>
                  <a:lnTo>
                    <a:pt x="1464" y="3358"/>
                  </a:lnTo>
                  <a:lnTo>
                    <a:pt x="1562" y="3222"/>
                  </a:lnTo>
                  <a:lnTo>
                    <a:pt x="1640" y="3085"/>
                  </a:lnTo>
                  <a:lnTo>
                    <a:pt x="1699" y="2929"/>
                  </a:lnTo>
                  <a:lnTo>
                    <a:pt x="1718" y="2753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9" name="Google Shape;2609;p12"/>
          <p:cNvSpPr/>
          <p:nvPr/>
        </p:nvSpPr>
        <p:spPr>
          <a:xfrm flipH="1">
            <a:off x="7795482" y="2877714"/>
            <a:ext cx="600900" cy="600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610" name="Google Shape;2610;p12"/>
          <p:cNvGrpSpPr/>
          <p:nvPr/>
        </p:nvGrpSpPr>
        <p:grpSpPr>
          <a:xfrm>
            <a:off x="7872439" y="2981014"/>
            <a:ext cx="472823" cy="365751"/>
            <a:chOff x="3172404" y="4170433"/>
            <a:chExt cx="485694" cy="371622"/>
          </a:xfrm>
        </p:grpSpPr>
        <p:sp>
          <p:nvSpPr>
            <p:cNvPr id="2611" name="Google Shape;2611;p12"/>
            <p:cNvSpPr/>
            <p:nvPr/>
          </p:nvSpPr>
          <p:spPr>
            <a:xfrm>
              <a:off x="3400535" y="4211780"/>
              <a:ext cx="28739" cy="93462"/>
            </a:xfrm>
            <a:custGeom>
              <a:avLst/>
              <a:gdLst/>
              <a:ahLst/>
              <a:cxnLst/>
              <a:rect l="l" t="t" r="r" b="b"/>
              <a:pathLst>
                <a:path w="841" h="2735" extrusionOk="0">
                  <a:moveTo>
                    <a:pt x="1" y="1"/>
                  </a:moveTo>
                  <a:lnTo>
                    <a:pt x="1" y="2734"/>
                  </a:lnTo>
                  <a:lnTo>
                    <a:pt x="840" y="2734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28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12"/>
            <p:cNvSpPr/>
            <p:nvPr/>
          </p:nvSpPr>
          <p:spPr>
            <a:xfrm>
              <a:off x="3386525" y="4170433"/>
              <a:ext cx="56761" cy="41383"/>
            </a:xfrm>
            <a:custGeom>
              <a:avLst/>
              <a:gdLst/>
              <a:ahLst/>
              <a:cxnLst/>
              <a:rect l="l" t="t" r="r" b="b"/>
              <a:pathLst>
                <a:path w="1661" h="1211" extrusionOk="0">
                  <a:moveTo>
                    <a:pt x="79" y="1"/>
                  </a:moveTo>
                  <a:lnTo>
                    <a:pt x="40" y="40"/>
                  </a:lnTo>
                  <a:lnTo>
                    <a:pt x="20" y="79"/>
                  </a:lnTo>
                  <a:lnTo>
                    <a:pt x="1" y="137"/>
                  </a:lnTo>
                  <a:lnTo>
                    <a:pt x="1" y="1211"/>
                  </a:lnTo>
                  <a:lnTo>
                    <a:pt x="1660" y="1211"/>
                  </a:lnTo>
                  <a:lnTo>
                    <a:pt x="1660" y="137"/>
                  </a:lnTo>
                  <a:lnTo>
                    <a:pt x="1660" y="79"/>
                  </a:lnTo>
                  <a:lnTo>
                    <a:pt x="1621" y="40"/>
                  </a:lnTo>
                  <a:lnTo>
                    <a:pt x="1582" y="1"/>
                  </a:lnTo>
                  <a:close/>
                </a:path>
              </a:pathLst>
            </a:custGeom>
            <a:solidFill>
              <a:srgbClr val="FFC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12"/>
            <p:cNvSpPr/>
            <p:nvPr/>
          </p:nvSpPr>
          <p:spPr>
            <a:xfrm>
              <a:off x="3411880" y="4170433"/>
              <a:ext cx="31405" cy="41383"/>
            </a:xfrm>
            <a:custGeom>
              <a:avLst/>
              <a:gdLst/>
              <a:ahLst/>
              <a:cxnLst/>
              <a:rect l="l" t="t" r="r" b="b"/>
              <a:pathLst>
                <a:path w="919" h="1211" extrusionOk="0">
                  <a:moveTo>
                    <a:pt x="1" y="1"/>
                  </a:moveTo>
                  <a:lnTo>
                    <a:pt x="59" y="40"/>
                  </a:lnTo>
                  <a:lnTo>
                    <a:pt x="79" y="79"/>
                  </a:lnTo>
                  <a:lnTo>
                    <a:pt x="98" y="137"/>
                  </a:lnTo>
                  <a:lnTo>
                    <a:pt x="98" y="1211"/>
                  </a:lnTo>
                  <a:lnTo>
                    <a:pt x="918" y="1211"/>
                  </a:lnTo>
                  <a:lnTo>
                    <a:pt x="918" y="137"/>
                  </a:lnTo>
                  <a:lnTo>
                    <a:pt x="918" y="79"/>
                  </a:lnTo>
                  <a:lnTo>
                    <a:pt x="879" y="40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E8A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12"/>
            <p:cNvSpPr/>
            <p:nvPr/>
          </p:nvSpPr>
          <p:spPr>
            <a:xfrm>
              <a:off x="3237775" y="4333873"/>
              <a:ext cx="354950" cy="208179"/>
            </a:xfrm>
            <a:custGeom>
              <a:avLst/>
              <a:gdLst/>
              <a:ahLst/>
              <a:cxnLst/>
              <a:rect l="l" t="t" r="r" b="b"/>
              <a:pathLst>
                <a:path w="10387" h="6092" extrusionOk="0">
                  <a:moveTo>
                    <a:pt x="489" y="0"/>
                  </a:moveTo>
                  <a:lnTo>
                    <a:pt x="371" y="40"/>
                  </a:lnTo>
                  <a:lnTo>
                    <a:pt x="254" y="98"/>
                  </a:lnTo>
                  <a:lnTo>
                    <a:pt x="176" y="176"/>
                  </a:lnTo>
                  <a:lnTo>
                    <a:pt x="98" y="254"/>
                  </a:lnTo>
                  <a:lnTo>
                    <a:pt x="40" y="371"/>
                  </a:lnTo>
                  <a:lnTo>
                    <a:pt x="0" y="489"/>
                  </a:lnTo>
                  <a:lnTo>
                    <a:pt x="0" y="606"/>
                  </a:lnTo>
                  <a:lnTo>
                    <a:pt x="0" y="5486"/>
                  </a:lnTo>
                  <a:lnTo>
                    <a:pt x="0" y="5603"/>
                  </a:lnTo>
                  <a:lnTo>
                    <a:pt x="40" y="5720"/>
                  </a:lnTo>
                  <a:lnTo>
                    <a:pt x="98" y="5838"/>
                  </a:lnTo>
                  <a:lnTo>
                    <a:pt x="176" y="5916"/>
                  </a:lnTo>
                  <a:lnTo>
                    <a:pt x="254" y="5994"/>
                  </a:lnTo>
                  <a:lnTo>
                    <a:pt x="371" y="6052"/>
                  </a:lnTo>
                  <a:lnTo>
                    <a:pt x="489" y="6091"/>
                  </a:lnTo>
                  <a:lnTo>
                    <a:pt x="9898" y="6091"/>
                  </a:lnTo>
                  <a:lnTo>
                    <a:pt x="10015" y="6052"/>
                  </a:lnTo>
                  <a:lnTo>
                    <a:pt x="10113" y="5994"/>
                  </a:lnTo>
                  <a:lnTo>
                    <a:pt x="10210" y="5916"/>
                  </a:lnTo>
                  <a:lnTo>
                    <a:pt x="10269" y="5838"/>
                  </a:lnTo>
                  <a:lnTo>
                    <a:pt x="10328" y="5720"/>
                  </a:lnTo>
                  <a:lnTo>
                    <a:pt x="10367" y="5603"/>
                  </a:lnTo>
                  <a:lnTo>
                    <a:pt x="10386" y="5486"/>
                  </a:lnTo>
                  <a:lnTo>
                    <a:pt x="10386" y="606"/>
                  </a:lnTo>
                  <a:lnTo>
                    <a:pt x="10367" y="489"/>
                  </a:lnTo>
                  <a:lnTo>
                    <a:pt x="10328" y="371"/>
                  </a:lnTo>
                  <a:lnTo>
                    <a:pt x="10269" y="254"/>
                  </a:lnTo>
                  <a:lnTo>
                    <a:pt x="10210" y="176"/>
                  </a:lnTo>
                  <a:lnTo>
                    <a:pt x="10113" y="98"/>
                  </a:lnTo>
                  <a:lnTo>
                    <a:pt x="10015" y="40"/>
                  </a:lnTo>
                  <a:lnTo>
                    <a:pt x="9898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12"/>
            <p:cNvSpPr/>
            <p:nvPr/>
          </p:nvSpPr>
          <p:spPr>
            <a:xfrm>
              <a:off x="3547303" y="4333876"/>
              <a:ext cx="45415" cy="208179"/>
            </a:xfrm>
            <a:custGeom>
              <a:avLst/>
              <a:gdLst/>
              <a:ahLst/>
              <a:cxnLst/>
              <a:rect l="l" t="t" r="r" b="b"/>
              <a:pathLst>
                <a:path w="1329" h="6092" extrusionOk="0">
                  <a:moveTo>
                    <a:pt x="1" y="0"/>
                  </a:moveTo>
                  <a:lnTo>
                    <a:pt x="118" y="40"/>
                  </a:lnTo>
                  <a:lnTo>
                    <a:pt x="215" y="98"/>
                  </a:lnTo>
                  <a:lnTo>
                    <a:pt x="313" y="176"/>
                  </a:lnTo>
                  <a:lnTo>
                    <a:pt x="391" y="254"/>
                  </a:lnTo>
                  <a:lnTo>
                    <a:pt x="450" y="371"/>
                  </a:lnTo>
                  <a:lnTo>
                    <a:pt x="469" y="489"/>
                  </a:lnTo>
                  <a:lnTo>
                    <a:pt x="489" y="606"/>
                  </a:lnTo>
                  <a:lnTo>
                    <a:pt x="489" y="5486"/>
                  </a:lnTo>
                  <a:lnTo>
                    <a:pt x="469" y="5603"/>
                  </a:lnTo>
                  <a:lnTo>
                    <a:pt x="450" y="5720"/>
                  </a:lnTo>
                  <a:lnTo>
                    <a:pt x="391" y="5838"/>
                  </a:lnTo>
                  <a:lnTo>
                    <a:pt x="313" y="5916"/>
                  </a:lnTo>
                  <a:lnTo>
                    <a:pt x="215" y="5994"/>
                  </a:lnTo>
                  <a:lnTo>
                    <a:pt x="118" y="6052"/>
                  </a:lnTo>
                  <a:lnTo>
                    <a:pt x="1" y="6091"/>
                  </a:lnTo>
                  <a:lnTo>
                    <a:pt x="840" y="6091"/>
                  </a:lnTo>
                  <a:lnTo>
                    <a:pt x="957" y="6052"/>
                  </a:lnTo>
                  <a:lnTo>
                    <a:pt x="1055" y="5994"/>
                  </a:lnTo>
                  <a:lnTo>
                    <a:pt x="1152" y="5916"/>
                  </a:lnTo>
                  <a:lnTo>
                    <a:pt x="1211" y="5838"/>
                  </a:lnTo>
                  <a:lnTo>
                    <a:pt x="1270" y="5720"/>
                  </a:lnTo>
                  <a:lnTo>
                    <a:pt x="1309" y="5603"/>
                  </a:lnTo>
                  <a:lnTo>
                    <a:pt x="1328" y="5486"/>
                  </a:lnTo>
                  <a:lnTo>
                    <a:pt x="1328" y="606"/>
                  </a:lnTo>
                  <a:lnTo>
                    <a:pt x="1309" y="489"/>
                  </a:lnTo>
                  <a:lnTo>
                    <a:pt x="1270" y="371"/>
                  </a:lnTo>
                  <a:lnTo>
                    <a:pt x="1211" y="254"/>
                  </a:lnTo>
                  <a:lnTo>
                    <a:pt x="1152" y="176"/>
                  </a:lnTo>
                  <a:lnTo>
                    <a:pt x="1055" y="98"/>
                  </a:lnTo>
                  <a:lnTo>
                    <a:pt x="957" y="40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12"/>
            <p:cNvSpPr/>
            <p:nvPr/>
          </p:nvSpPr>
          <p:spPr>
            <a:xfrm>
              <a:off x="3172404" y="4205117"/>
              <a:ext cx="485694" cy="14045"/>
            </a:xfrm>
            <a:custGeom>
              <a:avLst/>
              <a:gdLst/>
              <a:ahLst/>
              <a:cxnLst/>
              <a:rect l="l" t="t" r="r" b="b"/>
              <a:pathLst>
                <a:path w="14213" h="411" extrusionOk="0">
                  <a:moveTo>
                    <a:pt x="196" y="1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0" y="118"/>
                  </a:lnTo>
                  <a:lnTo>
                    <a:pt x="0" y="196"/>
                  </a:lnTo>
                  <a:lnTo>
                    <a:pt x="0" y="294"/>
                  </a:lnTo>
                  <a:lnTo>
                    <a:pt x="59" y="352"/>
                  </a:lnTo>
                  <a:lnTo>
                    <a:pt x="117" y="391"/>
                  </a:lnTo>
                  <a:lnTo>
                    <a:pt x="196" y="411"/>
                  </a:lnTo>
                  <a:lnTo>
                    <a:pt x="13998" y="411"/>
                  </a:lnTo>
                  <a:lnTo>
                    <a:pt x="14076" y="391"/>
                  </a:lnTo>
                  <a:lnTo>
                    <a:pt x="14154" y="352"/>
                  </a:lnTo>
                  <a:lnTo>
                    <a:pt x="14193" y="294"/>
                  </a:lnTo>
                  <a:lnTo>
                    <a:pt x="14212" y="196"/>
                  </a:lnTo>
                  <a:lnTo>
                    <a:pt x="14193" y="118"/>
                  </a:lnTo>
                  <a:lnTo>
                    <a:pt x="14154" y="59"/>
                  </a:lnTo>
                  <a:lnTo>
                    <a:pt x="14076" y="20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1F2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12"/>
            <p:cNvSpPr/>
            <p:nvPr/>
          </p:nvSpPr>
          <p:spPr>
            <a:xfrm>
              <a:off x="3372514" y="4197770"/>
              <a:ext cx="28056" cy="28739"/>
            </a:xfrm>
            <a:custGeom>
              <a:avLst/>
              <a:gdLst/>
              <a:ahLst/>
              <a:cxnLst/>
              <a:rect l="l" t="t" r="r" b="b"/>
              <a:pathLst>
                <a:path w="821" h="841" extrusionOk="0">
                  <a:moveTo>
                    <a:pt x="411" y="1"/>
                  </a:moveTo>
                  <a:lnTo>
                    <a:pt x="333" y="20"/>
                  </a:lnTo>
                  <a:lnTo>
                    <a:pt x="255" y="40"/>
                  </a:lnTo>
                  <a:lnTo>
                    <a:pt x="177" y="79"/>
                  </a:lnTo>
                  <a:lnTo>
                    <a:pt x="118" y="118"/>
                  </a:lnTo>
                  <a:lnTo>
                    <a:pt x="59" y="196"/>
                  </a:lnTo>
                  <a:lnTo>
                    <a:pt x="20" y="255"/>
                  </a:lnTo>
                  <a:lnTo>
                    <a:pt x="1" y="333"/>
                  </a:lnTo>
                  <a:lnTo>
                    <a:pt x="1" y="411"/>
                  </a:lnTo>
                  <a:lnTo>
                    <a:pt x="1" y="509"/>
                  </a:lnTo>
                  <a:lnTo>
                    <a:pt x="20" y="587"/>
                  </a:lnTo>
                  <a:lnTo>
                    <a:pt x="59" y="645"/>
                  </a:lnTo>
                  <a:lnTo>
                    <a:pt x="118" y="723"/>
                  </a:lnTo>
                  <a:lnTo>
                    <a:pt x="177" y="762"/>
                  </a:lnTo>
                  <a:lnTo>
                    <a:pt x="255" y="801"/>
                  </a:lnTo>
                  <a:lnTo>
                    <a:pt x="333" y="821"/>
                  </a:lnTo>
                  <a:lnTo>
                    <a:pt x="411" y="840"/>
                  </a:lnTo>
                  <a:lnTo>
                    <a:pt x="489" y="821"/>
                  </a:lnTo>
                  <a:lnTo>
                    <a:pt x="567" y="801"/>
                  </a:lnTo>
                  <a:lnTo>
                    <a:pt x="645" y="762"/>
                  </a:lnTo>
                  <a:lnTo>
                    <a:pt x="704" y="723"/>
                  </a:lnTo>
                  <a:lnTo>
                    <a:pt x="762" y="645"/>
                  </a:lnTo>
                  <a:lnTo>
                    <a:pt x="801" y="587"/>
                  </a:lnTo>
                  <a:lnTo>
                    <a:pt x="821" y="509"/>
                  </a:lnTo>
                  <a:lnTo>
                    <a:pt x="821" y="411"/>
                  </a:lnTo>
                  <a:lnTo>
                    <a:pt x="821" y="333"/>
                  </a:lnTo>
                  <a:lnTo>
                    <a:pt x="801" y="255"/>
                  </a:lnTo>
                  <a:lnTo>
                    <a:pt x="762" y="196"/>
                  </a:lnTo>
                  <a:lnTo>
                    <a:pt x="704" y="118"/>
                  </a:lnTo>
                  <a:lnTo>
                    <a:pt x="645" y="79"/>
                  </a:lnTo>
                  <a:lnTo>
                    <a:pt x="567" y="40"/>
                  </a:lnTo>
                  <a:lnTo>
                    <a:pt x="489" y="20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3E4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12"/>
            <p:cNvSpPr/>
            <p:nvPr/>
          </p:nvSpPr>
          <p:spPr>
            <a:xfrm>
              <a:off x="3429239" y="4197770"/>
              <a:ext cx="28705" cy="28739"/>
            </a:xfrm>
            <a:custGeom>
              <a:avLst/>
              <a:gdLst/>
              <a:ahLst/>
              <a:cxnLst/>
              <a:rect l="l" t="t" r="r" b="b"/>
              <a:pathLst>
                <a:path w="840" h="841" extrusionOk="0">
                  <a:moveTo>
                    <a:pt x="410" y="1"/>
                  </a:moveTo>
                  <a:lnTo>
                    <a:pt x="332" y="20"/>
                  </a:lnTo>
                  <a:lnTo>
                    <a:pt x="254" y="40"/>
                  </a:lnTo>
                  <a:lnTo>
                    <a:pt x="176" y="79"/>
                  </a:lnTo>
                  <a:lnTo>
                    <a:pt x="117" y="118"/>
                  </a:lnTo>
                  <a:lnTo>
                    <a:pt x="78" y="196"/>
                  </a:lnTo>
                  <a:lnTo>
                    <a:pt x="39" y="255"/>
                  </a:lnTo>
                  <a:lnTo>
                    <a:pt x="0" y="333"/>
                  </a:lnTo>
                  <a:lnTo>
                    <a:pt x="0" y="411"/>
                  </a:lnTo>
                  <a:lnTo>
                    <a:pt x="0" y="509"/>
                  </a:lnTo>
                  <a:lnTo>
                    <a:pt x="39" y="587"/>
                  </a:lnTo>
                  <a:lnTo>
                    <a:pt x="78" y="645"/>
                  </a:lnTo>
                  <a:lnTo>
                    <a:pt x="117" y="723"/>
                  </a:lnTo>
                  <a:lnTo>
                    <a:pt x="176" y="762"/>
                  </a:lnTo>
                  <a:lnTo>
                    <a:pt x="254" y="801"/>
                  </a:lnTo>
                  <a:lnTo>
                    <a:pt x="332" y="821"/>
                  </a:lnTo>
                  <a:lnTo>
                    <a:pt x="410" y="840"/>
                  </a:lnTo>
                  <a:lnTo>
                    <a:pt x="508" y="821"/>
                  </a:lnTo>
                  <a:lnTo>
                    <a:pt x="586" y="801"/>
                  </a:lnTo>
                  <a:lnTo>
                    <a:pt x="645" y="762"/>
                  </a:lnTo>
                  <a:lnTo>
                    <a:pt x="703" y="723"/>
                  </a:lnTo>
                  <a:lnTo>
                    <a:pt x="762" y="645"/>
                  </a:lnTo>
                  <a:lnTo>
                    <a:pt x="801" y="587"/>
                  </a:lnTo>
                  <a:lnTo>
                    <a:pt x="820" y="509"/>
                  </a:lnTo>
                  <a:lnTo>
                    <a:pt x="840" y="411"/>
                  </a:lnTo>
                  <a:lnTo>
                    <a:pt x="820" y="333"/>
                  </a:lnTo>
                  <a:lnTo>
                    <a:pt x="801" y="255"/>
                  </a:lnTo>
                  <a:lnTo>
                    <a:pt x="762" y="196"/>
                  </a:lnTo>
                  <a:lnTo>
                    <a:pt x="703" y="118"/>
                  </a:lnTo>
                  <a:lnTo>
                    <a:pt x="645" y="79"/>
                  </a:lnTo>
                  <a:lnTo>
                    <a:pt x="586" y="40"/>
                  </a:lnTo>
                  <a:lnTo>
                    <a:pt x="508" y="20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3E4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12"/>
            <p:cNvSpPr/>
            <p:nvPr/>
          </p:nvSpPr>
          <p:spPr>
            <a:xfrm>
              <a:off x="3295149" y="4305206"/>
              <a:ext cx="239515" cy="28705"/>
            </a:xfrm>
            <a:custGeom>
              <a:avLst/>
              <a:gdLst/>
              <a:ahLst/>
              <a:cxnLst/>
              <a:rect l="l" t="t" r="r" b="b"/>
              <a:pathLst>
                <a:path w="7009" h="840" extrusionOk="0">
                  <a:moveTo>
                    <a:pt x="235" y="0"/>
                  </a:moveTo>
                  <a:lnTo>
                    <a:pt x="196" y="20"/>
                  </a:lnTo>
                  <a:lnTo>
                    <a:pt x="98" y="78"/>
                  </a:lnTo>
                  <a:lnTo>
                    <a:pt x="20" y="176"/>
                  </a:lnTo>
                  <a:lnTo>
                    <a:pt x="20" y="234"/>
                  </a:lnTo>
                  <a:lnTo>
                    <a:pt x="0" y="293"/>
                  </a:lnTo>
                  <a:lnTo>
                    <a:pt x="0" y="839"/>
                  </a:lnTo>
                  <a:lnTo>
                    <a:pt x="7009" y="839"/>
                  </a:lnTo>
                  <a:lnTo>
                    <a:pt x="7009" y="293"/>
                  </a:lnTo>
                  <a:lnTo>
                    <a:pt x="7009" y="234"/>
                  </a:lnTo>
                  <a:lnTo>
                    <a:pt x="6989" y="176"/>
                  </a:lnTo>
                  <a:lnTo>
                    <a:pt x="6931" y="78"/>
                  </a:lnTo>
                  <a:lnTo>
                    <a:pt x="6833" y="2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C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12"/>
            <p:cNvSpPr/>
            <p:nvPr/>
          </p:nvSpPr>
          <p:spPr>
            <a:xfrm>
              <a:off x="3497959" y="4305206"/>
              <a:ext cx="36701" cy="28705"/>
            </a:xfrm>
            <a:custGeom>
              <a:avLst/>
              <a:gdLst/>
              <a:ahLst/>
              <a:cxnLst/>
              <a:rect l="l" t="t" r="r" b="b"/>
              <a:pathLst>
                <a:path w="1074" h="840" extrusionOk="0">
                  <a:moveTo>
                    <a:pt x="0" y="0"/>
                  </a:moveTo>
                  <a:lnTo>
                    <a:pt x="59" y="20"/>
                  </a:lnTo>
                  <a:lnTo>
                    <a:pt x="156" y="78"/>
                  </a:lnTo>
                  <a:lnTo>
                    <a:pt x="215" y="176"/>
                  </a:lnTo>
                  <a:lnTo>
                    <a:pt x="234" y="234"/>
                  </a:lnTo>
                  <a:lnTo>
                    <a:pt x="234" y="293"/>
                  </a:lnTo>
                  <a:lnTo>
                    <a:pt x="234" y="839"/>
                  </a:lnTo>
                  <a:lnTo>
                    <a:pt x="1074" y="839"/>
                  </a:lnTo>
                  <a:lnTo>
                    <a:pt x="1074" y="293"/>
                  </a:lnTo>
                  <a:lnTo>
                    <a:pt x="1074" y="234"/>
                  </a:lnTo>
                  <a:lnTo>
                    <a:pt x="1054" y="176"/>
                  </a:lnTo>
                  <a:lnTo>
                    <a:pt x="996" y="78"/>
                  </a:lnTo>
                  <a:lnTo>
                    <a:pt x="898" y="20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E8A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12"/>
            <p:cNvSpPr/>
            <p:nvPr/>
          </p:nvSpPr>
          <p:spPr>
            <a:xfrm>
              <a:off x="3237775" y="4333876"/>
              <a:ext cx="354950" cy="119433"/>
            </a:xfrm>
            <a:custGeom>
              <a:avLst/>
              <a:gdLst/>
              <a:ahLst/>
              <a:cxnLst/>
              <a:rect l="l" t="t" r="r" b="b"/>
              <a:pathLst>
                <a:path w="10387" h="3495" extrusionOk="0">
                  <a:moveTo>
                    <a:pt x="489" y="0"/>
                  </a:moveTo>
                  <a:lnTo>
                    <a:pt x="371" y="40"/>
                  </a:lnTo>
                  <a:lnTo>
                    <a:pt x="254" y="98"/>
                  </a:lnTo>
                  <a:lnTo>
                    <a:pt x="176" y="176"/>
                  </a:lnTo>
                  <a:lnTo>
                    <a:pt x="98" y="254"/>
                  </a:lnTo>
                  <a:lnTo>
                    <a:pt x="40" y="371"/>
                  </a:lnTo>
                  <a:lnTo>
                    <a:pt x="0" y="489"/>
                  </a:lnTo>
                  <a:lnTo>
                    <a:pt x="0" y="606"/>
                  </a:lnTo>
                  <a:lnTo>
                    <a:pt x="0" y="3495"/>
                  </a:lnTo>
                  <a:lnTo>
                    <a:pt x="10386" y="3495"/>
                  </a:lnTo>
                  <a:lnTo>
                    <a:pt x="10386" y="606"/>
                  </a:lnTo>
                  <a:lnTo>
                    <a:pt x="10367" y="489"/>
                  </a:lnTo>
                  <a:lnTo>
                    <a:pt x="10328" y="371"/>
                  </a:lnTo>
                  <a:lnTo>
                    <a:pt x="10269" y="254"/>
                  </a:lnTo>
                  <a:lnTo>
                    <a:pt x="10210" y="176"/>
                  </a:lnTo>
                  <a:lnTo>
                    <a:pt x="10113" y="98"/>
                  </a:lnTo>
                  <a:lnTo>
                    <a:pt x="10015" y="40"/>
                  </a:lnTo>
                  <a:lnTo>
                    <a:pt x="9898" y="0"/>
                  </a:lnTo>
                  <a:close/>
                </a:path>
              </a:pathLst>
            </a:custGeom>
            <a:solidFill>
              <a:srgbClr val="80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12"/>
            <p:cNvSpPr/>
            <p:nvPr/>
          </p:nvSpPr>
          <p:spPr>
            <a:xfrm>
              <a:off x="3547303" y="4333876"/>
              <a:ext cx="45415" cy="119433"/>
            </a:xfrm>
            <a:custGeom>
              <a:avLst/>
              <a:gdLst/>
              <a:ahLst/>
              <a:cxnLst/>
              <a:rect l="l" t="t" r="r" b="b"/>
              <a:pathLst>
                <a:path w="1329" h="3495" extrusionOk="0">
                  <a:moveTo>
                    <a:pt x="1" y="0"/>
                  </a:moveTo>
                  <a:lnTo>
                    <a:pt x="118" y="40"/>
                  </a:lnTo>
                  <a:lnTo>
                    <a:pt x="215" y="98"/>
                  </a:lnTo>
                  <a:lnTo>
                    <a:pt x="313" y="176"/>
                  </a:lnTo>
                  <a:lnTo>
                    <a:pt x="391" y="254"/>
                  </a:lnTo>
                  <a:lnTo>
                    <a:pt x="450" y="371"/>
                  </a:lnTo>
                  <a:lnTo>
                    <a:pt x="469" y="489"/>
                  </a:lnTo>
                  <a:lnTo>
                    <a:pt x="489" y="606"/>
                  </a:lnTo>
                  <a:lnTo>
                    <a:pt x="489" y="3495"/>
                  </a:lnTo>
                  <a:lnTo>
                    <a:pt x="1328" y="3495"/>
                  </a:lnTo>
                  <a:lnTo>
                    <a:pt x="1328" y="606"/>
                  </a:lnTo>
                  <a:lnTo>
                    <a:pt x="1309" y="489"/>
                  </a:lnTo>
                  <a:lnTo>
                    <a:pt x="1270" y="371"/>
                  </a:lnTo>
                  <a:lnTo>
                    <a:pt x="1211" y="254"/>
                  </a:lnTo>
                  <a:lnTo>
                    <a:pt x="1152" y="176"/>
                  </a:lnTo>
                  <a:lnTo>
                    <a:pt x="1055" y="98"/>
                  </a:lnTo>
                  <a:lnTo>
                    <a:pt x="957" y="40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40C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12"/>
            <p:cNvSpPr/>
            <p:nvPr/>
          </p:nvSpPr>
          <p:spPr>
            <a:xfrm>
              <a:off x="3298464" y="4333876"/>
              <a:ext cx="14045" cy="119433"/>
            </a:xfrm>
            <a:custGeom>
              <a:avLst/>
              <a:gdLst/>
              <a:ahLst/>
              <a:cxnLst/>
              <a:rect l="l" t="t" r="r" b="b"/>
              <a:pathLst>
                <a:path w="411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411" y="3495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12"/>
            <p:cNvSpPr/>
            <p:nvPr/>
          </p:nvSpPr>
          <p:spPr>
            <a:xfrm>
              <a:off x="3517300" y="4333876"/>
              <a:ext cx="14694" cy="119433"/>
            </a:xfrm>
            <a:custGeom>
              <a:avLst/>
              <a:gdLst/>
              <a:ahLst/>
              <a:cxnLst/>
              <a:rect l="l" t="t" r="r" b="b"/>
              <a:pathLst>
                <a:path w="430" h="3495" extrusionOk="0">
                  <a:moveTo>
                    <a:pt x="0" y="0"/>
                  </a:moveTo>
                  <a:lnTo>
                    <a:pt x="0" y="3495"/>
                  </a:lnTo>
                  <a:lnTo>
                    <a:pt x="430" y="3495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12"/>
            <p:cNvSpPr/>
            <p:nvPr/>
          </p:nvSpPr>
          <p:spPr>
            <a:xfrm>
              <a:off x="3407882" y="4333876"/>
              <a:ext cx="14045" cy="119433"/>
            </a:xfrm>
            <a:custGeom>
              <a:avLst/>
              <a:gdLst/>
              <a:ahLst/>
              <a:cxnLst/>
              <a:rect l="l" t="t" r="r" b="b"/>
              <a:pathLst>
                <a:path w="411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411" y="3495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12"/>
            <p:cNvSpPr/>
            <p:nvPr/>
          </p:nvSpPr>
          <p:spPr>
            <a:xfrm>
              <a:off x="3336497" y="4483309"/>
              <a:ext cx="31405" cy="14045"/>
            </a:xfrm>
            <a:custGeom>
              <a:avLst/>
              <a:gdLst/>
              <a:ahLst/>
              <a:cxnLst/>
              <a:rect l="l" t="t" r="r" b="b"/>
              <a:pathLst>
                <a:path w="919" h="411" extrusionOk="0">
                  <a:moveTo>
                    <a:pt x="215" y="0"/>
                  </a:moveTo>
                  <a:lnTo>
                    <a:pt x="118" y="20"/>
                  </a:lnTo>
                  <a:lnTo>
                    <a:pt x="59" y="59"/>
                  </a:lnTo>
                  <a:lnTo>
                    <a:pt x="20" y="137"/>
                  </a:lnTo>
                  <a:lnTo>
                    <a:pt x="1" y="215"/>
                  </a:lnTo>
                  <a:lnTo>
                    <a:pt x="20" y="293"/>
                  </a:lnTo>
                  <a:lnTo>
                    <a:pt x="59" y="352"/>
                  </a:lnTo>
                  <a:lnTo>
                    <a:pt x="118" y="410"/>
                  </a:lnTo>
                  <a:lnTo>
                    <a:pt x="782" y="410"/>
                  </a:lnTo>
                  <a:lnTo>
                    <a:pt x="860" y="352"/>
                  </a:lnTo>
                  <a:lnTo>
                    <a:pt x="899" y="293"/>
                  </a:lnTo>
                  <a:lnTo>
                    <a:pt x="918" y="215"/>
                  </a:lnTo>
                  <a:lnTo>
                    <a:pt x="899" y="137"/>
                  </a:lnTo>
                  <a:lnTo>
                    <a:pt x="860" y="59"/>
                  </a:lnTo>
                  <a:lnTo>
                    <a:pt x="782" y="20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DD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7" name="Google Shape;2627;p12"/>
          <p:cNvSpPr txBox="1"/>
          <p:nvPr/>
        </p:nvSpPr>
        <p:spPr>
          <a:xfrm flipH="1">
            <a:off x="4787332" y="3049788"/>
            <a:ext cx="2854027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Inheritances and Generalization</a:t>
            </a:r>
            <a:endParaRPr sz="2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628" name="Google Shape;2628;p12"/>
          <p:cNvSpPr txBox="1"/>
          <p:nvPr/>
        </p:nvSpPr>
        <p:spPr>
          <a:xfrm>
            <a:off x="357129" y="3994907"/>
            <a:ext cx="266632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Software Quality Attributes</a:t>
            </a:r>
            <a:endParaRPr sz="26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629" name="Google Shape;2629;p12"/>
          <p:cNvSpPr/>
          <p:nvPr/>
        </p:nvSpPr>
        <p:spPr>
          <a:xfrm>
            <a:off x="3251006" y="3877307"/>
            <a:ext cx="600900" cy="600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630" name="Google Shape;2630;p12"/>
          <p:cNvGrpSpPr/>
          <p:nvPr/>
        </p:nvGrpSpPr>
        <p:grpSpPr>
          <a:xfrm>
            <a:off x="3315415" y="3965241"/>
            <a:ext cx="436909" cy="436910"/>
            <a:chOff x="2684007" y="5171915"/>
            <a:chExt cx="436909" cy="436910"/>
          </a:xfrm>
        </p:grpSpPr>
        <p:sp>
          <p:nvSpPr>
            <p:cNvPr id="2631" name="Google Shape;2631;p12"/>
            <p:cNvSpPr/>
            <p:nvPr/>
          </p:nvSpPr>
          <p:spPr>
            <a:xfrm>
              <a:off x="2876354" y="5171915"/>
              <a:ext cx="52181" cy="50863"/>
            </a:xfrm>
            <a:custGeom>
              <a:avLst/>
              <a:gdLst/>
              <a:ahLst/>
              <a:cxnLst/>
              <a:rect l="l" t="t" r="r" b="b"/>
              <a:pathLst>
                <a:path w="1504" h="1466" extrusionOk="0">
                  <a:moveTo>
                    <a:pt x="742" y="1"/>
                  </a:moveTo>
                  <a:lnTo>
                    <a:pt x="684" y="20"/>
                  </a:lnTo>
                  <a:lnTo>
                    <a:pt x="645" y="79"/>
                  </a:lnTo>
                  <a:lnTo>
                    <a:pt x="508" y="372"/>
                  </a:lnTo>
                  <a:lnTo>
                    <a:pt x="469" y="411"/>
                  </a:lnTo>
                  <a:lnTo>
                    <a:pt x="411" y="430"/>
                  </a:lnTo>
                  <a:lnTo>
                    <a:pt x="98" y="469"/>
                  </a:lnTo>
                  <a:lnTo>
                    <a:pt x="40" y="509"/>
                  </a:lnTo>
                  <a:lnTo>
                    <a:pt x="1" y="548"/>
                  </a:lnTo>
                  <a:lnTo>
                    <a:pt x="1" y="626"/>
                  </a:lnTo>
                  <a:lnTo>
                    <a:pt x="20" y="684"/>
                  </a:lnTo>
                  <a:lnTo>
                    <a:pt x="254" y="899"/>
                  </a:lnTo>
                  <a:lnTo>
                    <a:pt x="293" y="958"/>
                  </a:lnTo>
                  <a:lnTo>
                    <a:pt x="293" y="1016"/>
                  </a:lnTo>
                  <a:lnTo>
                    <a:pt x="235" y="1328"/>
                  </a:lnTo>
                  <a:lnTo>
                    <a:pt x="254" y="1407"/>
                  </a:lnTo>
                  <a:lnTo>
                    <a:pt x="293" y="1446"/>
                  </a:lnTo>
                  <a:lnTo>
                    <a:pt x="352" y="1465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742" y="1289"/>
                  </a:lnTo>
                  <a:lnTo>
                    <a:pt x="801" y="1309"/>
                  </a:lnTo>
                  <a:lnTo>
                    <a:pt x="1094" y="1465"/>
                  </a:lnTo>
                  <a:lnTo>
                    <a:pt x="1152" y="1465"/>
                  </a:lnTo>
                  <a:lnTo>
                    <a:pt x="1211" y="1446"/>
                  </a:lnTo>
                  <a:lnTo>
                    <a:pt x="1250" y="1407"/>
                  </a:lnTo>
                  <a:lnTo>
                    <a:pt x="1270" y="1328"/>
                  </a:lnTo>
                  <a:lnTo>
                    <a:pt x="1211" y="1016"/>
                  </a:lnTo>
                  <a:lnTo>
                    <a:pt x="1211" y="958"/>
                  </a:lnTo>
                  <a:lnTo>
                    <a:pt x="1250" y="899"/>
                  </a:lnTo>
                  <a:lnTo>
                    <a:pt x="1484" y="684"/>
                  </a:lnTo>
                  <a:lnTo>
                    <a:pt x="1504" y="626"/>
                  </a:lnTo>
                  <a:lnTo>
                    <a:pt x="1504" y="548"/>
                  </a:lnTo>
                  <a:lnTo>
                    <a:pt x="1465" y="509"/>
                  </a:lnTo>
                  <a:lnTo>
                    <a:pt x="1406" y="469"/>
                  </a:lnTo>
                  <a:lnTo>
                    <a:pt x="1094" y="430"/>
                  </a:lnTo>
                  <a:lnTo>
                    <a:pt x="1035" y="411"/>
                  </a:lnTo>
                  <a:lnTo>
                    <a:pt x="996" y="372"/>
                  </a:lnTo>
                  <a:lnTo>
                    <a:pt x="860" y="79"/>
                  </a:lnTo>
                  <a:lnTo>
                    <a:pt x="821" y="2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12"/>
            <p:cNvSpPr/>
            <p:nvPr/>
          </p:nvSpPr>
          <p:spPr>
            <a:xfrm>
              <a:off x="2969821" y="5196306"/>
              <a:ext cx="52875" cy="51522"/>
            </a:xfrm>
            <a:custGeom>
              <a:avLst/>
              <a:gdLst/>
              <a:ahLst/>
              <a:cxnLst/>
              <a:rect l="l" t="t" r="r" b="b"/>
              <a:pathLst>
                <a:path w="1524" h="1485" extrusionOk="0">
                  <a:moveTo>
                    <a:pt x="762" y="1"/>
                  </a:moveTo>
                  <a:lnTo>
                    <a:pt x="703" y="20"/>
                  </a:lnTo>
                  <a:lnTo>
                    <a:pt x="664" y="79"/>
                  </a:lnTo>
                  <a:lnTo>
                    <a:pt x="508" y="37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89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40" y="684"/>
                  </a:lnTo>
                  <a:lnTo>
                    <a:pt x="274" y="918"/>
                  </a:lnTo>
                  <a:lnTo>
                    <a:pt x="294" y="957"/>
                  </a:lnTo>
                  <a:lnTo>
                    <a:pt x="294" y="1016"/>
                  </a:lnTo>
                  <a:lnTo>
                    <a:pt x="254" y="1348"/>
                  </a:lnTo>
                  <a:lnTo>
                    <a:pt x="254" y="1406"/>
                  </a:lnTo>
                  <a:lnTo>
                    <a:pt x="294" y="146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821" y="1309"/>
                  </a:lnTo>
                  <a:lnTo>
                    <a:pt x="1094" y="1465"/>
                  </a:lnTo>
                  <a:lnTo>
                    <a:pt x="1172" y="1484"/>
                  </a:lnTo>
                  <a:lnTo>
                    <a:pt x="1231" y="1465"/>
                  </a:lnTo>
                  <a:lnTo>
                    <a:pt x="1270" y="1406"/>
                  </a:lnTo>
                  <a:lnTo>
                    <a:pt x="1270" y="1348"/>
                  </a:lnTo>
                  <a:lnTo>
                    <a:pt x="1211" y="1016"/>
                  </a:lnTo>
                  <a:lnTo>
                    <a:pt x="1231" y="957"/>
                  </a:lnTo>
                  <a:lnTo>
                    <a:pt x="1250" y="918"/>
                  </a:lnTo>
                  <a:lnTo>
                    <a:pt x="1484" y="684"/>
                  </a:lnTo>
                  <a:lnTo>
                    <a:pt x="1523" y="625"/>
                  </a:lnTo>
                  <a:lnTo>
                    <a:pt x="1523" y="567"/>
                  </a:lnTo>
                  <a:lnTo>
                    <a:pt x="1484" y="508"/>
                  </a:lnTo>
                  <a:lnTo>
                    <a:pt x="1426" y="489"/>
                  </a:lnTo>
                  <a:lnTo>
                    <a:pt x="1094" y="430"/>
                  </a:lnTo>
                  <a:lnTo>
                    <a:pt x="1055" y="411"/>
                  </a:lnTo>
                  <a:lnTo>
                    <a:pt x="1016" y="372"/>
                  </a:lnTo>
                  <a:lnTo>
                    <a:pt x="860" y="79"/>
                  </a:lnTo>
                  <a:lnTo>
                    <a:pt x="821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12"/>
            <p:cNvSpPr/>
            <p:nvPr/>
          </p:nvSpPr>
          <p:spPr>
            <a:xfrm>
              <a:off x="2969821" y="5532947"/>
              <a:ext cx="52875" cy="51487"/>
            </a:xfrm>
            <a:custGeom>
              <a:avLst/>
              <a:gdLst/>
              <a:ahLst/>
              <a:cxnLst/>
              <a:rect l="l" t="t" r="r" b="b"/>
              <a:pathLst>
                <a:path w="1524" h="1484" extrusionOk="0">
                  <a:moveTo>
                    <a:pt x="762" y="0"/>
                  </a:moveTo>
                  <a:lnTo>
                    <a:pt x="703" y="20"/>
                  </a:lnTo>
                  <a:lnTo>
                    <a:pt x="664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30" y="430"/>
                  </a:lnTo>
                  <a:lnTo>
                    <a:pt x="98" y="488"/>
                  </a:lnTo>
                  <a:lnTo>
                    <a:pt x="40" y="508"/>
                  </a:lnTo>
                  <a:lnTo>
                    <a:pt x="1" y="566"/>
                  </a:lnTo>
                  <a:lnTo>
                    <a:pt x="1" y="625"/>
                  </a:lnTo>
                  <a:lnTo>
                    <a:pt x="40" y="683"/>
                  </a:lnTo>
                  <a:lnTo>
                    <a:pt x="274" y="918"/>
                  </a:lnTo>
                  <a:lnTo>
                    <a:pt x="294" y="957"/>
                  </a:lnTo>
                  <a:lnTo>
                    <a:pt x="294" y="1015"/>
                  </a:lnTo>
                  <a:lnTo>
                    <a:pt x="254" y="1347"/>
                  </a:lnTo>
                  <a:lnTo>
                    <a:pt x="254" y="1406"/>
                  </a:lnTo>
                  <a:lnTo>
                    <a:pt x="294" y="1445"/>
                  </a:lnTo>
                  <a:lnTo>
                    <a:pt x="352" y="1484"/>
                  </a:lnTo>
                  <a:lnTo>
                    <a:pt x="411" y="1464"/>
                  </a:lnTo>
                  <a:lnTo>
                    <a:pt x="703" y="1308"/>
                  </a:lnTo>
                  <a:lnTo>
                    <a:pt x="762" y="1289"/>
                  </a:lnTo>
                  <a:lnTo>
                    <a:pt x="821" y="1308"/>
                  </a:lnTo>
                  <a:lnTo>
                    <a:pt x="1094" y="1464"/>
                  </a:lnTo>
                  <a:lnTo>
                    <a:pt x="1172" y="1484"/>
                  </a:lnTo>
                  <a:lnTo>
                    <a:pt x="1231" y="1445"/>
                  </a:lnTo>
                  <a:lnTo>
                    <a:pt x="1270" y="1406"/>
                  </a:lnTo>
                  <a:lnTo>
                    <a:pt x="1270" y="1347"/>
                  </a:lnTo>
                  <a:lnTo>
                    <a:pt x="1211" y="1015"/>
                  </a:lnTo>
                  <a:lnTo>
                    <a:pt x="1231" y="957"/>
                  </a:lnTo>
                  <a:lnTo>
                    <a:pt x="1250" y="918"/>
                  </a:lnTo>
                  <a:lnTo>
                    <a:pt x="1484" y="683"/>
                  </a:lnTo>
                  <a:lnTo>
                    <a:pt x="1523" y="625"/>
                  </a:lnTo>
                  <a:lnTo>
                    <a:pt x="1523" y="566"/>
                  </a:lnTo>
                  <a:lnTo>
                    <a:pt x="1484" y="508"/>
                  </a:lnTo>
                  <a:lnTo>
                    <a:pt x="1426" y="488"/>
                  </a:lnTo>
                  <a:lnTo>
                    <a:pt x="1094" y="430"/>
                  </a:lnTo>
                  <a:lnTo>
                    <a:pt x="1055" y="410"/>
                  </a:lnTo>
                  <a:lnTo>
                    <a:pt x="1016" y="371"/>
                  </a:lnTo>
                  <a:lnTo>
                    <a:pt x="860" y="78"/>
                  </a:lnTo>
                  <a:lnTo>
                    <a:pt x="821" y="2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12"/>
            <p:cNvSpPr/>
            <p:nvPr/>
          </p:nvSpPr>
          <p:spPr>
            <a:xfrm>
              <a:off x="2782227" y="5196306"/>
              <a:ext cx="52840" cy="51522"/>
            </a:xfrm>
            <a:custGeom>
              <a:avLst/>
              <a:gdLst/>
              <a:ahLst/>
              <a:cxnLst/>
              <a:rect l="l" t="t" r="r" b="b"/>
              <a:pathLst>
                <a:path w="1523" h="1485" extrusionOk="0">
                  <a:moveTo>
                    <a:pt x="761" y="1"/>
                  </a:moveTo>
                  <a:lnTo>
                    <a:pt x="703" y="20"/>
                  </a:lnTo>
                  <a:lnTo>
                    <a:pt x="664" y="79"/>
                  </a:lnTo>
                  <a:lnTo>
                    <a:pt x="508" y="37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89"/>
                  </a:lnTo>
                  <a:lnTo>
                    <a:pt x="39" y="508"/>
                  </a:lnTo>
                  <a:lnTo>
                    <a:pt x="0" y="567"/>
                  </a:lnTo>
                  <a:lnTo>
                    <a:pt x="0" y="625"/>
                  </a:lnTo>
                  <a:lnTo>
                    <a:pt x="39" y="684"/>
                  </a:lnTo>
                  <a:lnTo>
                    <a:pt x="273" y="918"/>
                  </a:lnTo>
                  <a:lnTo>
                    <a:pt x="293" y="957"/>
                  </a:lnTo>
                  <a:lnTo>
                    <a:pt x="312" y="1016"/>
                  </a:lnTo>
                  <a:lnTo>
                    <a:pt x="254" y="1348"/>
                  </a:lnTo>
                  <a:lnTo>
                    <a:pt x="254" y="1406"/>
                  </a:lnTo>
                  <a:lnTo>
                    <a:pt x="293" y="1465"/>
                  </a:lnTo>
                  <a:lnTo>
                    <a:pt x="351" y="1484"/>
                  </a:lnTo>
                  <a:lnTo>
                    <a:pt x="430" y="1465"/>
                  </a:lnTo>
                  <a:lnTo>
                    <a:pt x="703" y="1309"/>
                  </a:lnTo>
                  <a:lnTo>
                    <a:pt x="820" y="1309"/>
                  </a:lnTo>
                  <a:lnTo>
                    <a:pt x="1113" y="1465"/>
                  </a:lnTo>
                  <a:lnTo>
                    <a:pt x="1171" y="1484"/>
                  </a:lnTo>
                  <a:lnTo>
                    <a:pt x="1230" y="1465"/>
                  </a:lnTo>
                  <a:lnTo>
                    <a:pt x="1269" y="1406"/>
                  </a:lnTo>
                  <a:lnTo>
                    <a:pt x="1269" y="1348"/>
                  </a:lnTo>
                  <a:lnTo>
                    <a:pt x="1230" y="1016"/>
                  </a:lnTo>
                  <a:lnTo>
                    <a:pt x="1230" y="957"/>
                  </a:lnTo>
                  <a:lnTo>
                    <a:pt x="1249" y="918"/>
                  </a:lnTo>
                  <a:lnTo>
                    <a:pt x="1484" y="684"/>
                  </a:lnTo>
                  <a:lnTo>
                    <a:pt x="1523" y="625"/>
                  </a:lnTo>
                  <a:lnTo>
                    <a:pt x="1523" y="567"/>
                  </a:lnTo>
                  <a:lnTo>
                    <a:pt x="1484" y="508"/>
                  </a:lnTo>
                  <a:lnTo>
                    <a:pt x="1425" y="489"/>
                  </a:lnTo>
                  <a:lnTo>
                    <a:pt x="1093" y="430"/>
                  </a:lnTo>
                  <a:lnTo>
                    <a:pt x="1054" y="411"/>
                  </a:lnTo>
                  <a:lnTo>
                    <a:pt x="1015" y="372"/>
                  </a:lnTo>
                  <a:lnTo>
                    <a:pt x="859" y="79"/>
                  </a:lnTo>
                  <a:lnTo>
                    <a:pt x="820" y="20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12"/>
            <p:cNvSpPr/>
            <p:nvPr/>
          </p:nvSpPr>
          <p:spPr>
            <a:xfrm>
              <a:off x="2782227" y="5532947"/>
              <a:ext cx="52840" cy="51487"/>
            </a:xfrm>
            <a:custGeom>
              <a:avLst/>
              <a:gdLst/>
              <a:ahLst/>
              <a:cxnLst/>
              <a:rect l="l" t="t" r="r" b="b"/>
              <a:pathLst>
                <a:path w="1523" h="1484" extrusionOk="0">
                  <a:moveTo>
                    <a:pt x="761" y="0"/>
                  </a:moveTo>
                  <a:lnTo>
                    <a:pt x="703" y="20"/>
                  </a:lnTo>
                  <a:lnTo>
                    <a:pt x="664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30" y="430"/>
                  </a:lnTo>
                  <a:lnTo>
                    <a:pt x="98" y="488"/>
                  </a:lnTo>
                  <a:lnTo>
                    <a:pt x="39" y="508"/>
                  </a:lnTo>
                  <a:lnTo>
                    <a:pt x="0" y="566"/>
                  </a:lnTo>
                  <a:lnTo>
                    <a:pt x="0" y="625"/>
                  </a:lnTo>
                  <a:lnTo>
                    <a:pt x="39" y="683"/>
                  </a:lnTo>
                  <a:lnTo>
                    <a:pt x="273" y="918"/>
                  </a:lnTo>
                  <a:lnTo>
                    <a:pt x="293" y="957"/>
                  </a:lnTo>
                  <a:lnTo>
                    <a:pt x="312" y="1015"/>
                  </a:lnTo>
                  <a:lnTo>
                    <a:pt x="254" y="1347"/>
                  </a:lnTo>
                  <a:lnTo>
                    <a:pt x="254" y="1406"/>
                  </a:lnTo>
                  <a:lnTo>
                    <a:pt x="293" y="1445"/>
                  </a:lnTo>
                  <a:lnTo>
                    <a:pt x="351" y="1484"/>
                  </a:lnTo>
                  <a:lnTo>
                    <a:pt x="430" y="1464"/>
                  </a:lnTo>
                  <a:lnTo>
                    <a:pt x="703" y="1308"/>
                  </a:lnTo>
                  <a:lnTo>
                    <a:pt x="761" y="1289"/>
                  </a:lnTo>
                  <a:lnTo>
                    <a:pt x="820" y="1308"/>
                  </a:lnTo>
                  <a:lnTo>
                    <a:pt x="1113" y="1464"/>
                  </a:lnTo>
                  <a:lnTo>
                    <a:pt x="1171" y="1484"/>
                  </a:lnTo>
                  <a:lnTo>
                    <a:pt x="1230" y="1445"/>
                  </a:lnTo>
                  <a:lnTo>
                    <a:pt x="1269" y="1406"/>
                  </a:lnTo>
                  <a:lnTo>
                    <a:pt x="1269" y="1347"/>
                  </a:lnTo>
                  <a:lnTo>
                    <a:pt x="1230" y="1015"/>
                  </a:lnTo>
                  <a:lnTo>
                    <a:pt x="1230" y="957"/>
                  </a:lnTo>
                  <a:lnTo>
                    <a:pt x="1249" y="918"/>
                  </a:lnTo>
                  <a:lnTo>
                    <a:pt x="1484" y="683"/>
                  </a:lnTo>
                  <a:lnTo>
                    <a:pt x="1523" y="625"/>
                  </a:lnTo>
                  <a:lnTo>
                    <a:pt x="1523" y="566"/>
                  </a:lnTo>
                  <a:lnTo>
                    <a:pt x="1484" y="508"/>
                  </a:lnTo>
                  <a:lnTo>
                    <a:pt x="1425" y="488"/>
                  </a:lnTo>
                  <a:lnTo>
                    <a:pt x="1093" y="430"/>
                  </a:lnTo>
                  <a:lnTo>
                    <a:pt x="1054" y="410"/>
                  </a:lnTo>
                  <a:lnTo>
                    <a:pt x="1015" y="371"/>
                  </a:lnTo>
                  <a:lnTo>
                    <a:pt x="859" y="78"/>
                  </a:lnTo>
                  <a:lnTo>
                    <a:pt x="820" y="2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12"/>
            <p:cNvSpPr/>
            <p:nvPr/>
          </p:nvSpPr>
          <p:spPr>
            <a:xfrm>
              <a:off x="3046357" y="5461823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42" y="0"/>
                  </a:moveTo>
                  <a:lnTo>
                    <a:pt x="684" y="20"/>
                  </a:lnTo>
                  <a:lnTo>
                    <a:pt x="645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11" y="430"/>
                  </a:lnTo>
                  <a:lnTo>
                    <a:pt x="98" y="488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7"/>
                  </a:lnTo>
                  <a:lnTo>
                    <a:pt x="254" y="1406"/>
                  </a:lnTo>
                  <a:lnTo>
                    <a:pt x="293" y="146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8"/>
                  </a:lnTo>
                  <a:lnTo>
                    <a:pt x="801" y="1308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65"/>
                  </a:lnTo>
                  <a:lnTo>
                    <a:pt x="1250" y="1406"/>
                  </a:lnTo>
                  <a:lnTo>
                    <a:pt x="1270" y="1347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65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8"/>
                  </a:lnTo>
                  <a:lnTo>
                    <a:pt x="1094" y="430"/>
                  </a:lnTo>
                  <a:lnTo>
                    <a:pt x="1035" y="410"/>
                  </a:lnTo>
                  <a:lnTo>
                    <a:pt x="996" y="371"/>
                  </a:lnTo>
                  <a:lnTo>
                    <a:pt x="860" y="78"/>
                  </a:lnTo>
                  <a:lnTo>
                    <a:pt x="801" y="20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12"/>
            <p:cNvSpPr/>
            <p:nvPr/>
          </p:nvSpPr>
          <p:spPr>
            <a:xfrm>
              <a:off x="3046357" y="5267430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42" y="1"/>
                  </a:moveTo>
                  <a:lnTo>
                    <a:pt x="684" y="20"/>
                  </a:lnTo>
                  <a:lnTo>
                    <a:pt x="645" y="79"/>
                  </a:lnTo>
                  <a:lnTo>
                    <a:pt x="508" y="371"/>
                  </a:lnTo>
                  <a:lnTo>
                    <a:pt x="469" y="411"/>
                  </a:lnTo>
                  <a:lnTo>
                    <a:pt x="411" y="430"/>
                  </a:lnTo>
                  <a:lnTo>
                    <a:pt x="98" y="489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8"/>
                  </a:lnTo>
                  <a:lnTo>
                    <a:pt x="254" y="1406"/>
                  </a:lnTo>
                  <a:lnTo>
                    <a:pt x="293" y="144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742" y="1289"/>
                  </a:lnTo>
                  <a:lnTo>
                    <a:pt x="801" y="1309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45"/>
                  </a:lnTo>
                  <a:lnTo>
                    <a:pt x="1250" y="1406"/>
                  </a:lnTo>
                  <a:lnTo>
                    <a:pt x="1270" y="1348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65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9"/>
                  </a:lnTo>
                  <a:lnTo>
                    <a:pt x="1094" y="430"/>
                  </a:lnTo>
                  <a:lnTo>
                    <a:pt x="1035" y="411"/>
                  </a:lnTo>
                  <a:lnTo>
                    <a:pt x="996" y="371"/>
                  </a:lnTo>
                  <a:lnTo>
                    <a:pt x="860" y="79"/>
                  </a:lnTo>
                  <a:lnTo>
                    <a:pt x="801" y="2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12"/>
            <p:cNvSpPr/>
            <p:nvPr/>
          </p:nvSpPr>
          <p:spPr>
            <a:xfrm>
              <a:off x="2706350" y="5461823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62" y="0"/>
                  </a:moveTo>
                  <a:lnTo>
                    <a:pt x="684" y="20"/>
                  </a:lnTo>
                  <a:lnTo>
                    <a:pt x="645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11" y="430"/>
                  </a:lnTo>
                  <a:lnTo>
                    <a:pt x="98" y="488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7"/>
                  </a:lnTo>
                  <a:lnTo>
                    <a:pt x="254" y="1406"/>
                  </a:lnTo>
                  <a:lnTo>
                    <a:pt x="293" y="146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8"/>
                  </a:lnTo>
                  <a:lnTo>
                    <a:pt x="801" y="1308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65"/>
                  </a:lnTo>
                  <a:lnTo>
                    <a:pt x="1250" y="1406"/>
                  </a:lnTo>
                  <a:lnTo>
                    <a:pt x="1270" y="1347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84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8"/>
                  </a:lnTo>
                  <a:lnTo>
                    <a:pt x="1094" y="430"/>
                  </a:lnTo>
                  <a:lnTo>
                    <a:pt x="1035" y="410"/>
                  </a:lnTo>
                  <a:lnTo>
                    <a:pt x="996" y="371"/>
                  </a:lnTo>
                  <a:lnTo>
                    <a:pt x="860" y="78"/>
                  </a:lnTo>
                  <a:lnTo>
                    <a:pt x="821" y="2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12"/>
            <p:cNvSpPr/>
            <p:nvPr/>
          </p:nvSpPr>
          <p:spPr>
            <a:xfrm>
              <a:off x="2706350" y="5267430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62" y="1"/>
                  </a:moveTo>
                  <a:lnTo>
                    <a:pt x="684" y="20"/>
                  </a:lnTo>
                  <a:lnTo>
                    <a:pt x="645" y="79"/>
                  </a:lnTo>
                  <a:lnTo>
                    <a:pt x="508" y="371"/>
                  </a:lnTo>
                  <a:lnTo>
                    <a:pt x="469" y="411"/>
                  </a:lnTo>
                  <a:lnTo>
                    <a:pt x="411" y="430"/>
                  </a:lnTo>
                  <a:lnTo>
                    <a:pt x="98" y="489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8"/>
                  </a:lnTo>
                  <a:lnTo>
                    <a:pt x="254" y="1406"/>
                  </a:lnTo>
                  <a:lnTo>
                    <a:pt x="293" y="144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762" y="1289"/>
                  </a:lnTo>
                  <a:lnTo>
                    <a:pt x="801" y="1309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45"/>
                  </a:lnTo>
                  <a:lnTo>
                    <a:pt x="1250" y="1406"/>
                  </a:lnTo>
                  <a:lnTo>
                    <a:pt x="1270" y="1348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84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9"/>
                  </a:lnTo>
                  <a:lnTo>
                    <a:pt x="1094" y="430"/>
                  </a:lnTo>
                  <a:lnTo>
                    <a:pt x="1035" y="411"/>
                  </a:lnTo>
                  <a:lnTo>
                    <a:pt x="996" y="371"/>
                  </a:lnTo>
                  <a:lnTo>
                    <a:pt x="860" y="79"/>
                  </a:lnTo>
                  <a:lnTo>
                    <a:pt x="821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12"/>
            <p:cNvSpPr/>
            <p:nvPr/>
          </p:nvSpPr>
          <p:spPr>
            <a:xfrm>
              <a:off x="3068041" y="5364956"/>
              <a:ext cx="52875" cy="50828"/>
            </a:xfrm>
            <a:custGeom>
              <a:avLst/>
              <a:gdLst/>
              <a:ahLst/>
              <a:cxnLst/>
              <a:rect l="l" t="t" r="r" b="b"/>
              <a:pathLst>
                <a:path w="1524" h="1465" extrusionOk="0">
                  <a:moveTo>
                    <a:pt x="762" y="1"/>
                  </a:moveTo>
                  <a:lnTo>
                    <a:pt x="703" y="20"/>
                  </a:lnTo>
                  <a:lnTo>
                    <a:pt x="664" y="59"/>
                  </a:lnTo>
                  <a:lnTo>
                    <a:pt x="508" y="35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69"/>
                  </a:lnTo>
                  <a:lnTo>
                    <a:pt x="39" y="508"/>
                  </a:lnTo>
                  <a:lnTo>
                    <a:pt x="0" y="547"/>
                  </a:lnTo>
                  <a:lnTo>
                    <a:pt x="0" y="606"/>
                  </a:lnTo>
                  <a:lnTo>
                    <a:pt x="39" y="664"/>
                  </a:lnTo>
                  <a:lnTo>
                    <a:pt x="274" y="899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54" y="1328"/>
                  </a:lnTo>
                  <a:lnTo>
                    <a:pt x="254" y="1387"/>
                  </a:lnTo>
                  <a:lnTo>
                    <a:pt x="293" y="1445"/>
                  </a:lnTo>
                  <a:lnTo>
                    <a:pt x="352" y="1465"/>
                  </a:lnTo>
                  <a:lnTo>
                    <a:pt x="410" y="1445"/>
                  </a:lnTo>
                  <a:lnTo>
                    <a:pt x="703" y="1309"/>
                  </a:lnTo>
                  <a:lnTo>
                    <a:pt x="762" y="1289"/>
                  </a:lnTo>
                  <a:lnTo>
                    <a:pt x="820" y="1309"/>
                  </a:lnTo>
                  <a:lnTo>
                    <a:pt x="1094" y="1445"/>
                  </a:lnTo>
                  <a:lnTo>
                    <a:pt x="1172" y="1465"/>
                  </a:lnTo>
                  <a:lnTo>
                    <a:pt x="1230" y="1445"/>
                  </a:lnTo>
                  <a:lnTo>
                    <a:pt x="1269" y="1387"/>
                  </a:lnTo>
                  <a:lnTo>
                    <a:pt x="1269" y="1328"/>
                  </a:lnTo>
                  <a:lnTo>
                    <a:pt x="1211" y="1016"/>
                  </a:lnTo>
                  <a:lnTo>
                    <a:pt x="1230" y="957"/>
                  </a:lnTo>
                  <a:lnTo>
                    <a:pt x="1250" y="899"/>
                  </a:lnTo>
                  <a:lnTo>
                    <a:pt x="1484" y="664"/>
                  </a:lnTo>
                  <a:lnTo>
                    <a:pt x="1523" y="606"/>
                  </a:lnTo>
                  <a:lnTo>
                    <a:pt x="1523" y="547"/>
                  </a:lnTo>
                  <a:lnTo>
                    <a:pt x="1484" y="508"/>
                  </a:lnTo>
                  <a:lnTo>
                    <a:pt x="1425" y="469"/>
                  </a:lnTo>
                  <a:lnTo>
                    <a:pt x="1094" y="430"/>
                  </a:lnTo>
                  <a:lnTo>
                    <a:pt x="1055" y="411"/>
                  </a:lnTo>
                  <a:lnTo>
                    <a:pt x="1016" y="352"/>
                  </a:lnTo>
                  <a:lnTo>
                    <a:pt x="859" y="59"/>
                  </a:lnTo>
                  <a:lnTo>
                    <a:pt x="820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12"/>
            <p:cNvSpPr/>
            <p:nvPr/>
          </p:nvSpPr>
          <p:spPr>
            <a:xfrm>
              <a:off x="2684007" y="5364956"/>
              <a:ext cx="52875" cy="50828"/>
            </a:xfrm>
            <a:custGeom>
              <a:avLst/>
              <a:gdLst/>
              <a:ahLst/>
              <a:cxnLst/>
              <a:rect l="l" t="t" r="r" b="b"/>
              <a:pathLst>
                <a:path w="1524" h="1465" extrusionOk="0">
                  <a:moveTo>
                    <a:pt x="762" y="1"/>
                  </a:moveTo>
                  <a:lnTo>
                    <a:pt x="703" y="20"/>
                  </a:lnTo>
                  <a:lnTo>
                    <a:pt x="664" y="59"/>
                  </a:lnTo>
                  <a:lnTo>
                    <a:pt x="508" y="35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69"/>
                  </a:lnTo>
                  <a:lnTo>
                    <a:pt x="39" y="508"/>
                  </a:lnTo>
                  <a:lnTo>
                    <a:pt x="0" y="547"/>
                  </a:lnTo>
                  <a:lnTo>
                    <a:pt x="0" y="606"/>
                  </a:lnTo>
                  <a:lnTo>
                    <a:pt x="39" y="664"/>
                  </a:lnTo>
                  <a:lnTo>
                    <a:pt x="274" y="899"/>
                  </a:lnTo>
                  <a:lnTo>
                    <a:pt x="293" y="957"/>
                  </a:lnTo>
                  <a:lnTo>
                    <a:pt x="313" y="1016"/>
                  </a:lnTo>
                  <a:lnTo>
                    <a:pt x="254" y="1328"/>
                  </a:lnTo>
                  <a:lnTo>
                    <a:pt x="254" y="1387"/>
                  </a:lnTo>
                  <a:lnTo>
                    <a:pt x="293" y="1445"/>
                  </a:lnTo>
                  <a:lnTo>
                    <a:pt x="352" y="1465"/>
                  </a:lnTo>
                  <a:lnTo>
                    <a:pt x="430" y="1445"/>
                  </a:lnTo>
                  <a:lnTo>
                    <a:pt x="703" y="1309"/>
                  </a:lnTo>
                  <a:lnTo>
                    <a:pt x="762" y="1289"/>
                  </a:lnTo>
                  <a:lnTo>
                    <a:pt x="820" y="1309"/>
                  </a:lnTo>
                  <a:lnTo>
                    <a:pt x="1113" y="1445"/>
                  </a:lnTo>
                  <a:lnTo>
                    <a:pt x="1172" y="1465"/>
                  </a:lnTo>
                  <a:lnTo>
                    <a:pt x="1230" y="1445"/>
                  </a:lnTo>
                  <a:lnTo>
                    <a:pt x="1269" y="1387"/>
                  </a:lnTo>
                  <a:lnTo>
                    <a:pt x="1269" y="1328"/>
                  </a:lnTo>
                  <a:lnTo>
                    <a:pt x="1211" y="1016"/>
                  </a:lnTo>
                  <a:lnTo>
                    <a:pt x="1230" y="957"/>
                  </a:lnTo>
                  <a:lnTo>
                    <a:pt x="1250" y="899"/>
                  </a:lnTo>
                  <a:lnTo>
                    <a:pt x="1484" y="664"/>
                  </a:lnTo>
                  <a:lnTo>
                    <a:pt x="1523" y="606"/>
                  </a:lnTo>
                  <a:lnTo>
                    <a:pt x="1523" y="547"/>
                  </a:lnTo>
                  <a:lnTo>
                    <a:pt x="1484" y="508"/>
                  </a:lnTo>
                  <a:lnTo>
                    <a:pt x="1425" y="469"/>
                  </a:lnTo>
                  <a:lnTo>
                    <a:pt x="1094" y="430"/>
                  </a:lnTo>
                  <a:lnTo>
                    <a:pt x="1055" y="411"/>
                  </a:lnTo>
                  <a:lnTo>
                    <a:pt x="1016" y="352"/>
                  </a:lnTo>
                  <a:lnTo>
                    <a:pt x="859" y="59"/>
                  </a:lnTo>
                  <a:lnTo>
                    <a:pt x="820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12"/>
            <p:cNvSpPr/>
            <p:nvPr/>
          </p:nvSpPr>
          <p:spPr>
            <a:xfrm>
              <a:off x="2876354" y="5557997"/>
              <a:ext cx="52181" cy="50828"/>
            </a:xfrm>
            <a:custGeom>
              <a:avLst/>
              <a:gdLst/>
              <a:ahLst/>
              <a:cxnLst/>
              <a:rect l="l" t="t" r="r" b="b"/>
              <a:pathLst>
                <a:path w="1504" h="1465" extrusionOk="0">
                  <a:moveTo>
                    <a:pt x="742" y="1"/>
                  </a:moveTo>
                  <a:lnTo>
                    <a:pt x="684" y="20"/>
                  </a:lnTo>
                  <a:lnTo>
                    <a:pt x="645" y="59"/>
                  </a:lnTo>
                  <a:lnTo>
                    <a:pt x="508" y="352"/>
                  </a:lnTo>
                  <a:lnTo>
                    <a:pt x="469" y="391"/>
                  </a:lnTo>
                  <a:lnTo>
                    <a:pt x="411" y="410"/>
                  </a:lnTo>
                  <a:lnTo>
                    <a:pt x="98" y="469"/>
                  </a:lnTo>
                  <a:lnTo>
                    <a:pt x="40" y="489"/>
                  </a:lnTo>
                  <a:lnTo>
                    <a:pt x="1" y="547"/>
                  </a:lnTo>
                  <a:lnTo>
                    <a:pt x="1" y="606"/>
                  </a:lnTo>
                  <a:lnTo>
                    <a:pt x="20" y="664"/>
                  </a:lnTo>
                  <a:lnTo>
                    <a:pt x="254" y="899"/>
                  </a:lnTo>
                  <a:lnTo>
                    <a:pt x="293" y="938"/>
                  </a:lnTo>
                  <a:lnTo>
                    <a:pt x="293" y="996"/>
                  </a:lnTo>
                  <a:lnTo>
                    <a:pt x="235" y="1328"/>
                  </a:lnTo>
                  <a:lnTo>
                    <a:pt x="254" y="1387"/>
                  </a:lnTo>
                  <a:lnTo>
                    <a:pt x="293" y="1445"/>
                  </a:lnTo>
                  <a:lnTo>
                    <a:pt x="352" y="1465"/>
                  </a:lnTo>
                  <a:lnTo>
                    <a:pt x="411" y="1445"/>
                  </a:lnTo>
                  <a:lnTo>
                    <a:pt x="703" y="1289"/>
                  </a:lnTo>
                  <a:lnTo>
                    <a:pt x="801" y="1289"/>
                  </a:lnTo>
                  <a:lnTo>
                    <a:pt x="1094" y="1445"/>
                  </a:lnTo>
                  <a:lnTo>
                    <a:pt x="1152" y="1465"/>
                  </a:lnTo>
                  <a:lnTo>
                    <a:pt x="1211" y="1445"/>
                  </a:lnTo>
                  <a:lnTo>
                    <a:pt x="1250" y="1387"/>
                  </a:lnTo>
                  <a:lnTo>
                    <a:pt x="1270" y="1328"/>
                  </a:lnTo>
                  <a:lnTo>
                    <a:pt x="1211" y="996"/>
                  </a:lnTo>
                  <a:lnTo>
                    <a:pt x="1211" y="938"/>
                  </a:lnTo>
                  <a:lnTo>
                    <a:pt x="1250" y="899"/>
                  </a:lnTo>
                  <a:lnTo>
                    <a:pt x="1484" y="664"/>
                  </a:lnTo>
                  <a:lnTo>
                    <a:pt x="1504" y="606"/>
                  </a:lnTo>
                  <a:lnTo>
                    <a:pt x="1504" y="547"/>
                  </a:lnTo>
                  <a:lnTo>
                    <a:pt x="1465" y="489"/>
                  </a:lnTo>
                  <a:lnTo>
                    <a:pt x="1406" y="469"/>
                  </a:lnTo>
                  <a:lnTo>
                    <a:pt x="1094" y="410"/>
                  </a:lnTo>
                  <a:lnTo>
                    <a:pt x="1035" y="391"/>
                  </a:lnTo>
                  <a:lnTo>
                    <a:pt x="996" y="352"/>
                  </a:lnTo>
                  <a:lnTo>
                    <a:pt x="860" y="59"/>
                  </a:lnTo>
                  <a:lnTo>
                    <a:pt x="821" y="2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3" name="Google Shape;2643;p12"/>
          <p:cNvSpPr/>
          <p:nvPr/>
        </p:nvSpPr>
        <p:spPr>
          <a:xfrm>
            <a:off x="7837385" y="3798471"/>
            <a:ext cx="600900" cy="600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644" name="Google Shape;2644;p12"/>
          <p:cNvGrpSpPr/>
          <p:nvPr/>
        </p:nvGrpSpPr>
        <p:grpSpPr>
          <a:xfrm>
            <a:off x="7914897" y="3890564"/>
            <a:ext cx="436909" cy="436910"/>
            <a:chOff x="2684007" y="5171915"/>
            <a:chExt cx="436909" cy="436910"/>
          </a:xfrm>
        </p:grpSpPr>
        <p:sp>
          <p:nvSpPr>
            <p:cNvPr id="2645" name="Google Shape;2645;p12"/>
            <p:cNvSpPr/>
            <p:nvPr/>
          </p:nvSpPr>
          <p:spPr>
            <a:xfrm>
              <a:off x="2876354" y="5171915"/>
              <a:ext cx="52181" cy="50863"/>
            </a:xfrm>
            <a:custGeom>
              <a:avLst/>
              <a:gdLst/>
              <a:ahLst/>
              <a:cxnLst/>
              <a:rect l="l" t="t" r="r" b="b"/>
              <a:pathLst>
                <a:path w="1504" h="1466" extrusionOk="0">
                  <a:moveTo>
                    <a:pt x="742" y="1"/>
                  </a:moveTo>
                  <a:lnTo>
                    <a:pt x="684" y="20"/>
                  </a:lnTo>
                  <a:lnTo>
                    <a:pt x="645" y="79"/>
                  </a:lnTo>
                  <a:lnTo>
                    <a:pt x="508" y="372"/>
                  </a:lnTo>
                  <a:lnTo>
                    <a:pt x="469" y="411"/>
                  </a:lnTo>
                  <a:lnTo>
                    <a:pt x="411" y="430"/>
                  </a:lnTo>
                  <a:lnTo>
                    <a:pt x="98" y="469"/>
                  </a:lnTo>
                  <a:lnTo>
                    <a:pt x="40" y="509"/>
                  </a:lnTo>
                  <a:lnTo>
                    <a:pt x="1" y="548"/>
                  </a:lnTo>
                  <a:lnTo>
                    <a:pt x="1" y="626"/>
                  </a:lnTo>
                  <a:lnTo>
                    <a:pt x="20" y="684"/>
                  </a:lnTo>
                  <a:lnTo>
                    <a:pt x="254" y="899"/>
                  </a:lnTo>
                  <a:lnTo>
                    <a:pt x="293" y="958"/>
                  </a:lnTo>
                  <a:lnTo>
                    <a:pt x="293" y="1016"/>
                  </a:lnTo>
                  <a:lnTo>
                    <a:pt x="235" y="1328"/>
                  </a:lnTo>
                  <a:lnTo>
                    <a:pt x="254" y="1407"/>
                  </a:lnTo>
                  <a:lnTo>
                    <a:pt x="293" y="1446"/>
                  </a:lnTo>
                  <a:lnTo>
                    <a:pt x="352" y="1465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742" y="1289"/>
                  </a:lnTo>
                  <a:lnTo>
                    <a:pt x="801" y="1309"/>
                  </a:lnTo>
                  <a:lnTo>
                    <a:pt x="1094" y="1465"/>
                  </a:lnTo>
                  <a:lnTo>
                    <a:pt x="1152" y="1465"/>
                  </a:lnTo>
                  <a:lnTo>
                    <a:pt x="1211" y="1446"/>
                  </a:lnTo>
                  <a:lnTo>
                    <a:pt x="1250" y="1407"/>
                  </a:lnTo>
                  <a:lnTo>
                    <a:pt x="1270" y="1328"/>
                  </a:lnTo>
                  <a:lnTo>
                    <a:pt x="1211" y="1016"/>
                  </a:lnTo>
                  <a:lnTo>
                    <a:pt x="1211" y="958"/>
                  </a:lnTo>
                  <a:lnTo>
                    <a:pt x="1250" y="899"/>
                  </a:lnTo>
                  <a:lnTo>
                    <a:pt x="1484" y="684"/>
                  </a:lnTo>
                  <a:lnTo>
                    <a:pt x="1504" y="626"/>
                  </a:lnTo>
                  <a:lnTo>
                    <a:pt x="1504" y="548"/>
                  </a:lnTo>
                  <a:lnTo>
                    <a:pt x="1465" y="509"/>
                  </a:lnTo>
                  <a:lnTo>
                    <a:pt x="1406" y="469"/>
                  </a:lnTo>
                  <a:lnTo>
                    <a:pt x="1094" y="430"/>
                  </a:lnTo>
                  <a:lnTo>
                    <a:pt x="1035" y="411"/>
                  </a:lnTo>
                  <a:lnTo>
                    <a:pt x="996" y="372"/>
                  </a:lnTo>
                  <a:lnTo>
                    <a:pt x="860" y="79"/>
                  </a:lnTo>
                  <a:lnTo>
                    <a:pt x="821" y="2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12"/>
            <p:cNvSpPr/>
            <p:nvPr/>
          </p:nvSpPr>
          <p:spPr>
            <a:xfrm>
              <a:off x="2969821" y="5196306"/>
              <a:ext cx="52875" cy="51522"/>
            </a:xfrm>
            <a:custGeom>
              <a:avLst/>
              <a:gdLst/>
              <a:ahLst/>
              <a:cxnLst/>
              <a:rect l="l" t="t" r="r" b="b"/>
              <a:pathLst>
                <a:path w="1524" h="1485" extrusionOk="0">
                  <a:moveTo>
                    <a:pt x="762" y="1"/>
                  </a:moveTo>
                  <a:lnTo>
                    <a:pt x="703" y="20"/>
                  </a:lnTo>
                  <a:lnTo>
                    <a:pt x="664" y="79"/>
                  </a:lnTo>
                  <a:lnTo>
                    <a:pt x="508" y="37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89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40" y="684"/>
                  </a:lnTo>
                  <a:lnTo>
                    <a:pt x="274" y="918"/>
                  </a:lnTo>
                  <a:lnTo>
                    <a:pt x="294" y="957"/>
                  </a:lnTo>
                  <a:lnTo>
                    <a:pt x="294" y="1016"/>
                  </a:lnTo>
                  <a:lnTo>
                    <a:pt x="254" y="1348"/>
                  </a:lnTo>
                  <a:lnTo>
                    <a:pt x="254" y="1406"/>
                  </a:lnTo>
                  <a:lnTo>
                    <a:pt x="294" y="146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821" y="1309"/>
                  </a:lnTo>
                  <a:lnTo>
                    <a:pt x="1094" y="1465"/>
                  </a:lnTo>
                  <a:lnTo>
                    <a:pt x="1172" y="1484"/>
                  </a:lnTo>
                  <a:lnTo>
                    <a:pt x="1231" y="1465"/>
                  </a:lnTo>
                  <a:lnTo>
                    <a:pt x="1270" y="1406"/>
                  </a:lnTo>
                  <a:lnTo>
                    <a:pt x="1270" y="1348"/>
                  </a:lnTo>
                  <a:lnTo>
                    <a:pt x="1211" y="1016"/>
                  </a:lnTo>
                  <a:lnTo>
                    <a:pt x="1231" y="957"/>
                  </a:lnTo>
                  <a:lnTo>
                    <a:pt x="1250" y="918"/>
                  </a:lnTo>
                  <a:lnTo>
                    <a:pt x="1484" y="684"/>
                  </a:lnTo>
                  <a:lnTo>
                    <a:pt x="1523" y="625"/>
                  </a:lnTo>
                  <a:lnTo>
                    <a:pt x="1523" y="567"/>
                  </a:lnTo>
                  <a:lnTo>
                    <a:pt x="1484" y="508"/>
                  </a:lnTo>
                  <a:lnTo>
                    <a:pt x="1426" y="489"/>
                  </a:lnTo>
                  <a:lnTo>
                    <a:pt x="1094" y="430"/>
                  </a:lnTo>
                  <a:lnTo>
                    <a:pt x="1055" y="411"/>
                  </a:lnTo>
                  <a:lnTo>
                    <a:pt x="1016" y="372"/>
                  </a:lnTo>
                  <a:lnTo>
                    <a:pt x="860" y="79"/>
                  </a:lnTo>
                  <a:lnTo>
                    <a:pt x="821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12"/>
            <p:cNvSpPr/>
            <p:nvPr/>
          </p:nvSpPr>
          <p:spPr>
            <a:xfrm>
              <a:off x="2969821" y="5532947"/>
              <a:ext cx="52875" cy="51487"/>
            </a:xfrm>
            <a:custGeom>
              <a:avLst/>
              <a:gdLst/>
              <a:ahLst/>
              <a:cxnLst/>
              <a:rect l="l" t="t" r="r" b="b"/>
              <a:pathLst>
                <a:path w="1524" h="1484" extrusionOk="0">
                  <a:moveTo>
                    <a:pt x="762" y="0"/>
                  </a:moveTo>
                  <a:lnTo>
                    <a:pt x="703" y="20"/>
                  </a:lnTo>
                  <a:lnTo>
                    <a:pt x="664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30" y="430"/>
                  </a:lnTo>
                  <a:lnTo>
                    <a:pt x="98" y="488"/>
                  </a:lnTo>
                  <a:lnTo>
                    <a:pt x="40" y="508"/>
                  </a:lnTo>
                  <a:lnTo>
                    <a:pt x="1" y="566"/>
                  </a:lnTo>
                  <a:lnTo>
                    <a:pt x="1" y="625"/>
                  </a:lnTo>
                  <a:lnTo>
                    <a:pt x="40" y="683"/>
                  </a:lnTo>
                  <a:lnTo>
                    <a:pt x="274" y="918"/>
                  </a:lnTo>
                  <a:lnTo>
                    <a:pt x="294" y="957"/>
                  </a:lnTo>
                  <a:lnTo>
                    <a:pt x="294" y="1015"/>
                  </a:lnTo>
                  <a:lnTo>
                    <a:pt x="254" y="1347"/>
                  </a:lnTo>
                  <a:lnTo>
                    <a:pt x="254" y="1406"/>
                  </a:lnTo>
                  <a:lnTo>
                    <a:pt x="294" y="1445"/>
                  </a:lnTo>
                  <a:lnTo>
                    <a:pt x="352" y="1484"/>
                  </a:lnTo>
                  <a:lnTo>
                    <a:pt x="411" y="1464"/>
                  </a:lnTo>
                  <a:lnTo>
                    <a:pt x="703" y="1308"/>
                  </a:lnTo>
                  <a:lnTo>
                    <a:pt x="762" y="1289"/>
                  </a:lnTo>
                  <a:lnTo>
                    <a:pt x="821" y="1308"/>
                  </a:lnTo>
                  <a:lnTo>
                    <a:pt x="1094" y="1464"/>
                  </a:lnTo>
                  <a:lnTo>
                    <a:pt x="1172" y="1484"/>
                  </a:lnTo>
                  <a:lnTo>
                    <a:pt x="1231" y="1445"/>
                  </a:lnTo>
                  <a:lnTo>
                    <a:pt x="1270" y="1406"/>
                  </a:lnTo>
                  <a:lnTo>
                    <a:pt x="1270" y="1347"/>
                  </a:lnTo>
                  <a:lnTo>
                    <a:pt x="1211" y="1015"/>
                  </a:lnTo>
                  <a:lnTo>
                    <a:pt x="1231" y="957"/>
                  </a:lnTo>
                  <a:lnTo>
                    <a:pt x="1250" y="918"/>
                  </a:lnTo>
                  <a:lnTo>
                    <a:pt x="1484" y="683"/>
                  </a:lnTo>
                  <a:lnTo>
                    <a:pt x="1523" y="625"/>
                  </a:lnTo>
                  <a:lnTo>
                    <a:pt x="1523" y="566"/>
                  </a:lnTo>
                  <a:lnTo>
                    <a:pt x="1484" y="508"/>
                  </a:lnTo>
                  <a:lnTo>
                    <a:pt x="1426" y="488"/>
                  </a:lnTo>
                  <a:lnTo>
                    <a:pt x="1094" y="430"/>
                  </a:lnTo>
                  <a:lnTo>
                    <a:pt x="1055" y="410"/>
                  </a:lnTo>
                  <a:lnTo>
                    <a:pt x="1016" y="371"/>
                  </a:lnTo>
                  <a:lnTo>
                    <a:pt x="860" y="78"/>
                  </a:lnTo>
                  <a:lnTo>
                    <a:pt x="821" y="2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12"/>
            <p:cNvSpPr/>
            <p:nvPr/>
          </p:nvSpPr>
          <p:spPr>
            <a:xfrm>
              <a:off x="2782227" y="5196306"/>
              <a:ext cx="52840" cy="51522"/>
            </a:xfrm>
            <a:custGeom>
              <a:avLst/>
              <a:gdLst/>
              <a:ahLst/>
              <a:cxnLst/>
              <a:rect l="l" t="t" r="r" b="b"/>
              <a:pathLst>
                <a:path w="1523" h="1485" extrusionOk="0">
                  <a:moveTo>
                    <a:pt x="761" y="1"/>
                  </a:moveTo>
                  <a:lnTo>
                    <a:pt x="703" y="20"/>
                  </a:lnTo>
                  <a:lnTo>
                    <a:pt x="664" y="79"/>
                  </a:lnTo>
                  <a:lnTo>
                    <a:pt x="508" y="37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89"/>
                  </a:lnTo>
                  <a:lnTo>
                    <a:pt x="39" y="508"/>
                  </a:lnTo>
                  <a:lnTo>
                    <a:pt x="0" y="567"/>
                  </a:lnTo>
                  <a:lnTo>
                    <a:pt x="0" y="625"/>
                  </a:lnTo>
                  <a:lnTo>
                    <a:pt x="39" y="684"/>
                  </a:lnTo>
                  <a:lnTo>
                    <a:pt x="273" y="918"/>
                  </a:lnTo>
                  <a:lnTo>
                    <a:pt x="293" y="957"/>
                  </a:lnTo>
                  <a:lnTo>
                    <a:pt x="312" y="1016"/>
                  </a:lnTo>
                  <a:lnTo>
                    <a:pt x="254" y="1348"/>
                  </a:lnTo>
                  <a:lnTo>
                    <a:pt x="254" y="1406"/>
                  </a:lnTo>
                  <a:lnTo>
                    <a:pt x="293" y="1465"/>
                  </a:lnTo>
                  <a:lnTo>
                    <a:pt x="351" y="1484"/>
                  </a:lnTo>
                  <a:lnTo>
                    <a:pt x="430" y="1465"/>
                  </a:lnTo>
                  <a:lnTo>
                    <a:pt x="703" y="1309"/>
                  </a:lnTo>
                  <a:lnTo>
                    <a:pt x="820" y="1309"/>
                  </a:lnTo>
                  <a:lnTo>
                    <a:pt x="1113" y="1465"/>
                  </a:lnTo>
                  <a:lnTo>
                    <a:pt x="1171" y="1484"/>
                  </a:lnTo>
                  <a:lnTo>
                    <a:pt x="1230" y="1465"/>
                  </a:lnTo>
                  <a:lnTo>
                    <a:pt x="1269" y="1406"/>
                  </a:lnTo>
                  <a:lnTo>
                    <a:pt x="1269" y="1348"/>
                  </a:lnTo>
                  <a:lnTo>
                    <a:pt x="1230" y="1016"/>
                  </a:lnTo>
                  <a:lnTo>
                    <a:pt x="1230" y="957"/>
                  </a:lnTo>
                  <a:lnTo>
                    <a:pt x="1249" y="918"/>
                  </a:lnTo>
                  <a:lnTo>
                    <a:pt x="1484" y="684"/>
                  </a:lnTo>
                  <a:lnTo>
                    <a:pt x="1523" y="625"/>
                  </a:lnTo>
                  <a:lnTo>
                    <a:pt x="1523" y="567"/>
                  </a:lnTo>
                  <a:lnTo>
                    <a:pt x="1484" y="508"/>
                  </a:lnTo>
                  <a:lnTo>
                    <a:pt x="1425" y="489"/>
                  </a:lnTo>
                  <a:lnTo>
                    <a:pt x="1093" y="430"/>
                  </a:lnTo>
                  <a:lnTo>
                    <a:pt x="1054" y="411"/>
                  </a:lnTo>
                  <a:lnTo>
                    <a:pt x="1015" y="372"/>
                  </a:lnTo>
                  <a:lnTo>
                    <a:pt x="859" y="79"/>
                  </a:lnTo>
                  <a:lnTo>
                    <a:pt x="820" y="20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12"/>
            <p:cNvSpPr/>
            <p:nvPr/>
          </p:nvSpPr>
          <p:spPr>
            <a:xfrm>
              <a:off x="2782227" y="5532947"/>
              <a:ext cx="52840" cy="51487"/>
            </a:xfrm>
            <a:custGeom>
              <a:avLst/>
              <a:gdLst/>
              <a:ahLst/>
              <a:cxnLst/>
              <a:rect l="l" t="t" r="r" b="b"/>
              <a:pathLst>
                <a:path w="1523" h="1484" extrusionOk="0">
                  <a:moveTo>
                    <a:pt x="761" y="0"/>
                  </a:moveTo>
                  <a:lnTo>
                    <a:pt x="703" y="20"/>
                  </a:lnTo>
                  <a:lnTo>
                    <a:pt x="664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30" y="430"/>
                  </a:lnTo>
                  <a:lnTo>
                    <a:pt x="98" y="488"/>
                  </a:lnTo>
                  <a:lnTo>
                    <a:pt x="39" y="508"/>
                  </a:lnTo>
                  <a:lnTo>
                    <a:pt x="0" y="566"/>
                  </a:lnTo>
                  <a:lnTo>
                    <a:pt x="0" y="625"/>
                  </a:lnTo>
                  <a:lnTo>
                    <a:pt x="39" y="683"/>
                  </a:lnTo>
                  <a:lnTo>
                    <a:pt x="273" y="918"/>
                  </a:lnTo>
                  <a:lnTo>
                    <a:pt x="293" y="957"/>
                  </a:lnTo>
                  <a:lnTo>
                    <a:pt x="312" y="1015"/>
                  </a:lnTo>
                  <a:lnTo>
                    <a:pt x="254" y="1347"/>
                  </a:lnTo>
                  <a:lnTo>
                    <a:pt x="254" y="1406"/>
                  </a:lnTo>
                  <a:lnTo>
                    <a:pt x="293" y="1445"/>
                  </a:lnTo>
                  <a:lnTo>
                    <a:pt x="351" y="1484"/>
                  </a:lnTo>
                  <a:lnTo>
                    <a:pt x="430" y="1464"/>
                  </a:lnTo>
                  <a:lnTo>
                    <a:pt x="703" y="1308"/>
                  </a:lnTo>
                  <a:lnTo>
                    <a:pt x="761" y="1289"/>
                  </a:lnTo>
                  <a:lnTo>
                    <a:pt x="820" y="1308"/>
                  </a:lnTo>
                  <a:lnTo>
                    <a:pt x="1113" y="1464"/>
                  </a:lnTo>
                  <a:lnTo>
                    <a:pt x="1171" y="1484"/>
                  </a:lnTo>
                  <a:lnTo>
                    <a:pt x="1230" y="1445"/>
                  </a:lnTo>
                  <a:lnTo>
                    <a:pt x="1269" y="1406"/>
                  </a:lnTo>
                  <a:lnTo>
                    <a:pt x="1269" y="1347"/>
                  </a:lnTo>
                  <a:lnTo>
                    <a:pt x="1230" y="1015"/>
                  </a:lnTo>
                  <a:lnTo>
                    <a:pt x="1230" y="957"/>
                  </a:lnTo>
                  <a:lnTo>
                    <a:pt x="1249" y="918"/>
                  </a:lnTo>
                  <a:lnTo>
                    <a:pt x="1484" y="683"/>
                  </a:lnTo>
                  <a:lnTo>
                    <a:pt x="1523" y="625"/>
                  </a:lnTo>
                  <a:lnTo>
                    <a:pt x="1523" y="566"/>
                  </a:lnTo>
                  <a:lnTo>
                    <a:pt x="1484" y="508"/>
                  </a:lnTo>
                  <a:lnTo>
                    <a:pt x="1425" y="488"/>
                  </a:lnTo>
                  <a:lnTo>
                    <a:pt x="1093" y="430"/>
                  </a:lnTo>
                  <a:lnTo>
                    <a:pt x="1054" y="410"/>
                  </a:lnTo>
                  <a:lnTo>
                    <a:pt x="1015" y="371"/>
                  </a:lnTo>
                  <a:lnTo>
                    <a:pt x="859" y="78"/>
                  </a:lnTo>
                  <a:lnTo>
                    <a:pt x="820" y="2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12"/>
            <p:cNvSpPr/>
            <p:nvPr/>
          </p:nvSpPr>
          <p:spPr>
            <a:xfrm>
              <a:off x="3046357" y="5461823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42" y="0"/>
                  </a:moveTo>
                  <a:lnTo>
                    <a:pt x="684" y="20"/>
                  </a:lnTo>
                  <a:lnTo>
                    <a:pt x="645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11" y="430"/>
                  </a:lnTo>
                  <a:lnTo>
                    <a:pt x="98" y="488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7"/>
                  </a:lnTo>
                  <a:lnTo>
                    <a:pt x="254" y="1406"/>
                  </a:lnTo>
                  <a:lnTo>
                    <a:pt x="293" y="146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8"/>
                  </a:lnTo>
                  <a:lnTo>
                    <a:pt x="801" y="1308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65"/>
                  </a:lnTo>
                  <a:lnTo>
                    <a:pt x="1250" y="1406"/>
                  </a:lnTo>
                  <a:lnTo>
                    <a:pt x="1270" y="1347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65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8"/>
                  </a:lnTo>
                  <a:lnTo>
                    <a:pt x="1094" y="430"/>
                  </a:lnTo>
                  <a:lnTo>
                    <a:pt x="1035" y="410"/>
                  </a:lnTo>
                  <a:lnTo>
                    <a:pt x="996" y="371"/>
                  </a:lnTo>
                  <a:lnTo>
                    <a:pt x="860" y="78"/>
                  </a:lnTo>
                  <a:lnTo>
                    <a:pt x="801" y="20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12"/>
            <p:cNvSpPr/>
            <p:nvPr/>
          </p:nvSpPr>
          <p:spPr>
            <a:xfrm>
              <a:off x="3046357" y="5267430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42" y="1"/>
                  </a:moveTo>
                  <a:lnTo>
                    <a:pt x="684" y="20"/>
                  </a:lnTo>
                  <a:lnTo>
                    <a:pt x="645" y="79"/>
                  </a:lnTo>
                  <a:lnTo>
                    <a:pt x="508" y="371"/>
                  </a:lnTo>
                  <a:lnTo>
                    <a:pt x="469" y="411"/>
                  </a:lnTo>
                  <a:lnTo>
                    <a:pt x="411" y="430"/>
                  </a:lnTo>
                  <a:lnTo>
                    <a:pt x="98" y="489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8"/>
                  </a:lnTo>
                  <a:lnTo>
                    <a:pt x="254" y="1406"/>
                  </a:lnTo>
                  <a:lnTo>
                    <a:pt x="293" y="144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742" y="1289"/>
                  </a:lnTo>
                  <a:lnTo>
                    <a:pt x="801" y="1309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45"/>
                  </a:lnTo>
                  <a:lnTo>
                    <a:pt x="1250" y="1406"/>
                  </a:lnTo>
                  <a:lnTo>
                    <a:pt x="1270" y="1348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65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9"/>
                  </a:lnTo>
                  <a:lnTo>
                    <a:pt x="1094" y="430"/>
                  </a:lnTo>
                  <a:lnTo>
                    <a:pt x="1035" y="411"/>
                  </a:lnTo>
                  <a:lnTo>
                    <a:pt x="996" y="371"/>
                  </a:lnTo>
                  <a:lnTo>
                    <a:pt x="860" y="79"/>
                  </a:lnTo>
                  <a:lnTo>
                    <a:pt x="801" y="2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12"/>
            <p:cNvSpPr/>
            <p:nvPr/>
          </p:nvSpPr>
          <p:spPr>
            <a:xfrm>
              <a:off x="2706350" y="5461823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62" y="0"/>
                  </a:moveTo>
                  <a:lnTo>
                    <a:pt x="684" y="20"/>
                  </a:lnTo>
                  <a:lnTo>
                    <a:pt x="645" y="78"/>
                  </a:lnTo>
                  <a:lnTo>
                    <a:pt x="508" y="371"/>
                  </a:lnTo>
                  <a:lnTo>
                    <a:pt x="469" y="410"/>
                  </a:lnTo>
                  <a:lnTo>
                    <a:pt x="411" y="430"/>
                  </a:lnTo>
                  <a:lnTo>
                    <a:pt x="98" y="488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7"/>
                  </a:lnTo>
                  <a:lnTo>
                    <a:pt x="254" y="1406"/>
                  </a:lnTo>
                  <a:lnTo>
                    <a:pt x="293" y="146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8"/>
                  </a:lnTo>
                  <a:lnTo>
                    <a:pt x="801" y="1308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65"/>
                  </a:lnTo>
                  <a:lnTo>
                    <a:pt x="1250" y="1406"/>
                  </a:lnTo>
                  <a:lnTo>
                    <a:pt x="1270" y="1347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84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8"/>
                  </a:lnTo>
                  <a:lnTo>
                    <a:pt x="1094" y="430"/>
                  </a:lnTo>
                  <a:lnTo>
                    <a:pt x="1035" y="410"/>
                  </a:lnTo>
                  <a:lnTo>
                    <a:pt x="996" y="371"/>
                  </a:lnTo>
                  <a:lnTo>
                    <a:pt x="860" y="78"/>
                  </a:lnTo>
                  <a:lnTo>
                    <a:pt x="821" y="2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12"/>
            <p:cNvSpPr/>
            <p:nvPr/>
          </p:nvSpPr>
          <p:spPr>
            <a:xfrm>
              <a:off x="2706350" y="5267430"/>
              <a:ext cx="52181" cy="51522"/>
            </a:xfrm>
            <a:custGeom>
              <a:avLst/>
              <a:gdLst/>
              <a:ahLst/>
              <a:cxnLst/>
              <a:rect l="l" t="t" r="r" b="b"/>
              <a:pathLst>
                <a:path w="1504" h="1485" extrusionOk="0">
                  <a:moveTo>
                    <a:pt x="762" y="1"/>
                  </a:moveTo>
                  <a:lnTo>
                    <a:pt x="684" y="20"/>
                  </a:lnTo>
                  <a:lnTo>
                    <a:pt x="645" y="79"/>
                  </a:lnTo>
                  <a:lnTo>
                    <a:pt x="508" y="371"/>
                  </a:lnTo>
                  <a:lnTo>
                    <a:pt x="469" y="411"/>
                  </a:lnTo>
                  <a:lnTo>
                    <a:pt x="411" y="430"/>
                  </a:lnTo>
                  <a:lnTo>
                    <a:pt x="98" y="489"/>
                  </a:lnTo>
                  <a:lnTo>
                    <a:pt x="40" y="508"/>
                  </a:lnTo>
                  <a:lnTo>
                    <a:pt x="1" y="567"/>
                  </a:lnTo>
                  <a:lnTo>
                    <a:pt x="1" y="625"/>
                  </a:lnTo>
                  <a:lnTo>
                    <a:pt x="20" y="684"/>
                  </a:lnTo>
                  <a:lnTo>
                    <a:pt x="254" y="918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35" y="1348"/>
                  </a:lnTo>
                  <a:lnTo>
                    <a:pt x="254" y="1406"/>
                  </a:lnTo>
                  <a:lnTo>
                    <a:pt x="293" y="1445"/>
                  </a:lnTo>
                  <a:lnTo>
                    <a:pt x="352" y="1484"/>
                  </a:lnTo>
                  <a:lnTo>
                    <a:pt x="411" y="1465"/>
                  </a:lnTo>
                  <a:lnTo>
                    <a:pt x="703" y="1309"/>
                  </a:lnTo>
                  <a:lnTo>
                    <a:pt x="762" y="1289"/>
                  </a:lnTo>
                  <a:lnTo>
                    <a:pt x="801" y="1309"/>
                  </a:lnTo>
                  <a:lnTo>
                    <a:pt x="1094" y="1465"/>
                  </a:lnTo>
                  <a:lnTo>
                    <a:pt x="1152" y="1484"/>
                  </a:lnTo>
                  <a:lnTo>
                    <a:pt x="1211" y="1445"/>
                  </a:lnTo>
                  <a:lnTo>
                    <a:pt x="1250" y="1406"/>
                  </a:lnTo>
                  <a:lnTo>
                    <a:pt x="1270" y="1348"/>
                  </a:lnTo>
                  <a:lnTo>
                    <a:pt x="1211" y="1016"/>
                  </a:lnTo>
                  <a:lnTo>
                    <a:pt x="1211" y="957"/>
                  </a:lnTo>
                  <a:lnTo>
                    <a:pt x="1250" y="918"/>
                  </a:lnTo>
                  <a:lnTo>
                    <a:pt x="1484" y="684"/>
                  </a:lnTo>
                  <a:lnTo>
                    <a:pt x="1504" y="625"/>
                  </a:lnTo>
                  <a:lnTo>
                    <a:pt x="1504" y="567"/>
                  </a:lnTo>
                  <a:lnTo>
                    <a:pt x="1465" y="508"/>
                  </a:lnTo>
                  <a:lnTo>
                    <a:pt x="1406" y="489"/>
                  </a:lnTo>
                  <a:lnTo>
                    <a:pt x="1094" y="430"/>
                  </a:lnTo>
                  <a:lnTo>
                    <a:pt x="1035" y="411"/>
                  </a:lnTo>
                  <a:lnTo>
                    <a:pt x="996" y="371"/>
                  </a:lnTo>
                  <a:lnTo>
                    <a:pt x="860" y="79"/>
                  </a:lnTo>
                  <a:lnTo>
                    <a:pt x="821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12"/>
            <p:cNvSpPr/>
            <p:nvPr/>
          </p:nvSpPr>
          <p:spPr>
            <a:xfrm>
              <a:off x="3068041" y="5364956"/>
              <a:ext cx="52875" cy="50828"/>
            </a:xfrm>
            <a:custGeom>
              <a:avLst/>
              <a:gdLst/>
              <a:ahLst/>
              <a:cxnLst/>
              <a:rect l="l" t="t" r="r" b="b"/>
              <a:pathLst>
                <a:path w="1524" h="1465" extrusionOk="0">
                  <a:moveTo>
                    <a:pt x="762" y="1"/>
                  </a:moveTo>
                  <a:lnTo>
                    <a:pt x="703" y="20"/>
                  </a:lnTo>
                  <a:lnTo>
                    <a:pt x="664" y="59"/>
                  </a:lnTo>
                  <a:lnTo>
                    <a:pt x="508" y="35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69"/>
                  </a:lnTo>
                  <a:lnTo>
                    <a:pt x="39" y="508"/>
                  </a:lnTo>
                  <a:lnTo>
                    <a:pt x="0" y="547"/>
                  </a:lnTo>
                  <a:lnTo>
                    <a:pt x="0" y="606"/>
                  </a:lnTo>
                  <a:lnTo>
                    <a:pt x="39" y="664"/>
                  </a:lnTo>
                  <a:lnTo>
                    <a:pt x="274" y="899"/>
                  </a:lnTo>
                  <a:lnTo>
                    <a:pt x="293" y="957"/>
                  </a:lnTo>
                  <a:lnTo>
                    <a:pt x="293" y="1016"/>
                  </a:lnTo>
                  <a:lnTo>
                    <a:pt x="254" y="1328"/>
                  </a:lnTo>
                  <a:lnTo>
                    <a:pt x="254" y="1387"/>
                  </a:lnTo>
                  <a:lnTo>
                    <a:pt x="293" y="1445"/>
                  </a:lnTo>
                  <a:lnTo>
                    <a:pt x="352" y="1465"/>
                  </a:lnTo>
                  <a:lnTo>
                    <a:pt x="410" y="1445"/>
                  </a:lnTo>
                  <a:lnTo>
                    <a:pt x="703" y="1309"/>
                  </a:lnTo>
                  <a:lnTo>
                    <a:pt x="762" y="1289"/>
                  </a:lnTo>
                  <a:lnTo>
                    <a:pt x="820" y="1309"/>
                  </a:lnTo>
                  <a:lnTo>
                    <a:pt x="1094" y="1445"/>
                  </a:lnTo>
                  <a:lnTo>
                    <a:pt x="1172" y="1465"/>
                  </a:lnTo>
                  <a:lnTo>
                    <a:pt x="1230" y="1445"/>
                  </a:lnTo>
                  <a:lnTo>
                    <a:pt x="1269" y="1387"/>
                  </a:lnTo>
                  <a:lnTo>
                    <a:pt x="1269" y="1328"/>
                  </a:lnTo>
                  <a:lnTo>
                    <a:pt x="1211" y="1016"/>
                  </a:lnTo>
                  <a:lnTo>
                    <a:pt x="1230" y="957"/>
                  </a:lnTo>
                  <a:lnTo>
                    <a:pt x="1250" y="899"/>
                  </a:lnTo>
                  <a:lnTo>
                    <a:pt x="1484" y="664"/>
                  </a:lnTo>
                  <a:lnTo>
                    <a:pt x="1523" y="606"/>
                  </a:lnTo>
                  <a:lnTo>
                    <a:pt x="1523" y="547"/>
                  </a:lnTo>
                  <a:lnTo>
                    <a:pt x="1484" y="508"/>
                  </a:lnTo>
                  <a:lnTo>
                    <a:pt x="1425" y="469"/>
                  </a:lnTo>
                  <a:lnTo>
                    <a:pt x="1094" y="430"/>
                  </a:lnTo>
                  <a:lnTo>
                    <a:pt x="1055" y="411"/>
                  </a:lnTo>
                  <a:lnTo>
                    <a:pt x="1016" y="352"/>
                  </a:lnTo>
                  <a:lnTo>
                    <a:pt x="859" y="59"/>
                  </a:lnTo>
                  <a:lnTo>
                    <a:pt x="820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12"/>
            <p:cNvSpPr/>
            <p:nvPr/>
          </p:nvSpPr>
          <p:spPr>
            <a:xfrm>
              <a:off x="2684007" y="5364956"/>
              <a:ext cx="52875" cy="50828"/>
            </a:xfrm>
            <a:custGeom>
              <a:avLst/>
              <a:gdLst/>
              <a:ahLst/>
              <a:cxnLst/>
              <a:rect l="l" t="t" r="r" b="b"/>
              <a:pathLst>
                <a:path w="1524" h="1465" extrusionOk="0">
                  <a:moveTo>
                    <a:pt x="762" y="1"/>
                  </a:moveTo>
                  <a:lnTo>
                    <a:pt x="703" y="20"/>
                  </a:lnTo>
                  <a:lnTo>
                    <a:pt x="664" y="59"/>
                  </a:lnTo>
                  <a:lnTo>
                    <a:pt x="508" y="352"/>
                  </a:lnTo>
                  <a:lnTo>
                    <a:pt x="469" y="411"/>
                  </a:lnTo>
                  <a:lnTo>
                    <a:pt x="430" y="430"/>
                  </a:lnTo>
                  <a:lnTo>
                    <a:pt x="98" y="469"/>
                  </a:lnTo>
                  <a:lnTo>
                    <a:pt x="39" y="508"/>
                  </a:lnTo>
                  <a:lnTo>
                    <a:pt x="0" y="547"/>
                  </a:lnTo>
                  <a:lnTo>
                    <a:pt x="0" y="606"/>
                  </a:lnTo>
                  <a:lnTo>
                    <a:pt x="39" y="664"/>
                  </a:lnTo>
                  <a:lnTo>
                    <a:pt x="274" y="899"/>
                  </a:lnTo>
                  <a:lnTo>
                    <a:pt x="293" y="957"/>
                  </a:lnTo>
                  <a:lnTo>
                    <a:pt x="313" y="1016"/>
                  </a:lnTo>
                  <a:lnTo>
                    <a:pt x="254" y="1328"/>
                  </a:lnTo>
                  <a:lnTo>
                    <a:pt x="254" y="1387"/>
                  </a:lnTo>
                  <a:lnTo>
                    <a:pt x="293" y="1445"/>
                  </a:lnTo>
                  <a:lnTo>
                    <a:pt x="352" y="1465"/>
                  </a:lnTo>
                  <a:lnTo>
                    <a:pt x="430" y="1445"/>
                  </a:lnTo>
                  <a:lnTo>
                    <a:pt x="703" y="1309"/>
                  </a:lnTo>
                  <a:lnTo>
                    <a:pt x="762" y="1289"/>
                  </a:lnTo>
                  <a:lnTo>
                    <a:pt x="820" y="1309"/>
                  </a:lnTo>
                  <a:lnTo>
                    <a:pt x="1113" y="1445"/>
                  </a:lnTo>
                  <a:lnTo>
                    <a:pt x="1172" y="1465"/>
                  </a:lnTo>
                  <a:lnTo>
                    <a:pt x="1230" y="1445"/>
                  </a:lnTo>
                  <a:lnTo>
                    <a:pt x="1269" y="1387"/>
                  </a:lnTo>
                  <a:lnTo>
                    <a:pt x="1269" y="1328"/>
                  </a:lnTo>
                  <a:lnTo>
                    <a:pt x="1211" y="1016"/>
                  </a:lnTo>
                  <a:lnTo>
                    <a:pt x="1230" y="957"/>
                  </a:lnTo>
                  <a:lnTo>
                    <a:pt x="1250" y="899"/>
                  </a:lnTo>
                  <a:lnTo>
                    <a:pt x="1484" y="664"/>
                  </a:lnTo>
                  <a:lnTo>
                    <a:pt x="1523" y="606"/>
                  </a:lnTo>
                  <a:lnTo>
                    <a:pt x="1523" y="547"/>
                  </a:lnTo>
                  <a:lnTo>
                    <a:pt x="1484" y="508"/>
                  </a:lnTo>
                  <a:lnTo>
                    <a:pt x="1425" y="469"/>
                  </a:lnTo>
                  <a:lnTo>
                    <a:pt x="1094" y="430"/>
                  </a:lnTo>
                  <a:lnTo>
                    <a:pt x="1055" y="411"/>
                  </a:lnTo>
                  <a:lnTo>
                    <a:pt x="1016" y="352"/>
                  </a:lnTo>
                  <a:lnTo>
                    <a:pt x="859" y="59"/>
                  </a:lnTo>
                  <a:lnTo>
                    <a:pt x="820" y="20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12"/>
            <p:cNvSpPr/>
            <p:nvPr/>
          </p:nvSpPr>
          <p:spPr>
            <a:xfrm>
              <a:off x="2876354" y="5557997"/>
              <a:ext cx="52181" cy="50828"/>
            </a:xfrm>
            <a:custGeom>
              <a:avLst/>
              <a:gdLst/>
              <a:ahLst/>
              <a:cxnLst/>
              <a:rect l="l" t="t" r="r" b="b"/>
              <a:pathLst>
                <a:path w="1504" h="1465" extrusionOk="0">
                  <a:moveTo>
                    <a:pt x="742" y="1"/>
                  </a:moveTo>
                  <a:lnTo>
                    <a:pt x="684" y="20"/>
                  </a:lnTo>
                  <a:lnTo>
                    <a:pt x="645" y="59"/>
                  </a:lnTo>
                  <a:lnTo>
                    <a:pt x="508" y="352"/>
                  </a:lnTo>
                  <a:lnTo>
                    <a:pt x="469" y="391"/>
                  </a:lnTo>
                  <a:lnTo>
                    <a:pt x="411" y="410"/>
                  </a:lnTo>
                  <a:lnTo>
                    <a:pt x="98" y="469"/>
                  </a:lnTo>
                  <a:lnTo>
                    <a:pt x="40" y="489"/>
                  </a:lnTo>
                  <a:lnTo>
                    <a:pt x="1" y="547"/>
                  </a:lnTo>
                  <a:lnTo>
                    <a:pt x="1" y="606"/>
                  </a:lnTo>
                  <a:lnTo>
                    <a:pt x="20" y="664"/>
                  </a:lnTo>
                  <a:lnTo>
                    <a:pt x="254" y="899"/>
                  </a:lnTo>
                  <a:lnTo>
                    <a:pt x="293" y="938"/>
                  </a:lnTo>
                  <a:lnTo>
                    <a:pt x="293" y="996"/>
                  </a:lnTo>
                  <a:lnTo>
                    <a:pt x="235" y="1328"/>
                  </a:lnTo>
                  <a:lnTo>
                    <a:pt x="254" y="1387"/>
                  </a:lnTo>
                  <a:lnTo>
                    <a:pt x="293" y="1445"/>
                  </a:lnTo>
                  <a:lnTo>
                    <a:pt x="352" y="1465"/>
                  </a:lnTo>
                  <a:lnTo>
                    <a:pt x="411" y="1445"/>
                  </a:lnTo>
                  <a:lnTo>
                    <a:pt x="703" y="1289"/>
                  </a:lnTo>
                  <a:lnTo>
                    <a:pt x="801" y="1289"/>
                  </a:lnTo>
                  <a:lnTo>
                    <a:pt x="1094" y="1445"/>
                  </a:lnTo>
                  <a:lnTo>
                    <a:pt x="1152" y="1465"/>
                  </a:lnTo>
                  <a:lnTo>
                    <a:pt x="1211" y="1445"/>
                  </a:lnTo>
                  <a:lnTo>
                    <a:pt x="1250" y="1387"/>
                  </a:lnTo>
                  <a:lnTo>
                    <a:pt x="1270" y="1328"/>
                  </a:lnTo>
                  <a:lnTo>
                    <a:pt x="1211" y="996"/>
                  </a:lnTo>
                  <a:lnTo>
                    <a:pt x="1211" y="938"/>
                  </a:lnTo>
                  <a:lnTo>
                    <a:pt x="1250" y="899"/>
                  </a:lnTo>
                  <a:lnTo>
                    <a:pt x="1484" y="664"/>
                  </a:lnTo>
                  <a:lnTo>
                    <a:pt x="1504" y="606"/>
                  </a:lnTo>
                  <a:lnTo>
                    <a:pt x="1504" y="547"/>
                  </a:lnTo>
                  <a:lnTo>
                    <a:pt x="1465" y="489"/>
                  </a:lnTo>
                  <a:lnTo>
                    <a:pt x="1406" y="469"/>
                  </a:lnTo>
                  <a:lnTo>
                    <a:pt x="1094" y="410"/>
                  </a:lnTo>
                  <a:lnTo>
                    <a:pt x="1035" y="391"/>
                  </a:lnTo>
                  <a:lnTo>
                    <a:pt x="996" y="352"/>
                  </a:lnTo>
                  <a:lnTo>
                    <a:pt x="860" y="59"/>
                  </a:lnTo>
                  <a:lnTo>
                    <a:pt x="821" y="2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7" name="Google Shape;2657;p12"/>
          <p:cNvSpPr txBox="1"/>
          <p:nvPr/>
        </p:nvSpPr>
        <p:spPr>
          <a:xfrm>
            <a:off x="4649477" y="3883583"/>
            <a:ext cx="3222962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Finite State Machines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13"/>
          <p:cNvSpPr txBox="1">
            <a:spLocks noGrp="1"/>
          </p:cNvSpPr>
          <p:nvPr>
            <p:ph type="title"/>
          </p:nvPr>
        </p:nvSpPr>
        <p:spPr>
          <a:xfrm>
            <a:off x="1443038" y="1041597"/>
            <a:ext cx="69397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1"/>
                </a:solidFill>
              </a:rPr>
              <a:t>Example of Software Design Method</a:t>
            </a:r>
            <a:br>
              <a:rPr lang="en-US"/>
            </a:br>
            <a:r>
              <a:rPr lang="en-US"/>
              <a:t>Structured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3" name="Google Shape;2663;p13"/>
          <p:cNvSpPr txBox="1">
            <a:spLocks noGrp="1"/>
          </p:cNvSpPr>
          <p:nvPr>
            <p:ph type="subTitle" idx="1"/>
          </p:nvPr>
        </p:nvSpPr>
        <p:spPr>
          <a:xfrm>
            <a:off x="681250" y="1414272"/>
            <a:ext cx="7426906" cy="324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2664" name="Google Shape;26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619" y="1327947"/>
            <a:ext cx="6329362" cy="352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22113f33c8_2_156"/>
          <p:cNvSpPr txBox="1">
            <a:spLocks noGrp="1"/>
          </p:cNvSpPr>
          <p:nvPr>
            <p:ph type="subTitle" idx="3"/>
          </p:nvPr>
        </p:nvSpPr>
        <p:spPr>
          <a:xfrm>
            <a:off x="814705" y="843915"/>
            <a:ext cx="72054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780" name="Google Shape;1780;g122113f33c8_2_156"/>
          <p:cNvSpPr txBox="1">
            <a:spLocks noGrp="1"/>
          </p:cNvSpPr>
          <p:nvPr>
            <p:ph type="subTitle" idx="5"/>
          </p:nvPr>
        </p:nvSpPr>
        <p:spPr>
          <a:xfrm>
            <a:off x="693150" y="1793434"/>
            <a:ext cx="7757700" cy="250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Material is based on Lecture Notes on Software Design</a:t>
            </a:r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dirty="0"/>
              <a:t>Hassan Gomaa</a:t>
            </a:r>
            <a:endParaRPr sz="1600" b="1" dirty="0"/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Dept of Computer Science</a:t>
            </a:r>
            <a:endParaRPr sz="1600" dirty="0"/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George Mason University</a:t>
            </a:r>
            <a:endParaRPr sz="1600" dirty="0"/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Fairfax, VA</a:t>
            </a:r>
            <a:r>
              <a:rPr lang="en-US" sz="1200" b="1" dirty="0"/>
              <a:t>.</a:t>
            </a:r>
            <a:endParaRPr sz="1200" b="1" dirty="0">
              <a:solidFill>
                <a:srgbClr val="434343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781" name="Google Shape;1781;g122113f33c8_2_156"/>
          <p:cNvSpPr/>
          <p:nvPr/>
        </p:nvSpPr>
        <p:spPr>
          <a:xfrm>
            <a:off x="1307465" y="428625"/>
            <a:ext cx="6529200" cy="6006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 dirty="0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 dirty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Lecture Notes on Software Design</a:t>
            </a:r>
            <a:br>
              <a:rPr lang="en-US" sz="3700" b="0" i="0" u="none" strike="noStrike" cap="none" dirty="0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</a:br>
            <a:endParaRPr sz="3700" b="0" i="0" u="none" strike="noStrike" cap="none" dirty="0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14"/>
          <p:cNvSpPr txBox="1">
            <a:spLocks noGrp="1"/>
          </p:cNvSpPr>
          <p:nvPr>
            <p:ph type="title"/>
          </p:nvPr>
        </p:nvSpPr>
        <p:spPr>
          <a:xfrm>
            <a:off x="681250" y="946209"/>
            <a:ext cx="86556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300">
                <a:solidFill>
                  <a:schemeClr val="dk1"/>
                </a:solidFill>
              </a:rPr>
              <a:t>Example of Software Design Method COMET</a:t>
            </a:r>
            <a:br>
              <a:rPr lang="en-US" sz="3000"/>
            </a:br>
            <a:r>
              <a:rPr lang="en-US" sz="3000"/>
              <a:t>Structured Design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670" name="Google Shape;2670;p14"/>
          <p:cNvSpPr txBox="1">
            <a:spLocks noGrp="1"/>
          </p:cNvSpPr>
          <p:nvPr>
            <p:ph type="subTitle" idx="1"/>
          </p:nvPr>
        </p:nvSpPr>
        <p:spPr>
          <a:xfrm>
            <a:off x="681250" y="1414272"/>
            <a:ext cx="7426906" cy="324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2671" name="Google Shape;26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812" y="1414272"/>
            <a:ext cx="5207793" cy="339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122113f33c8_2_162"/>
          <p:cNvSpPr/>
          <p:nvPr/>
        </p:nvSpPr>
        <p:spPr>
          <a:xfrm>
            <a:off x="1098467" y="1540704"/>
            <a:ext cx="883500" cy="883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87" name="Google Shape;1787;g122113f33c8_2_162"/>
          <p:cNvSpPr/>
          <p:nvPr/>
        </p:nvSpPr>
        <p:spPr>
          <a:xfrm>
            <a:off x="1307465" y="414655"/>
            <a:ext cx="6529200" cy="6006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Table of Contents</a:t>
            </a:r>
            <a:endParaRPr sz="37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788" name="Google Shape;1788;g122113f33c8_2_162"/>
          <p:cNvSpPr/>
          <p:nvPr/>
        </p:nvSpPr>
        <p:spPr>
          <a:xfrm>
            <a:off x="5364397" y="2591629"/>
            <a:ext cx="883500" cy="883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89" name="Google Shape;1789;g122113f33c8_2_162"/>
          <p:cNvSpPr/>
          <p:nvPr/>
        </p:nvSpPr>
        <p:spPr>
          <a:xfrm>
            <a:off x="5364397" y="1540704"/>
            <a:ext cx="883500" cy="883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90" name="Google Shape;1790;g122113f33c8_2_162"/>
          <p:cNvSpPr/>
          <p:nvPr/>
        </p:nvSpPr>
        <p:spPr>
          <a:xfrm>
            <a:off x="1098467" y="3641284"/>
            <a:ext cx="883500" cy="883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91" name="Google Shape;1791;g122113f33c8_2_162"/>
          <p:cNvSpPr/>
          <p:nvPr/>
        </p:nvSpPr>
        <p:spPr>
          <a:xfrm>
            <a:off x="1098467" y="2590994"/>
            <a:ext cx="883500" cy="883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92" name="Google Shape;1792;g122113f33c8_2_162"/>
          <p:cNvSpPr txBox="1">
            <a:spLocks noGrp="1"/>
          </p:cNvSpPr>
          <p:nvPr>
            <p:ph type="title"/>
          </p:nvPr>
        </p:nvSpPr>
        <p:spPr>
          <a:xfrm>
            <a:off x="1172870" y="175865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793" name="Google Shape;1793;g122113f33c8_2_162"/>
          <p:cNvSpPr txBox="1"/>
          <p:nvPr/>
        </p:nvSpPr>
        <p:spPr>
          <a:xfrm>
            <a:off x="1172870" y="280957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 sz="3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02</a:t>
            </a:r>
            <a:endParaRPr sz="3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794" name="Google Shape;1794;g122113f33c8_2_162"/>
          <p:cNvSpPr txBox="1"/>
          <p:nvPr/>
        </p:nvSpPr>
        <p:spPr>
          <a:xfrm>
            <a:off x="1172870" y="386050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 sz="3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03</a:t>
            </a:r>
            <a:endParaRPr sz="3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795" name="Google Shape;1795;g122113f33c8_2_162"/>
          <p:cNvSpPr txBox="1"/>
          <p:nvPr/>
        </p:nvSpPr>
        <p:spPr>
          <a:xfrm>
            <a:off x="5438800" y="175865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 sz="3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04</a:t>
            </a:r>
            <a:endParaRPr sz="3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796" name="Google Shape;1796;g122113f33c8_2_162"/>
          <p:cNvSpPr txBox="1"/>
          <p:nvPr/>
        </p:nvSpPr>
        <p:spPr>
          <a:xfrm>
            <a:off x="5438800" y="280957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 sz="3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05</a:t>
            </a:r>
            <a:endParaRPr sz="37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797" name="Google Shape;1797;g122113f33c8_2_162"/>
          <p:cNvSpPr txBox="1"/>
          <p:nvPr/>
        </p:nvSpPr>
        <p:spPr>
          <a:xfrm>
            <a:off x="2037740" y="1793692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Introduction to Software Design</a:t>
            </a:r>
            <a:endParaRPr sz="18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798" name="Google Shape;1798;g122113f33c8_2_162"/>
          <p:cNvSpPr txBox="1"/>
          <p:nvPr/>
        </p:nvSpPr>
        <p:spPr>
          <a:xfrm>
            <a:off x="2030755" y="2850332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Overview of the UML Notation</a:t>
            </a:r>
            <a:endParaRPr sz="18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799" name="Google Shape;1799;g122113f33c8_2_162"/>
          <p:cNvSpPr txBox="1"/>
          <p:nvPr/>
        </p:nvSpPr>
        <p:spPr>
          <a:xfrm>
            <a:off x="2030755" y="3906972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Software Life Cycle Models and Processes</a:t>
            </a:r>
            <a:endParaRPr sz="18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800" name="Google Shape;1800;g122113f33c8_2_162"/>
          <p:cNvSpPr txBox="1"/>
          <p:nvPr/>
        </p:nvSpPr>
        <p:spPr>
          <a:xfrm>
            <a:off x="6350660" y="1793692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Software Design and Architecture ConceptsML Notation</a:t>
            </a:r>
            <a:endParaRPr sz="18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801" name="Google Shape;1801;g122113f33c8_2_162"/>
          <p:cNvSpPr txBox="1"/>
          <p:nvPr/>
        </p:nvSpPr>
        <p:spPr>
          <a:xfrm>
            <a:off x="6402095" y="2901767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Overview of Software Modeling</a:t>
            </a:r>
            <a:endParaRPr sz="18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and Design Method</a:t>
            </a:r>
            <a:endParaRPr sz="1800" b="0" i="0" u="none" strike="noStrike" cap="non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122113f33c8_2_181"/>
          <p:cNvSpPr/>
          <p:nvPr/>
        </p:nvSpPr>
        <p:spPr>
          <a:xfrm>
            <a:off x="4035150" y="1154049"/>
            <a:ext cx="1073700" cy="107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07" name="Google Shape;1807;g122113f33c8_2_181"/>
          <p:cNvSpPr txBox="1">
            <a:spLocks noGrp="1"/>
          </p:cNvSpPr>
          <p:nvPr>
            <p:ph type="title"/>
          </p:nvPr>
        </p:nvSpPr>
        <p:spPr>
          <a:xfrm>
            <a:off x="2038200" y="311993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Introduction to Software Design</a:t>
            </a:r>
            <a:br>
              <a:rPr lang="en-US" b="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</a:br>
            <a:endParaRPr/>
          </a:p>
        </p:txBody>
      </p:sp>
      <p:sp>
        <p:nvSpPr>
          <p:cNvPr id="1808" name="Google Shape;1808;g122113f33c8_2_181"/>
          <p:cNvSpPr txBox="1">
            <a:spLocks noGrp="1"/>
          </p:cNvSpPr>
          <p:nvPr>
            <p:ph type="title" idx="2"/>
          </p:nvPr>
        </p:nvSpPr>
        <p:spPr>
          <a:xfrm>
            <a:off x="4035150" y="1154049"/>
            <a:ext cx="10737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122113f33c8_2_187"/>
          <p:cNvSpPr txBox="1">
            <a:spLocks noGrp="1"/>
          </p:cNvSpPr>
          <p:nvPr>
            <p:ph type="title"/>
          </p:nvPr>
        </p:nvSpPr>
        <p:spPr>
          <a:xfrm>
            <a:off x="800735" y="1015365"/>
            <a:ext cx="7703700" cy="3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1400" b="1" dirty="0"/>
            </a:br>
            <a:r>
              <a:rPr lang="en-US" sz="1400" b="1" dirty="0">
                <a:latin typeface="Hind"/>
                <a:ea typeface="Hind"/>
                <a:cs typeface="Hind"/>
                <a:sym typeface="Hind"/>
              </a:rPr>
              <a:t>1. Section I</a:t>
            </a:r>
            <a:br>
              <a:rPr lang="en-US" sz="1400" b="1" dirty="0">
                <a:latin typeface="Hind"/>
                <a:ea typeface="Hind"/>
                <a:cs typeface="Hind"/>
                <a:sym typeface="Hind"/>
              </a:rPr>
            </a:br>
            <a:br>
              <a:rPr lang="en-US" sz="1400" dirty="0">
                <a:latin typeface="Hind"/>
                <a:ea typeface="Hind"/>
                <a:cs typeface="Hind"/>
                <a:sym typeface="Hind"/>
              </a:rPr>
            </a:br>
            <a:r>
              <a:rPr lang="en-US" sz="1400" dirty="0">
                <a:latin typeface="Hind"/>
                <a:ea typeface="Hind"/>
                <a:cs typeface="Hind"/>
                <a:sym typeface="Hind"/>
              </a:rPr>
              <a:t>Hassan Gomaa</a:t>
            </a:r>
            <a:br>
              <a:rPr lang="en-US" sz="1400" dirty="0">
                <a:latin typeface="Hind"/>
                <a:ea typeface="Hind"/>
                <a:cs typeface="Hind"/>
                <a:sym typeface="Hind"/>
              </a:rPr>
            </a:br>
            <a:br>
              <a:rPr lang="en-US" sz="1400" dirty="0">
                <a:latin typeface="Hind"/>
                <a:ea typeface="Hind"/>
                <a:cs typeface="Hind"/>
                <a:sym typeface="Hind"/>
              </a:rPr>
            </a:br>
            <a:r>
              <a:rPr lang="en-US" sz="1400" dirty="0">
                <a:latin typeface="Hind"/>
                <a:ea typeface="Hind"/>
                <a:cs typeface="Hind"/>
                <a:sym typeface="Hind"/>
              </a:rPr>
              <a:t>References: H. Gomaa, “Chapters 1,2-5 - Designing Concurrent, Distributed, and Real-Time Applications with UML”, Addison Wesley Object Technology Series, 2000.</a:t>
            </a:r>
            <a:br>
              <a:rPr lang="en-US" sz="1400" dirty="0">
                <a:latin typeface="Hind"/>
                <a:ea typeface="Hind"/>
                <a:cs typeface="Hind"/>
                <a:sym typeface="Hind"/>
              </a:rPr>
            </a:br>
            <a:r>
              <a:rPr lang="en-US" sz="1400" dirty="0">
                <a:latin typeface="Hind"/>
                <a:ea typeface="Hind"/>
                <a:cs typeface="Hind"/>
                <a:sym typeface="Hind"/>
              </a:rPr>
              <a:t>H. Gomaa, “Chapters 1-5 - H. Gomaa, “Software Modeling and Design: UML, Use Cases, Patterns, and Software Architectures”, Cambridge University Press, February 2011</a:t>
            </a:r>
            <a:br>
              <a:rPr lang="en-US" sz="1400" dirty="0">
                <a:latin typeface="Hind"/>
                <a:ea typeface="Hind"/>
                <a:cs typeface="Hind"/>
                <a:sym typeface="Hind"/>
              </a:rPr>
            </a:br>
            <a:br>
              <a:rPr lang="en-US" sz="1400" dirty="0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</a:br>
            <a:br>
              <a:rPr lang="en-US" sz="1400" dirty="0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</a:br>
            <a:br>
              <a:rPr lang="en-US" sz="1400" dirty="0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</a:br>
            <a:endParaRPr sz="1400"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14" name="Google Shape;1814;g122113f33c8_2_187"/>
          <p:cNvSpPr/>
          <p:nvPr/>
        </p:nvSpPr>
        <p:spPr>
          <a:xfrm>
            <a:off x="1307465" y="414655"/>
            <a:ext cx="6529200" cy="6006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Introduction to Software Design</a:t>
            </a:r>
            <a:endParaRPr sz="37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122113f33c8_2_19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820" name="Google Shape;1820;g122113f33c8_2_192"/>
          <p:cNvSpPr txBox="1">
            <a:spLocks noGrp="1"/>
          </p:cNvSpPr>
          <p:nvPr>
            <p:ph type="body" idx="4294967295"/>
          </p:nvPr>
        </p:nvSpPr>
        <p:spPr>
          <a:xfrm>
            <a:off x="1959610" y="1815465"/>
            <a:ext cx="5224800" cy="21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•</a:t>
            </a:r>
            <a:r>
              <a:rPr lang="en-US" sz="1600"/>
              <a:t> Follows general guidelines of Software Engineering Body of Knowledge (SWEBOK) – Chapter 3 Software Design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600"/>
              <a:t>• Published by IEEE – 2004 Version 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600"/>
              <a:t>    – Fundamentals of Software Design 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600"/>
              <a:t>    – Software Design Process 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600"/>
              <a:t>    – Software Design Concepts 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600"/>
              <a:t>    – Software Design Notations and Methods</a:t>
            </a:r>
            <a:endParaRPr sz="1600">
              <a:solidFill>
                <a:srgbClr val="434343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endParaRPr sz="1600"/>
          </a:p>
        </p:txBody>
      </p:sp>
      <p:sp>
        <p:nvSpPr>
          <p:cNvPr id="1821" name="Google Shape;1821;g122113f33c8_2_192"/>
          <p:cNvSpPr/>
          <p:nvPr/>
        </p:nvSpPr>
        <p:spPr>
          <a:xfrm>
            <a:off x="1307465" y="414655"/>
            <a:ext cx="6529200" cy="6006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Overview</a:t>
            </a:r>
            <a:endParaRPr sz="37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22113f33c8_2_198"/>
          <p:cNvSpPr/>
          <p:nvPr/>
        </p:nvSpPr>
        <p:spPr>
          <a:xfrm>
            <a:off x="1216025" y="421640"/>
            <a:ext cx="6529200" cy="6006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Software Design</a:t>
            </a:r>
            <a:endParaRPr sz="37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827" name="Google Shape;1827;g122113f33c8_2_198"/>
          <p:cNvSpPr txBox="1">
            <a:spLocks noGrp="1"/>
          </p:cNvSpPr>
          <p:nvPr>
            <p:ph type="body" idx="4294967295"/>
          </p:nvPr>
        </p:nvSpPr>
        <p:spPr>
          <a:xfrm>
            <a:off x="1051403" y="1424764"/>
            <a:ext cx="6806100" cy="25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What is design? </a:t>
            </a:r>
            <a:endParaRPr sz="160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As a noun: mental plan, preliminary sketch or outline</a:t>
            </a:r>
            <a:endParaRPr sz="160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As a verb: to conceive in the mind; to invent </a:t>
            </a:r>
            <a:endParaRPr sz="160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What is software design? </a:t>
            </a:r>
            <a:endParaRPr sz="160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As a product </a:t>
            </a:r>
            <a:endParaRPr sz="160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          Output of design process </a:t>
            </a:r>
            <a:endParaRPr sz="160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As a process</a:t>
            </a:r>
            <a:endParaRPr sz="160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          Approach to doing design </a:t>
            </a:r>
            <a:endParaRPr sz="1400" b="0" i="0" u="none" strike="noStrike" cap="none">
              <a:solidFill>
                <a:srgbClr val="434343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122113f33c8_2_203"/>
          <p:cNvSpPr/>
          <p:nvPr/>
        </p:nvSpPr>
        <p:spPr>
          <a:xfrm>
            <a:off x="1216025" y="421640"/>
            <a:ext cx="6529200" cy="6006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Nature of Design</a:t>
            </a:r>
            <a:endParaRPr sz="3700" b="0" i="0" u="none" strike="noStrike" cap="none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833" name="Google Shape;1833;g122113f33c8_2_203"/>
          <p:cNvSpPr txBox="1">
            <a:spLocks noGrp="1"/>
          </p:cNvSpPr>
          <p:nvPr>
            <p:ph type="body" idx="4294967295"/>
          </p:nvPr>
        </p:nvSpPr>
        <p:spPr>
          <a:xfrm>
            <a:off x="1051560" y="1322705"/>
            <a:ext cx="6805800" cy="26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• Design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– Form of problem solving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• Design as “wicked problem”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– Unlike an algorithm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     • There is no one “correct” solution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     • Tradeoffs in design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          – E.g., Structure vs. performance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          – Centralized vs. distributed 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          – Sequential vs. concurrent</a:t>
            </a:r>
            <a:endParaRPr sz="1600" b="0" i="0" u="none" strike="noStrike" cap="non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graphy Subject for Elementary: Europe Continent by Slidesgo">
  <a:themeElements>
    <a:clrScheme name="Simple Light">
      <a:dk1>
        <a:srgbClr val="283039"/>
      </a:dk1>
      <a:lt1>
        <a:srgbClr val="FFFFFF"/>
      </a:lt1>
      <a:dk2>
        <a:srgbClr val="9BE1F2"/>
      </a:dk2>
      <a:lt2>
        <a:srgbClr val="E3C7A4"/>
      </a:lt2>
      <a:accent1>
        <a:srgbClr val="778697"/>
      </a:accent1>
      <a:accent2>
        <a:srgbClr val="DFDFDF"/>
      </a:accent2>
      <a:accent3>
        <a:srgbClr val="9DCC75"/>
      </a:accent3>
      <a:accent4>
        <a:srgbClr val="FFC515"/>
      </a:accent4>
      <a:accent5>
        <a:srgbClr val="64A9CC"/>
      </a:accent5>
      <a:accent6>
        <a:srgbClr val="FF5F5F"/>
      </a:accent6>
      <a:hlink>
        <a:srgbClr val="2830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1072</Words>
  <Application>Microsoft Office PowerPoint</Application>
  <PresentationFormat>On-screen Show (16:9)</PresentationFormat>
  <Paragraphs>167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Raleway ExtraBold</vt:lpstr>
      <vt:lpstr>Arial</vt:lpstr>
      <vt:lpstr>Chewy</vt:lpstr>
      <vt:lpstr>Bebas Neue</vt:lpstr>
      <vt:lpstr>Nunito Light</vt:lpstr>
      <vt:lpstr>Hind</vt:lpstr>
      <vt:lpstr>Geography Subject for Elementary: Europe Continent by Slidesgo</vt:lpstr>
      <vt:lpstr>SWD 392 - Software Architecture and Design</vt:lpstr>
      <vt:lpstr>Software Modeling and Architectural Design </vt:lpstr>
      <vt:lpstr>PowerPoint Presentation</vt:lpstr>
      <vt:lpstr>01</vt:lpstr>
      <vt:lpstr>Introduction to Software Design </vt:lpstr>
      <vt:lpstr> 1. Section I  Hassan Gomaa  References: H. Gomaa, “Chapters 1,2-5 - Designing Concurrent, Distributed, and Real-Time Applications with UML”, Addison Wesley Object Technology Series, 2000. H. Gomaa, “Chapters 1-5 - H. Gomaa, “Software Modeling and Design: UML, Use Cases, Patterns, and Software Architectures”, Cambridge University Press, February 2011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the UML Notation</vt:lpstr>
      <vt:lpstr>Introduction</vt:lpstr>
      <vt:lpstr>About UML Diagrams</vt:lpstr>
      <vt:lpstr>SLC Models &amp; Processes</vt:lpstr>
      <vt:lpstr>Software Life Cycle Model</vt:lpstr>
      <vt:lpstr>Limitations of Waterfall Model</vt:lpstr>
      <vt:lpstr>Impact of Throwaway prototyping and its revolution</vt:lpstr>
      <vt:lpstr>About UML Diagrams</vt:lpstr>
      <vt:lpstr>Incremental Development Software Life Cycle</vt:lpstr>
      <vt:lpstr>Combined Throwaway Prototyping / Incremental Development Software Life Cycle Model</vt:lpstr>
      <vt:lpstr>Spiral Process Model (SPM)</vt:lpstr>
      <vt:lpstr>Design verification and validation</vt:lpstr>
      <vt:lpstr> SOFTWARE LIFE CYCLE ACTIVITIES</vt:lpstr>
      <vt:lpstr>Software Testing</vt:lpstr>
      <vt:lpstr>Software design and architecture concept</vt:lpstr>
      <vt:lpstr>Example of Software Design Method Structured Design</vt:lpstr>
      <vt:lpstr>Example of Software Design Method COMET Structured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SWD 392 - Software Architecture and Design</dc:title>
  <cp:lastModifiedBy>Phu Chu Dinh</cp:lastModifiedBy>
  <cp:revision>6</cp:revision>
  <dcterms:modified xsi:type="dcterms:W3CDTF">2022-04-29T03:37:56Z</dcterms:modified>
</cp:coreProperties>
</file>