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9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9144000" cy="5143500" type="screen16x9"/>
  <p:notesSz cx="6858000" cy="9144000"/>
  <p:embeddedFontLst>
    <p:embeddedFont>
      <p:font typeface="Bebas Neue" panose="020B0606020202050201" pitchFamily="34" charset="0"/>
      <p:regular r:id="rId43"/>
    </p:embeddedFont>
    <p:embeddedFont>
      <p:font typeface="Chewy" panose="020B0604020202020204" charset="0"/>
      <p:regular r:id="rId44"/>
    </p:embeddedFont>
    <p:embeddedFont>
      <p:font typeface="Hind" panose="02000000000000000000" pitchFamily="2" charset="0"/>
      <p:regular r:id="rId45"/>
      <p:bold r:id="rId46"/>
    </p:embeddedFont>
    <p:embeddedFont>
      <p:font typeface="Raleway ExtraBold" pitchFamily="2" charset="0"/>
      <p:bold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j907Nb6uiQ3uwR42Z2KLsIyQ7M2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6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9" name="Google Shape;8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125c65d7516_1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125c65d751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25c65d7516_4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25c65d7516_4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125c65d7516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7" name="Google Shape;1157;g125c65d7516_4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125c65d7516_4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8" name="Google Shape;1168;g125c65d7516_4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125c65d7516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9" name="Google Shape;1179;g125c65d7516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g125c65d7516_4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125c65d7516_4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125c65d7516_4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1" name="Google Shape;1201;g125c65d7516_4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125c65d7516_4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2" name="Google Shape;1212;g125c65d7516_4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25c65d7516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3" name="Google Shape;1223;g125c65d7516_4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25c65d7516_4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25c65d7516_4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6" name="Google Shape;1046;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125c65d7516_4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1" name="Google Shape;1241;g125c65d7516_4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125c65d751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25c65d751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125c65d75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9" name="Google Shape;1259;g125c65d751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25c65d751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25c65d751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125c65d751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0" name="Google Shape;1280;g125c65d7516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25c65d751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25c65d751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125c65d751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1" name="Google Shape;1301;g125c65d7516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25c65d7516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25c65d7516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125c65d7516_7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2" name="Google Shape;1322;g125c65d7516_7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125c65d7516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125c65d7516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2" name="Google Shape;1072;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125c65d7516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2" name="Google Shape;1342;g125c65d7516_7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25c65d7516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25c65d7516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125c65d7516_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2" name="Google Shape;1362;g125c65d7516_7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g125c65d7516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5" name="Google Shape;1375;g125c65d7516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125c65d7516_7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2" name="Google Shape;1382;g125c65d7516_7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125c65d7516_7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5" name="Google Shape;1395;g125c65d7516_7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125c65d7516_7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8" name="Google Shape;1408;g125c65d7516_7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125c65d7516_7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1" name="Google Shape;1421;g125c65d7516_7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125c65d7516_7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4" name="Google Shape;1434;g125c65d7516_7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7" name="Google Shape;144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25c65d751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25c65d75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25c65d7516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25c65d7516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25c65d7516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25c65d751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125c65d7516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125c65d7516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125c65d7516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125c65d7516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25c65d7516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125c65d7516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6"/>
          <p:cNvPicPr preferRelativeResize="0"/>
          <p:nvPr/>
        </p:nvPicPr>
        <p:blipFill rotWithShape="1">
          <a:blip r:embed="rId2">
            <a:alphaModFix amt="31000"/>
          </a:blip>
          <a:srcRect/>
          <a:stretch/>
        </p:blipFill>
        <p:spPr>
          <a:xfrm>
            <a:off x="0" y="0"/>
            <a:ext cx="9144000" cy="5143500"/>
          </a:xfrm>
          <a:prstGeom prst="rect">
            <a:avLst/>
          </a:prstGeom>
          <a:noFill/>
          <a:ln>
            <a:noFill/>
          </a:ln>
        </p:spPr>
      </p:pic>
      <p:sp>
        <p:nvSpPr>
          <p:cNvPr id="10" name="Google Shape;10;p6"/>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6"/>
          <p:cNvSpPr txBox="1">
            <a:spLocks noGrp="1"/>
          </p:cNvSpPr>
          <p:nvPr>
            <p:ph type="ctrTitle"/>
          </p:nvPr>
        </p:nvSpPr>
        <p:spPr>
          <a:xfrm>
            <a:off x="1358400" y="1330913"/>
            <a:ext cx="6427200" cy="168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4500"/>
              <a:buNone/>
              <a:defRPr sz="4500">
                <a:solidFill>
                  <a:schemeClr val="dk1"/>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2" name="Google Shape;12;p6"/>
          <p:cNvSpPr txBox="1">
            <a:spLocks noGrp="1"/>
          </p:cNvSpPr>
          <p:nvPr>
            <p:ph type="subTitle" idx="1"/>
          </p:nvPr>
        </p:nvSpPr>
        <p:spPr>
          <a:xfrm>
            <a:off x="2654400" y="3329288"/>
            <a:ext cx="3835200" cy="36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6"/>
          <p:cNvSpPr/>
          <p:nvPr/>
        </p:nvSpPr>
        <p:spPr>
          <a:xfrm>
            <a:off x="924150" y="-13850"/>
            <a:ext cx="3600450" cy="674600"/>
          </a:xfrm>
          <a:custGeom>
            <a:avLst/>
            <a:gdLst/>
            <a:ahLst/>
            <a:cxnLst/>
            <a:rect l="l" t="t" r="r" b="b"/>
            <a:pathLst>
              <a:path w="144018" h="26984" extrusionOk="0">
                <a:moveTo>
                  <a:pt x="0" y="18669"/>
                </a:moveTo>
                <a:cubicBezTo>
                  <a:pt x="5066" y="5160"/>
                  <a:pt x="28477" y="8849"/>
                  <a:pt x="42672" y="11430"/>
                </a:cubicBezTo>
                <a:cubicBezTo>
                  <a:pt x="52517" y="13220"/>
                  <a:pt x="68459" y="13752"/>
                  <a:pt x="70104" y="23622"/>
                </a:cubicBezTo>
                <a:cubicBezTo>
                  <a:pt x="70940" y="28639"/>
                  <a:pt x="56930" y="27508"/>
                  <a:pt x="54864" y="22860"/>
                </a:cubicBezTo>
                <a:cubicBezTo>
                  <a:pt x="53119" y="18933"/>
                  <a:pt x="58026" y="13551"/>
                  <a:pt x="62103" y="12192"/>
                </a:cubicBezTo>
                <a:cubicBezTo>
                  <a:pt x="81875" y="5601"/>
                  <a:pt x="103459" y="21407"/>
                  <a:pt x="124206" y="19431"/>
                </a:cubicBezTo>
                <a:cubicBezTo>
                  <a:pt x="133414" y="18554"/>
                  <a:pt x="139881" y="8274"/>
                  <a:pt x="144018" y="0"/>
                </a:cubicBezTo>
              </a:path>
            </a:pathLst>
          </a:cu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6"/>
          <p:cNvSpPr/>
          <p:nvPr/>
        </p:nvSpPr>
        <p:spPr>
          <a:xfrm>
            <a:off x="8635689" y="-4325"/>
            <a:ext cx="632350" cy="2971800"/>
          </a:xfrm>
          <a:custGeom>
            <a:avLst/>
            <a:gdLst/>
            <a:ahLst/>
            <a:cxnLst/>
            <a:rect l="l" t="t" r="r" b="b"/>
            <a:pathLst>
              <a:path w="25294" h="118872" extrusionOk="0">
                <a:moveTo>
                  <a:pt x="21103" y="0"/>
                </a:moveTo>
                <a:cubicBezTo>
                  <a:pt x="15003" y="3812"/>
                  <a:pt x="6118" y="7357"/>
                  <a:pt x="5101" y="14478"/>
                </a:cubicBezTo>
                <a:cubicBezTo>
                  <a:pt x="3252" y="27423"/>
                  <a:pt x="13807" y="39928"/>
                  <a:pt x="12721" y="52959"/>
                </a:cubicBezTo>
                <a:cubicBezTo>
                  <a:pt x="11730" y="64854"/>
                  <a:pt x="-1040" y="74610"/>
                  <a:pt x="148" y="86487"/>
                </a:cubicBezTo>
                <a:cubicBezTo>
                  <a:pt x="1128" y="96284"/>
                  <a:pt x="7443" y="105711"/>
                  <a:pt x="15007" y="112014"/>
                </a:cubicBezTo>
                <a:cubicBezTo>
                  <a:pt x="18173" y="114652"/>
                  <a:pt x="22380" y="115958"/>
                  <a:pt x="25294" y="118872"/>
                </a:cubicBezTo>
              </a:path>
            </a:pathLst>
          </a:cu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6"/>
          <p:cNvSpPr/>
          <p:nvPr/>
        </p:nvSpPr>
        <p:spPr>
          <a:xfrm>
            <a:off x="867000" y="4538052"/>
            <a:ext cx="5086350" cy="744000"/>
          </a:xfrm>
          <a:custGeom>
            <a:avLst/>
            <a:gdLst/>
            <a:ahLst/>
            <a:cxnLst/>
            <a:rect l="l" t="t" r="r" b="b"/>
            <a:pathLst>
              <a:path w="203454" h="29760" extrusionOk="0">
                <a:moveTo>
                  <a:pt x="0" y="29760"/>
                </a:moveTo>
                <a:cubicBezTo>
                  <a:pt x="5698" y="21620"/>
                  <a:pt x="14548" y="14020"/>
                  <a:pt x="24384" y="12615"/>
                </a:cubicBezTo>
                <a:cubicBezTo>
                  <a:pt x="37884" y="10686"/>
                  <a:pt x="51619" y="17735"/>
                  <a:pt x="65151" y="16044"/>
                </a:cubicBezTo>
                <a:cubicBezTo>
                  <a:pt x="81076" y="14053"/>
                  <a:pt x="96151" y="2555"/>
                  <a:pt x="112014" y="4995"/>
                </a:cubicBezTo>
                <a:cubicBezTo>
                  <a:pt x="123448" y="6754"/>
                  <a:pt x="133708" y="16918"/>
                  <a:pt x="145161" y="15282"/>
                </a:cubicBezTo>
                <a:cubicBezTo>
                  <a:pt x="149561" y="14653"/>
                  <a:pt x="155628" y="8312"/>
                  <a:pt x="153162" y="4614"/>
                </a:cubicBezTo>
                <a:cubicBezTo>
                  <a:pt x="150711" y="938"/>
                  <a:pt x="144837" y="-791"/>
                  <a:pt x="140589" y="423"/>
                </a:cubicBezTo>
                <a:cubicBezTo>
                  <a:pt x="138542" y="1008"/>
                  <a:pt x="137936" y="4526"/>
                  <a:pt x="138684" y="6519"/>
                </a:cubicBezTo>
                <a:cubicBezTo>
                  <a:pt x="142449" y="16559"/>
                  <a:pt x="158485" y="15835"/>
                  <a:pt x="169164" y="16806"/>
                </a:cubicBezTo>
                <a:cubicBezTo>
                  <a:pt x="177999" y="17609"/>
                  <a:pt x="186917" y="19407"/>
                  <a:pt x="195072" y="22902"/>
                </a:cubicBezTo>
                <a:cubicBezTo>
                  <a:pt x="198317" y="24293"/>
                  <a:pt x="200296" y="27800"/>
                  <a:pt x="203454" y="29379"/>
                </a:cubicBezTo>
              </a:path>
            </a:pathLst>
          </a:cu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6"/>
          <p:cNvGrpSpPr/>
          <p:nvPr/>
        </p:nvGrpSpPr>
        <p:grpSpPr>
          <a:xfrm rot="-2864756">
            <a:off x="3818411" y="310623"/>
            <a:ext cx="342893" cy="319092"/>
            <a:chOff x="-1003774" y="3010923"/>
            <a:chExt cx="671425" cy="624822"/>
          </a:xfrm>
        </p:grpSpPr>
        <p:sp>
          <p:nvSpPr>
            <p:cNvPr id="17" name="Google Shape;17;p6"/>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6"/>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6"/>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6"/>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6"/>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6"/>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6"/>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6"/>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6"/>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6"/>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6"/>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6"/>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6"/>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6"/>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6"/>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6"/>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6"/>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6"/>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6"/>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6"/>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6"/>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6"/>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6"/>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6"/>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6"/>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6"/>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 name="Google Shape;54;p6"/>
          <p:cNvGrpSpPr/>
          <p:nvPr/>
        </p:nvGrpSpPr>
        <p:grpSpPr>
          <a:xfrm rot="-3364781">
            <a:off x="2587272" y="4690221"/>
            <a:ext cx="342909" cy="319107"/>
            <a:chOff x="-1003774" y="3010923"/>
            <a:chExt cx="671425" cy="624822"/>
          </a:xfrm>
        </p:grpSpPr>
        <p:sp>
          <p:nvSpPr>
            <p:cNvPr id="55" name="Google Shape;55;p6"/>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6"/>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6"/>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6"/>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6"/>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6"/>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6"/>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6"/>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6"/>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6"/>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6"/>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6"/>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6"/>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6"/>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6"/>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6"/>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6"/>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6"/>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6"/>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6"/>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6"/>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6"/>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6"/>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6"/>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6"/>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6"/>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6"/>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6"/>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6"/>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6"/>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6"/>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2"/>
        <p:cNvGrpSpPr/>
        <p:nvPr/>
      </p:nvGrpSpPr>
      <p:grpSpPr>
        <a:xfrm>
          <a:off x="0" y="0"/>
          <a:ext cx="0" cy="0"/>
          <a:chOff x="0" y="0"/>
          <a:chExt cx="0" cy="0"/>
        </a:xfrm>
      </p:grpSpPr>
      <p:pic>
        <p:nvPicPr>
          <p:cNvPr id="93" name="Google Shape;93;p7"/>
          <p:cNvPicPr preferRelativeResize="0"/>
          <p:nvPr/>
        </p:nvPicPr>
        <p:blipFill rotWithShape="1">
          <a:blip r:embed="rId2">
            <a:alphaModFix amt="30000"/>
          </a:blip>
          <a:srcRect/>
          <a:stretch/>
        </p:blipFill>
        <p:spPr>
          <a:xfrm>
            <a:off x="0" y="0"/>
            <a:ext cx="9144000" cy="5143500"/>
          </a:xfrm>
          <a:prstGeom prst="rect">
            <a:avLst/>
          </a:prstGeom>
          <a:noFill/>
          <a:ln>
            <a:noFill/>
          </a:ln>
        </p:spPr>
      </p:pic>
      <p:sp>
        <p:nvSpPr>
          <p:cNvPr id="94" name="Google Shape;94;p7"/>
          <p:cNvSpPr/>
          <p:nvPr/>
        </p:nvSpPr>
        <p:spPr>
          <a:xfrm>
            <a:off x="8689506" y="1879788"/>
            <a:ext cx="492825" cy="3259375"/>
          </a:xfrm>
          <a:custGeom>
            <a:avLst/>
            <a:gdLst/>
            <a:ahLst/>
            <a:cxnLst/>
            <a:rect l="l" t="t" r="r" b="b"/>
            <a:pathLst>
              <a:path w="19713" h="130375" extrusionOk="0">
                <a:moveTo>
                  <a:pt x="18951" y="130375"/>
                </a:moveTo>
                <a:cubicBezTo>
                  <a:pt x="12501" y="119625"/>
                  <a:pt x="8009" y="106145"/>
                  <a:pt x="10188" y="93799"/>
                </a:cubicBezTo>
                <a:cubicBezTo>
                  <a:pt x="11661" y="85449"/>
                  <a:pt x="18821" y="77778"/>
                  <a:pt x="17427" y="69415"/>
                </a:cubicBezTo>
                <a:cubicBezTo>
                  <a:pt x="15545" y="58123"/>
                  <a:pt x="7136" y="48421"/>
                  <a:pt x="5997" y="37030"/>
                </a:cubicBezTo>
                <a:cubicBezTo>
                  <a:pt x="4792" y="24982"/>
                  <a:pt x="17606" y="9396"/>
                  <a:pt x="9045" y="835"/>
                </a:cubicBezTo>
                <a:cubicBezTo>
                  <a:pt x="4426" y="-3784"/>
                  <a:pt x="-1302" y="12024"/>
                  <a:pt x="282" y="18361"/>
                </a:cubicBezTo>
                <a:cubicBezTo>
                  <a:pt x="1415" y="22895"/>
                  <a:pt x="5959" y="27118"/>
                  <a:pt x="10569" y="27886"/>
                </a:cubicBezTo>
                <a:cubicBezTo>
                  <a:pt x="14182" y="28488"/>
                  <a:pt x="17123" y="24380"/>
                  <a:pt x="19713" y="21790"/>
                </a:cubicBezTo>
              </a:path>
            </a:pathLst>
          </a:cu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7"/>
          <p:cNvSpPr txBox="1">
            <a:spLocks noGrp="1"/>
          </p:cNvSpPr>
          <p:nvPr>
            <p:ph type="title"/>
          </p:nvPr>
        </p:nvSpPr>
        <p:spPr>
          <a:xfrm>
            <a:off x="1922990" y="1541666"/>
            <a:ext cx="2305500" cy="365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700">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97" name="Google Shape;97;p7"/>
          <p:cNvSpPr txBox="1">
            <a:spLocks noGrp="1"/>
          </p:cNvSpPr>
          <p:nvPr>
            <p:ph type="subTitle" idx="1"/>
          </p:nvPr>
        </p:nvSpPr>
        <p:spPr>
          <a:xfrm>
            <a:off x="1922990" y="1935908"/>
            <a:ext cx="23055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a:endParaRPr/>
          </a:p>
        </p:txBody>
      </p:sp>
      <p:sp>
        <p:nvSpPr>
          <p:cNvPr id="98" name="Google Shape;98;p7"/>
          <p:cNvSpPr txBox="1">
            <a:spLocks noGrp="1"/>
          </p:cNvSpPr>
          <p:nvPr>
            <p:ph type="title" idx="2"/>
          </p:nvPr>
        </p:nvSpPr>
        <p:spPr>
          <a:xfrm>
            <a:off x="5945138" y="1541666"/>
            <a:ext cx="2305500" cy="365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700">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99" name="Google Shape;99;p7"/>
          <p:cNvSpPr txBox="1">
            <a:spLocks noGrp="1"/>
          </p:cNvSpPr>
          <p:nvPr>
            <p:ph type="subTitle" idx="3"/>
          </p:nvPr>
        </p:nvSpPr>
        <p:spPr>
          <a:xfrm>
            <a:off x="5945138" y="1935908"/>
            <a:ext cx="23055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a:endParaRPr/>
          </a:p>
        </p:txBody>
      </p:sp>
      <p:sp>
        <p:nvSpPr>
          <p:cNvPr id="100" name="Google Shape;100;p7"/>
          <p:cNvSpPr txBox="1">
            <a:spLocks noGrp="1"/>
          </p:cNvSpPr>
          <p:nvPr>
            <p:ph type="title" idx="4"/>
          </p:nvPr>
        </p:nvSpPr>
        <p:spPr>
          <a:xfrm>
            <a:off x="1922990" y="3180616"/>
            <a:ext cx="2305500" cy="365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700">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01" name="Google Shape;101;p7"/>
          <p:cNvSpPr txBox="1">
            <a:spLocks noGrp="1"/>
          </p:cNvSpPr>
          <p:nvPr>
            <p:ph type="subTitle" idx="5"/>
          </p:nvPr>
        </p:nvSpPr>
        <p:spPr>
          <a:xfrm>
            <a:off x="1922990" y="3574898"/>
            <a:ext cx="23055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a:endParaRPr/>
          </a:p>
        </p:txBody>
      </p:sp>
      <p:sp>
        <p:nvSpPr>
          <p:cNvPr id="102" name="Google Shape;102;p7"/>
          <p:cNvSpPr txBox="1">
            <a:spLocks noGrp="1"/>
          </p:cNvSpPr>
          <p:nvPr>
            <p:ph type="title" idx="6"/>
          </p:nvPr>
        </p:nvSpPr>
        <p:spPr>
          <a:xfrm>
            <a:off x="5945138" y="3180578"/>
            <a:ext cx="2305500" cy="365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700">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03" name="Google Shape;103;p7"/>
          <p:cNvSpPr txBox="1">
            <a:spLocks noGrp="1"/>
          </p:cNvSpPr>
          <p:nvPr>
            <p:ph type="subTitle" idx="7"/>
          </p:nvPr>
        </p:nvSpPr>
        <p:spPr>
          <a:xfrm>
            <a:off x="5945138" y="3574860"/>
            <a:ext cx="23055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a:endParaRPr/>
          </a:p>
        </p:txBody>
      </p:sp>
      <p:sp>
        <p:nvSpPr>
          <p:cNvPr id="104" name="Google Shape;104;p7"/>
          <p:cNvSpPr txBox="1">
            <a:spLocks noGrp="1"/>
          </p:cNvSpPr>
          <p:nvPr>
            <p:ph type="title" idx="8"/>
          </p:nvPr>
        </p:nvSpPr>
        <p:spPr>
          <a:xfrm>
            <a:off x="967765" y="1757381"/>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5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5" name="Google Shape;105;p7"/>
          <p:cNvSpPr txBox="1">
            <a:spLocks noGrp="1"/>
          </p:cNvSpPr>
          <p:nvPr>
            <p:ph type="title" idx="9"/>
          </p:nvPr>
        </p:nvSpPr>
        <p:spPr>
          <a:xfrm>
            <a:off x="967776" y="3396348"/>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5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6" name="Google Shape;106;p7"/>
          <p:cNvSpPr txBox="1">
            <a:spLocks noGrp="1"/>
          </p:cNvSpPr>
          <p:nvPr>
            <p:ph type="title" idx="13"/>
          </p:nvPr>
        </p:nvSpPr>
        <p:spPr>
          <a:xfrm>
            <a:off x="4983009" y="1757381"/>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5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7" name="Google Shape;107;p7"/>
          <p:cNvSpPr txBox="1">
            <a:spLocks noGrp="1"/>
          </p:cNvSpPr>
          <p:nvPr>
            <p:ph type="title" idx="14"/>
          </p:nvPr>
        </p:nvSpPr>
        <p:spPr>
          <a:xfrm>
            <a:off x="4987540" y="3396348"/>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5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8" name="Google Shape;108;p7"/>
          <p:cNvSpPr txBox="1">
            <a:spLocks noGrp="1"/>
          </p:cNvSpPr>
          <p:nvPr>
            <p:ph type="title" idx="15"/>
          </p:nvPr>
        </p:nvSpPr>
        <p:spPr>
          <a:xfrm>
            <a:off x="720000" y="539500"/>
            <a:ext cx="7704000" cy="45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a:endParaRPr/>
          </a:p>
        </p:txBody>
      </p:sp>
      <p:sp>
        <p:nvSpPr>
          <p:cNvPr id="109" name="Google Shape;109;p7"/>
          <p:cNvSpPr/>
          <p:nvPr/>
        </p:nvSpPr>
        <p:spPr>
          <a:xfrm>
            <a:off x="-47400" y="14725"/>
            <a:ext cx="1285875" cy="2533650"/>
          </a:xfrm>
          <a:custGeom>
            <a:avLst/>
            <a:gdLst/>
            <a:ahLst/>
            <a:cxnLst/>
            <a:rect l="l" t="t" r="r" b="b"/>
            <a:pathLst>
              <a:path w="51435" h="101346" extrusionOk="0">
                <a:moveTo>
                  <a:pt x="51435" y="0"/>
                </a:moveTo>
                <a:cubicBezTo>
                  <a:pt x="44705" y="1683"/>
                  <a:pt x="36548" y="2832"/>
                  <a:pt x="32385" y="8382"/>
                </a:cubicBezTo>
                <a:cubicBezTo>
                  <a:pt x="27211" y="15280"/>
                  <a:pt x="32472" y="26422"/>
                  <a:pt x="28194" y="33909"/>
                </a:cubicBezTo>
                <a:cubicBezTo>
                  <a:pt x="23708" y="41760"/>
                  <a:pt x="16138" y="48580"/>
                  <a:pt x="14859" y="57531"/>
                </a:cubicBezTo>
                <a:cubicBezTo>
                  <a:pt x="13725" y="65468"/>
                  <a:pt x="17955" y="73673"/>
                  <a:pt x="16383" y="81534"/>
                </a:cubicBezTo>
                <a:cubicBezTo>
                  <a:pt x="14702" y="89937"/>
                  <a:pt x="8130" y="98636"/>
                  <a:pt x="0" y="101346"/>
                </a:cubicBezTo>
              </a:path>
            </a:pathLst>
          </a:cu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7"/>
          <p:cNvGrpSpPr/>
          <p:nvPr/>
        </p:nvGrpSpPr>
        <p:grpSpPr>
          <a:xfrm rot="3446927">
            <a:off x="608396" y="176059"/>
            <a:ext cx="342918" cy="319115"/>
            <a:chOff x="-1003774" y="3010923"/>
            <a:chExt cx="671425" cy="624822"/>
          </a:xfrm>
        </p:grpSpPr>
        <p:sp>
          <p:nvSpPr>
            <p:cNvPr id="111" name="Google Shape;111;p7"/>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7"/>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7"/>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7"/>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7"/>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7"/>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7"/>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7"/>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7"/>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7"/>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7"/>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7"/>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7"/>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7"/>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7"/>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7"/>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7"/>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7"/>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7"/>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7"/>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7"/>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7"/>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7"/>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7"/>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7"/>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7"/>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7"/>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7"/>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7"/>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7"/>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7"/>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7"/>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7"/>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7"/>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7"/>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7"/>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7"/>
          <p:cNvGrpSpPr/>
          <p:nvPr/>
        </p:nvGrpSpPr>
        <p:grpSpPr>
          <a:xfrm>
            <a:off x="7779611" y="371269"/>
            <a:ext cx="1073603" cy="1003212"/>
            <a:chOff x="10715325" y="1566575"/>
            <a:chExt cx="934950" cy="873650"/>
          </a:xfrm>
        </p:grpSpPr>
        <p:sp>
          <p:nvSpPr>
            <p:cNvPr id="149" name="Google Shape;149;p7"/>
            <p:cNvSpPr/>
            <p:nvPr/>
          </p:nvSpPr>
          <p:spPr>
            <a:xfrm>
              <a:off x="10810900" y="1566575"/>
              <a:ext cx="672650" cy="605125"/>
            </a:xfrm>
            <a:custGeom>
              <a:avLst/>
              <a:gdLst/>
              <a:ahLst/>
              <a:cxnLst/>
              <a:rect l="l" t="t" r="r" b="b"/>
              <a:pathLst>
                <a:path w="26906" h="24205" extrusionOk="0">
                  <a:moveTo>
                    <a:pt x="25326" y="12819"/>
                  </a:moveTo>
                  <a:lnTo>
                    <a:pt x="25451" y="13089"/>
                  </a:lnTo>
                  <a:lnTo>
                    <a:pt x="25555" y="13359"/>
                  </a:lnTo>
                  <a:lnTo>
                    <a:pt x="25638" y="13629"/>
                  </a:lnTo>
                  <a:lnTo>
                    <a:pt x="25700" y="13899"/>
                  </a:lnTo>
                  <a:lnTo>
                    <a:pt x="25721" y="14170"/>
                  </a:lnTo>
                  <a:lnTo>
                    <a:pt x="25742" y="14440"/>
                  </a:lnTo>
                  <a:lnTo>
                    <a:pt x="25742" y="14710"/>
                  </a:lnTo>
                  <a:lnTo>
                    <a:pt x="25742" y="14959"/>
                  </a:lnTo>
                  <a:lnTo>
                    <a:pt x="25700" y="15229"/>
                  </a:lnTo>
                  <a:lnTo>
                    <a:pt x="25659" y="15499"/>
                  </a:lnTo>
                  <a:lnTo>
                    <a:pt x="25534" y="16039"/>
                  </a:lnTo>
                  <a:lnTo>
                    <a:pt x="25347" y="16559"/>
                  </a:lnTo>
                  <a:lnTo>
                    <a:pt x="25139" y="17099"/>
                  </a:lnTo>
                  <a:lnTo>
                    <a:pt x="24973" y="16850"/>
                  </a:lnTo>
                  <a:lnTo>
                    <a:pt x="24848" y="16580"/>
                  </a:lnTo>
                  <a:lnTo>
                    <a:pt x="24807" y="16455"/>
                  </a:lnTo>
                  <a:lnTo>
                    <a:pt x="24786" y="16309"/>
                  </a:lnTo>
                  <a:lnTo>
                    <a:pt x="24765" y="16164"/>
                  </a:lnTo>
                  <a:lnTo>
                    <a:pt x="24765" y="16039"/>
                  </a:lnTo>
                  <a:lnTo>
                    <a:pt x="24807" y="15271"/>
                  </a:lnTo>
                  <a:lnTo>
                    <a:pt x="24848" y="14876"/>
                  </a:lnTo>
                  <a:lnTo>
                    <a:pt x="24911" y="14502"/>
                  </a:lnTo>
                  <a:lnTo>
                    <a:pt x="24994" y="14086"/>
                  </a:lnTo>
                  <a:lnTo>
                    <a:pt x="25098" y="13671"/>
                  </a:lnTo>
                  <a:lnTo>
                    <a:pt x="25326" y="12819"/>
                  </a:lnTo>
                  <a:close/>
                  <a:moveTo>
                    <a:pt x="9204" y="0"/>
                  </a:moveTo>
                  <a:lnTo>
                    <a:pt x="8955" y="21"/>
                  </a:lnTo>
                  <a:lnTo>
                    <a:pt x="9266" y="229"/>
                  </a:lnTo>
                  <a:lnTo>
                    <a:pt x="9453" y="374"/>
                  </a:lnTo>
                  <a:lnTo>
                    <a:pt x="9619" y="519"/>
                  </a:lnTo>
                  <a:lnTo>
                    <a:pt x="9765" y="686"/>
                  </a:lnTo>
                  <a:lnTo>
                    <a:pt x="9890" y="873"/>
                  </a:lnTo>
                  <a:lnTo>
                    <a:pt x="9993" y="1060"/>
                  </a:lnTo>
                  <a:lnTo>
                    <a:pt x="10076" y="1267"/>
                  </a:lnTo>
                  <a:lnTo>
                    <a:pt x="10118" y="1496"/>
                  </a:lnTo>
                  <a:lnTo>
                    <a:pt x="10118" y="1745"/>
                  </a:lnTo>
                  <a:lnTo>
                    <a:pt x="10097" y="1932"/>
                  </a:lnTo>
                  <a:lnTo>
                    <a:pt x="10056" y="2098"/>
                  </a:lnTo>
                  <a:lnTo>
                    <a:pt x="9993" y="2265"/>
                  </a:lnTo>
                  <a:lnTo>
                    <a:pt x="9890" y="2389"/>
                  </a:lnTo>
                  <a:lnTo>
                    <a:pt x="9786" y="2514"/>
                  </a:lnTo>
                  <a:lnTo>
                    <a:pt x="9640" y="2597"/>
                  </a:lnTo>
                  <a:lnTo>
                    <a:pt x="9474" y="2659"/>
                  </a:lnTo>
                  <a:lnTo>
                    <a:pt x="9287" y="2680"/>
                  </a:lnTo>
                  <a:lnTo>
                    <a:pt x="9038" y="2701"/>
                  </a:lnTo>
                  <a:lnTo>
                    <a:pt x="8788" y="2680"/>
                  </a:lnTo>
                  <a:lnTo>
                    <a:pt x="8539" y="2659"/>
                  </a:lnTo>
                  <a:lnTo>
                    <a:pt x="8290" y="2618"/>
                  </a:lnTo>
                  <a:lnTo>
                    <a:pt x="7833" y="2556"/>
                  </a:lnTo>
                  <a:lnTo>
                    <a:pt x="7355" y="2535"/>
                  </a:lnTo>
                  <a:lnTo>
                    <a:pt x="7126" y="2535"/>
                  </a:lnTo>
                  <a:lnTo>
                    <a:pt x="6898" y="2556"/>
                  </a:lnTo>
                  <a:lnTo>
                    <a:pt x="6648" y="2597"/>
                  </a:lnTo>
                  <a:lnTo>
                    <a:pt x="6420" y="2659"/>
                  </a:lnTo>
                  <a:lnTo>
                    <a:pt x="6212" y="2680"/>
                  </a:lnTo>
                  <a:lnTo>
                    <a:pt x="6004" y="2701"/>
                  </a:lnTo>
                  <a:lnTo>
                    <a:pt x="5568" y="2722"/>
                  </a:lnTo>
                  <a:lnTo>
                    <a:pt x="4820" y="2722"/>
                  </a:lnTo>
                  <a:lnTo>
                    <a:pt x="4446" y="2743"/>
                  </a:lnTo>
                  <a:lnTo>
                    <a:pt x="4093" y="2784"/>
                  </a:lnTo>
                  <a:lnTo>
                    <a:pt x="3719" y="2846"/>
                  </a:lnTo>
                  <a:lnTo>
                    <a:pt x="3366" y="2930"/>
                  </a:lnTo>
                  <a:lnTo>
                    <a:pt x="2992" y="3033"/>
                  </a:lnTo>
                  <a:lnTo>
                    <a:pt x="2639" y="3158"/>
                  </a:lnTo>
                  <a:lnTo>
                    <a:pt x="2514" y="3220"/>
                  </a:lnTo>
                  <a:lnTo>
                    <a:pt x="2389" y="3241"/>
                  </a:lnTo>
                  <a:lnTo>
                    <a:pt x="2244" y="3262"/>
                  </a:lnTo>
                  <a:lnTo>
                    <a:pt x="2119" y="3283"/>
                  </a:lnTo>
                  <a:lnTo>
                    <a:pt x="1995" y="3262"/>
                  </a:lnTo>
                  <a:lnTo>
                    <a:pt x="1870" y="3262"/>
                  </a:lnTo>
                  <a:lnTo>
                    <a:pt x="1766" y="3220"/>
                  </a:lnTo>
                  <a:lnTo>
                    <a:pt x="1641" y="3179"/>
                  </a:lnTo>
                  <a:lnTo>
                    <a:pt x="1537" y="3117"/>
                  </a:lnTo>
                  <a:lnTo>
                    <a:pt x="1434" y="3054"/>
                  </a:lnTo>
                  <a:lnTo>
                    <a:pt x="1330" y="2950"/>
                  </a:lnTo>
                  <a:lnTo>
                    <a:pt x="1226" y="2867"/>
                  </a:lnTo>
                  <a:lnTo>
                    <a:pt x="1143" y="2763"/>
                  </a:lnTo>
                  <a:lnTo>
                    <a:pt x="1060" y="2639"/>
                  </a:lnTo>
                  <a:lnTo>
                    <a:pt x="914" y="2348"/>
                  </a:lnTo>
                  <a:lnTo>
                    <a:pt x="852" y="2182"/>
                  </a:lnTo>
                  <a:lnTo>
                    <a:pt x="810" y="2015"/>
                  </a:lnTo>
                  <a:lnTo>
                    <a:pt x="810" y="1849"/>
                  </a:lnTo>
                  <a:lnTo>
                    <a:pt x="831" y="1683"/>
                  </a:lnTo>
                  <a:lnTo>
                    <a:pt x="893" y="1538"/>
                  </a:lnTo>
                  <a:lnTo>
                    <a:pt x="977" y="1392"/>
                  </a:lnTo>
                  <a:lnTo>
                    <a:pt x="1060" y="1267"/>
                  </a:lnTo>
                  <a:lnTo>
                    <a:pt x="1184" y="1122"/>
                  </a:lnTo>
                  <a:lnTo>
                    <a:pt x="1579" y="769"/>
                  </a:lnTo>
                  <a:lnTo>
                    <a:pt x="1413" y="810"/>
                  </a:lnTo>
                  <a:lnTo>
                    <a:pt x="1267" y="873"/>
                  </a:lnTo>
                  <a:lnTo>
                    <a:pt x="1101" y="935"/>
                  </a:lnTo>
                  <a:lnTo>
                    <a:pt x="956" y="1018"/>
                  </a:lnTo>
                  <a:lnTo>
                    <a:pt x="810" y="1101"/>
                  </a:lnTo>
                  <a:lnTo>
                    <a:pt x="686" y="1205"/>
                  </a:lnTo>
                  <a:lnTo>
                    <a:pt x="457" y="1413"/>
                  </a:lnTo>
                  <a:lnTo>
                    <a:pt x="353" y="1538"/>
                  </a:lnTo>
                  <a:lnTo>
                    <a:pt x="270" y="1662"/>
                  </a:lnTo>
                  <a:lnTo>
                    <a:pt x="187" y="1808"/>
                  </a:lnTo>
                  <a:lnTo>
                    <a:pt x="125" y="1932"/>
                  </a:lnTo>
                  <a:lnTo>
                    <a:pt x="62" y="2078"/>
                  </a:lnTo>
                  <a:lnTo>
                    <a:pt x="21" y="2223"/>
                  </a:lnTo>
                  <a:lnTo>
                    <a:pt x="0" y="2369"/>
                  </a:lnTo>
                  <a:lnTo>
                    <a:pt x="0" y="2514"/>
                  </a:lnTo>
                  <a:lnTo>
                    <a:pt x="0" y="2680"/>
                  </a:lnTo>
                  <a:lnTo>
                    <a:pt x="21" y="2846"/>
                  </a:lnTo>
                  <a:lnTo>
                    <a:pt x="42" y="3013"/>
                  </a:lnTo>
                  <a:lnTo>
                    <a:pt x="104" y="3179"/>
                  </a:lnTo>
                  <a:lnTo>
                    <a:pt x="145" y="3345"/>
                  </a:lnTo>
                  <a:lnTo>
                    <a:pt x="229" y="3490"/>
                  </a:lnTo>
                  <a:lnTo>
                    <a:pt x="312" y="3636"/>
                  </a:lnTo>
                  <a:lnTo>
                    <a:pt x="416" y="3781"/>
                  </a:lnTo>
                  <a:lnTo>
                    <a:pt x="540" y="3927"/>
                  </a:lnTo>
                  <a:lnTo>
                    <a:pt x="665" y="4051"/>
                  </a:lnTo>
                  <a:lnTo>
                    <a:pt x="810" y="4176"/>
                  </a:lnTo>
                  <a:lnTo>
                    <a:pt x="977" y="4280"/>
                  </a:lnTo>
                  <a:lnTo>
                    <a:pt x="1163" y="4384"/>
                  </a:lnTo>
                  <a:lnTo>
                    <a:pt x="1371" y="4467"/>
                  </a:lnTo>
                  <a:lnTo>
                    <a:pt x="1579" y="4550"/>
                  </a:lnTo>
                  <a:lnTo>
                    <a:pt x="1808" y="4633"/>
                  </a:lnTo>
                  <a:lnTo>
                    <a:pt x="1330" y="5256"/>
                  </a:lnTo>
                  <a:lnTo>
                    <a:pt x="1558" y="5360"/>
                  </a:lnTo>
                  <a:lnTo>
                    <a:pt x="1350" y="5568"/>
                  </a:lnTo>
                  <a:lnTo>
                    <a:pt x="1579" y="5755"/>
                  </a:lnTo>
                  <a:lnTo>
                    <a:pt x="1828" y="5901"/>
                  </a:lnTo>
                  <a:lnTo>
                    <a:pt x="2078" y="6004"/>
                  </a:lnTo>
                  <a:lnTo>
                    <a:pt x="2327" y="6067"/>
                  </a:lnTo>
                  <a:lnTo>
                    <a:pt x="2597" y="6088"/>
                  </a:lnTo>
                  <a:lnTo>
                    <a:pt x="3158" y="6088"/>
                  </a:lnTo>
                  <a:lnTo>
                    <a:pt x="3428" y="6046"/>
                  </a:lnTo>
                  <a:lnTo>
                    <a:pt x="3470" y="6482"/>
                  </a:lnTo>
                  <a:lnTo>
                    <a:pt x="3511" y="7085"/>
                  </a:lnTo>
                  <a:lnTo>
                    <a:pt x="3553" y="7667"/>
                  </a:lnTo>
                  <a:lnTo>
                    <a:pt x="3636" y="8269"/>
                  </a:lnTo>
                  <a:lnTo>
                    <a:pt x="3740" y="8851"/>
                  </a:lnTo>
                  <a:lnTo>
                    <a:pt x="3864" y="9433"/>
                  </a:lnTo>
                  <a:lnTo>
                    <a:pt x="4010" y="9993"/>
                  </a:lnTo>
                  <a:lnTo>
                    <a:pt x="4176" y="10575"/>
                  </a:lnTo>
                  <a:lnTo>
                    <a:pt x="4342" y="11136"/>
                  </a:lnTo>
                  <a:lnTo>
                    <a:pt x="4425" y="11385"/>
                  </a:lnTo>
                  <a:lnTo>
                    <a:pt x="4488" y="11635"/>
                  </a:lnTo>
                  <a:lnTo>
                    <a:pt x="4529" y="11863"/>
                  </a:lnTo>
                  <a:lnTo>
                    <a:pt x="4550" y="12113"/>
                  </a:lnTo>
                  <a:lnTo>
                    <a:pt x="4571" y="12611"/>
                  </a:lnTo>
                  <a:lnTo>
                    <a:pt x="4550" y="13110"/>
                  </a:lnTo>
                  <a:lnTo>
                    <a:pt x="4550" y="13401"/>
                  </a:lnTo>
                  <a:lnTo>
                    <a:pt x="4550" y="13692"/>
                  </a:lnTo>
                  <a:lnTo>
                    <a:pt x="4592" y="13983"/>
                  </a:lnTo>
                  <a:lnTo>
                    <a:pt x="4633" y="14273"/>
                  </a:lnTo>
                  <a:lnTo>
                    <a:pt x="4716" y="14543"/>
                  </a:lnTo>
                  <a:lnTo>
                    <a:pt x="4799" y="14814"/>
                  </a:lnTo>
                  <a:lnTo>
                    <a:pt x="4986" y="15354"/>
                  </a:lnTo>
                  <a:lnTo>
                    <a:pt x="5256" y="15977"/>
                  </a:lnTo>
                  <a:lnTo>
                    <a:pt x="5527" y="16580"/>
                  </a:lnTo>
                  <a:lnTo>
                    <a:pt x="5817" y="17182"/>
                  </a:lnTo>
                  <a:lnTo>
                    <a:pt x="6067" y="17785"/>
                  </a:lnTo>
                  <a:lnTo>
                    <a:pt x="6171" y="18075"/>
                  </a:lnTo>
                  <a:lnTo>
                    <a:pt x="6274" y="18346"/>
                  </a:lnTo>
                  <a:lnTo>
                    <a:pt x="6420" y="18927"/>
                  </a:lnTo>
                  <a:lnTo>
                    <a:pt x="6732" y="19925"/>
                  </a:lnTo>
                  <a:lnTo>
                    <a:pt x="6877" y="20423"/>
                  </a:lnTo>
                  <a:lnTo>
                    <a:pt x="7064" y="20922"/>
                  </a:lnTo>
                  <a:lnTo>
                    <a:pt x="7189" y="21317"/>
                  </a:lnTo>
                  <a:lnTo>
                    <a:pt x="7272" y="21732"/>
                  </a:lnTo>
                  <a:lnTo>
                    <a:pt x="7334" y="22148"/>
                  </a:lnTo>
                  <a:lnTo>
                    <a:pt x="7355" y="22563"/>
                  </a:lnTo>
                  <a:lnTo>
                    <a:pt x="7334" y="22979"/>
                  </a:lnTo>
                  <a:lnTo>
                    <a:pt x="7292" y="23394"/>
                  </a:lnTo>
                  <a:lnTo>
                    <a:pt x="7209" y="23810"/>
                  </a:lnTo>
                  <a:lnTo>
                    <a:pt x="7105" y="24204"/>
                  </a:lnTo>
                  <a:lnTo>
                    <a:pt x="8643" y="24080"/>
                  </a:lnTo>
                  <a:lnTo>
                    <a:pt x="8498" y="23644"/>
                  </a:lnTo>
                  <a:lnTo>
                    <a:pt x="8726" y="23581"/>
                  </a:lnTo>
                  <a:lnTo>
                    <a:pt x="8643" y="23290"/>
                  </a:lnTo>
                  <a:lnTo>
                    <a:pt x="8581" y="22999"/>
                  </a:lnTo>
                  <a:lnTo>
                    <a:pt x="8477" y="22625"/>
                  </a:lnTo>
                  <a:lnTo>
                    <a:pt x="8394" y="22251"/>
                  </a:lnTo>
                  <a:lnTo>
                    <a:pt x="8311" y="21878"/>
                  </a:lnTo>
                  <a:lnTo>
                    <a:pt x="8269" y="21504"/>
                  </a:lnTo>
                  <a:lnTo>
                    <a:pt x="8248" y="21130"/>
                  </a:lnTo>
                  <a:lnTo>
                    <a:pt x="8227" y="20756"/>
                  </a:lnTo>
                  <a:lnTo>
                    <a:pt x="8248" y="20382"/>
                  </a:lnTo>
                  <a:lnTo>
                    <a:pt x="8290" y="19987"/>
                  </a:lnTo>
                  <a:lnTo>
                    <a:pt x="8290" y="19821"/>
                  </a:lnTo>
                  <a:lnTo>
                    <a:pt x="8269" y="19634"/>
                  </a:lnTo>
                  <a:lnTo>
                    <a:pt x="8227" y="19280"/>
                  </a:lnTo>
                  <a:lnTo>
                    <a:pt x="8103" y="17888"/>
                  </a:lnTo>
                  <a:lnTo>
                    <a:pt x="8290" y="17972"/>
                  </a:lnTo>
                  <a:lnTo>
                    <a:pt x="8414" y="18055"/>
                  </a:lnTo>
                  <a:lnTo>
                    <a:pt x="8705" y="18242"/>
                  </a:lnTo>
                  <a:lnTo>
                    <a:pt x="8996" y="18429"/>
                  </a:lnTo>
                  <a:lnTo>
                    <a:pt x="9142" y="18491"/>
                  </a:lnTo>
                  <a:lnTo>
                    <a:pt x="9266" y="18533"/>
                  </a:lnTo>
                  <a:lnTo>
                    <a:pt x="9391" y="18574"/>
                  </a:lnTo>
                  <a:lnTo>
                    <a:pt x="9640" y="18574"/>
                  </a:lnTo>
                  <a:lnTo>
                    <a:pt x="9765" y="18533"/>
                  </a:lnTo>
                  <a:lnTo>
                    <a:pt x="9890" y="18491"/>
                  </a:lnTo>
                  <a:lnTo>
                    <a:pt x="10014" y="18408"/>
                  </a:lnTo>
                  <a:lnTo>
                    <a:pt x="10222" y="18262"/>
                  </a:lnTo>
                  <a:lnTo>
                    <a:pt x="10430" y="18096"/>
                  </a:lnTo>
                  <a:lnTo>
                    <a:pt x="10845" y="17764"/>
                  </a:lnTo>
                  <a:lnTo>
                    <a:pt x="11095" y="17577"/>
                  </a:lnTo>
                  <a:lnTo>
                    <a:pt x="11178" y="17577"/>
                  </a:lnTo>
                  <a:lnTo>
                    <a:pt x="11219" y="18117"/>
                  </a:lnTo>
                  <a:lnTo>
                    <a:pt x="11240" y="18387"/>
                  </a:lnTo>
                  <a:lnTo>
                    <a:pt x="11282" y="18657"/>
                  </a:lnTo>
                  <a:lnTo>
                    <a:pt x="11385" y="19073"/>
                  </a:lnTo>
                  <a:lnTo>
                    <a:pt x="11469" y="19467"/>
                  </a:lnTo>
                  <a:lnTo>
                    <a:pt x="11676" y="20278"/>
                  </a:lnTo>
                  <a:lnTo>
                    <a:pt x="11759" y="20631"/>
                  </a:lnTo>
                  <a:lnTo>
                    <a:pt x="11801" y="21005"/>
                  </a:lnTo>
                  <a:lnTo>
                    <a:pt x="11822" y="21358"/>
                  </a:lnTo>
                  <a:lnTo>
                    <a:pt x="11842" y="21711"/>
                  </a:lnTo>
                  <a:lnTo>
                    <a:pt x="11822" y="22065"/>
                  </a:lnTo>
                  <a:lnTo>
                    <a:pt x="11801" y="22438"/>
                  </a:lnTo>
                  <a:lnTo>
                    <a:pt x="11759" y="22792"/>
                  </a:lnTo>
                  <a:lnTo>
                    <a:pt x="11697" y="23145"/>
                  </a:lnTo>
                  <a:lnTo>
                    <a:pt x="11593" y="23831"/>
                  </a:lnTo>
                  <a:lnTo>
                    <a:pt x="12985" y="23706"/>
                  </a:lnTo>
                  <a:lnTo>
                    <a:pt x="12944" y="23394"/>
                  </a:lnTo>
                  <a:lnTo>
                    <a:pt x="12944" y="23311"/>
                  </a:lnTo>
                  <a:lnTo>
                    <a:pt x="12964" y="23270"/>
                  </a:lnTo>
                  <a:lnTo>
                    <a:pt x="12964" y="23249"/>
                  </a:lnTo>
                  <a:lnTo>
                    <a:pt x="13068" y="23186"/>
                  </a:lnTo>
                  <a:lnTo>
                    <a:pt x="13110" y="23124"/>
                  </a:lnTo>
                  <a:lnTo>
                    <a:pt x="13151" y="23062"/>
                  </a:lnTo>
                  <a:lnTo>
                    <a:pt x="13151" y="22979"/>
                  </a:lnTo>
                  <a:lnTo>
                    <a:pt x="13110" y="22812"/>
                  </a:lnTo>
                  <a:lnTo>
                    <a:pt x="13068" y="22667"/>
                  </a:lnTo>
                  <a:lnTo>
                    <a:pt x="12964" y="22023"/>
                  </a:lnTo>
                  <a:lnTo>
                    <a:pt x="12923" y="21711"/>
                  </a:lnTo>
                  <a:lnTo>
                    <a:pt x="12902" y="21379"/>
                  </a:lnTo>
                  <a:lnTo>
                    <a:pt x="12902" y="21046"/>
                  </a:lnTo>
                  <a:lnTo>
                    <a:pt x="12902" y="20735"/>
                  </a:lnTo>
                  <a:lnTo>
                    <a:pt x="12923" y="20402"/>
                  </a:lnTo>
                  <a:lnTo>
                    <a:pt x="12964" y="20070"/>
                  </a:lnTo>
                  <a:lnTo>
                    <a:pt x="13131" y="19239"/>
                  </a:lnTo>
                  <a:lnTo>
                    <a:pt x="13276" y="18408"/>
                  </a:lnTo>
                  <a:lnTo>
                    <a:pt x="13338" y="18013"/>
                  </a:lnTo>
                  <a:lnTo>
                    <a:pt x="13359" y="17598"/>
                  </a:lnTo>
                  <a:lnTo>
                    <a:pt x="13380" y="17514"/>
                  </a:lnTo>
                  <a:lnTo>
                    <a:pt x="13421" y="17431"/>
                  </a:lnTo>
                  <a:lnTo>
                    <a:pt x="13484" y="17390"/>
                  </a:lnTo>
                  <a:lnTo>
                    <a:pt x="13588" y="17348"/>
                  </a:lnTo>
                  <a:lnTo>
                    <a:pt x="14377" y="17203"/>
                  </a:lnTo>
                  <a:lnTo>
                    <a:pt x="15167" y="17037"/>
                  </a:lnTo>
                  <a:lnTo>
                    <a:pt x="15458" y="16974"/>
                  </a:lnTo>
                  <a:lnTo>
                    <a:pt x="15748" y="16912"/>
                  </a:lnTo>
                  <a:lnTo>
                    <a:pt x="15977" y="16891"/>
                  </a:lnTo>
                  <a:lnTo>
                    <a:pt x="16185" y="16912"/>
                  </a:lnTo>
                  <a:lnTo>
                    <a:pt x="16372" y="16954"/>
                  </a:lnTo>
                  <a:lnTo>
                    <a:pt x="16517" y="17037"/>
                  </a:lnTo>
                  <a:lnTo>
                    <a:pt x="16663" y="17161"/>
                  </a:lnTo>
                  <a:lnTo>
                    <a:pt x="16766" y="17307"/>
                  </a:lnTo>
                  <a:lnTo>
                    <a:pt x="16850" y="17494"/>
                  </a:lnTo>
                  <a:lnTo>
                    <a:pt x="16912" y="17722"/>
                  </a:lnTo>
                  <a:lnTo>
                    <a:pt x="17182" y="17494"/>
                  </a:lnTo>
                  <a:lnTo>
                    <a:pt x="17452" y="17265"/>
                  </a:lnTo>
                  <a:lnTo>
                    <a:pt x="17743" y="17078"/>
                  </a:lnTo>
                  <a:lnTo>
                    <a:pt x="18055" y="16891"/>
                  </a:lnTo>
                  <a:lnTo>
                    <a:pt x="18117" y="17016"/>
                  </a:lnTo>
                  <a:lnTo>
                    <a:pt x="18158" y="17120"/>
                  </a:lnTo>
                  <a:lnTo>
                    <a:pt x="18491" y="18179"/>
                  </a:lnTo>
                  <a:lnTo>
                    <a:pt x="18636" y="18720"/>
                  </a:lnTo>
                  <a:lnTo>
                    <a:pt x="18782" y="19239"/>
                  </a:lnTo>
                  <a:lnTo>
                    <a:pt x="18865" y="19675"/>
                  </a:lnTo>
                  <a:lnTo>
                    <a:pt x="18886" y="19883"/>
                  </a:lnTo>
                  <a:lnTo>
                    <a:pt x="18886" y="20112"/>
                  </a:lnTo>
                  <a:lnTo>
                    <a:pt x="18886" y="20299"/>
                  </a:lnTo>
                  <a:lnTo>
                    <a:pt x="18865" y="20506"/>
                  </a:lnTo>
                  <a:lnTo>
                    <a:pt x="18844" y="20714"/>
                  </a:lnTo>
                  <a:lnTo>
                    <a:pt x="18782" y="20901"/>
                  </a:lnTo>
                  <a:lnTo>
                    <a:pt x="18719" y="21088"/>
                  </a:lnTo>
                  <a:lnTo>
                    <a:pt x="18657" y="21275"/>
                  </a:lnTo>
                  <a:lnTo>
                    <a:pt x="18574" y="21462"/>
                  </a:lnTo>
                  <a:lnTo>
                    <a:pt x="18470" y="21628"/>
                  </a:lnTo>
                  <a:lnTo>
                    <a:pt x="18345" y="21815"/>
                  </a:lnTo>
                  <a:lnTo>
                    <a:pt x="18200" y="21981"/>
                  </a:lnTo>
                  <a:lnTo>
                    <a:pt x="18055" y="22148"/>
                  </a:lnTo>
                  <a:lnTo>
                    <a:pt x="17888" y="22293"/>
                  </a:lnTo>
                  <a:lnTo>
                    <a:pt x="17784" y="22418"/>
                  </a:lnTo>
                  <a:lnTo>
                    <a:pt x="17701" y="22522"/>
                  </a:lnTo>
                  <a:lnTo>
                    <a:pt x="17639" y="22667"/>
                  </a:lnTo>
                  <a:lnTo>
                    <a:pt x="17577" y="22792"/>
                  </a:lnTo>
                  <a:lnTo>
                    <a:pt x="17494" y="23062"/>
                  </a:lnTo>
                  <a:lnTo>
                    <a:pt x="17411" y="23332"/>
                  </a:lnTo>
                  <a:lnTo>
                    <a:pt x="18948" y="23207"/>
                  </a:lnTo>
                  <a:lnTo>
                    <a:pt x="18969" y="22750"/>
                  </a:lnTo>
                  <a:lnTo>
                    <a:pt x="19239" y="22833"/>
                  </a:lnTo>
                  <a:lnTo>
                    <a:pt x="19280" y="22709"/>
                  </a:lnTo>
                  <a:lnTo>
                    <a:pt x="19322" y="22563"/>
                  </a:lnTo>
                  <a:lnTo>
                    <a:pt x="19384" y="22148"/>
                  </a:lnTo>
                  <a:lnTo>
                    <a:pt x="19447" y="21753"/>
                  </a:lnTo>
                  <a:lnTo>
                    <a:pt x="19550" y="21358"/>
                  </a:lnTo>
                  <a:lnTo>
                    <a:pt x="19654" y="20963"/>
                  </a:lnTo>
                  <a:lnTo>
                    <a:pt x="19800" y="20589"/>
                  </a:lnTo>
                  <a:lnTo>
                    <a:pt x="19945" y="20215"/>
                  </a:lnTo>
                  <a:lnTo>
                    <a:pt x="20132" y="19841"/>
                  </a:lnTo>
                  <a:lnTo>
                    <a:pt x="20319" y="19488"/>
                  </a:lnTo>
                  <a:lnTo>
                    <a:pt x="20402" y="19343"/>
                  </a:lnTo>
                  <a:lnTo>
                    <a:pt x="20444" y="19218"/>
                  </a:lnTo>
                  <a:lnTo>
                    <a:pt x="20485" y="19114"/>
                  </a:lnTo>
                  <a:lnTo>
                    <a:pt x="20506" y="18990"/>
                  </a:lnTo>
                  <a:lnTo>
                    <a:pt x="20527" y="18865"/>
                  </a:lnTo>
                  <a:lnTo>
                    <a:pt x="20506" y="18740"/>
                  </a:lnTo>
                  <a:lnTo>
                    <a:pt x="20485" y="18595"/>
                  </a:lnTo>
                  <a:lnTo>
                    <a:pt x="20444" y="18449"/>
                  </a:lnTo>
                  <a:lnTo>
                    <a:pt x="20402" y="18304"/>
                  </a:lnTo>
                  <a:lnTo>
                    <a:pt x="20361" y="18159"/>
                  </a:lnTo>
                  <a:lnTo>
                    <a:pt x="20361" y="18013"/>
                  </a:lnTo>
                  <a:lnTo>
                    <a:pt x="20361" y="17888"/>
                  </a:lnTo>
                  <a:lnTo>
                    <a:pt x="20382" y="17743"/>
                  </a:lnTo>
                  <a:lnTo>
                    <a:pt x="20402" y="17598"/>
                  </a:lnTo>
                  <a:lnTo>
                    <a:pt x="20485" y="17348"/>
                  </a:lnTo>
                  <a:lnTo>
                    <a:pt x="20631" y="17120"/>
                  </a:lnTo>
                  <a:lnTo>
                    <a:pt x="20797" y="16891"/>
                  </a:lnTo>
                  <a:lnTo>
                    <a:pt x="20984" y="16683"/>
                  </a:lnTo>
                  <a:lnTo>
                    <a:pt x="21213" y="16517"/>
                  </a:lnTo>
                  <a:lnTo>
                    <a:pt x="21254" y="16496"/>
                  </a:lnTo>
                  <a:lnTo>
                    <a:pt x="21337" y="16476"/>
                  </a:lnTo>
                  <a:lnTo>
                    <a:pt x="21337" y="16995"/>
                  </a:lnTo>
                  <a:lnTo>
                    <a:pt x="21358" y="17203"/>
                  </a:lnTo>
                  <a:lnTo>
                    <a:pt x="21420" y="17369"/>
                  </a:lnTo>
                  <a:lnTo>
                    <a:pt x="21483" y="17514"/>
                  </a:lnTo>
                  <a:lnTo>
                    <a:pt x="21587" y="17639"/>
                  </a:lnTo>
                  <a:lnTo>
                    <a:pt x="21690" y="17743"/>
                  </a:lnTo>
                  <a:lnTo>
                    <a:pt x="21836" y="17826"/>
                  </a:lnTo>
                  <a:lnTo>
                    <a:pt x="21981" y="17868"/>
                  </a:lnTo>
                  <a:lnTo>
                    <a:pt x="22127" y="17868"/>
                  </a:lnTo>
                  <a:lnTo>
                    <a:pt x="22314" y="17847"/>
                  </a:lnTo>
                  <a:lnTo>
                    <a:pt x="22501" y="17785"/>
                  </a:lnTo>
                  <a:lnTo>
                    <a:pt x="22646" y="17701"/>
                  </a:lnTo>
                  <a:lnTo>
                    <a:pt x="22771" y="17577"/>
                  </a:lnTo>
                  <a:lnTo>
                    <a:pt x="22875" y="17431"/>
                  </a:lnTo>
                  <a:lnTo>
                    <a:pt x="22958" y="17265"/>
                  </a:lnTo>
                  <a:lnTo>
                    <a:pt x="22999" y="17078"/>
                  </a:lnTo>
                  <a:lnTo>
                    <a:pt x="23020" y="16891"/>
                  </a:lnTo>
                  <a:lnTo>
                    <a:pt x="22999" y="16642"/>
                  </a:lnTo>
                  <a:lnTo>
                    <a:pt x="23062" y="16725"/>
                  </a:lnTo>
                  <a:lnTo>
                    <a:pt x="23124" y="16787"/>
                  </a:lnTo>
                  <a:lnTo>
                    <a:pt x="23394" y="17348"/>
                  </a:lnTo>
                  <a:lnTo>
                    <a:pt x="23498" y="17618"/>
                  </a:lnTo>
                  <a:lnTo>
                    <a:pt x="23602" y="17909"/>
                  </a:lnTo>
                  <a:lnTo>
                    <a:pt x="23706" y="18200"/>
                  </a:lnTo>
                  <a:lnTo>
                    <a:pt x="23789" y="18470"/>
                  </a:lnTo>
                  <a:lnTo>
                    <a:pt x="23913" y="19052"/>
                  </a:lnTo>
                  <a:lnTo>
                    <a:pt x="23976" y="19654"/>
                  </a:lnTo>
                  <a:lnTo>
                    <a:pt x="23997" y="20257"/>
                  </a:lnTo>
                  <a:lnTo>
                    <a:pt x="23976" y="20859"/>
                  </a:lnTo>
                  <a:lnTo>
                    <a:pt x="23913" y="21462"/>
                  </a:lnTo>
                  <a:lnTo>
                    <a:pt x="23872" y="21691"/>
                  </a:lnTo>
                  <a:lnTo>
                    <a:pt x="23789" y="21919"/>
                  </a:lnTo>
                  <a:lnTo>
                    <a:pt x="23643" y="22376"/>
                  </a:lnTo>
                  <a:lnTo>
                    <a:pt x="23519" y="22812"/>
                  </a:lnTo>
                  <a:lnTo>
                    <a:pt x="24952" y="22709"/>
                  </a:lnTo>
                  <a:lnTo>
                    <a:pt x="24911" y="22148"/>
                  </a:lnTo>
                  <a:lnTo>
                    <a:pt x="25181" y="22106"/>
                  </a:lnTo>
                  <a:lnTo>
                    <a:pt x="25077" y="21649"/>
                  </a:lnTo>
                  <a:lnTo>
                    <a:pt x="25035" y="21192"/>
                  </a:lnTo>
                  <a:lnTo>
                    <a:pt x="25015" y="20714"/>
                  </a:lnTo>
                  <a:lnTo>
                    <a:pt x="25015" y="20257"/>
                  </a:lnTo>
                  <a:lnTo>
                    <a:pt x="25056" y="19800"/>
                  </a:lnTo>
                  <a:lnTo>
                    <a:pt x="25118" y="19343"/>
                  </a:lnTo>
                  <a:lnTo>
                    <a:pt x="25222" y="18865"/>
                  </a:lnTo>
                  <a:lnTo>
                    <a:pt x="25326" y="18408"/>
                  </a:lnTo>
                  <a:lnTo>
                    <a:pt x="25638" y="18865"/>
                  </a:lnTo>
                  <a:lnTo>
                    <a:pt x="25783" y="19093"/>
                  </a:lnTo>
                  <a:lnTo>
                    <a:pt x="25970" y="19280"/>
                  </a:lnTo>
                  <a:lnTo>
                    <a:pt x="26157" y="19467"/>
                  </a:lnTo>
                  <a:lnTo>
                    <a:pt x="26365" y="19634"/>
                  </a:lnTo>
                  <a:lnTo>
                    <a:pt x="26614" y="19758"/>
                  </a:lnTo>
                  <a:lnTo>
                    <a:pt x="26905" y="19841"/>
                  </a:lnTo>
                  <a:lnTo>
                    <a:pt x="26843" y="19717"/>
                  </a:lnTo>
                  <a:lnTo>
                    <a:pt x="26801" y="19634"/>
                  </a:lnTo>
                  <a:lnTo>
                    <a:pt x="26614" y="19384"/>
                  </a:lnTo>
                  <a:lnTo>
                    <a:pt x="26469" y="19135"/>
                  </a:lnTo>
                  <a:lnTo>
                    <a:pt x="26365" y="18865"/>
                  </a:lnTo>
                  <a:lnTo>
                    <a:pt x="26303" y="18574"/>
                  </a:lnTo>
                  <a:lnTo>
                    <a:pt x="26282" y="18304"/>
                  </a:lnTo>
                  <a:lnTo>
                    <a:pt x="26282" y="18013"/>
                  </a:lnTo>
                  <a:lnTo>
                    <a:pt x="26303" y="17701"/>
                  </a:lnTo>
                  <a:lnTo>
                    <a:pt x="26344" y="17411"/>
                  </a:lnTo>
                  <a:lnTo>
                    <a:pt x="26469" y="16517"/>
                  </a:lnTo>
                  <a:lnTo>
                    <a:pt x="26552" y="15624"/>
                  </a:lnTo>
                  <a:lnTo>
                    <a:pt x="26573" y="15229"/>
                  </a:lnTo>
                  <a:lnTo>
                    <a:pt x="26573" y="14855"/>
                  </a:lnTo>
                  <a:lnTo>
                    <a:pt x="26511" y="14481"/>
                  </a:lnTo>
                  <a:lnTo>
                    <a:pt x="26427" y="14107"/>
                  </a:lnTo>
                  <a:lnTo>
                    <a:pt x="26303" y="13754"/>
                  </a:lnTo>
                  <a:lnTo>
                    <a:pt x="26157" y="13401"/>
                  </a:lnTo>
                  <a:lnTo>
                    <a:pt x="26012" y="13048"/>
                  </a:lnTo>
                  <a:lnTo>
                    <a:pt x="25846" y="12694"/>
                  </a:lnTo>
                  <a:lnTo>
                    <a:pt x="25679" y="12424"/>
                  </a:lnTo>
                  <a:lnTo>
                    <a:pt x="25576" y="12258"/>
                  </a:lnTo>
                  <a:lnTo>
                    <a:pt x="25513" y="12092"/>
                  </a:lnTo>
                  <a:lnTo>
                    <a:pt x="25430" y="11926"/>
                  </a:lnTo>
                  <a:lnTo>
                    <a:pt x="25389" y="11759"/>
                  </a:lnTo>
                  <a:lnTo>
                    <a:pt x="25347" y="11572"/>
                  </a:lnTo>
                  <a:lnTo>
                    <a:pt x="25326" y="11406"/>
                  </a:lnTo>
                  <a:lnTo>
                    <a:pt x="25305" y="11032"/>
                  </a:lnTo>
                  <a:lnTo>
                    <a:pt x="25285" y="10367"/>
                  </a:lnTo>
                  <a:lnTo>
                    <a:pt x="25264" y="10035"/>
                  </a:lnTo>
                  <a:lnTo>
                    <a:pt x="25222" y="9723"/>
                  </a:lnTo>
                  <a:lnTo>
                    <a:pt x="25160" y="9391"/>
                  </a:lnTo>
                  <a:lnTo>
                    <a:pt x="25077" y="9079"/>
                  </a:lnTo>
                  <a:lnTo>
                    <a:pt x="24973" y="8747"/>
                  </a:lnTo>
                  <a:lnTo>
                    <a:pt x="24828" y="8456"/>
                  </a:lnTo>
                  <a:lnTo>
                    <a:pt x="24703" y="8207"/>
                  </a:lnTo>
                  <a:lnTo>
                    <a:pt x="24558" y="7978"/>
                  </a:lnTo>
                  <a:lnTo>
                    <a:pt x="24246" y="7542"/>
                  </a:lnTo>
                  <a:lnTo>
                    <a:pt x="24163" y="7438"/>
                  </a:lnTo>
                  <a:lnTo>
                    <a:pt x="24100" y="7334"/>
                  </a:lnTo>
                  <a:lnTo>
                    <a:pt x="24059" y="7230"/>
                  </a:lnTo>
                  <a:lnTo>
                    <a:pt x="23997" y="7126"/>
                  </a:lnTo>
                  <a:lnTo>
                    <a:pt x="23913" y="7064"/>
                  </a:lnTo>
                  <a:lnTo>
                    <a:pt x="23830" y="7002"/>
                  </a:lnTo>
                  <a:lnTo>
                    <a:pt x="23747" y="6981"/>
                  </a:lnTo>
                  <a:lnTo>
                    <a:pt x="23643" y="6960"/>
                  </a:lnTo>
                  <a:lnTo>
                    <a:pt x="23540" y="6939"/>
                  </a:lnTo>
                  <a:lnTo>
                    <a:pt x="23436" y="6960"/>
                  </a:lnTo>
                  <a:lnTo>
                    <a:pt x="22002" y="7085"/>
                  </a:lnTo>
                  <a:lnTo>
                    <a:pt x="21296" y="7168"/>
                  </a:lnTo>
                  <a:lnTo>
                    <a:pt x="20589" y="7272"/>
                  </a:lnTo>
                  <a:lnTo>
                    <a:pt x="19737" y="7417"/>
                  </a:lnTo>
                  <a:lnTo>
                    <a:pt x="18906" y="7521"/>
                  </a:lnTo>
                  <a:lnTo>
                    <a:pt x="18055" y="7625"/>
                  </a:lnTo>
                  <a:lnTo>
                    <a:pt x="17224" y="7687"/>
                  </a:lnTo>
                  <a:lnTo>
                    <a:pt x="15520" y="7812"/>
                  </a:lnTo>
                  <a:lnTo>
                    <a:pt x="13837" y="7937"/>
                  </a:lnTo>
                  <a:lnTo>
                    <a:pt x="13338" y="7937"/>
                  </a:lnTo>
                  <a:lnTo>
                    <a:pt x="13151" y="7916"/>
                  </a:lnTo>
                  <a:lnTo>
                    <a:pt x="12964" y="7874"/>
                  </a:lnTo>
                  <a:lnTo>
                    <a:pt x="12777" y="7812"/>
                  </a:lnTo>
                  <a:lnTo>
                    <a:pt x="12611" y="7729"/>
                  </a:lnTo>
                  <a:lnTo>
                    <a:pt x="12424" y="7625"/>
                  </a:lnTo>
                  <a:lnTo>
                    <a:pt x="12279" y="7500"/>
                  </a:lnTo>
                  <a:lnTo>
                    <a:pt x="12113" y="7355"/>
                  </a:lnTo>
                  <a:lnTo>
                    <a:pt x="11842" y="7085"/>
                  </a:lnTo>
                  <a:lnTo>
                    <a:pt x="11552" y="6835"/>
                  </a:lnTo>
                  <a:lnTo>
                    <a:pt x="11261" y="6586"/>
                  </a:lnTo>
                  <a:lnTo>
                    <a:pt x="10949" y="6358"/>
                  </a:lnTo>
                  <a:lnTo>
                    <a:pt x="10637" y="6150"/>
                  </a:lnTo>
                  <a:lnTo>
                    <a:pt x="10326" y="5942"/>
                  </a:lnTo>
                  <a:lnTo>
                    <a:pt x="9973" y="5776"/>
                  </a:lnTo>
                  <a:lnTo>
                    <a:pt x="9640" y="5610"/>
                  </a:lnTo>
                  <a:lnTo>
                    <a:pt x="9557" y="5547"/>
                  </a:lnTo>
                  <a:lnTo>
                    <a:pt x="9910" y="5277"/>
                  </a:lnTo>
                  <a:lnTo>
                    <a:pt x="10263" y="4986"/>
                  </a:lnTo>
                  <a:lnTo>
                    <a:pt x="10388" y="4862"/>
                  </a:lnTo>
                  <a:lnTo>
                    <a:pt x="10430" y="4820"/>
                  </a:lnTo>
                  <a:lnTo>
                    <a:pt x="10430" y="4758"/>
                  </a:lnTo>
                  <a:lnTo>
                    <a:pt x="10409" y="4716"/>
                  </a:lnTo>
                  <a:lnTo>
                    <a:pt x="10367" y="4675"/>
                  </a:lnTo>
                  <a:lnTo>
                    <a:pt x="10222" y="4571"/>
                  </a:lnTo>
                  <a:lnTo>
                    <a:pt x="9723" y="4342"/>
                  </a:lnTo>
                  <a:lnTo>
                    <a:pt x="9162" y="4114"/>
                  </a:lnTo>
                  <a:lnTo>
                    <a:pt x="9412" y="4010"/>
                  </a:lnTo>
                  <a:lnTo>
                    <a:pt x="9723" y="3885"/>
                  </a:lnTo>
                  <a:lnTo>
                    <a:pt x="10035" y="3740"/>
                  </a:lnTo>
                  <a:lnTo>
                    <a:pt x="10180" y="3657"/>
                  </a:lnTo>
                  <a:lnTo>
                    <a:pt x="10326" y="3574"/>
                  </a:lnTo>
                  <a:lnTo>
                    <a:pt x="10450" y="3470"/>
                  </a:lnTo>
                  <a:lnTo>
                    <a:pt x="10554" y="3345"/>
                  </a:lnTo>
                  <a:lnTo>
                    <a:pt x="10762" y="3075"/>
                  </a:lnTo>
                  <a:lnTo>
                    <a:pt x="10908" y="2805"/>
                  </a:lnTo>
                  <a:lnTo>
                    <a:pt x="11011" y="2535"/>
                  </a:lnTo>
                  <a:lnTo>
                    <a:pt x="11074" y="2285"/>
                  </a:lnTo>
                  <a:lnTo>
                    <a:pt x="11095" y="2036"/>
                  </a:lnTo>
                  <a:lnTo>
                    <a:pt x="11095" y="1787"/>
                  </a:lnTo>
                  <a:lnTo>
                    <a:pt x="11032" y="1558"/>
                  </a:lnTo>
                  <a:lnTo>
                    <a:pt x="10949" y="1330"/>
                  </a:lnTo>
                  <a:lnTo>
                    <a:pt x="10845" y="1122"/>
                  </a:lnTo>
                  <a:lnTo>
                    <a:pt x="10721" y="935"/>
                  </a:lnTo>
                  <a:lnTo>
                    <a:pt x="10575" y="748"/>
                  </a:lnTo>
                  <a:lnTo>
                    <a:pt x="10388" y="582"/>
                  </a:lnTo>
                  <a:lnTo>
                    <a:pt x="10201" y="436"/>
                  </a:lnTo>
                  <a:lnTo>
                    <a:pt x="10014" y="312"/>
                  </a:lnTo>
                  <a:lnTo>
                    <a:pt x="9806" y="208"/>
                  </a:lnTo>
                  <a:lnTo>
                    <a:pt x="9578" y="125"/>
                  </a:lnTo>
                  <a:lnTo>
                    <a:pt x="9204" y="0"/>
                  </a:lnTo>
                  <a:close/>
                </a:path>
              </a:pathLst>
            </a:custGeom>
            <a:solidFill>
              <a:schemeClr val="dk1"/>
            </a:solidFill>
            <a:ln>
              <a:noFill/>
            </a:ln>
            <a:effectLst>
              <a:outerShdw dist="47625"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7"/>
            <p:cNvSpPr/>
            <p:nvPr/>
          </p:nvSpPr>
          <p:spPr>
            <a:xfrm>
              <a:off x="10715325" y="2211150"/>
              <a:ext cx="166750" cy="229075"/>
            </a:xfrm>
            <a:custGeom>
              <a:avLst/>
              <a:gdLst/>
              <a:ahLst/>
              <a:cxnLst/>
              <a:rect l="l" t="t" r="r" b="b"/>
              <a:pathLst>
                <a:path w="6670" h="9163" extrusionOk="0">
                  <a:moveTo>
                    <a:pt x="2888" y="0"/>
                  </a:moveTo>
                  <a:lnTo>
                    <a:pt x="2556" y="42"/>
                  </a:lnTo>
                  <a:lnTo>
                    <a:pt x="2244" y="104"/>
                  </a:lnTo>
                  <a:lnTo>
                    <a:pt x="1953" y="187"/>
                  </a:lnTo>
                  <a:lnTo>
                    <a:pt x="1662" y="291"/>
                  </a:lnTo>
                  <a:lnTo>
                    <a:pt x="1392" y="416"/>
                  </a:lnTo>
                  <a:lnTo>
                    <a:pt x="1143" y="541"/>
                  </a:lnTo>
                  <a:lnTo>
                    <a:pt x="935" y="707"/>
                  </a:lnTo>
                  <a:lnTo>
                    <a:pt x="727" y="873"/>
                  </a:lnTo>
                  <a:lnTo>
                    <a:pt x="540" y="1060"/>
                  </a:lnTo>
                  <a:lnTo>
                    <a:pt x="395" y="1289"/>
                  </a:lnTo>
                  <a:lnTo>
                    <a:pt x="250" y="1496"/>
                  </a:lnTo>
                  <a:lnTo>
                    <a:pt x="146" y="1746"/>
                  </a:lnTo>
                  <a:lnTo>
                    <a:pt x="63" y="2016"/>
                  </a:lnTo>
                  <a:lnTo>
                    <a:pt x="21" y="2286"/>
                  </a:lnTo>
                  <a:lnTo>
                    <a:pt x="0" y="2577"/>
                  </a:lnTo>
                  <a:lnTo>
                    <a:pt x="21" y="2868"/>
                  </a:lnTo>
                  <a:lnTo>
                    <a:pt x="42" y="3138"/>
                  </a:lnTo>
                  <a:lnTo>
                    <a:pt x="104" y="3387"/>
                  </a:lnTo>
                  <a:lnTo>
                    <a:pt x="166" y="3595"/>
                  </a:lnTo>
                  <a:lnTo>
                    <a:pt x="250" y="3823"/>
                  </a:lnTo>
                  <a:lnTo>
                    <a:pt x="353" y="4010"/>
                  </a:lnTo>
                  <a:lnTo>
                    <a:pt x="478" y="4197"/>
                  </a:lnTo>
                  <a:lnTo>
                    <a:pt x="603" y="4364"/>
                  </a:lnTo>
                  <a:lnTo>
                    <a:pt x="748" y="4509"/>
                  </a:lnTo>
                  <a:lnTo>
                    <a:pt x="894" y="4634"/>
                  </a:lnTo>
                  <a:lnTo>
                    <a:pt x="1060" y="4758"/>
                  </a:lnTo>
                  <a:lnTo>
                    <a:pt x="1226" y="4883"/>
                  </a:lnTo>
                  <a:lnTo>
                    <a:pt x="1392" y="4966"/>
                  </a:lnTo>
                  <a:lnTo>
                    <a:pt x="1766" y="5132"/>
                  </a:lnTo>
                  <a:lnTo>
                    <a:pt x="2140" y="5236"/>
                  </a:lnTo>
                  <a:lnTo>
                    <a:pt x="3491" y="5548"/>
                  </a:lnTo>
                  <a:lnTo>
                    <a:pt x="3865" y="5631"/>
                  </a:lnTo>
                  <a:lnTo>
                    <a:pt x="4052" y="5693"/>
                  </a:lnTo>
                  <a:lnTo>
                    <a:pt x="4218" y="5776"/>
                  </a:lnTo>
                  <a:lnTo>
                    <a:pt x="4363" y="5880"/>
                  </a:lnTo>
                  <a:lnTo>
                    <a:pt x="4488" y="6005"/>
                  </a:lnTo>
                  <a:lnTo>
                    <a:pt x="4529" y="6088"/>
                  </a:lnTo>
                  <a:lnTo>
                    <a:pt x="4571" y="6171"/>
                  </a:lnTo>
                  <a:lnTo>
                    <a:pt x="4592" y="6254"/>
                  </a:lnTo>
                  <a:lnTo>
                    <a:pt x="4613" y="6358"/>
                  </a:lnTo>
                  <a:lnTo>
                    <a:pt x="4613" y="6566"/>
                  </a:lnTo>
                  <a:lnTo>
                    <a:pt x="4571" y="6753"/>
                  </a:lnTo>
                  <a:lnTo>
                    <a:pt x="4509" y="6919"/>
                  </a:lnTo>
                  <a:lnTo>
                    <a:pt x="4405" y="7044"/>
                  </a:lnTo>
                  <a:lnTo>
                    <a:pt x="4259" y="7168"/>
                  </a:lnTo>
                  <a:lnTo>
                    <a:pt x="4072" y="7251"/>
                  </a:lnTo>
                  <a:lnTo>
                    <a:pt x="3865" y="7314"/>
                  </a:lnTo>
                  <a:lnTo>
                    <a:pt x="3636" y="7355"/>
                  </a:lnTo>
                  <a:lnTo>
                    <a:pt x="3158" y="7355"/>
                  </a:lnTo>
                  <a:lnTo>
                    <a:pt x="3034" y="7314"/>
                  </a:lnTo>
                  <a:lnTo>
                    <a:pt x="2909" y="7272"/>
                  </a:lnTo>
                  <a:lnTo>
                    <a:pt x="2784" y="7231"/>
                  </a:lnTo>
                  <a:lnTo>
                    <a:pt x="2680" y="7168"/>
                  </a:lnTo>
                  <a:lnTo>
                    <a:pt x="2597" y="7106"/>
                  </a:lnTo>
                  <a:lnTo>
                    <a:pt x="2493" y="7023"/>
                  </a:lnTo>
                  <a:lnTo>
                    <a:pt x="2431" y="6940"/>
                  </a:lnTo>
                  <a:lnTo>
                    <a:pt x="2369" y="6857"/>
                  </a:lnTo>
                  <a:lnTo>
                    <a:pt x="2306" y="6753"/>
                  </a:lnTo>
                  <a:lnTo>
                    <a:pt x="2223" y="6524"/>
                  </a:lnTo>
                  <a:lnTo>
                    <a:pt x="2182" y="6275"/>
                  </a:lnTo>
                  <a:lnTo>
                    <a:pt x="2161" y="5922"/>
                  </a:lnTo>
                  <a:lnTo>
                    <a:pt x="63" y="6088"/>
                  </a:lnTo>
                  <a:lnTo>
                    <a:pt x="208" y="7833"/>
                  </a:lnTo>
                  <a:lnTo>
                    <a:pt x="810" y="7771"/>
                  </a:lnTo>
                  <a:lnTo>
                    <a:pt x="914" y="7958"/>
                  </a:lnTo>
                  <a:lnTo>
                    <a:pt x="1018" y="8124"/>
                  </a:lnTo>
                  <a:lnTo>
                    <a:pt x="1164" y="8269"/>
                  </a:lnTo>
                  <a:lnTo>
                    <a:pt x="1288" y="8415"/>
                  </a:lnTo>
                  <a:lnTo>
                    <a:pt x="1455" y="8540"/>
                  </a:lnTo>
                  <a:lnTo>
                    <a:pt x="1621" y="8664"/>
                  </a:lnTo>
                  <a:lnTo>
                    <a:pt x="1787" y="8768"/>
                  </a:lnTo>
                  <a:lnTo>
                    <a:pt x="1995" y="8872"/>
                  </a:lnTo>
                  <a:lnTo>
                    <a:pt x="2182" y="8955"/>
                  </a:lnTo>
                  <a:lnTo>
                    <a:pt x="2389" y="9017"/>
                  </a:lnTo>
                  <a:lnTo>
                    <a:pt x="2597" y="9080"/>
                  </a:lnTo>
                  <a:lnTo>
                    <a:pt x="2826" y="9121"/>
                  </a:lnTo>
                  <a:lnTo>
                    <a:pt x="3054" y="9142"/>
                  </a:lnTo>
                  <a:lnTo>
                    <a:pt x="3262" y="9163"/>
                  </a:lnTo>
                  <a:lnTo>
                    <a:pt x="3740" y="9163"/>
                  </a:lnTo>
                  <a:lnTo>
                    <a:pt x="6669" y="5672"/>
                  </a:lnTo>
                  <a:lnTo>
                    <a:pt x="6607" y="5423"/>
                  </a:lnTo>
                  <a:lnTo>
                    <a:pt x="6545" y="5215"/>
                  </a:lnTo>
                  <a:lnTo>
                    <a:pt x="6462" y="5028"/>
                  </a:lnTo>
                  <a:lnTo>
                    <a:pt x="6358" y="4862"/>
                  </a:lnTo>
                  <a:lnTo>
                    <a:pt x="6254" y="4717"/>
                  </a:lnTo>
                  <a:lnTo>
                    <a:pt x="6150" y="4571"/>
                  </a:lnTo>
                  <a:lnTo>
                    <a:pt x="6025" y="4447"/>
                  </a:lnTo>
                  <a:lnTo>
                    <a:pt x="5901" y="4322"/>
                  </a:lnTo>
                  <a:lnTo>
                    <a:pt x="5755" y="4218"/>
                  </a:lnTo>
                  <a:lnTo>
                    <a:pt x="5610" y="4135"/>
                  </a:lnTo>
                  <a:lnTo>
                    <a:pt x="5298" y="3969"/>
                  </a:lnTo>
                  <a:lnTo>
                    <a:pt x="4966" y="3865"/>
                  </a:lnTo>
                  <a:lnTo>
                    <a:pt x="3345" y="3470"/>
                  </a:lnTo>
                  <a:lnTo>
                    <a:pt x="2930" y="3387"/>
                  </a:lnTo>
                  <a:lnTo>
                    <a:pt x="2722" y="3325"/>
                  </a:lnTo>
                  <a:lnTo>
                    <a:pt x="2514" y="3262"/>
                  </a:lnTo>
                  <a:lnTo>
                    <a:pt x="2348" y="3158"/>
                  </a:lnTo>
                  <a:lnTo>
                    <a:pt x="2202" y="3034"/>
                  </a:lnTo>
                  <a:lnTo>
                    <a:pt x="2161" y="2951"/>
                  </a:lnTo>
                  <a:lnTo>
                    <a:pt x="2119" y="2868"/>
                  </a:lnTo>
                  <a:lnTo>
                    <a:pt x="2078" y="2764"/>
                  </a:lnTo>
                  <a:lnTo>
                    <a:pt x="2057" y="2639"/>
                  </a:lnTo>
                  <a:lnTo>
                    <a:pt x="2078" y="2431"/>
                  </a:lnTo>
                  <a:lnTo>
                    <a:pt x="2119" y="2265"/>
                  </a:lnTo>
                  <a:lnTo>
                    <a:pt x="2202" y="2120"/>
                  </a:lnTo>
                  <a:lnTo>
                    <a:pt x="2327" y="2016"/>
                  </a:lnTo>
                  <a:lnTo>
                    <a:pt x="2473" y="1912"/>
                  </a:lnTo>
                  <a:lnTo>
                    <a:pt x="2639" y="1829"/>
                  </a:lnTo>
                  <a:lnTo>
                    <a:pt x="2826" y="1787"/>
                  </a:lnTo>
                  <a:lnTo>
                    <a:pt x="3034" y="1766"/>
                  </a:lnTo>
                  <a:lnTo>
                    <a:pt x="3283" y="1746"/>
                  </a:lnTo>
                  <a:lnTo>
                    <a:pt x="3511" y="1787"/>
                  </a:lnTo>
                  <a:lnTo>
                    <a:pt x="3740" y="1870"/>
                  </a:lnTo>
                  <a:lnTo>
                    <a:pt x="3927" y="1953"/>
                  </a:lnTo>
                  <a:lnTo>
                    <a:pt x="4093" y="2099"/>
                  </a:lnTo>
                  <a:lnTo>
                    <a:pt x="4239" y="2244"/>
                  </a:lnTo>
                  <a:lnTo>
                    <a:pt x="4342" y="2431"/>
                  </a:lnTo>
                  <a:lnTo>
                    <a:pt x="4405" y="2618"/>
                  </a:lnTo>
                  <a:lnTo>
                    <a:pt x="4446" y="3117"/>
                  </a:lnTo>
                  <a:lnTo>
                    <a:pt x="6545" y="2951"/>
                  </a:lnTo>
                  <a:lnTo>
                    <a:pt x="6399" y="1206"/>
                  </a:lnTo>
                  <a:lnTo>
                    <a:pt x="5818" y="1247"/>
                  </a:lnTo>
                  <a:lnTo>
                    <a:pt x="5734" y="1122"/>
                  </a:lnTo>
                  <a:lnTo>
                    <a:pt x="5631" y="977"/>
                  </a:lnTo>
                  <a:lnTo>
                    <a:pt x="5506" y="852"/>
                  </a:lnTo>
                  <a:lnTo>
                    <a:pt x="5381" y="728"/>
                  </a:lnTo>
                  <a:lnTo>
                    <a:pt x="5236" y="624"/>
                  </a:lnTo>
                  <a:lnTo>
                    <a:pt x="5090" y="499"/>
                  </a:lnTo>
                  <a:lnTo>
                    <a:pt x="4924" y="395"/>
                  </a:lnTo>
                  <a:lnTo>
                    <a:pt x="4737" y="312"/>
                  </a:lnTo>
                  <a:lnTo>
                    <a:pt x="4550" y="229"/>
                  </a:lnTo>
                  <a:lnTo>
                    <a:pt x="4342" y="167"/>
                  </a:lnTo>
                  <a:lnTo>
                    <a:pt x="4114" y="104"/>
                  </a:lnTo>
                  <a:lnTo>
                    <a:pt x="3885" y="42"/>
                  </a:lnTo>
                  <a:lnTo>
                    <a:pt x="3657" y="21"/>
                  </a:lnTo>
                  <a:lnTo>
                    <a:pt x="3407" y="0"/>
                  </a:lnTo>
                  <a:close/>
                </a:path>
              </a:pathLst>
            </a:custGeom>
            <a:solidFill>
              <a:schemeClr val="accent6"/>
            </a:solidFill>
            <a:ln>
              <a:noFill/>
            </a:ln>
            <a:effectLst>
              <a:outerShdw dist="47625"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7"/>
            <p:cNvSpPr/>
            <p:nvPr/>
          </p:nvSpPr>
          <p:spPr>
            <a:xfrm>
              <a:off x="10894500" y="2199725"/>
              <a:ext cx="116375" cy="101825"/>
            </a:xfrm>
            <a:custGeom>
              <a:avLst/>
              <a:gdLst/>
              <a:ahLst/>
              <a:cxnLst/>
              <a:rect l="l" t="t" r="r" b="b"/>
              <a:pathLst>
                <a:path w="4655" h="4073" extrusionOk="0">
                  <a:moveTo>
                    <a:pt x="4343" y="0"/>
                  </a:moveTo>
                  <a:lnTo>
                    <a:pt x="4032" y="21"/>
                  </a:lnTo>
                  <a:lnTo>
                    <a:pt x="1" y="354"/>
                  </a:lnTo>
                  <a:lnTo>
                    <a:pt x="146" y="1953"/>
                  </a:lnTo>
                  <a:lnTo>
                    <a:pt x="1040" y="1870"/>
                  </a:lnTo>
                  <a:lnTo>
                    <a:pt x="1227" y="4073"/>
                  </a:lnTo>
                  <a:lnTo>
                    <a:pt x="2972" y="2016"/>
                  </a:lnTo>
                  <a:lnTo>
                    <a:pt x="2951" y="1704"/>
                  </a:lnTo>
                  <a:lnTo>
                    <a:pt x="3263" y="1683"/>
                  </a:lnTo>
                  <a:lnTo>
                    <a:pt x="4655" y="21"/>
                  </a:lnTo>
                  <a:lnTo>
                    <a:pt x="4343" y="0"/>
                  </a:lnTo>
                  <a:close/>
                </a:path>
              </a:pathLst>
            </a:custGeom>
            <a:solidFill>
              <a:schemeClr val="accent6"/>
            </a:solidFill>
            <a:ln>
              <a:noFill/>
            </a:ln>
            <a:effectLst>
              <a:outerShdw dist="47625"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7"/>
            <p:cNvSpPr/>
            <p:nvPr/>
          </p:nvSpPr>
          <p:spPr>
            <a:xfrm>
              <a:off x="11564025" y="2150900"/>
              <a:ext cx="11450" cy="12500"/>
            </a:xfrm>
            <a:custGeom>
              <a:avLst/>
              <a:gdLst/>
              <a:ahLst/>
              <a:cxnLst/>
              <a:rect l="l" t="t" r="r" b="b"/>
              <a:pathLst>
                <a:path w="458" h="500" extrusionOk="0">
                  <a:moveTo>
                    <a:pt x="458" y="0"/>
                  </a:moveTo>
                  <a:lnTo>
                    <a:pt x="1" y="42"/>
                  </a:lnTo>
                  <a:lnTo>
                    <a:pt x="42" y="499"/>
                  </a:lnTo>
                  <a:lnTo>
                    <a:pt x="458" y="0"/>
                  </a:lnTo>
                  <a:close/>
                </a:path>
              </a:pathLst>
            </a:custGeom>
            <a:solidFill>
              <a:srgbClr val="FBB03B"/>
            </a:solidFill>
            <a:ln>
              <a:noFill/>
            </a:ln>
            <a:effectLst>
              <a:outerShdw dist="47625"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7"/>
            <p:cNvSpPr/>
            <p:nvPr/>
          </p:nvSpPr>
          <p:spPr>
            <a:xfrm>
              <a:off x="11310025" y="2165450"/>
              <a:ext cx="102350" cy="225950"/>
            </a:xfrm>
            <a:custGeom>
              <a:avLst/>
              <a:gdLst/>
              <a:ahLst/>
              <a:cxnLst/>
              <a:rect l="l" t="t" r="r" b="b"/>
              <a:pathLst>
                <a:path w="4094" h="9038" extrusionOk="0">
                  <a:moveTo>
                    <a:pt x="3741" y="0"/>
                  </a:moveTo>
                  <a:lnTo>
                    <a:pt x="1" y="333"/>
                  </a:lnTo>
                  <a:lnTo>
                    <a:pt x="126" y="1891"/>
                  </a:lnTo>
                  <a:lnTo>
                    <a:pt x="1040" y="1828"/>
                  </a:lnTo>
                  <a:lnTo>
                    <a:pt x="1518" y="7397"/>
                  </a:lnTo>
                  <a:lnTo>
                    <a:pt x="604" y="7459"/>
                  </a:lnTo>
                  <a:lnTo>
                    <a:pt x="749" y="9038"/>
                  </a:lnTo>
                  <a:lnTo>
                    <a:pt x="2640" y="8872"/>
                  </a:lnTo>
                  <a:lnTo>
                    <a:pt x="4094" y="7168"/>
                  </a:lnTo>
                  <a:lnTo>
                    <a:pt x="3408" y="7230"/>
                  </a:lnTo>
                  <a:lnTo>
                    <a:pt x="2951" y="1662"/>
                  </a:lnTo>
                  <a:lnTo>
                    <a:pt x="3865" y="1579"/>
                  </a:lnTo>
                  <a:lnTo>
                    <a:pt x="3741" y="0"/>
                  </a:lnTo>
                  <a:close/>
                </a:path>
              </a:pathLst>
            </a:custGeom>
            <a:solidFill>
              <a:schemeClr val="accent4"/>
            </a:solidFill>
            <a:ln>
              <a:noFill/>
            </a:ln>
            <a:effectLst>
              <a:outerShdw dist="47625"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7"/>
            <p:cNvSpPr/>
            <p:nvPr/>
          </p:nvSpPr>
          <p:spPr>
            <a:xfrm>
              <a:off x="11098650" y="2181550"/>
              <a:ext cx="210375" cy="229075"/>
            </a:xfrm>
            <a:custGeom>
              <a:avLst/>
              <a:gdLst/>
              <a:ahLst/>
              <a:cxnLst/>
              <a:rect l="l" t="t" r="r" b="b"/>
              <a:pathLst>
                <a:path w="8415" h="9163" extrusionOk="0">
                  <a:moveTo>
                    <a:pt x="3636" y="1683"/>
                  </a:moveTo>
                  <a:lnTo>
                    <a:pt x="4758" y="4446"/>
                  </a:lnTo>
                  <a:lnTo>
                    <a:pt x="2992" y="4592"/>
                  </a:lnTo>
                  <a:lnTo>
                    <a:pt x="2992" y="4592"/>
                  </a:lnTo>
                  <a:lnTo>
                    <a:pt x="3636" y="1683"/>
                  </a:lnTo>
                  <a:close/>
                  <a:moveTo>
                    <a:pt x="4716" y="0"/>
                  </a:moveTo>
                  <a:lnTo>
                    <a:pt x="2410" y="187"/>
                  </a:lnTo>
                  <a:lnTo>
                    <a:pt x="644" y="7542"/>
                  </a:lnTo>
                  <a:lnTo>
                    <a:pt x="0" y="7584"/>
                  </a:lnTo>
                  <a:lnTo>
                    <a:pt x="125" y="9163"/>
                  </a:lnTo>
                  <a:lnTo>
                    <a:pt x="3428" y="8892"/>
                  </a:lnTo>
                  <a:lnTo>
                    <a:pt x="3303" y="7313"/>
                  </a:lnTo>
                  <a:lnTo>
                    <a:pt x="2389" y="7376"/>
                  </a:lnTo>
                  <a:lnTo>
                    <a:pt x="2659" y="6108"/>
                  </a:lnTo>
                  <a:lnTo>
                    <a:pt x="5340" y="5880"/>
                  </a:lnTo>
                  <a:lnTo>
                    <a:pt x="5838" y="7085"/>
                  </a:lnTo>
                  <a:lnTo>
                    <a:pt x="4966" y="7168"/>
                  </a:lnTo>
                  <a:lnTo>
                    <a:pt x="5111" y="8747"/>
                  </a:lnTo>
                  <a:lnTo>
                    <a:pt x="8414" y="8456"/>
                  </a:lnTo>
                  <a:lnTo>
                    <a:pt x="8269" y="6877"/>
                  </a:lnTo>
                  <a:lnTo>
                    <a:pt x="7646" y="6940"/>
                  </a:lnTo>
                  <a:lnTo>
                    <a:pt x="4716" y="0"/>
                  </a:lnTo>
                  <a:close/>
                </a:path>
              </a:pathLst>
            </a:custGeom>
            <a:solidFill>
              <a:schemeClr val="accent4"/>
            </a:solidFill>
            <a:ln>
              <a:noFill/>
            </a:ln>
            <a:effectLst>
              <a:outerShdw dist="47625"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7"/>
            <p:cNvSpPr/>
            <p:nvPr/>
          </p:nvSpPr>
          <p:spPr>
            <a:xfrm>
              <a:off x="11426900" y="2158175"/>
              <a:ext cx="101825" cy="135075"/>
            </a:xfrm>
            <a:custGeom>
              <a:avLst/>
              <a:gdLst/>
              <a:ahLst/>
              <a:cxnLst/>
              <a:rect l="l" t="t" r="r" b="b"/>
              <a:pathLst>
                <a:path w="4073" h="5403" extrusionOk="0">
                  <a:moveTo>
                    <a:pt x="2618" y="0"/>
                  </a:moveTo>
                  <a:lnTo>
                    <a:pt x="1" y="229"/>
                  </a:lnTo>
                  <a:lnTo>
                    <a:pt x="125" y="1808"/>
                  </a:lnTo>
                  <a:lnTo>
                    <a:pt x="832" y="1746"/>
                  </a:lnTo>
                  <a:lnTo>
                    <a:pt x="1143" y="5402"/>
                  </a:lnTo>
                  <a:lnTo>
                    <a:pt x="2847" y="3387"/>
                  </a:lnTo>
                  <a:lnTo>
                    <a:pt x="2826" y="3075"/>
                  </a:lnTo>
                  <a:lnTo>
                    <a:pt x="2951" y="3262"/>
                  </a:lnTo>
                  <a:lnTo>
                    <a:pt x="4073" y="1912"/>
                  </a:lnTo>
                  <a:lnTo>
                    <a:pt x="2618" y="0"/>
                  </a:lnTo>
                  <a:close/>
                </a:path>
              </a:pathLst>
            </a:custGeom>
            <a:solidFill>
              <a:schemeClr val="accent4"/>
            </a:solidFill>
            <a:ln>
              <a:noFill/>
            </a:ln>
            <a:effectLst>
              <a:outerShdw dist="47625"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7"/>
            <p:cNvSpPr/>
            <p:nvPr/>
          </p:nvSpPr>
          <p:spPr>
            <a:xfrm>
              <a:off x="10909575" y="2200250"/>
              <a:ext cx="168300" cy="226475"/>
            </a:xfrm>
            <a:custGeom>
              <a:avLst/>
              <a:gdLst/>
              <a:ahLst/>
              <a:cxnLst/>
              <a:rect l="l" t="t" r="r" b="b"/>
              <a:pathLst>
                <a:path w="6732" h="9059" extrusionOk="0">
                  <a:moveTo>
                    <a:pt x="4052" y="0"/>
                  </a:moveTo>
                  <a:lnTo>
                    <a:pt x="2660" y="1662"/>
                  </a:lnTo>
                  <a:lnTo>
                    <a:pt x="2660" y="1662"/>
                  </a:lnTo>
                  <a:lnTo>
                    <a:pt x="3138" y="1621"/>
                  </a:lnTo>
                  <a:lnTo>
                    <a:pt x="3470" y="1600"/>
                  </a:lnTo>
                  <a:lnTo>
                    <a:pt x="3761" y="1642"/>
                  </a:lnTo>
                  <a:lnTo>
                    <a:pt x="3886" y="1683"/>
                  </a:lnTo>
                  <a:lnTo>
                    <a:pt x="4010" y="1725"/>
                  </a:lnTo>
                  <a:lnTo>
                    <a:pt x="4114" y="1787"/>
                  </a:lnTo>
                  <a:lnTo>
                    <a:pt x="4218" y="1849"/>
                  </a:lnTo>
                  <a:lnTo>
                    <a:pt x="4322" y="1912"/>
                  </a:lnTo>
                  <a:lnTo>
                    <a:pt x="4405" y="1995"/>
                  </a:lnTo>
                  <a:lnTo>
                    <a:pt x="4467" y="2099"/>
                  </a:lnTo>
                  <a:lnTo>
                    <a:pt x="4530" y="2202"/>
                  </a:lnTo>
                  <a:lnTo>
                    <a:pt x="4571" y="2306"/>
                  </a:lnTo>
                  <a:lnTo>
                    <a:pt x="4613" y="2431"/>
                  </a:lnTo>
                  <a:lnTo>
                    <a:pt x="4654" y="2680"/>
                  </a:lnTo>
                  <a:lnTo>
                    <a:pt x="4675" y="2826"/>
                  </a:lnTo>
                  <a:lnTo>
                    <a:pt x="4654" y="2971"/>
                  </a:lnTo>
                  <a:lnTo>
                    <a:pt x="4634" y="3096"/>
                  </a:lnTo>
                  <a:lnTo>
                    <a:pt x="4613" y="3221"/>
                  </a:lnTo>
                  <a:lnTo>
                    <a:pt x="4571" y="3324"/>
                  </a:lnTo>
                  <a:lnTo>
                    <a:pt x="4509" y="3428"/>
                  </a:lnTo>
                  <a:lnTo>
                    <a:pt x="4426" y="3511"/>
                  </a:lnTo>
                  <a:lnTo>
                    <a:pt x="4343" y="3594"/>
                  </a:lnTo>
                  <a:lnTo>
                    <a:pt x="4156" y="3740"/>
                  </a:lnTo>
                  <a:lnTo>
                    <a:pt x="3906" y="3844"/>
                  </a:lnTo>
                  <a:lnTo>
                    <a:pt x="3636" y="3906"/>
                  </a:lnTo>
                  <a:lnTo>
                    <a:pt x="3325" y="3948"/>
                  </a:lnTo>
                  <a:lnTo>
                    <a:pt x="2535" y="4031"/>
                  </a:lnTo>
                  <a:lnTo>
                    <a:pt x="2369" y="1995"/>
                  </a:lnTo>
                  <a:lnTo>
                    <a:pt x="624" y="4052"/>
                  </a:lnTo>
                  <a:lnTo>
                    <a:pt x="915" y="7397"/>
                  </a:lnTo>
                  <a:lnTo>
                    <a:pt x="1" y="7480"/>
                  </a:lnTo>
                  <a:lnTo>
                    <a:pt x="146" y="9059"/>
                  </a:lnTo>
                  <a:lnTo>
                    <a:pt x="3740" y="8747"/>
                  </a:lnTo>
                  <a:lnTo>
                    <a:pt x="3616" y="7168"/>
                  </a:lnTo>
                  <a:lnTo>
                    <a:pt x="2826" y="7251"/>
                  </a:lnTo>
                  <a:lnTo>
                    <a:pt x="2681" y="5589"/>
                  </a:lnTo>
                  <a:lnTo>
                    <a:pt x="3886" y="5485"/>
                  </a:lnTo>
                  <a:lnTo>
                    <a:pt x="4280" y="5423"/>
                  </a:lnTo>
                  <a:lnTo>
                    <a:pt x="4634" y="5360"/>
                  </a:lnTo>
                  <a:lnTo>
                    <a:pt x="4945" y="5257"/>
                  </a:lnTo>
                  <a:lnTo>
                    <a:pt x="5236" y="5132"/>
                  </a:lnTo>
                  <a:lnTo>
                    <a:pt x="5506" y="4986"/>
                  </a:lnTo>
                  <a:lnTo>
                    <a:pt x="5756" y="4820"/>
                  </a:lnTo>
                  <a:lnTo>
                    <a:pt x="5963" y="4633"/>
                  </a:lnTo>
                  <a:lnTo>
                    <a:pt x="6150" y="4426"/>
                  </a:lnTo>
                  <a:lnTo>
                    <a:pt x="6316" y="4218"/>
                  </a:lnTo>
                  <a:lnTo>
                    <a:pt x="6441" y="3989"/>
                  </a:lnTo>
                  <a:lnTo>
                    <a:pt x="6545" y="3740"/>
                  </a:lnTo>
                  <a:lnTo>
                    <a:pt x="6628" y="3470"/>
                  </a:lnTo>
                  <a:lnTo>
                    <a:pt x="6690" y="3179"/>
                  </a:lnTo>
                  <a:lnTo>
                    <a:pt x="6732" y="2909"/>
                  </a:lnTo>
                  <a:lnTo>
                    <a:pt x="6732" y="2618"/>
                  </a:lnTo>
                  <a:lnTo>
                    <a:pt x="6711" y="2306"/>
                  </a:lnTo>
                  <a:lnTo>
                    <a:pt x="6690" y="2057"/>
                  </a:lnTo>
                  <a:lnTo>
                    <a:pt x="6628" y="1828"/>
                  </a:lnTo>
                  <a:lnTo>
                    <a:pt x="6524" y="1579"/>
                  </a:lnTo>
                  <a:lnTo>
                    <a:pt x="6400" y="1351"/>
                  </a:lnTo>
                  <a:lnTo>
                    <a:pt x="6254" y="1143"/>
                  </a:lnTo>
                  <a:lnTo>
                    <a:pt x="6088" y="935"/>
                  </a:lnTo>
                  <a:lnTo>
                    <a:pt x="5901" y="748"/>
                  </a:lnTo>
                  <a:lnTo>
                    <a:pt x="5693" y="582"/>
                  </a:lnTo>
                  <a:lnTo>
                    <a:pt x="5465" y="436"/>
                  </a:lnTo>
                  <a:lnTo>
                    <a:pt x="5215" y="312"/>
                  </a:lnTo>
                  <a:lnTo>
                    <a:pt x="4966" y="187"/>
                  </a:lnTo>
                  <a:lnTo>
                    <a:pt x="4675" y="104"/>
                  </a:lnTo>
                  <a:lnTo>
                    <a:pt x="4364" y="42"/>
                  </a:lnTo>
                  <a:lnTo>
                    <a:pt x="4052" y="0"/>
                  </a:lnTo>
                  <a:close/>
                </a:path>
              </a:pathLst>
            </a:custGeom>
            <a:solidFill>
              <a:schemeClr val="accent4"/>
            </a:solidFill>
            <a:ln>
              <a:noFill/>
            </a:ln>
            <a:effectLst>
              <a:outerShdw dist="47625"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7"/>
            <p:cNvSpPr/>
            <p:nvPr/>
          </p:nvSpPr>
          <p:spPr>
            <a:xfrm>
              <a:off x="10808800" y="2352950"/>
              <a:ext cx="74825" cy="87275"/>
            </a:xfrm>
            <a:custGeom>
              <a:avLst/>
              <a:gdLst/>
              <a:ahLst/>
              <a:cxnLst/>
              <a:rect l="l" t="t" r="r" b="b"/>
              <a:pathLst>
                <a:path w="2993" h="3491" extrusionOk="0">
                  <a:moveTo>
                    <a:pt x="2930" y="0"/>
                  </a:moveTo>
                  <a:lnTo>
                    <a:pt x="1" y="3491"/>
                  </a:lnTo>
                  <a:lnTo>
                    <a:pt x="42" y="3470"/>
                  </a:lnTo>
                  <a:lnTo>
                    <a:pt x="396" y="3429"/>
                  </a:lnTo>
                  <a:lnTo>
                    <a:pt x="728" y="3366"/>
                  </a:lnTo>
                  <a:lnTo>
                    <a:pt x="1040" y="3283"/>
                  </a:lnTo>
                  <a:lnTo>
                    <a:pt x="1331" y="3158"/>
                  </a:lnTo>
                  <a:lnTo>
                    <a:pt x="1601" y="3034"/>
                  </a:lnTo>
                  <a:lnTo>
                    <a:pt x="1850" y="2868"/>
                  </a:lnTo>
                  <a:lnTo>
                    <a:pt x="2079" y="2681"/>
                  </a:lnTo>
                  <a:lnTo>
                    <a:pt x="2286" y="2494"/>
                  </a:lnTo>
                  <a:lnTo>
                    <a:pt x="2453" y="2286"/>
                  </a:lnTo>
                  <a:lnTo>
                    <a:pt x="2619" y="2057"/>
                  </a:lnTo>
                  <a:lnTo>
                    <a:pt x="2743" y="1808"/>
                  </a:lnTo>
                  <a:lnTo>
                    <a:pt x="2847" y="1538"/>
                  </a:lnTo>
                  <a:lnTo>
                    <a:pt x="2930" y="1268"/>
                  </a:lnTo>
                  <a:lnTo>
                    <a:pt x="2993" y="977"/>
                  </a:lnTo>
                  <a:lnTo>
                    <a:pt x="2993" y="686"/>
                  </a:lnTo>
                  <a:lnTo>
                    <a:pt x="2993" y="374"/>
                  </a:lnTo>
                  <a:lnTo>
                    <a:pt x="2930" y="0"/>
                  </a:lnTo>
                  <a:close/>
                </a:path>
              </a:pathLst>
            </a:custGeom>
            <a:solidFill>
              <a:srgbClr val="FBB03B"/>
            </a:solidFill>
            <a:ln>
              <a:noFill/>
            </a:ln>
            <a:effectLst>
              <a:outerShdw dist="47625"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7"/>
            <p:cNvSpPr/>
            <p:nvPr/>
          </p:nvSpPr>
          <p:spPr>
            <a:xfrm>
              <a:off x="11376000" y="2344125"/>
              <a:ext cx="45725" cy="43125"/>
            </a:xfrm>
            <a:custGeom>
              <a:avLst/>
              <a:gdLst/>
              <a:ahLst/>
              <a:cxnLst/>
              <a:rect l="l" t="t" r="r" b="b"/>
              <a:pathLst>
                <a:path w="1829" h="1725" extrusionOk="0">
                  <a:moveTo>
                    <a:pt x="1704" y="0"/>
                  </a:moveTo>
                  <a:lnTo>
                    <a:pt x="1455" y="21"/>
                  </a:lnTo>
                  <a:lnTo>
                    <a:pt x="1" y="1725"/>
                  </a:lnTo>
                  <a:lnTo>
                    <a:pt x="1829" y="1579"/>
                  </a:lnTo>
                  <a:lnTo>
                    <a:pt x="1704" y="0"/>
                  </a:lnTo>
                  <a:close/>
                </a:path>
              </a:pathLst>
            </a:custGeom>
            <a:solidFill>
              <a:schemeClr val="accent6"/>
            </a:solidFill>
            <a:ln>
              <a:noFill/>
            </a:ln>
            <a:effectLst>
              <a:outerShdw dist="47625"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7"/>
            <p:cNvSpPr/>
            <p:nvPr/>
          </p:nvSpPr>
          <p:spPr>
            <a:xfrm>
              <a:off x="11441450" y="2242825"/>
              <a:ext cx="86250" cy="138725"/>
            </a:xfrm>
            <a:custGeom>
              <a:avLst/>
              <a:gdLst/>
              <a:ahLst/>
              <a:cxnLst/>
              <a:rect l="l" t="t" r="r" b="b"/>
              <a:pathLst>
                <a:path w="3450" h="5549" extrusionOk="0">
                  <a:moveTo>
                    <a:pt x="2265" y="1"/>
                  </a:moveTo>
                  <a:lnTo>
                    <a:pt x="561" y="2016"/>
                  </a:lnTo>
                  <a:lnTo>
                    <a:pt x="728" y="3907"/>
                  </a:lnTo>
                  <a:lnTo>
                    <a:pt x="0" y="3969"/>
                  </a:lnTo>
                  <a:lnTo>
                    <a:pt x="146" y="5548"/>
                  </a:lnTo>
                  <a:lnTo>
                    <a:pt x="3449" y="5278"/>
                  </a:lnTo>
                  <a:lnTo>
                    <a:pt x="3304" y="3699"/>
                  </a:lnTo>
                  <a:lnTo>
                    <a:pt x="2577" y="3761"/>
                  </a:lnTo>
                  <a:lnTo>
                    <a:pt x="2265" y="1"/>
                  </a:lnTo>
                  <a:close/>
                </a:path>
              </a:pathLst>
            </a:custGeom>
            <a:solidFill>
              <a:schemeClr val="accent6"/>
            </a:solidFill>
            <a:ln>
              <a:noFill/>
            </a:ln>
            <a:effectLst>
              <a:outerShdw dist="47625"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7"/>
            <p:cNvSpPr/>
            <p:nvPr/>
          </p:nvSpPr>
          <p:spPr>
            <a:xfrm>
              <a:off x="11500650" y="2145175"/>
              <a:ext cx="149625" cy="223375"/>
            </a:xfrm>
            <a:custGeom>
              <a:avLst/>
              <a:gdLst/>
              <a:ahLst/>
              <a:cxnLst/>
              <a:rect l="l" t="t" r="r" b="b"/>
              <a:pathLst>
                <a:path w="5985" h="8935" extrusionOk="0">
                  <a:moveTo>
                    <a:pt x="5839" y="1"/>
                  </a:moveTo>
                  <a:lnTo>
                    <a:pt x="2993" y="229"/>
                  </a:lnTo>
                  <a:lnTo>
                    <a:pt x="2577" y="728"/>
                  </a:lnTo>
                  <a:lnTo>
                    <a:pt x="2681" y="1850"/>
                  </a:lnTo>
                  <a:lnTo>
                    <a:pt x="3408" y="1788"/>
                  </a:lnTo>
                  <a:lnTo>
                    <a:pt x="3761" y="5922"/>
                  </a:lnTo>
                  <a:lnTo>
                    <a:pt x="1123" y="2432"/>
                  </a:lnTo>
                  <a:lnTo>
                    <a:pt x="1" y="3782"/>
                  </a:lnTo>
                  <a:lnTo>
                    <a:pt x="3969" y="8935"/>
                  </a:lnTo>
                  <a:lnTo>
                    <a:pt x="5881" y="8768"/>
                  </a:lnTo>
                  <a:lnTo>
                    <a:pt x="5278" y="1642"/>
                  </a:lnTo>
                  <a:lnTo>
                    <a:pt x="5984" y="1580"/>
                  </a:lnTo>
                  <a:lnTo>
                    <a:pt x="5839" y="1"/>
                  </a:lnTo>
                  <a:close/>
                </a:path>
              </a:pathLst>
            </a:custGeom>
            <a:solidFill>
              <a:schemeClr val="accent6"/>
            </a:solidFill>
            <a:ln>
              <a:noFill/>
            </a:ln>
            <a:effectLst>
              <a:outerShdw dist="47625"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1" name="Google Shape;161;p7"/>
          <p:cNvGrpSpPr/>
          <p:nvPr/>
        </p:nvGrpSpPr>
        <p:grpSpPr>
          <a:xfrm>
            <a:off x="25500" y="3996298"/>
            <a:ext cx="1375434" cy="1358646"/>
            <a:chOff x="5180763" y="3483323"/>
            <a:chExt cx="1375434" cy="1358646"/>
          </a:xfrm>
        </p:grpSpPr>
        <p:sp>
          <p:nvSpPr>
            <p:cNvPr id="162" name="Google Shape;162;p7"/>
            <p:cNvSpPr/>
            <p:nvPr/>
          </p:nvSpPr>
          <p:spPr>
            <a:xfrm rot="-3245359">
              <a:off x="6029294" y="3775024"/>
              <a:ext cx="155694" cy="184668"/>
            </a:xfrm>
            <a:custGeom>
              <a:avLst/>
              <a:gdLst/>
              <a:ahLst/>
              <a:cxnLst/>
              <a:rect l="l" t="t" r="r" b="b"/>
              <a:pathLst>
                <a:path w="6228" h="7387" extrusionOk="0">
                  <a:moveTo>
                    <a:pt x="1415" y="0"/>
                  </a:moveTo>
                  <a:lnTo>
                    <a:pt x="1317" y="40"/>
                  </a:lnTo>
                  <a:lnTo>
                    <a:pt x="1238" y="79"/>
                  </a:lnTo>
                  <a:lnTo>
                    <a:pt x="0" y="1041"/>
                  </a:lnTo>
                  <a:lnTo>
                    <a:pt x="4793" y="7386"/>
                  </a:lnTo>
                  <a:lnTo>
                    <a:pt x="6031" y="6443"/>
                  </a:lnTo>
                  <a:lnTo>
                    <a:pt x="6109" y="6365"/>
                  </a:lnTo>
                  <a:lnTo>
                    <a:pt x="6149" y="6306"/>
                  </a:lnTo>
                  <a:lnTo>
                    <a:pt x="6188" y="6208"/>
                  </a:lnTo>
                  <a:lnTo>
                    <a:pt x="6208" y="6129"/>
                  </a:lnTo>
                  <a:lnTo>
                    <a:pt x="6227" y="6050"/>
                  </a:lnTo>
                  <a:lnTo>
                    <a:pt x="6208" y="5952"/>
                  </a:lnTo>
                  <a:lnTo>
                    <a:pt x="6168" y="5874"/>
                  </a:lnTo>
                  <a:lnTo>
                    <a:pt x="6129" y="5795"/>
                  </a:lnTo>
                  <a:lnTo>
                    <a:pt x="1886" y="177"/>
                  </a:lnTo>
                  <a:lnTo>
                    <a:pt x="1827" y="118"/>
                  </a:lnTo>
                  <a:lnTo>
                    <a:pt x="1749" y="59"/>
                  </a:lnTo>
                  <a:lnTo>
                    <a:pt x="1670" y="20"/>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7"/>
            <p:cNvSpPr/>
            <p:nvPr/>
          </p:nvSpPr>
          <p:spPr>
            <a:xfrm rot="-3245359">
              <a:off x="6115951" y="3849336"/>
              <a:ext cx="33924" cy="28499"/>
            </a:xfrm>
            <a:custGeom>
              <a:avLst/>
              <a:gdLst/>
              <a:ahLst/>
              <a:cxnLst/>
              <a:rect l="l" t="t" r="r" b="b"/>
              <a:pathLst>
                <a:path w="1357" h="1140" extrusionOk="0">
                  <a:moveTo>
                    <a:pt x="1140" y="0"/>
                  </a:moveTo>
                  <a:lnTo>
                    <a:pt x="1" y="864"/>
                  </a:lnTo>
                  <a:lnTo>
                    <a:pt x="197" y="1139"/>
                  </a:lnTo>
                  <a:lnTo>
                    <a:pt x="1356" y="275"/>
                  </a:lnTo>
                  <a:lnTo>
                    <a:pt x="1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7"/>
            <p:cNvSpPr/>
            <p:nvPr/>
          </p:nvSpPr>
          <p:spPr>
            <a:xfrm rot="-3245359">
              <a:off x="6168979" y="3847946"/>
              <a:ext cx="34399" cy="28999"/>
            </a:xfrm>
            <a:custGeom>
              <a:avLst/>
              <a:gdLst/>
              <a:ahLst/>
              <a:cxnLst/>
              <a:rect l="l" t="t" r="r" b="b"/>
              <a:pathLst>
                <a:path w="1376" h="1160" extrusionOk="0">
                  <a:moveTo>
                    <a:pt x="1160" y="0"/>
                  </a:moveTo>
                  <a:lnTo>
                    <a:pt x="1" y="884"/>
                  </a:lnTo>
                  <a:lnTo>
                    <a:pt x="217" y="1159"/>
                  </a:lnTo>
                  <a:lnTo>
                    <a:pt x="1376" y="295"/>
                  </a:lnTo>
                  <a:lnTo>
                    <a:pt x="11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7"/>
            <p:cNvSpPr/>
            <p:nvPr/>
          </p:nvSpPr>
          <p:spPr>
            <a:xfrm rot="-3245359">
              <a:off x="6063026" y="3850406"/>
              <a:ext cx="33899" cy="28499"/>
            </a:xfrm>
            <a:custGeom>
              <a:avLst/>
              <a:gdLst/>
              <a:ahLst/>
              <a:cxnLst/>
              <a:rect l="l" t="t" r="r" b="b"/>
              <a:pathLst>
                <a:path w="1356" h="1140" extrusionOk="0">
                  <a:moveTo>
                    <a:pt x="1159" y="1"/>
                  </a:moveTo>
                  <a:lnTo>
                    <a:pt x="0" y="865"/>
                  </a:lnTo>
                  <a:lnTo>
                    <a:pt x="197" y="1140"/>
                  </a:lnTo>
                  <a:lnTo>
                    <a:pt x="1356" y="276"/>
                  </a:lnTo>
                  <a:lnTo>
                    <a:pt x="115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7"/>
            <p:cNvSpPr/>
            <p:nvPr/>
          </p:nvSpPr>
          <p:spPr>
            <a:xfrm rot="-3245359">
              <a:off x="6009311" y="3851404"/>
              <a:ext cx="34399" cy="28524"/>
            </a:xfrm>
            <a:custGeom>
              <a:avLst/>
              <a:gdLst/>
              <a:ahLst/>
              <a:cxnLst/>
              <a:rect l="l" t="t" r="r" b="b"/>
              <a:pathLst>
                <a:path w="1376" h="1141" extrusionOk="0">
                  <a:moveTo>
                    <a:pt x="1160" y="1"/>
                  </a:moveTo>
                  <a:lnTo>
                    <a:pt x="1" y="865"/>
                  </a:lnTo>
                  <a:lnTo>
                    <a:pt x="217" y="1140"/>
                  </a:lnTo>
                  <a:lnTo>
                    <a:pt x="1376" y="276"/>
                  </a:lnTo>
                  <a:lnTo>
                    <a:pt x="116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7"/>
            <p:cNvSpPr/>
            <p:nvPr/>
          </p:nvSpPr>
          <p:spPr>
            <a:xfrm rot="-3245359">
              <a:off x="5526589" y="3812269"/>
              <a:ext cx="118370" cy="138494"/>
            </a:xfrm>
            <a:custGeom>
              <a:avLst/>
              <a:gdLst/>
              <a:ahLst/>
              <a:cxnLst/>
              <a:rect l="l" t="t" r="r" b="b"/>
              <a:pathLst>
                <a:path w="4735" h="5540" extrusionOk="0">
                  <a:moveTo>
                    <a:pt x="1277" y="1"/>
                  </a:moveTo>
                  <a:lnTo>
                    <a:pt x="1160" y="20"/>
                  </a:lnTo>
                  <a:lnTo>
                    <a:pt x="1061" y="40"/>
                  </a:lnTo>
                  <a:lnTo>
                    <a:pt x="963" y="99"/>
                  </a:lnTo>
                  <a:lnTo>
                    <a:pt x="1" y="845"/>
                  </a:lnTo>
                  <a:lnTo>
                    <a:pt x="3536" y="5540"/>
                  </a:lnTo>
                  <a:lnTo>
                    <a:pt x="4519" y="4794"/>
                  </a:lnTo>
                  <a:lnTo>
                    <a:pt x="4597" y="4735"/>
                  </a:lnTo>
                  <a:lnTo>
                    <a:pt x="4656" y="4636"/>
                  </a:lnTo>
                  <a:lnTo>
                    <a:pt x="4695" y="4538"/>
                  </a:lnTo>
                  <a:lnTo>
                    <a:pt x="4735" y="4440"/>
                  </a:lnTo>
                  <a:lnTo>
                    <a:pt x="4735" y="4342"/>
                  </a:lnTo>
                  <a:lnTo>
                    <a:pt x="4715" y="4244"/>
                  </a:lnTo>
                  <a:lnTo>
                    <a:pt x="4676" y="4126"/>
                  </a:lnTo>
                  <a:lnTo>
                    <a:pt x="4617" y="4047"/>
                  </a:lnTo>
                  <a:lnTo>
                    <a:pt x="1729" y="217"/>
                  </a:lnTo>
                  <a:lnTo>
                    <a:pt x="1651" y="138"/>
                  </a:lnTo>
                  <a:lnTo>
                    <a:pt x="1572" y="79"/>
                  </a:lnTo>
                  <a:lnTo>
                    <a:pt x="1474" y="20"/>
                  </a:lnTo>
                  <a:lnTo>
                    <a:pt x="13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7"/>
            <p:cNvSpPr/>
            <p:nvPr/>
          </p:nvSpPr>
          <p:spPr>
            <a:xfrm rot="-3245359">
              <a:off x="5397799" y="3654391"/>
              <a:ext cx="941362" cy="1016509"/>
            </a:xfrm>
            <a:custGeom>
              <a:avLst/>
              <a:gdLst/>
              <a:ahLst/>
              <a:cxnLst/>
              <a:rect l="l" t="t" r="r" b="b"/>
              <a:pathLst>
                <a:path w="37656" h="40662" extrusionOk="0">
                  <a:moveTo>
                    <a:pt x="15773" y="1"/>
                  </a:moveTo>
                  <a:lnTo>
                    <a:pt x="15557" y="20"/>
                  </a:lnTo>
                  <a:lnTo>
                    <a:pt x="15361" y="59"/>
                  </a:lnTo>
                  <a:lnTo>
                    <a:pt x="15164" y="118"/>
                  </a:lnTo>
                  <a:lnTo>
                    <a:pt x="14987" y="197"/>
                  </a:lnTo>
                  <a:lnTo>
                    <a:pt x="14791" y="295"/>
                  </a:lnTo>
                  <a:lnTo>
                    <a:pt x="14614" y="413"/>
                  </a:lnTo>
                  <a:lnTo>
                    <a:pt x="825" y="10824"/>
                  </a:lnTo>
                  <a:lnTo>
                    <a:pt x="668" y="10961"/>
                  </a:lnTo>
                  <a:lnTo>
                    <a:pt x="530" y="11118"/>
                  </a:lnTo>
                  <a:lnTo>
                    <a:pt x="393" y="11276"/>
                  </a:lnTo>
                  <a:lnTo>
                    <a:pt x="275" y="11452"/>
                  </a:lnTo>
                  <a:lnTo>
                    <a:pt x="196" y="11629"/>
                  </a:lnTo>
                  <a:lnTo>
                    <a:pt x="118" y="11806"/>
                  </a:lnTo>
                  <a:lnTo>
                    <a:pt x="59" y="12002"/>
                  </a:lnTo>
                  <a:lnTo>
                    <a:pt x="20" y="12199"/>
                  </a:lnTo>
                  <a:lnTo>
                    <a:pt x="0" y="12415"/>
                  </a:lnTo>
                  <a:lnTo>
                    <a:pt x="0" y="12611"/>
                  </a:lnTo>
                  <a:lnTo>
                    <a:pt x="20" y="12808"/>
                  </a:lnTo>
                  <a:lnTo>
                    <a:pt x="59" y="13004"/>
                  </a:lnTo>
                  <a:lnTo>
                    <a:pt x="118" y="13201"/>
                  </a:lnTo>
                  <a:lnTo>
                    <a:pt x="196" y="13397"/>
                  </a:lnTo>
                  <a:lnTo>
                    <a:pt x="295" y="13574"/>
                  </a:lnTo>
                  <a:lnTo>
                    <a:pt x="432" y="13751"/>
                  </a:lnTo>
                  <a:lnTo>
                    <a:pt x="20095" y="39836"/>
                  </a:lnTo>
                  <a:lnTo>
                    <a:pt x="20232" y="39993"/>
                  </a:lnTo>
                  <a:lnTo>
                    <a:pt x="20389" y="40131"/>
                  </a:lnTo>
                  <a:lnTo>
                    <a:pt x="20546" y="40268"/>
                  </a:lnTo>
                  <a:lnTo>
                    <a:pt x="20723" y="40386"/>
                  </a:lnTo>
                  <a:lnTo>
                    <a:pt x="20900" y="40465"/>
                  </a:lnTo>
                  <a:lnTo>
                    <a:pt x="21096" y="40543"/>
                  </a:lnTo>
                  <a:lnTo>
                    <a:pt x="21293" y="40602"/>
                  </a:lnTo>
                  <a:lnTo>
                    <a:pt x="21489" y="40642"/>
                  </a:lnTo>
                  <a:lnTo>
                    <a:pt x="21686" y="40661"/>
                  </a:lnTo>
                  <a:lnTo>
                    <a:pt x="21882" y="40661"/>
                  </a:lnTo>
                  <a:lnTo>
                    <a:pt x="22098" y="40642"/>
                  </a:lnTo>
                  <a:lnTo>
                    <a:pt x="22295" y="40602"/>
                  </a:lnTo>
                  <a:lnTo>
                    <a:pt x="22491" y="40543"/>
                  </a:lnTo>
                  <a:lnTo>
                    <a:pt x="22668" y="40465"/>
                  </a:lnTo>
                  <a:lnTo>
                    <a:pt x="22864" y="40367"/>
                  </a:lnTo>
                  <a:lnTo>
                    <a:pt x="23041" y="40229"/>
                  </a:lnTo>
                  <a:lnTo>
                    <a:pt x="36830" y="29838"/>
                  </a:lnTo>
                  <a:lnTo>
                    <a:pt x="36987" y="29701"/>
                  </a:lnTo>
                  <a:lnTo>
                    <a:pt x="37125" y="29543"/>
                  </a:lnTo>
                  <a:lnTo>
                    <a:pt x="37262" y="29386"/>
                  </a:lnTo>
                  <a:lnTo>
                    <a:pt x="37380" y="29209"/>
                  </a:lnTo>
                  <a:lnTo>
                    <a:pt x="37459" y="29033"/>
                  </a:lnTo>
                  <a:lnTo>
                    <a:pt x="37537" y="28836"/>
                  </a:lnTo>
                  <a:lnTo>
                    <a:pt x="37596" y="28640"/>
                  </a:lnTo>
                  <a:lnTo>
                    <a:pt x="37636" y="28443"/>
                  </a:lnTo>
                  <a:lnTo>
                    <a:pt x="37655" y="28247"/>
                  </a:lnTo>
                  <a:lnTo>
                    <a:pt x="37655" y="28051"/>
                  </a:lnTo>
                  <a:lnTo>
                    <a:pt x="37636" y="27854"/>
                  </a:lnTo>
                  <a:lnTo>
                    <a:pt x="37596" y="27658"/>
                  </a:lnTo>
                  <a:lnTo>
                    <a:pt x="37537" y="27461"/>
                  </a:lnTo>
                  <a:lnTo>
                    <a:pt x="37459" y="27265"/>
                  </a:lnTo>
                  <a:lnTo>
                    <a:pt x="37361" y="27068"/>
                  </a:lnTo>
                  <a:lnTo>
                    <a:pt x="37223" y="26892"/>
                  </a:lnTo>
                  <a:lnTo>
                    <a:pt x="17561" y="826"/>
                  </a:lnTo>
                  <a:lnTo>
                    <a:pt x="17423" y="668"/>
                  </a:lnTo>
                  <a:lnTo>
                    <a:pt x="17266" y="511"/>
                  </a:lnTo>
                  <a:lnTo>
                    <a:pt x="17109" y="393"/>
                  </a:lnTo>
                  <a:lnTo>
                    <a:pt x="16932" y="276"/>
                  </a:lnTo>
                  <a:lnTo>
                    <a:pt x="16755" y="177"/>
                  </a:lnTo>
                  <a:lnTo>
                    <a:pt x="16559" y="118"/>
                  </a:lnTo>
                  <a:lnTo>
                    <a:pt x="16362" y="59"/>
                  </a:lnTo>
                  <a:lnTo>
                    <a:pt x="16166" y="20"/>
                  </a:lnTo>
                  <a:lnTo>
                    <a:pt x="1597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7"/>
            <p:cNvSpPr/>
            <p:nvPr/>
          </p:nvSpPr>
          <p:spPr>
            <a:xfrm rot="-3245359">
              <a:off x="5397799" y="3654391"/>
              <a:ext cx="941362" cy="1016509"/>
            </a:xfrm>
            <a:custGeom>
              <a:avLst/>
              <a:gdLst/>
              <a:ahLst/>
              <a:cxnLst/>
              <a:rect l="l" t="t" r="r" b="b"/>
              <a:pathLst>
                <a:path w="37656" h="40662" fill="none" extrusionOk="0">
                  <a:moveTo>
                    <a:pt x="37223" y="26892"/>
                  </a:moveTo>
                  <a:lnTo>
                    <a:pt x="17561" y="826"/>
                  </a:lnTo>
                  <a:lnTo>
                    <a:pt x="17561" y="826"/>
                  </a:lnTo>
                  <a:lnTo>
                    <a:pt x="17423" y="668"/>
                  </a:lnTo>
                  <a:lnTo>
                    <a:pt x="17266" y="511"/>
                  </a:lnTo>
                  <a:lnTo>
                    <a:pt x="17109" y="393"/>
                  </a:lnTo>
                  <a:lnTo>
                    <a:pt x="16932" y="276"/>
                  </a:lnTo>
                  <a:lnTo>
                    <a:pt x="16755" y="177"/>
                  </a:lnTo>
                  <a:lnTo>
                    <a:pt x="16559" y="118"/>
                  </a:lnTo>
                  <a:lnTo>
                    <a:pt x="16362" y="59"/>
                  </a:lnTo>
                  <a:lnTo>
                    <a:pt x="16166" y="20"/>
                  </a:lnTo>
                  <a:lnTo>
                    <a:pt x="15970" y="1"/>
                  </a:lnTo>
                  <a:lnTo>
                    <a:pt x="15773" y="1"/>
                  </a:lnTo>
                  <a:lnTo>
                    <a:pt x="15557" y="20"/>
                  </a:lnTo>
                  <a:lnTo>
                    <a:pt x="15361" y="59"/>
                  </a:lnTo>
                  <a:lnTo>
                    <a:pt x="15164" y="118"/>
                  </a:lnTo>
                  <a:lnTo>
                    <a:pt x="14987" y="197"/>
                  </a:lnTo>
                  <a:lnTo>
                    <a:pt x="14791" y="295"/>
                  </a:lnTo>
                  <a:lnTo>
                    <a:pt x="14614" y="413"/>
                  </a:lnTo>
                  <a:lnTo>
                    <a:pt x="825" y="10824"/>
                  </a:lnTo>
                  <a:lnTo>
                    <a:pt x="825" y="10824"/>
                  </a:lnTo>
                  <a:lnTo>
                    <a:pt x="668" y="10961"/>
                  </a:lnTo>
                  <a:lnTo>
                    <a:pt x="530" y="11118"/>
                  </a:lnTo>
                  <a:lnTo>
                    <a:pt x="393" y="11276"/>
                  </a:lnTo>
                  <a:lnTo>
                    <a:pt x="275" y="11452"/>
                  </a:lnTo>
                  <a:lnTo>
                    <a:pt x="196" y="11629"/>
                  </a:lnTo>
                  <a:lnTo>
                    <a:pt x="118" y="11806"/>
                  </a:lnTo>
                  <a:lnTo>
                    <a:pt x="59" y="12002"/>
                  </a:lnTo>
                  <a:lnTo>
                    <a:pt x="20" y="12199"/>
                  </a:lnTo>
                  <a:lnTo>
                    <a:pt x="0" y="12415"/>
                  </a:lnTo>
                  <a:lnTo>
                    <a:pt x="0" y="12611"/>
                  </a:lnTo>
                  <a:lnTo>
                    <a:pt x="20" y="12808"/>
                  </a:lnTo>
                  <a:lnTo>
                    <a:pt x="59" y="13004"/>
                  </a:lnTo>
                  <a:lnTo>
                    <a:pt x="118" y="13201"/>
                  </a:lnTo>
                  <a:lnTo>
                    <a:pt x="196" y="13397"/>
                  </a:lnTo>
                  <a:lnTo>
                    <a:pt x="295" y="13574"/>
                  </a:lnTo>
                  <a:lnTo>
                    <a:pt x="432" y="13751"/>
                  </a:lnTo>
                  <a:lnTo>
                    <a:pt x="20095" y="39836"/>
                  </a:lnTo>
                  <a:lnTo>
                    <a:pt x="20095" y="39836"/>
                  </a:lnTo>
                  <a:lnTo>
                    <a:pt x="20232" y="39993"/>
                  </a:lnTo>
                  <a:lnTo>
                    <a:pt x="20389" y="40131"/>
                  </a:lnTo>
                  <a:lnTo>
                    <a:pt x="20546" y="40268"/>
                  </a:lnTo>
                  <a:lnTo>
                    <a:pt x="20723" y="40386"/>
                  </a:lnTo>
                  <a:lnTo>
                    <a:pt x="20900" y="40465"/>
                  </a:lnTo>
                  <a:lnTo>
                    <a:pt x="21096" y="40543"/>
                  </a:lnTo>
                  <a:lnTo>
                    <a:pt x="21293" y="40602"/>
                  </a:lnTo>
                  <a:lnTo>
                    <a:pt x="21489" y="40642"/>
                  </a:lnTo>
                  <a:lnTo>
                    <a:pt x="21686" y="40661"/>
                  </a:lnTo>
                  <a:lnTo>
                    <a:pt x="21882" y="40661"/>
                  </a:lnTo>
                  <a:lnTo>
                    <a:pt x="22098" y="40642"/>
                  </a:lnTo>
                  <a:lnTo>
                    <a:pt x="22295" y="40602"/>
                  </a:lnTo>
                  <a:lnTo>
                    <a:pt x="22491" y="40543"/>
                  </a:lnTo>
                  <a:lnTo>
                    <a:pt x="22668" y="40465"/>
                  </a:lnTo>
                  <a:lnTo>
                    <a:pt x="22864" y="40367"/>
                  </a:lnTo>
                  <a:lnTo>
                    <a:pt x="23041" y="40229"/>
                  </a:lnTo>
                  <a:lnTo>
                    <a:pt x="36830" y="29838"/>
                  </a:lnTo>
                  <a:lnTo>
                    <a:pt x="36830" y="29838"/>
                  </a:lnTo>
                  <a:lnTo>
                    <a:pt x="36987" y="29701"/>
                  </a:lnTo>
                  <a:lnTo>
                    <a:pt x="37125" y="29543"/>
                  </a:lnTo>
                  <a:lnTo>
                    <a:pt x="37262" y="29386"/>
                  </a:lnTo>
                  <a:lnTo>
                    <a:pt x="37380" y="29209"/>
                  </a:lnTo>
                  <a:lnTo>
                    <a:pt x="37459" y="29033"/>
                  </a:lnTo>
                  <a:lnTo>
                    <a:pt x="37537" y="28836"/>
                  </a:lnTo>
                  <a:lnTo>
                    <a:pt x="37596" y="28640"/>
                  </a:lnTo>
                  <a:lnTo>
                    <a:pt x="37636" y="28443"/>
                  </a:lnTo>
                  <a:lnTo>
                    <a:pt x="37655" y="28247"/>
                  </a:lnTo>
                  <a:lnTo>
                    <a:pt x="37655" y="28051"/>
                  </a:lnTo>
                  <a:lnTo>
                    <a:pt x="37636" y="27854"/>
                  </a:lnTo>
                  <a:lnTo>
                    <a:pt x="37596" y="27658"/>
                  </a:lnTo>
                  <a:lnTo>
                    <a:pt x="37537" y="27461"/>
                  </a:lnTo>
                  <a:lnTo>
                    <a:pt x="37459" y="27265"/>
                  </a:lnTo>
                  <a:lnTo>
                    <a:pt x="37361" y="27068"/>
                  </a:lnTo>
                  <a:lnTo>
                    <a:pt x="37223" y="2689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7"/>
            <p:cNvSpPr/>
            <p:nvPr/>
          </p:nvSpPr>
          <p:spPr>
            <a:xfrm rot="-3245359">
              <a:off x="5442239" y="3741430"/>
              <a:ext cx="850516" cy="953162"/>
            </a:xfrm>
            <a:custGeom>
              <a:avLst/>
              <a:gdLst/>
              <a:ahLst/>
              <a:cxnLst/>
              <a:rect l="l" t="t" r="r" b="b"/>
              <a:pathLst>
                <a:path w="34022" h="38128" extrusionOk="0">
                  <a:moveTo>
                    <a:pt x="11825" y="0"/>
                  </a:moveTo>
                  <a:lnTo>
                    <a:pt x="825" y="8290"/>
                  </a:lnTo>
                  <a:lnTo>
                    <a:pt x="668" y="8427"/>
                  </a:lnTo>
                  <a:lnTo>
                    <a:pt x="530" y="8584"/>
                  </a:lnTo>
                  <a:lnTo>
                    <a:pt x="393" y="8742"/>
                  </a:lnTo>
                  <a:lnTo>
                    <a:pt x="275" y="8918"/>
                  </a:lnTo>
                  <a:lnTo>
                    <a:pt x="196" y="9095"/>
                  </a:lnTo>
                  <a:lnTo>
                    <a:pt x="118" y="9272"/>
                  </a:lnTo>
                  <a:lnTo>
                    <a:pt x="59" y="9468"/>
                  </a:lnTo>
                  <a:lnTo>
                    <a:pt x="20" y="9665"/>
                  </a:lnTo>
                  <a:lnTo>
                    <a:pt x="0" y="9881"/>
                  </a:lnTo>
                  <a:lnTo>
                    <a:pt x="0" y="10077"/>
                  </a:lnTo>
                  <a:lnTo>
                    <a:pt x="20" y="10274"/>
                  </a:lnTo>
                  <a:lnTo>
                    <a:pt x="59" y="10470"/>
                  </a:lnTo>
                  <a:lnTo>
                    <a:pt x="118" y="10667"/>
                  </a:lnTo>
                  <a:lnTo>
                    <a:pt x="196" y="10863"/>
                  </a:lnTo>
                  <a:lnTo>
                    <a:pt x="295" y="11040"/>
                  </a:lnTo>
                  <a:lnTo>
                    <a:pt x="432" y="11217"/>
                  </a:lnTo>
                  <a:lnTo>
                    <a:pt x="20095" y="37302"/>
                  </a:lnTo>
                  <a:lnTo>
                    <a:pt x="20232" y="37459"/>
                  </a:lnTo>
                  <a:lnTo>
                    <a:pt x="20389" y="37597"/>
                  </a:lnTo>
                  <a:lnTo>
                    <a:pt x="20546" y="37734"/>
                  </a:lnTo>
                  <a:lnTo>
                    <a:pt x="20723" y="37852"/>
                  </a:lnTo>
                  <a:lnTo>
                    <a:pt x="20900" y="37931"/>
                  </a:lnTo>
                  <a:lnTo>
                    <a:pt x="21096" y="38009"/>
                  </a:lnTo>
                  <a:lnTo>
                    <a:pt x="21293" y="38068"/>
                  </a:lnTo>
                  <a:lnTo>
                    <a:pt x="21489" y="38108"/>
                  </a:lnTo>
                  <a:lnTo>
                    <a:pt x="21686" y="38127"/>
                  </a:lnTo>
                  <a:lnTo>
                    <a:pt x="21882" y="38127"/>
                  </a:lnTo>
                  <a:lnTo>
                    <a:pt x="22098" y="38108"/>
                  </a:lnTo>
                  <a:lnTo>
                    <a:pt x="22295" y="38068"/>
                  </a:lnTo>
                  <a:lnTo>
                    <a:pt x="22491" y="38009"/>
                  </a:lnTo>
                  <a:lnTo>
                    <a:pt x="22668" y="37931"/>
                  </a:lnTo>
                  <a:lnTo>
                    <a:pt x="22864" y="37833"/>
                  </a:lnTo>
                  <a:lnTo>
                    <a:pt x="23041" y="37695"/>
                  </a:lnTo>
                  <a:lnTo>
                    <a:pt x="34021" y="29406"/>
                  </a:lnTo>
                  <a:lnTo>
                    <a:pt x="11825" y="0"/>
                  </a:lnTo>
                  <a:close/>
                </a:path>
              </a:pathLst>
            </a:custGeom>
            <a:solidFill>
              <a:schemeClr val="accent1"/>
            </a:solidFill>
            <a:ln>
              <a:noFill/>
            </a:ln>
            <a:effectLst>
              <a:outerShdw dist="47625" dir="36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7"/>
            <p:cNvSpPr/>
            <p:nvPr/>
          </p:nvSpPr>
          <p:spPr>
            <a:xfrm rot="-3245359">
              <a:off x="5730022" y="3934368"/>
              <a:ext cx="453282" cy="453257"/>
            </a:xfrm>
            <a:custGeom>
              <a:avLst/>
              <a:gdLst/>
              <a:ahLst/>
              <a:cxnLst/>
              <a:rect l="l" t="t" r="r" b="b"/>
              <a:pathLst>
                <a:path w="18132" h="18131" extrusionOk="0">
                  <a:moveTo>
                    <a:pt x="8585" y="0"/>
                  </a:moveTo>
                  <a:lnTo>
                    <a:pt x="8153" y="40"/>
                  </a:lnTo>
                  <a:lnTo>
                    <a:pt x="7721" y="99"/>
                  </a:lnTo>
                  <a:lnTo>
                    <a:pt x="7288" y="177"/>
                  </a:lnTo>
                  <a:lnTo>
                    <a:pt x="6856" y="275"/>
                  </a:lnTo>
                  <a:lnTo>
                    <a:pt x="6424" y="393"/>
                  </a:lnTo>
                  <a:lnTo>
                    <a:pt x="6012" y="531"/>
                  </a:lnTo>
                  <a:lnTo>
                    <a:pt x="5599" y="688"/>
                  </a:lnTo>
                  <a:lnTo>
                    <a:pt x="5187" y="865"/>
                  </a:lnTo>
                  <a:lnTo>
                    <a:pt x="4774" y="1081"/>
                  </a:lnTo>
                  <a:lnTo>
                    <a:pt x="4381" y="1297"/>
                  </a:lnTo>
                  <a:lnTo>
                    <a:pt x="3988" y="1552"/>
                  </a:lnTo>
                  <a:lnTo>
                    <a:pt x="3615" y="1827"/>
                  </a:lnTo>
                  <a:lnTo>
                    <a:pt x="3242" y="2122"/>
                  </a:lnTo>
                  <a:lnTo>
                    <a:pt x="2908" y="2417"/>
                  </a:lnTo>
                  <a:lnTo>
                    <a:pt x="2574" y="2750"/>
                  </a:lnTo>
                  <a:lnTo>
                    <a:pt x="2260" y="3084"/>
                  </a:lnTo>
                  <a:lnTo>
                    <a:pt x="1965" y="3418"/>
                  </a:lnTo>
                  <a:lnTo>
                    <a:pt x="1710" y="3772"/>
                  </a:lnTo>
                  <a:lnTo>
                    <a:pt x="1454" y="4145"/>
                  </a:lnTo>
                  <a:lnTo>
                    <a:pt x="1219" y="4518"/>
                  </a:lnTo>
                  <a:lnTo>
                    <a:pt x="1022" y="4911"/>
                  </a:lnTo>
                  <a:lnTo>
                    <a:pt x="826" y="5304"/>
                  </a:lnTo>
                  <a:lnTo>
                    <a:pt x="649" y="5697"/>
                  </a:lnTo>
                  <a:lnTo>
                    <a:pt x="492" y="6109"/>
                  </a:lnTo>
                  <a:lnTo>
                    <a:pt x="374" y="6522"/>
                  </a:lnTo>
                  <a:lnTo>
                    <a:pt x="256" y="6954"/>
                  </a:lnTo>
                  <a:lnTo>
                    <a:pt x="158" y="7386"/>
                  </a:lnTo>
                  <a:lnTo>
                    <a:pt x="99" y="7799"/>
                  </a:lnTo>
                  <a:lnTo>
                    <a:pt x="40" y="8231"/>
                  </a:lnTo>
                  <a:lnTo>
                    <a:pt x="21" y="8663"/>
                  </a:lnTo>
                  <a:lnTo>
                    <a:pt x="1" y="9115"/>
                  </a:lnTo>
                  <a:lnTo>
                    <a:pt x="21" y="9547"/>
                  </a:lnTo>
                  <a:lnTo>
                    <a:pt x="60" y="9979"/>
                  </a:lnTo>
                  <a:lnTo>
                    <a:pt x="99" y="10411"/>
                  </a:lnTo>
                  <a:lnTo>
                    <a:pt x="178" y="10843"/>
                  </a:lnTo>
                  <a:lnTo>
                    <a:pt x="276" y="11275"/>
                  </a:lnTo>
                  <a:lnTo>
                    <a:pt x="394" y="11708"/>
                  </a:lnTo>
                  <a:lnTo>
                    <a:pt x="531" y="12120"/>
                  </a:lnTo>
                  <a:lnTo>
                    <a:pt x="708" y="12533"/>
                  </a:lnTo>
                  <a:lnTo>
                    <a:pt x="885" y="12945"/>
                  </a:lnTo>
                  <a:lnTo>
                    <a:pt x="1081" y="13358"/>
                  </a:lnTo>
                  <a:lnTo>
                    <a:pt x="1317" y="13750"/>
                  </a:lnTo>
                  <a:lnTo>
                    <a:pt x="1572" y="14143"/>
                  </a:lnTo>
                  <a:lnTo>
                    <a:pt x="1847" y="14517"/>
                  </a:lnTo>
                  <a:lnTo>
                    <a:pt x="2122" y="14890"/>
                  </a:lnTo>
                  <a:lnTo>
                    <a:pt x="2437" y="15224"/>
                  </a:lnTo>
                  <a:lnTo>
                    <a:pt x="2751" y="15558"/>
                  </a:lnTo>
                  <a:lnTo>
                    <a:pt x="3085" y="15872"/>
                  </a:lnTo>
                  <a:lnTo>
                    <a:pt x="3438" y="16147"/>
                  </a:lnTo>
                  <a:lnTo>
                    <a:pt x="3792" y="16422"/>
                  </a:lnTo>
                  <a:lnTo>
                    <a:pt x="4146" y="16677"/>
                  </a:lnTo>
                  <a:lnTo>
                    <a:pt x="4538" y="16913"/>
                  </a:lnTo>
                  <a:lnTo>
                    <a:pt x="4912" y="17109"/>
                  </a:lnTo>
                  <a:lnTo>
                    <a:pt x="5304" y="17306"/>
                  </a:lnTo>
                  <a:lnTo>
                    <a:pt x="5717" y="17483"/>
                  </a:lnTo>
                  <a:lnTo>
                    <a:pt x="6129" y="17640"/>
                  </a:lnTo>
                  <a:lnTo>
                    <a:pt x="6542" y="17758"/>
                  </a:lnTo>
                  <a:lnTo>
                    <a:pt x="6954" y="17875"/>
                  </a:lnTo>
                  <a:lnTo>
                    <a:pt x="7387" y="17974"/>
                  </a:lnTo>
                  <a:lnTo>
                    <a:pt x="7819" y="18033"/>
                  </a:lnTo>
                  <a:lnTo>
                    <a:pt x="8251" y="18092"/>
                  </a:lnTo>
                  <a:lnTo>
                    <a:pt x="8683" y="18111"/>
                  </a:lnTo>
                  <a:lnTo>
                    <a:pt x="9115" y="18131"/>
                  </a:lnTo>
                  <a:lnTo>
                    <a:pt x="9547" y="18111"/>
                  </a:lnTo>
                  <a:lnTo>
                    <a:pt x="9999" y="18072"/>
                  </a:lnTo>
                  <a:lnTo>
                    <a:pt x="10431" y="18013"/>
                  </a:lnTo>
                  <a:lnTo>
                    <a:pt x="10863" y="17954"/>
                  </a:lnTo>
                  <a:lnTo>
                    <a:pt x="11296" y="17856"/>
                  </a:lnTo>
                  <a:lnTo>
                    <a:pt x="11708" y="17738"/>
                  </a:lnTo>
                  <a:lnTo>
                    <a:pt x="12140" y="17600"/>
                  </a:lnTo>
                  <a:lnTo>
                    <a:pt x="12553" y="17424"/>
                  </a:lnTo>
                  <a:lnTo>
                    <a:pt x="12965" y="17247"/>
                  </a:lnTo>
                  <a:lnTo>
                    <a:pt x="13358" y="17050"/>
                  </a:lnTo>
                  <a:lnTo>
                    <a:pt x="13771" y="16815"/>
                  </a:lnTo>
                  <a:lnTo>
                    <a:pt x="14144" y="16559"/>
                  </a:lnTo>
                  <a:lnTo>
                    <a:pt x="14537" y="16284"/>
                  </a:lnTo>
                  <a:lnTo>
                    <a:pt x="14890" y="16009"/>
                  </a:lnTo>
                  <a:lnTo>
                    <a:pt x="15244" y="15695"/>
                  </a:lnTo>
                  <a:lnTo>
                    <a:pt x="15578" y="15381"/>
                  </a:lnTo>
                  <a:lnTo>
                    <a:pt x="15872" y="15047"/>
                  </a:lnTo>
                  <a:lnTo>
                    <a:pt x="16167" y="14693"/>
                  </a:lnTo>
                  <a:lnTo>
                    <a:pt x="16442" y="14340"/>
                  </a:lnTo>
                  <a:lnTo>
                    <a:pt x="16678" y="13986"/>
                  </a:lnTo>
                  <a:lnTo>
                    <a:pt x="16913" y="13593"/>
                  </a:lnTo>
                  <a:lnTo>
                    <a:pt x="17129" y="13220"/>
                  </a:lnTo>
                  <a:lnTo>
                    <a:pt x="17326" y="12808"/>
                  </a:lnTo>
                  <a:lnTo>
                    <a:pt x="17483" y="12415"/>
                  </a:lnTo>
                  <a:lnTo>
                    <a:pt x="17640" y="12002"/>
                  </a:lnTo>
                  <a:lnTo>
                    <a:pt x="17778" y="11590"/>
                  </a:lnTo>
                  <a:lnTo>
                    <a:pt x="17876" y="11177"/>
                  </a:lnTo>
                  <a:lnTo>
                    <a:pt x="17974" y="10745"/>
                  </a:lnTo>
                  <a:lnTo>
                    <a:pt x="18053" y="10313"/>
                  </a:lnTo>
                  <a:lnTo>
                    <a:pt x="18092" y="9881"/>
                  </a:lnTo>
                  <a:lnTo>
                    <a:pt x="18131" y="9449"/>
                  </a:lnTo>
                  <a:lnTo>
                    <a:pt x="18131" y="9017"/>
                  </a:lnTo>
                  <a:lnTo>
                    <a:pt x="18112" y="8584"/>
                  </a:lnTo>
                  <a:lnTo>
                    <a:pt x="18092" y="8133"/>
                  </a:lnTo>
                  <a:lnTo>
                    <a:pt x="18033" y="7700"/>
                  </a:lnTo>
                  <a:lnTo>
                    <a:pt x="17954" y="7268"/>
                  </a:lnTo>
                  <a:lnTo>
                    <a:pt x="17856" y="6836"/>
                  </a:lnTo>
                  <a:lnTo>
                    <a:pt x="17738" y="6424"/>
                  </a:lnTo>
                  <a:lnTo>
                    <a:pt x="17601" y="5992"/>
                  </a:lnTo>
                  <a:lnTo>
                    <a:pt x="17444" y="5579"/>
                  </a:lnTo>
                  <a:lnTo>
                    <a:pt x="17247" y="5167"/>
                  </a:lnTo>
                  <a:lnTo>
                    <a:pt x="17051" y="4774"/>
                  </a:lnTo>
                  <a:lnTo>
                    <a:pt x="16815" y="4361"/>
                  </a:lnTo>
                  <a:lnTo>
                    <a:pt x="16579" y="3988"/>
                  </a:lnTo>
                  <a:lnTo>
                    <a:pt x="16304" y="3595"/>
                  </a:lnTo>
                  <a:lnTo>
                    <a:pt x="16010" y="3242"/>
                  </a:lnTo>
                  <a:lnTo>
                    <a:pt x="15715" y="2888"/>
                  </a:lnTo>
                  <a:lnTo>
                    <a:pt x="15381" y="2554"/>
                  </a:lnTo>
                  <a:lnTo>
                    <a:pt x="15047" y="2259"/>
                  </a:lnTo>
                  <a:lnTo>
                    <a:pt x="14713" y="1965"/>
                  </a:lnTo>
                  <a:lnTo>
                    <a:pt x="14360" y="1690"/>
                  </a:lnTo>
                  <a:lnTo>
                    <a:pt x="13987" y="1454"/>
                  </a:lnTo>
                  <a:lnTo>
                    <a:pt x="13613" y="1218"/>
                  </a:lnTo>
                  <a:lnTo>
                    <a:pt x="13221" y="1002"/>
                  </a:lnTo>
                  <a:lnTo>
                    <a:pt x="12828" y="806"/>
                  </a:lnTo>
                  <a:lnTo>
                    <a:pt x="12415" y="649"/>
                  </a:lnTo>
                  <a:lnTo>
                    <a:pt x="12022" y="492"/>
                  </a:lnTo>
                  <a:lnTo>
                    <a:pt x="11590" y="354"/>
                  </a:lnTo>
                  <a:lnTo>
                    <a:pt x="11178" y="256"/>
                  </a:lnTo>
                  <a:lnTo>
                    <a:pt x="10746" y="158"/>
                  </a:lnTo>
                  <a:lnTo>
                    <a:pt x="10333" y="79"/>
                  </a:lnTo>
                  <a:lnTo>
                    <a:pt x="9901" y="40"/>
                  </a:lnTo>
                  <a:lnTo>
                    <a:pt x="9449" y="0"/>
                  </a:lnTo>
                  <a:close/>
                </a:path>
              </a:pathLst>
            </a:custGeom>
            <a:solidFill>
              <a:srgbClr val="E6E2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7"/>
            <p:cNvSpPr/>
            <p:nvPr/>
          </p:nvSpPr>
          <p:spPr>
            <a:xfrm rot="-3245359">
              <a:off x="5730022" y="3934368"/>
              <a:ext cx="453282" cy="453257"/>
            </a:xfrm>
            <a:custGeom>
              <a:avLst/>
              <a:gdLst/>
              <a:ahLst/>
              <a:cxnLst/>
              <a:rect l="l" t="t" r="r" b="b"/>
              <a:pathLst>
                <a:path w="18132" h="18131" fill="none" extrusionOk="0">
                  <a:moveTo>
                    <a:pt x="14537" y="16284"/>
                  </a:moveTo>
                  <a:lnTo>
                    <a:pt x="14537" y="16284"/>
                  </a:lnTo>
                  <a:lnTo>
                    <a:pt x="14144" y="16559"/>
                  </a:lnTo>
                  <a:lnTo>
                    <a:pt x="13771" y="16815"/>
                  </a:lnTo>
                  <a:lnTo>
                    <a:pt x="13358" y="17050"/>
                  </a:lnTo>
                  <a:lnTo>
                    <a:pt x="12965" y="17247"/>
                  </a:lnTo>
                  <a:lnTo>
                    <a:pt x="12553" y="17424"/>
                  </a:lnTo>
                  <a:lnTo>
                    <a:pt x="12140" y="17600"/>
                  </a:lnTo>
                  <a:lnTo>
                    <a:pt x="11708" y="17738"/>
                  </a:lnTo>
                  <a:lnTo>
                    <a:pt x="11296" y="17856"/>
                  </a:lnTo>
                  <a:lnTo>
                    <a:pt x="10863" y="17954"/>
                  </a:lnTo>
                  <a:lnTo>
                    <a:pt x="10431" y="18013"/>
                  </a:lnTo>
                  <a:lnTo>
                    <a:pt x="9999" y="18072"/>
                  </a:lnTo>
                  <a:lnTo>
                    <a:pt x="9547" y="18111"/>
                  </a:lnTo>
                  <a:lnTo>
                    <a:pt x="9115" y="18131"/>
                  </a:lnTo>
                  <a:lnTo>
                    <a:pt x="8683" y="18111"/>
                  </a:lnTo>
                  <a:lnTo>
                    <a:pt x="8251" y="18092"/>
                  </a:lnTo>
                  <a:lnTo>
                    <a:pt x="7819" y="18033"/>
                  </a:lnTo>
                  <a:lnTo>
                    <a:pt x="7387" y="17974"/>
                  </a:lnTo>
                  <a:lnTo>
                    <a:pt x="6954" y="17875"/>
                  </a:lnTo>
                  <a:lnTo>
                    <a:pt x="6542" y="17758"/>
                  </a:lnTo>
                  <a:lnTo>
                    <a:pt x="6129" y="17640"/>
                  </a:lnTo>
                  <a:lnTo>
                    <a:pt x="5717" y="17483"/>
                  </a:lnTo>
                  <a:lnTo>
                    <a:pt x="5304" y="17306"/>
                  </a:lnTo>
                  <a:lnTo>
                    <a:pt x="4912" y="17109"/>
                  </a:lnTo>
                  <a:lnTo>
                    <a:pt x="4538" y="16913"/>
                  </a:lnTo>
                  <a:lnTo>
                    <a:pt x="4146" y="16677"/>
                  </a:lnTo>
                  <a:lnTo>
                    <a:pt x="3792" y="16422"/>
                  </a:lnTo>
                  <a:lnTo>
                    <a:pt x="3438" y="16147"/>
                  </a:lnTo>
                  <a:lnTo>
                    <a:pt x="3085" y="15872"/>
                  </a:lnTo>
                  <a:lnTo>
                    <a:pt x="2751" y="15558"/>
                  </a:lnTo>
                  <a:lnTo>
                    <a:pt x="2437" y="15224"/>
                  </a:lnTo>
                  <a:lnTo>
                    <a:pt x="2122" y="14890"/>
                  </a:lnTo>
                  <a:lnTo>
                    <a:pt x="1847" y="14517"/>
                  </a:lnTo>
                  <a:lnTo>
                    <a:pt x="1847" y="14517"/>
                  </a:lnTo>
                  <a:lnTo>
                    <a:pt x="1572" y="14143"/>
                  </a:lnTo>
                  <a:lnTo>
                    <a:pt x="1317" y="13750"/>
                  </a:lnTo>
                  <a:lnTo>
                    <a:pt x="1081" y="13358"/>
                  </a:lnTo>
                  <a:lnTo>
                    <a:pt x="885" y="12945"/>
                  </a:lnTo>
                  <a:lnTo>
                    <a:pt x="708" y="12533"/>
                  </a:lnTo>
                  <a:lnTo>
                    <a:pt x="531" y="12120"/>
                  </a:lnTo>
                  <a:lnTo>
                    <a:pt x="394" y="11708"/>
                  </a:lnTo>
                  <a:lnTo>
                    <a:pt x="276" y="11275"/>
                  </a:lnTo>
                  <a:lnTo>
                    <a:pt x="178" y="10843"/>
                  </a:lnTo>
                  <a:lnTo>
                    <a:pt x="99" y="10411"/>
                  </a:lnTo>
                  <a:lnTo>
                    <a:pt x="60" y="9979"/>
                  </a:lnTo>
                  <a:lnTo>
                    <a:pt x="21" y="9547"/>
                  </a:lnTo>
                  <a:lnTo>
                    <a:pt x="1" y="9115"/>
                  </a:lnTo>
                  <a:lnTo>
                    <a:pt x="21" y="8663"/>
                  </a:lnTo>
                  <a:lnTo>
                    <a:pt x="40" y="8231"/>
                  </a:lnTo>
                  <a:lnTo>
                    <a:pt x="99" y="7799"/>
                  </a:lnTo>
                  <a:lnTo>
                    <a:pt x="158" y="7386"/>
                  </a:lnTo>
                  <a:lnTo>
                    <a:pt x="256" y="6954"/>
                  </a:lnTo>
                  <a:lnTo>
                    <a:pt x="374" y="6522"/>
                  </a:lnTo>
                  <a:lnTo>
                    <a:pt x="492" y="6109"/>
                  </a:lnTo>
                  <a:lnTo>
                    <a:pt x="649" y="5697"/>
                  </a:lnTo>
                  <a:lnTo>
                    <a:pt x="826" y="5304"/>
                  </a:lnTo>
                  <a:lnTo>
                    <a:pt x="1022" y="4911"/>
                  </a:lnTo>
                  <a:lnTo>
                    <a:pt x="1219" y="4518"/>
                  </a:lnTo>
                  <a:lnTo>
                    <a:pt x="1454" y="4145"/>
                  </a:lnTo>
                  <a:lnTo>
                    <a:pt x="1710" y="3772"/>
                  </a:lnTo>
                  <a:lnTo>
                    <a:pt x="1965" y="3418"/>
                  </a:lnTo>
                  <a:lnTo>
                    <a:pt x="2260" y="3084"/>
                  </a:lnTo>
                  <a:lnTo>
                    <a:pt x="2574" y="2750"/>
                  </a:lnTo>
                  <a:lnTo>
                    <a:pt x="2908" y="2417"/>
                  </a:lnTo>
                  <a:lnTo>
                    <a:pt x="3242" y="2122"/>
                  </a:lnTo>
                  <a:lnTo>
                    <a:pt x="3615" y="1827"/>
                  </a:lnTo>
                  <a:lnTo>
                    <a:pt x="3615" y="1827"/>
                  </a:lnTo>
                  <a:lnTo>
                    <a:pt x="3988" y="1552"/>
                  </a:lnTo>
                  <a:lnTo>
                    <a:pt x="4381" y="1297"/>
                  </a:lnTo>
                  <a:lnTo>
                    <a:pt x="4774" y="1081"/>
                  </a:lnTo>
                  <a:lnTo>
                    <a:pt x="5187" y="865"/>
                  </a:lnTo>
                  <a:lnTo>
                    <a:pt x="5599" y="688"/>
                  </a:lnTo>
                  <a:lnTo>
                    <a:pt x="6012" y="531"/>
                  </a:lnTo>
                  <a:lnTo>
                    <a:pt x="6424" y="393"/>
                  </a:lnTo>
                  <a:lnTo>
                    <a:pt x="6856" y="275"/>
                  </a:lnTo>
                  <a:lnTo>
                    <a:pt x="7288" y="177"/>
                  </a:lnTo>
                  <a:lnTo>
                    <a:pt x="7721" y="99"/>
                  </a:lnTo>
                  <a:lnTo>
                    <a:pt x="8153" y="40"/>
                  </a:lnTo>
                  <a:lnTo>
                    <a:pt x="8585" y="0"/>
                  </a:lnTo>
                  <a:lnTo>
                    <a:pt x="9017" y="0"/>
                  </a:lnTo>
                  <a:lnTo>
                    <a:pt x="9449" y="0"/>
                  </a:lnTo>
                  <a:lnTo>
                    <a:pt x="9901" y="40"/>
                  </a:lnTo>
                  <a:lnTo>
                    <a:pt x="10333" y="79"/>
                  </a:lnTo>
                  <a:lnTo>
                    <a:pt x="10746" y="158"/>
                  </a:lnTo>
                  <a:lnTo>
                    <a:pt x="11178" y="256"/>
                  </a:lnTo>
                  <a:lnTo>
                    <a:pt x="11590" y="354"/>
                  </a:lnTo>
                  <a:lnTo>
                    <a:pt x="12022" y="492"/>
                  </a:lnTo>
                  <a:lnTo>
                    <a:pt x="12415" y="649"/>
                  </a:lnTo>
                  <a:lnTo>
                    <a:pt x="12828" y="806"/>
                  </a:lnTo>
                  <a:lnTo>
                    <a:pt x="13221" y="1002"/>
                  </a:lnTo>
                  <a:lnTo>
                    <a:pt x="13613" y="1218"/>
                  </a:lnTo>
                  <a:lnTo>
                    <a:pt x="13987" y="1454"/>
                  </a:lnTo>
                  <a:lnTo>
                    <a:pt x="14360" y="1690"/>
                  </a:lnTo>
                  <a:lnTo>
                    <a:pt x="14713" y="1965"/>
                  </a:lnTo>
                  <a:lnTo>
                    <a:pt x="15047" y="2259"/>
                  </a:lnTo>
                  <a:lnTo>
                    <a:pt x="15381" y="2554"/>
                  </a:lnTo>
                  <a:lnTo>
                    <a:pt x="15715" y="2888"/>
                  </a:lnTo>
                  <a:lnTo>
                    <a:pt x="16010" y="3242"/>
                  </a:lnTo>
                  <a:lnTo>
                    <a:pt x="16304" y="3595"/>
                  </a:lnTo>
                  <a:lnTo>
                    <a:pt x="16304" y="3595"/>
                  </a:lnTo>
                  <a:lnTo>
                    <a:pt x="16579" y="3988"/>
                  </a:lnTo>
                  <a:lnTo>
                    <a:pt x="16815" y="4361"/>
                  </a:lnTo>
                  <a:lnTo>
                    <a:pt x="17051" y="4774"/>
                  </a:lnTo>
                  <a:lnTo>
                    <a:pt x="17247" y="5167"/>
                  </a:lnTo>
                  <a:lnTo>
                    <a:pt x="17444" y="5579"/>
                  </a:lnTo>
                  <a:lnTo>
                    <a:pt x="17601" y="5992"/>
                  </a:lnTo>
                  <a:lnTo>
                    <a:pt x="17738" y="6424"/>
                  </a:lnTo>
                  <a:lnTo>
                    <a:pt x="17856" y="6836"/>
                  </a:lnTo>
                  <a:lnTo>
                    <a:pt x="17954" y="7268"/>
                  </a:lnTo>
                  <a:lnTo>
                    <a:pt x="18033" y="7700"/>
                  </a:lnTo>
                  <a:lnTo>
                    <a:pt x="18092" y="8133"/>
                  </a:lnTo>
                  <a:lnTo>
                    <a:pt x="18112" y="8584"/>
                  </a:lnTo>
                  <a:lnTo>
                    <a:pt x="18131" y="9017"/>
                  </a:lnTo>
                  <a:lnTo>
                    <a:pt x="18131" y="9449"/>
                  </a:lnTo>
                  <a:lnTo>
                    <a:pt x="18092" y="9881"/>
                  </a:lnTo>
                  <a:lnTo>
                    <a:pt x="18053" y="10313"/>
                  </a:lnTo>
                  <a:lnTo>
                    <a:pt x="17974" y="10745"/>
                  </a:lnTo>
                  <a:lnTo>
                    <a:pt x="17876" y="11177"/>
                  </a:lnTo>
                  <a:lnTo>
                    <a:pt x="17778" y="11590"/>
                  </a:lnTo>
                  <a:lnTo>
                    <a:pt x="17640" y="12002"/>
                  </a:lnTo>
                  <a:lnTo>
                    <a:pt x="17483" y="12415"/>
                  </a:lnTo>
                  <a:lnTo>
                    <a:pt x="17326" y="12808"/>
                  </a:lnTo>
                  <a:lnTo>
                    <a:pt x="17129" y="13220"/>
                  </a:lnTo>
                  <a:lnTo>
                    <a:pt x="16913" y="13593"/>
                  </a:lnTo>
                  <a:lnTo>
                    <a:pt x="16678" y="13986"/>
                  </a:lnTo>
                  <a:lnTo>
                    <a:pt x="16442" y="14340"/>
                  </a:lnTo>
                  <a:lnTo>
                    <a:pt x="16167" y="14693"/>
                  </a:lnTo>
                  <a:lnTo>
                    <a:pt x="15872" y="15047"/>
                  </a:lnTo>
                  <a:lnTo>
                    <a:pt x="15578" y="15381"/>
                  </a:lnTo>
                  <a:lnTo>
                    <a:pt x="15244" y="15695"/>
                  </a:lnTo>
                  <a:lnTo>
                    <a:pt x="14890" y="16009"/>
                  </a:lnTo>
                  <a:lnTo>
                    <a:pt x="14537" y="16284"/>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7"/>
            <p:cNvSpPr/>
            <p:nvPr/>
          </p:nvSpPr>
          <p:spPr>
            <a:xfrm rot="-3245359">
              <a:off x="5760472" y="3964814"/>
              <a:ext cx="392384" cy="392359"/>
            </a:xfrm>
            <a:custGeom>
              <a:avLst/>
              <a:gdLst/>
              <a:ahLst/>
              <a:cxnLst/>
              <a:rect l="l" t="t" r="r" b="b"/>
              <a:pathLst>
                <a:path w="15696" h="15695" extrusionOk="0">
                  <a:moveTo>
                    <a:pt x="7426" y="0"/>
                  </a:moveTo>
                  <a:lnTo>
                    <a:pt x="7053" y="40"/>
                  </a:lnTo>
                  <a:lnTo>
                    <a:pt x="6679" y="79"/>
                  </a:lnTo>
                  <a:lnTo>
                    <a:pt x="6306" y="157"/>
                  </a:lnTo>
                  <a:lnTo>
                    <a:pt x="5933" y="236"/>
                  </a:lnTo>
                  <a:lnTo>
                    <a:pt x="5560" y="334"/>
                  </a:lnTo>
                  <a:lnTo>
                    <a:pt x="5206" y="452"/>
                  </a:lnTo>
                  <a:lnTo>
                    <a:pt x="4833" y="590"/>
                  </a:lnTo>
                  <a:lnTo>
                    <a:pt x="4479" y="766"/>
                  </a:lnTo>
                  <a:lnTo>
                    <a:pt x="4126" y="943"/>
                  </a:lnTo>
                  <a:lnTo>
                    <a:pt x="3792" y="1140"/>
                  </a:lnTo>
                  <a:lnTo>
                    <a:pt x="3458" y="1356"/>
                  </a:lnTo>
                  <a:lnTo>
                    <a:pt x="3124" y="1591"/>
                  </a:lnTo>
                  <a:lnTo>
                    <a:pt x="2810" y="1827"/>
                  </a:lnTo>
                  <a:lnTo>
                    <a:pt x="2515" y="2102"/>
                  </a:lnTo>
                  <a:lnTo>
                    <a:pt x="2220" y="2377"/>
                  </a:lnTo>
                  <a:lnTo>
                    <a:pt x="1965" y="2652"/>
                  </a:lnTo>
                  <a:lnTo>
                    <a:pt x="1710" y="2966"/>
                  </a:lnTo>
                  <a:lnTo>
                    <a:pt x="1474" y="3261"/>
                  </a:lnTo>
                  <a:lnTo>
                    <a:pt x="1258" y="3595"/>
                  </a:lnTo>
                  <a:lnTo>
                    <a:pt x="1061" y="3909"/>
                  </a:lnTo>
                  <a:lnTo>
                    <a:pt x="885" y="4243"/>
                  </a:lnTo>
                  <a:lnTo>
                    <a:pt x="708" y="4597"/>
                  </a:lnTo>
                  <a:lnTo>
                    <a:pt x="570" y="4931"/>
                  </a:lnTo>
                  <a:lnTo>
                    <a:pt x="433" y="5284"/>
                  </a:lnTo>
                  <a:lnTo>
                    <a:pt x="315" y="5657"/>
                  </a:lnTo>
                  <a:lnTo>
                    <a:pt x="217" y="6011"/>
                  </a:lnTo>
                  <a:lnTo>
                    <a:pt x="138" y="6384"/>
                  </a:lnTo>
                  <a:lnTo>
                    <a:pt x="79" y="6757"/>
                  </a:lnTo>
                  <a:lnTo>
                    <a:pt x="40" y="7131"/>
                  </a:lnTo>
                  <a:lnTo>
                    <a:pt x="20" y="7504"/>
                  </a:lnTo>
                  <a:lnTo>
                    <a:pt x="1" y="7877"/>
                  </a:lnTo>
                  <a:lnTo>
                    <a:pt x="20" y="8270"/>
                  </a:lnTo>
                  <a:lnTo>
                    <a:pt x="40" y="8643"/>
                  </a:lnTo>
                  <a:lnTo>
                    <a:pt x="99" y="9016"/>
                  </a:lnTo>
                  <a:lnTo>
                    <a:pt x="158" y="9390"/>
                  </a:lnTo>
                  <a:lnTo>
                    <a:pt x="236" y="9763"/>
                  </a:lnTo>
                  <a:lnTo>
                    <a:pt x="354" y="10136"/>
                  </a:lnTo>
                  <a:lnTo>
                    <a:pt x="472" y="10490"/>
                  </a:lnTo>
                  <a:lnTo>
                    <a:pt x="610" y="10863"/>
                  </a:lnTo>
                  <a:lnTo>
                    <a:pt x="767" y="11216"/>
                  </a:lnTo>
                  <a:lnTo>
                    <a:pt x="944" y="11550"/>
                  </a:lnTo>
                  <a:lnTo>
                    <a:pt x="1140" y="11904"/>
                  </a:lnTo>
                  <a:lnTo>
                    <a:pt x="1356" y="12238"/>
                  </a:lnTo>
                  <a:lnTo>
                    <a:pt x="1592" y="12572"/>
                  </a:lnTo>
                  <a:lnTo>
                    <a:pt x="1847" y="12886"/>
                  </a:lnTo>
                  <a:lnTo>
                    <a:pt x="2103" y="13181"/>
                  </a:lnTo>
                  <a:lnTo>
                    <a:pt x="2378" y="13475"/>
                  </a:lnTo>
                  <a:lnTo>
                    <a:pt x="2672" y="13731"/>
                  </a:lnTo>
                  <a:lnTo>
                    <a:pt x="2967" y="13986"/>
                  </a:lnTo>
                  <a:lnTo>
                    <a:pt x="3281" y="14222"/>
                  </a:lnTo>
                  <a:lnTo>
                    <a:pt x="3595" y="14438"/>
                  </a:lnTo>
                  <a:lnTo>
                    <a:pt x="3929" y="14634"/>
                  </a:lnTo>
                  <a:lnTo>
                    <a:pt x="4263" y="14811"/>
                  </a:lnTo>
                  <a:lnTo>
                    <a:pt x="4597" y="14988"/>
                  </a:lnTo>
                  <a:lnTo>
                    <a:pt x="4951" y="15125"/>
                  </a:lnTo>
                  <a:lnTo>
                    <a:pt x="5304" y="15263"/>
                  </a:lnTo>
                  <a:lnTo>
                    <a:pt x="5658" y="15381"/>
                  </a:lnTo>
                  <a:lnTo>
                    <a:pt x="6031" y="15479"/>
                  </a:lnTo>
                  <a:lnTo>
                    <a:pt x="6404" y="15557"/>
                  </a:lnTo>
                  <a:lnTo>
                    <a:pt x="6758" y="15616"/>
                  </a:lnTo>
                  <a:lnTo>
                    <a:pt x="7151" y="15656"/>
                  </a:lnTo>
                  <a:lnTo>
                    <a:pt x="7524" y="15675"/>
                  </a:lnTo>
                  <a:lnTo>
                    <a:pt x="7897" y="15695"/>
                  </a:lnTo>
                  <a:lnTo>
                    <a:pt x="8270" y="15675"/>
                  </a:lnTo>
                  <a:lnTo>
                    <a:pt x="8644" y="15656"/>
                  </a:lnTo>
                  <a:lnTo>
                    <a:pt x="9017" y="15597"/>
                  </a:lnTo>
                  <a:lnTo>
                    <a:pt x="9390" y="15538"/>
                  </a:lnTo>
                  <a:lnTo>
                    <a:pt x="9763" y="15459"/>
                  </a:lnTo>
                  <a:lnTo>
                    <a:pt x="10136" y="15341"/>
                  </a:lnTo>
                  <a:lnTo>
                    <a:pt x="10510" y="15224"/>
                  </a:lnTo>
                  <a:lnTo>
                    <a:pt x="10863" y="15086"/>
                  </a:lnTo>
                  <a:lnTo>
                    <a:pt x="11217" y="14929"/>
                  </a:lnTo>
                  <a:lnTo>
                    <a:pt x="11570" y="14752"/>
                  </a:lnTo>
                  <a:lnTo>
                    <a:pt x="11904" y="14556"/>
                  </a:lnTo>
                  <a:lnTo>
                    <a:pt x="12258" y="14340"/>
                  </a:lnTo>
                  <a:lnTo>
                    <a:pt x="12572" y="14104"/>
                  </a:lnTo>
                  <a:lnTo>
                    <a:pt x="12886" y="13849"/>
                  </a:lnTo>
                  <a:lnTo>
                    <a:pt x="13201" y="13593"/>
                  </a:lnTo>
                  <a:lnTo>
                    <a:pt x="13476" y="13318"/>
                  </a:lnTo>
                  <a:lnTo>
                    <a:pt x="13751" y="13024"/>
                  </a:lnTo>
                  <a:lnTo>
                    <a:pt x="13986" y="12729"/>
                  </a:lnTo>
                  <a:lnTo>
                    <a:pt x="14222" y="12415"/>
                  </a:lnTo>
                  <a:lnTo>
                    <a:pt x="14438" y="12100"/>
                  </a:lnTo>
                  <a:lnTo>
                    <a:pt x="14635" y="11766"/>
                  </a:lnTo>
                  <a:lnTo>
                    <a:pt x="14831" y="11432"/>
                  </a:lnTo>
                  <a:lnTo>
                    <a:pt x="14988" y="11099"/>
                  </a:lnTo>
                  <a:lnTo>
                    <a:pt x="15145" y="10745"/>
                  </a:lnTo>
                  <a:lnTo>
                    <a:pt x="15263" y="10391"/>
                  </a:lnTo>
                  <a:lnTo>
                    <a:pt x="15381" y="10038"/>
                  </a:lnTo>
                  <a:lnTo>
                    <a:pt x="15479" y="9665"/>
                  </a:lnTo>
                  <a:lnTo>
                    <a:pt x="15558" y="9291"/>
                  </a:lnTo>
                  <a:lnTo>
                    <a:pt x="15617" y="8918"/>
                  </a:lnTo>
                  <a:lnTo>
                    <a:pt x="15656" y="8545"/>
                  </a:lnTo>
                  <a:lnTo>
                    <a:pt x="15695" y="8172"/>
                  </a:lnTo>
                  <a:lnTo>
                    <a:pt x="15695" y="7799"/>
                  </a:lnTo>
                  <a:lnTo>
                    <a:pt x="15695" y="7425"/>
                  </a:lnTo>
                  <a:lnTo>
                    <a:pt x="15656" y="7052"/>
                  </a:lnTo>
                  <a:lnTo>
                    <a:pt x="15617" y="6679"/>
                  </a:lnTo>
                  <a:lnTo>
                    <a:pt x="15538" y="6306"/>
                  </a:lnTo>
                  <a:lnTo>
                    <a:pt x="15460" y="5932"/>
                  </a:lnTo>
                  <a:lnTo>
                    <a:pt x="15361" y="5559"/>
                  </a:lnTo>
                  <a:lnTo>
                    <a:pt x="15244" y="5186"/>
                  </a:lnTo>
                  <a:lnTo>
                    <a:pt x="15106" y="4832"/>
                  </a:lnTo>
                  <a:lnTo>
                    <a:pt x="14929" y="4479"/>
                  </a:lnTo>
                  <a:lnTo>
                    <a:pt x="14753" y="4125"/>
                  </a:lnTo>
                  <a:lnTo>
                    <a:pt x="14556" y="3772"/>
                  </a:lnTo>
                  <a:lnTo>
                    <a:pt x="14340" y="3438"/>
                  </a:lnTo>
                  <a:lnTo>
                    <a:pt x="14104" y="3124"/>
                  </a:lnTo>
                  <a:lnTo>
                    <a:pt x="13869" y="2809"/>
                  </a:lnTo>
                  <a:lnTo>
                    <a:pt x="13594" y="2495"/>
                  </a:lnTo>
                  <a:lnTo>
                    <a:pt x="13319" y="2220"/>
                  </a:lnTo>
                  <a:lnTo>
                    <a:pt x="13024" y="1945"/>
                  </a:lnTo>
                  <a:lnTo>
                    <a:pt x="12729" y="1709"/>
                  </a:lnTo>
                  <a:lnTo>
                    <a:pt x="12435" y="1474"/>
                  </a:lnTo>
                  <a:lnTo>
                    <a:pt x="12101" y="1257"/>
                  </a:lnTo>
                  <a:lnTo>
                    <a:pt x="11786" y="1041"/>
                  </a:lnTo>
                  <a:lnTo>
                    <a:pt x="11453" y="865"/>
                  </a:lnTo>
                  <a:lnTo>
                    <a:pt x="11099" y="707"/>
                  </a:lnTo>
                  <a:lnTo>
                    <a:pt x="10765" y="550"/>
                  </a:lnTo>
                  <a:lnTo>
                    <a:pt x="10392" y="432"/>
                  </a:lnTo>
                  <a:lnTo>
                    <a:pt x="10038" y="315"/>
                  </a:lnTo>
                  <a:lnTo>
                    <a:pt x="9685" y="216"/>
                  </a:lnTo>
                  <a:lnTo>
                    <a:pt x="9311" y="138"/>
                  </a:lnTo>
                  <a:lnTo>
                    <a:pt x="8938" y="79"/>
                  </a:lnTo>
                  <a:lnTo>
                    <a:pt x="8565" y="40"/>
                  </a:lnTo>
                  <a:lnTo>
                    <a:pt x="8192" y="0"/>
                  </a:lnTo>
                  <a:close/>
                </a:path>
              </a:pathLst>
            </a:custGeom>
            <a:solidFill>
              <a:srgbClr val="474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7"/>
            <p:cNvSpPr/>
            <p:nvPr/>
          </p:nvSpPr>
          <p:spPr>
            <a:xfrm rot="-3245359">
              <a:off x="5760472" y="3964814"/>
              <a:ext cx="392384" cy="392359"/>
            </a:xfrm>
            <a:custGeom>
              <a:avLst/>
              <a:gdLst/>
              <a:ahLst/>
              <a:cxnLst/>
              <a:rect l="l" t="t" r="r" b="b"/>
              <a:pathLst>
                <a:path w="15696" h="15695" fill="none" extrusionOk="0">
                  <a:moveTo>
                    <a:pt x="12572" y="14104"/>
                  </a:moveTo>
                  <a:lnTo>
                    <a:pt x="12572" y="14104"/>
                  </a:lnTo>
                  <a:lnTo>
                    <a:pt x="12258" y="14340"/>
                  </a:lnTo>
                  <a:lnTo>
                    <a:pt x="11904" y="14556"/>
                  </a:lnTo>
                  <a:lnTo>
                    <a:pt x="11570" y="14752"/>
                  </a:lnTo>
                  <a:lnTo>
                    <a:pt x="11217" y="14929"/>
                  </a:lnTo>
                  <a:lnTo>
                    <a:pt x="10863" y="15086"/>
                  </a:lnTo>
                  <a:lnTo>
                    <a:pt x="10510" y="15224"/>
                  </a:lnTo>
                  <a:lnTo>
                    <a:pt x="10136" y="15341"/>
                  </a:lnTo>
                  <a:lnTo>
                    <a:pt x="9763" y="15459"/>
                  </a:lnTo>
                  <a:lnTo>
                    <a:pt x="9390" y="15538"/>
                  </a:lnTo>
                  <a:lnTo>
                    <a:pt x="9017" y="15597"/>
                  </a:lnTo>
                  <a:lnTo>
                    <a:pt x="8644" y="15656"/>
                  </a:lnTo>
                  <a:lnTo>
                    <a:pt x="8270" y="15675"/>
                  </a:lnTo>
                  <a:lnTo>
                    <a:pt x="7897" y="15695"/>
                  </a:lnTo>
                  <a:lnTo>
                    <a:pt x="7524" y="15675"/>
                  </a:lnTo>
                  <a:lnTo>
                    <a:pt x="7151" y="15656"/>
                  </a:lnTo>
                  <a:lnTo>
                    <a:pt x="6758" y="15616"/>
                  </a:lnTo>
                  <a:lnTo>
                    <a:pt x="6404" y="15557"/>
                  </a:lnTo>
                  <a:lnTo>
                    <a:pt x="6031" y="15479"/>
                  </a:lnTo>
                  <a:lnTo>
                    <a:pt x="5658" y="15381"/>
                  </a:lnTo>
                  <a:lnTo>
                    <a:pt x="5304" y="15263"/>
                  </a:lnTo>
                  <a:lnTo>
                    <a:pt x="4951" y="15125"/>
                  </a:lnTo>
                  <a:lnTo>
                    <a:pt x="4597" y="14988"/>
                  </a:lnTo>
                  <a:lnTo>
                    <a:pt x="4263" y="14811"/>
                  </a:lnTo>
                  <a:lnTo>
                    <a:pt x="3929" y="14634"/>
                  </a:lnTo>
                  <a:lnTo>
                    <a:pt x="3595" y="14438"/>
                  </a:lnTo>
                  <a:lnTo>
                    <a:pt x="3281" y="14222"/>
                  </a:lnTo>
                  <a:lnTo>
                    <a:pt x="2967" y="13986"/>
                  </a:lnTo>
                  <a:lnTo>
                    <a:pt x="2672" y="13731"/>
                  </a:lnTo>
                  <a:lnTo>
                    <a:pt x="2378" y="13475"/>
                  </a:lnTo>
                  <a:lnTo>
                    <a:pt x="2103" y="13181"/>
                  </a:lnTo>
                  <a:lnTo>
                    <a:pt x="1847" y="12886"/>
                  </a:lnTo>
                  <a:lnTo>
                    <a:pt x="1592" y="12572"/>
                  </a:lnTo>
                  <a:lnTo>
                    <a:pt x="1592" y="12572"/>
                  </a:lnTo>
                  <a:lnTo>
                    <a:pt x="1356" y="12238"/>
                  </a:lnTo>
                  <a:lnTo>
                    <a:pt x="1140" y="11904"/>
                  </a:lnTo>
                  <a:lnTo>
                    <a:pt x="944" y="11550"/>
                  </a:lnTo>
                  <a:lnTo>
                    <a:pt x="767" y="11216"/>
                  </a:lnTo>
                  <a:lnTo>
                    <a:pt x="610" y="10863"/>
                  </a:lnTo>
                  <a:lnTo>
                    <a:pt x="472" y="10490"/>
                  </a:lnTo>
                  <a:lnTo>
                    <a:pt x="354" y="10136"/>
                  </a:lnTo>
                  <a:lnTo>
                    <a:pt x="236" y="9763"/>
                  </a:lnTo>
                  <a:lnTo>
                    <a:pt x="158" y="9390"/>
                  </a:lnTo>
                  <a:lnTo>
                    <a:pt x="99" y="9016"/>
                  </a:lnTo>
                  <a:lnTo>
                    <a:pt x="40" y="8643"/>
                  </a:lnTo>
                  <a:lnTo>
                    <a:pt x="20" y="8270"/>
                  </a:lnTo>
                  <a:lnTo>
                    <a:pt x="1" y="7877"/>
                  </a:lnTo>
                  <a:lnTo>
                    <a:pt x="20" y="7504"/>
                  </a:lnTo>
                  <a:lnTo>
                    <a:pt x="40" y="7131"/>
                  </a:lnTo>
                  <a:lnTo>
                    <a:pt x="79" y="6757"/>
                  </a:lnTo>
                  <a:lnTo>
                    <a:pt x="138" y="6384"/>
                  </a:lnTo>
                  <a:lnTo>
                    <a:pt x="217" y="6011"/>
                  </a:lnTo>
                  <a:lnTo>
                    <a:pt x="315" y="5657"/>
                  </a:lnTo>
                  <a:lnTo>
                    <a:pt x="433" y="5284"/>
                  </a:lnTo>
                  <a:lnTo>
                    <a:pt x="570" y="4931"/>
                  </a:lnTo>
                  <a:lnTo>
                    <a:pt x="708" y="4597"/>
                  </a:lnTo>
                  <a:lnTo>
                    <a:pt x="885" y="4243"/>
                  </a:lnTo>
                  <a:lnTo>
                    <a:pt x="1061" y="3909"/>
                  </a:lnTo>
                  <a:lnTo>
                    <a:pt x="1258" y="3595"/>
                  </a:lnTo>
                  <a:lnTo>
                    <a:pt x="1474" y="3261"/>
                  </a:lnTo>
                  <a:lnTo>
                    <a:pt x="1710" y="2966"/>
                  </a:lnTo>
                  <a:lnTo>
                    <a:pt x="1965" y="2652"/>
                  </a:lnTo>
                  <a:lnTo>
                    <a:pt x="2220" y="2377"/>
                  </a:lnTo>
                  <a:lnTo>
                    <a:pt x="2515" y="2102"/>
                  </a:lnTo>
                  <a:lnTo>
                    <a:pt x="2810" y="1827"/>
                  </a:lnTo>
                  <a:lnTo>
                    <a:pt x="3124" y="1591"/>
                  </a:lnTo>
                  <a:lnTo>
                    <a:pt x="3124" y="1591"/>
                  </a:lnTo>
                  <a:lnTo>
                    <a:pt x="3458" y="1356"/>
                  </a:lnTo>
                  <a:lnTo>
                    <a:pt x="3792" y="1140"/>
                  </a:lnTo>
                  <a:lnTo>
                    <a:pt x="4126" y="943"/>
                  </a:lnTo>
                  <a:lnTo>
                    <a:pt x="4479" y="766"/>
                  </a:lnTo>
                  <a:lnTo>
                    <a:pt x="4833" y="590"/>
                  </a:lnTo>
                  <a:lnTo>
                    <a:pt x="5206" y="452"/>
                  </a:lnTo>
                  <a:lnTo>
                    <a:pt x="5560" y="334"/>
                  </a:lnTo>
                  <a:lnTo>
                    <a:pt x="5933" y="236"/>
                  </a:lnTo>
                  <a:lnTo>
                    <a:pt x="6306" y="157"/>
                  </a:lnTo>
                  <a:lnTo>
                    <a:pt x="6679" y="79"/>
                  </a:lnTo>
                  <a:lnTo>
                    <a:pt x="7053" y="40"/>
                  </a:lnTo>
                  <a:lnTo>
                    <a:pt x="7426" y="0"/>
                  </a:lnTo>
                  <a:lnTo>
                    <a:pt x="7819" y="0"/>
                  </a:lnTo>
                  <a:lnTo>
                    <a:pt x="8192" y="0"/>
                  </a:lnTo>
                  <a:lnTo>
                    <a:pt x="8565" y="40"/>
                  </a:lnTo>
                  <a:lnTo>
                    <a:pt x="8938" y="79"/>
                  </a:lnTo>
                  <a:lnTo>
                    <a:pt x="9311" y="138"/>
                  </a:lnTo>
                  <a:lnTo>
                    <a:pt x="9685" y="216"/>
                  </a:lnTo>
                  <a:lnTo>
                    <a:pt x="10038" y="315"/>
                  </a:lnTo>
                  <a:lnTo>
                    <a:pt x="10392" y="432"/>
                  </a:lnTo>
                  <a:lnTo>
                    <a:pt x="10765" y="550"/>
                  </a:lnTo>
                  <a:lnTo>
                    <a:pt x="11099" y="707"/>
                  </a:lnTo>
                  <a:lnTo>
                    <a:pt x="11453" y="865"/>
                  </a:lnTo>
                  <a:lnTo>
                    <a:pt x="11786" y="1041"/>
                  </a:lnTo>
                  <a:lnTo>
                    <a:pt x="12101" y="1257"/>
                  </a:lnTo>
                  <a:lnTo>
                    <a:pt x="12435" y="1474"/>
                  </a:lnTo>
                  <a:lnTo>
                    <a:pt x="12729" y="1709"/>
                  </a:lnTo>
                  <a:lnTo>
                    <a:pt x="13024" y="1945"/>
                  </a:lnTo>
                  <a:lnTo>
                    <a:pt x="13319" y="2220"/>
                  </a:lnTo>
                  <a:lnTo>
                    <a:pt x="13594" y="2495"/>
                  </a:lnTo>
                  <a:lnTo>
                    <a:pt x="13869" y="2809"/>
                  </a:lnTo>
                  <a:lnTo>
                    <a:pt x="14104" y="3124"/>
                  </a:lnTo>
                  <a:lnTo>
                    <a:pt x="14104" y="3124"/>
                  </a:lnTo>
                  <a:lnTo>
                    <a:pt x="14340" y="3438"/>
                  </a:lnTo>
                  <a:lnTo>
                    <a:pt x="14556" y="3772"/>
                  </a:lnTo>
                  <a:lnTo>
                    <a:pt x="14753" y="4125"/>
                  </a:lnTo>
                  <a:lnTo>
                    <a:pt x="14929" y="4479"/>
                  </a:lnTo>
                  <a:lnTo>
                    <a:pt x="15106" y="4832"/>
                  </a:lnTo>
                  <a:lnTo>
                    <a:pt x="15244" y="5186"/>
                  </a:lnTo>
                  <a:lnTo>
                    <a:pt x="15361" y="5559"/>
                  </a:lnTo>
                  <a:lnTo>
                    <a:pt x="15460" y="5932"/>
                  </a:lnTo>
                  <a:lnTo>
                    <a:pt x="15538" y="6306"/>
                  </a:lnTo>
                  <a:lnTo>
                    <a:pt x="15617" y="6679"/>
                  </a:lnTo>
                  <a:lnTo>
                    <a:pt x="15656" y="7052"/>
                  </a:lnTo>
                  <a:lnTo>
                    <a:pt x="15695" y="7425"/>
                  </a:lnTo>
                  <a:lnTo>
                    <a:pt x="15695" y="7799"/>
                  </a:lnTo>
                  <a:lnTo>
                    <a:pt x="15695" y="8172"/>
                  </a:lnTo>
                  <a:lnTo>
                    <a:pt x="15656" y="8545"/>
                  </a:lnTo>
                  <a:lnTo>
                    <a:pt x="15617" y="8918"/>
                  </a:lnTo>
                  <a:lnTo>
                    <a:pt x="15558" y="9291"/>
                  </a:lnTo>
                  <a:lnTo>
                    <a:pt x="15479" y="9665"/>
                  </a:lnTo>
                  <a:lnTo>
                    <a:pt x="15381" y="10038"/>
                  </a:lnTo>
                  <a:lnTo>
                    <a:pt x="15263" y="10391"/>
                  </a:lnTo>
                  <a:lnTo>
                    <a:pt x="15145" y="10745"/>
                  </a:lnTo>
                  <a:lnTo>
                    <a:pt x="14988" y="11099"/>
                  </a:lnTo>
                  <a:lnTo>
                    <a:pt x="14831" y="11432"/>
                  </a:lnTo>
                  <a:lnTo>
                    <a:pt x="14635" y="11766"/>
                  </a:lnTo>
                  <a:lnTo>
                    <a:pt x="14438" y="12100"/>
                  </a:lnTo>
                  <a:lnTo>
                    <a:pt x="14222" y="12415"/>
                  </a:lnTo>
                  <a:lnTo>
                    <a:pt x="13986" y="12729"/>
                  </a:lnTo>
                  <a:lnTo>
                    <a:pt x="13751" y="13024"/>
                  </a:lnTo>
                  <a:lnTo>
                    <a:pt x="13476" y="13318"/>
                  </a:lnTo>
                  <a:lnTo>
                    <a:pt x="13201" y="13593"/>
                  </a:lnTo>
                  <a:lnTo>
                    <a:pt x="12886" y="13849"/>
                  </a:lnTo>
                  <a:lnTo>
                    <a:pt x="12572" y="14104"/>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7"/>
            <p:cNvSpPr/>
            <p:nvPr/>
          </p:nvSpPr>
          <p:spPr>
            <a:xfrm rot="-3245359">
              <a:off x="5790627" y="3994656"/>
              <a:ext cx="331987" cy="331987"/>
            </a:xfrm>
            <a:custGeom>
              <a:avLst/>
              <a:gdLst/>
              <a:ahLst/>
              <a:cxnLst/>
              <a:rect l="l" t="t" r="r" b="b"/>
              <a:pathLst>
                <a:path w="13280" h="13280" extrusionOk="0">
                  <a:moveTo>
                    <a:pt x="6601" y="1"/>
                  </a:moveTo>
                  <a:lnTo>
                    <a:pt x="6286" y="20"/>
                  </a:lnTo>
                  <a:lnTo>
                    <a:pt x="5952" y="40"/>
                  </a:lnTo>
                  <a:lnTo>
                    <a:pt x="5638" y="79"/>
                  </a:lnTo>
                  <a:lnTo>
                    <a:pt x="5324" y="138"/>
                  </a:lnTo>
                  <a:lnTo>
                    <a:pt x="5010" y="217"/>
                  </a:lnTo>
                  <a:lnTo>
                    <a:pt x="4695" y="295"/>
                  </a:lnTo>
                  <a:lnTo>
                    <a:pt x="4401" y="393"/>
                  </a:lnTo>
                  <a:lnTo>
                    <a:pt x="4086" y="511"/>
                  </a:lnTo>
                  <a:lnTo>
                    <a:pt x="3792" y="649"/>
                  </a:lnTo>
                  <a:lnTo>
                    <a:pt x="3497" y="806"/>
                  </a:lnTo>
                  <a:lnTo>
                    <a:pt x="3202" y="963"/>
                  </a:lnTo>
                  <a:lnTo>
                    <a:pt x="2908" y="1140"/>
                  </a:lnTo>
                  <a:lnTo>
                    <a:pt x="2633" y="1356"/>
                  </a:lnTo>
                  <a:lnTo>
                    <a:pt x="2377" y="1552"/>
                  </a:lnTo>
                  <a:lnTo>
                    <a:pt x="2122" y="1788"/>
                  </a:lnTo>
                  <a:lnTo>
                    <a:pt x="1867" y="2024"/>
                  </a:lnTo>
                  <a:lnTo>
                    <a:pt x="1651" y="2259"/>
                  </a:lnTo>
                  <a:lnTo>
                    <a:pt x="1435" y="2515"/>
                  </a:lnTo>
                  <a:lnTo>
                    <a:pt x="1238" y="2770"/>
                  </a:lnTo>
                  <a:lnTo>
                    <a:pt x="1061" y="3045"/>
                  </a:lnTo>
                  <a:lnTo>
                    <a:pt x="885" y="3320"/>
                  </a:lnTo>
                  <a:lnTo>
                    <a:pt x="727" y="3595"/>
                  </a:lnTo>
                  <a:lnTo>
                    <a:pt x="590" y="3890"/>
                  </a:lnTo>
                  <a:lnTo>
                    <a:pt x="472" y="4184"/>
                  </a:lnTo>
                  <a:lnTo>
                    <a:pt x="354" y="4479"/>
                  </a:lnTo>
                  <a:lnTo>
                    <a:pt x="256" y="4793"/>
                  </a:lnTo>
                  <a:lnTo>
                    <a:pt x="177" y="5108"/>
                  </a:lnTo>
                  <a:lnTo>
                    <a:pt x="118" y="5402"/>
                  </a:lnTo>
                  <a:lnTo>
                    <a:pt x="60" y="5717"/>
                  </a:lnTo>
                  <a:lnTo>
                    <a:pt x="20" y="6051"/>
                  </a:lnTo>
                  <a:lnTo>
                    <a:pt x="1" y="6365"/>
                  </a:lnTo>
                  <a:lnTo>
                    <a:pt x="1" y="6679"/>
                  </a:lnTo>
                  <a:lnTo>
                    <a:pt x="1" y="6993"/>
                  </a:lnTo>
                  <a:lnTo>
                    <a:pt x="40" y="7308"/>
                  </a:lnTo>
                  <a:lnTo>
                    <a:pt x="79" y="7642"/>
                  </a:lnTo>
                  <a:lnTo>
                    <a:pt x="118" y="7956"/>
                  </a:lnTo>
                  <a:lnTo>
                    <a:pt x="197" y="8270"/>
                  </a:lnTo>
                  <a:lnTo>
                    <a:pt x="276" y="8584"/>
                  </a:lnTo>
                  <a:lnTo>
                    <a:pt x="393" y="8879"/>
                  </a:lnTo>
                  <a:lnTo>
                    <a:pt x="511" y="9193"/>
                  </a:lnTo>
                  <a:lnTo>
                    <a:pt x="649" y="9488"/>
                  </a:lnTo>
                  <a:lnTo>
                    <a:pt x="786" y="9783"/>
                  </a:lnTo>
                  <a:lnTo>
                    <a:pt x="963" y="10077"/>
                  </a:lnTo>
                  <a:lnTo>
                    <a:pt x="1140" y="10372"/>
                  </a:lnTo>
                  <a:lnTo>
                    <a:pt x="1336" y="10647"/>
                  </a:lnTo>
                  <a:lnTo>
                    <a:pt x="1552" y="10902"/>
                  </a:lnTo>
                  <a:lnTo>
                    <a:pt x="1768" y="11158"/>
                  </a:lnTo>
                  <a:lnTo>
                    <a:pt x="2004" y="11393"/>
                  </a:lnTo>
                  <a:lnTo>
                    <a:pt x="2260" y="11629"/>
                  </a:lnTo>
                  <a:lnTo>
                    <a:pt x="2495" y="11845"/>
                  </a:lnTo>
                  <a:lnTo>
                    <a:pt x="2770" y="12042"/>
                  </a:lnTo>
                  <a:lnTo>
                    <a:pt x="3026" y="12218"/>
                  </a:lnTo>
                  <a:lnTo>
                    <a:pt x="3301" y="12395"/>
                  </a:lnTo>
                  <a:lnTo>
                    <a:pt x="3595" y="12552"/>
                  </a:lnTo>
                  <a:lnTo>
                    <a:pt x="3890" y="12690"/>
                  </a:lnTo>
                  <a:lnTo>
                    <a:pt x="4185" y="12808"/>
                  </a:lnTo>
                  <a:lnTo>
                    <a:pt x="4479" y="12926"/>
                  </a:lnTo>
                  <a:lnTo>
                    <a:pt x="4774" y="13024"/>
                  </a:lnTo>
                  <a:lnTo>
                    <a:pt x="5088" y="13102"/>
                  </a:lnTo>
                  <a:lnTo>
                    <a:pt x="5402" y="13161"/>
                  </a:lnTo>
                  <a:lnTo>
                    <a:pt x="5717" y="13220"/>
                  </a:lnTo>
                  <a:lnTo>
                    <a:pt x="6031" y="13259"/>
                  </a:lnTo>
                  <a:lnTo>
                    <a:pt x="6345" y="13279"/>
                  </a:lnTo>
                  <a:lnTo>
                    <a:pt x="6993" y="13279"/>
                  </a:lnTo>
                  <a:lnTo>
                    <a:pt x="7308" y="13240"/>
                  </a:lnTo>
                  <a:lnTo>
                    <a:pt x="7622" y="13201"/>
                  </a:lnTo>
                  <a:lnTo>
                    <a:pt x="7936" y="13161"/>
                  </a:lnTo>
                  <a:lnTo>
                    <a:pt x="8251" y="13083"/>
                  </a:lnTo>
                  <a:lnTo>
                    <a:pt x="8565" y="12984"/>
                  </a:lnTo>
                  <a:lnTo>
                    <a:pt x="8879" y="12886"/>
                  </a:lnTo>
                  <a:lnTo>
                    <a:pt x="9174" y="12768"/>
                  </a:lnTo>
                  <a:lnTo>
                    <a:pt x="9488" y="12631"/>
                  </a:lnTo>
                  <a:lnTo>
                    <a:pt x="9783" y="12493"/>
                  </a:lnTo>
                  <a:lnTo>
                    <a:pt x="10077" y="12317"/>
                  </a:lnTo>
                  <a:lnTo>
                    <a:pt x="10352" y="12140"/>
                  </a:lnTo>
                  <a:lnTo>
                    <a:pt x="10627" y="11943"/>
                  </a:lnTo>
                  <a:lnTo>
                    <a:pt x="10902" y="11727"/>
                  </a:lnTo>
                  <a:lnTo>
                    <a:pt x="11158" y="11511"/>
                  </a:lnTo>
                  <a:lnTo>
                    <a:pt x="11393" y="11276"/>
                  </a:lnTo>
                  <a:lnTo>
                    <a:pt x="11610" y="11020"/>
                  </a:lnTo>
                  <a:lnTo>
                    <a:pt x="11826" y="10784"/>
                  </a:lnTo>
                  <a:lnTo>
                    <a:pt x="12022" y="10509"/>
                  </a:lnTo>
                  <a:lnTo>
                    <a:pt x="12218" y="10254"/>
                  </a:lnTo>
                  <a:lnTo>
                    <a:pt x="12376" y="9959"/>
                  </a:lnTo>
                  <a:lnTo>
                    <a:pt x="12533" y="9684"/>
                  </a:lnTo>
                  <a:lnTo>
                    <a:pt x="12670" y="9390"/>
                  </a:lnTo>
                  <a:lnTo>
                    <a:pt x="12808" y="9095"/>
                  </a:lnTo>
                  <a:lnTo>
                    <a:pt x="12906" y="8801"/>
                  </a:lnTo>
                  <a:lnTo>
                    <a:pt x="13004" y="8506"/>
                  </a:lnTo>
                  <a:lnTo>
                    <a:pt x="13083" y="8192"/>
                  </a:lnTo>
                  <a:lnTo>
                    <a:pt x="13161" y="7877"/>
                  </a:lnTo>
                  <a:lnTo>
                    <a:pt x="13201" y="7563"/>
                  </a:lnTo>
                  <a:lnTo>
                    <a:pt x="13240" y="7249"/>
                  </a:lnTo>
                  <a:lnTo>
                    <a:pt x="13260" y="6934"/>
                  </a:lnTo>
                  <a:lnTo>
                    <a:pt x="13279" y="6601"/>
                  </a:lnTo>
                  <a:lnTo>
                    <a:pt x="13260" y="6286"/>
                  </a:lnTo>
                  <a:lnTo>
                    <a:pt x="13240" y="5972"/>
                  </a:lnTo>
                  <a:lnTo>
                    <a:pt x="13201" y="5658"/>
                  </a:lnTo>
                  <a:lnTo>
                    <a:pt x="13142" y="5343"/>
                  </a:lnTo>
                  <a:lnTo>
                    <a:pt x="13063" y="5029"/>
                  </a:lnTo>
                  <a:lnTo>
                    <a:pt x="12985" y="4715"/>
                  </a:lnTo>
                  <a:lnTo>
                    <a:pt x="12886" y="4401"/>
                  </a:lnTo>
                  <a:lnTo>
                    <a:pt x="12768" y="4086"/>
                  </a:lnTo>
                  <a:lnTo>
                    <a:pt x="12631" y="3792"/>
                  </a:lnTo>
                  <a:lnTo>
                    <a:pt x="12474" y="3497"/>
                  </a:lnTo>
                  <a:lnTo>
                    <a:pt x="12317" y="3202"/>
                  </a:lnTo>
                  <a:lnTo>
                    <a:pt x="12120" y="2927"/>
                  </a:lnTo>
                  <a:lnTo>
                    <a:pt x="11924" y="2652"/>
                  </a:lnTo>
                  <a:lnTo>
                    <a:pt x="11727" y="2377"/>
                  </a:lnTo>
                  <a:lnTo>
                    <a:pt x="11492" y="2122"/>
                  </a:lnTo>
                  <a:lnTo>
                    <a:pt x="11256" y="1886"/>
                  </a:lnTo>
                  <a:lnTo>
                    <a:pt x="11020" y="1651"/>
                  </a:lnTo>
                  <a:lnTo>
                    <a:pt x="10765" y="1454"/>
                  </a:lnTo>
                  <a:lnTo>
                    <a:pt x="10510" y="1258"/>
                  </a:lnTo>
                  <a:lnTo>
                    <a:pt x="10235" y="1061"/>
                  </a:lnTo>
                  <a:lnTo>
                    <a:pt x="9960" y="904"/>
                  </a:lnTo>
                  <a:lnTo>
                    <a:pt x="9685" y="747"/>
                  </a:lnTo>
                  <a:lnTo>
                    <a:pt x="9390" y="609"/>
                  </a:lnTo>
                  <a:lnTo>
                    <a:pt x="9095" y="472"/>
                  </a:lnTo>
                  <a:lnTo>
                    <a:pt x="8801" y="374"/>
                  </a:lnTo>
                  <a:lnTo>
                    <a:pt x="8486" y="276"/>
                  </a:lnTo>
                  <a:lnTo>
                    <a:pt x="8172" y="197"/>
                  </a:lnTo>
                  <a:lnTo>
                    <a:pt x="7858" y="118"/>
                  </a:lnTo>
                  <a:lnTo>
                    <a:pt x="7543" y="79"/>
                  </a:lnTo>
                  <a:lnTo>
                    <a:pt x="7229" y="40"/>
                  </a:lnTo>
                  <a:lnTo>
                    <a:pt x="6915" y="20"/>
                  </a:lnTo>
                  <a:lnTo>
                    <a:pt x="66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7"/>
            <p:cNvSpPr/>
            <p:nvPr/>
          </p:nvSpPr>
          <p:spPr>
            <a:xfrm rot="-3245359">
              <a:off x="5790627" y="3994656"/>
              <a:ext cx="331987" cy="331987"/>
            </a:xfrm>
            <a:custGeom>
              <a:avLst/>
              <a:gdLst/>
              <a:ahLst/>
              <a:cxnLst/>
              <a:rect l="l" t="t" r="r" b="b"/>
              <a:pathLst>
                <a:path w="13280" h="13280" fill="none" extrusionOk="0">
                  <a:moveTo>
                    <a:pt x="10627" y="11943"/>
                  </a:moveTo>
                  <a:lnTo>
                    <a:pt x="10627" y="11943"/>
                  </a:lnTo>
                  <a:lnTo>
                    <a:pt x="10352" y="12140"/>
                  </a:lnTo>
                  <a:lnTo>
                    <a:pt x="10077" y="12317"/>
                  </a:lnTo>
                  <a:lnTo>
                    <a:pt x="9783" y="12493"/>
                  </a:lnTo>
                  <a:lnTo>
                    <a:pt x="9488" y="12631"/>
                  </a:lnTo>
                  <a:lnTo>
                    <a:pt x="9174" y="12768"/>
                  </a:lnTo>
                  <a:lnTo>
                    <a:pt x="8879" y="12886"/>
                  </a:lnTo>
                  <a:lnTo>
                    <a:pt x="8565" y="12984"/>
                  </a:lnTo>
                  <a:lnTo>
                    <a:pt x="8251" y="13083"/>
                  </a:lnTo>
                  <a:lnTo>
                    <a:pt x="7936" y="13161"/>
                  </a:lnTo>
                  <a:lnTo>
                    <a:pt x="7622" y="13201"/>
                  </a:lnTo>
                  <a:lnTo>
                    <a:pt x="7308" y="13240"/>
                  </a:lnTo>
                  <a:lnTo>
                    <a:pt x="6993" y="13279"/>
                  </a:lnTo>
                  <a:lnTo>
                    <a:pt x="6660" y="13279"/>
                  </a:lnTo>
                  <a:lnTo>
                    <a:pt x="6345" y="13279"/>
                  </a:lnTo>
                  <a:lnTo>
                    <a:pt x="6031" y="13259"/>
                  </a:lnTo>
                  <a:lnTo>
                    <a:pt x="5717" y="13220"/>
                  </a:lnTo>
                  <a:lnTo>
                    <a:pt x="5402" y="13161"/>
                  </a:lnTo>
                  <a:lnTo>
                    <a:pt x="5088" y="13102"/>
                  </a:lnTo>
                  <a:lnTo>
                    <a:pt x="4774" y="13024"/>
                  </a:lnTo>
                  <a:lnTo>
                    <a:pt x="4479" y="12926"/>
                  </a:lnTo>
                  <a:lnTo>
                    <a:pt x="4185" y="12808"/>
                  </a:lnTo>
                  <a:lnTo>
                    <a:pt x="3890" y="12690"/>
                  </a:lnTo>
                  <a:lnTo>
                    <a:pt x="3595" y="12552"/>
                  </a:lnTo>
                  <a:lnTo>
                    <a:pt x="3301" y="12395"/>
                  </a:lnTo>
                  <a:lnTo>
                    <a:pt x="3026" y="12218"/>
                  </a:lnTo>
                  <a:lnTo>
                    <a:pt x="2770" y="12042"/>
                  </a:lnTo>
                  <a:lnTo>
                    <a:pt x="2495" y="11845"/>
                  </a:lnTo>
                  <a:lnTo>
                    <a:pt x="2260" y="11629"/>
                  </a:lnTo>
                  <a:lnTo>
                    <a:pt x="2004" y="11393"/>
                  </a:lnTo>
                  <a:lnTo>
                    <a:pt x="1768" y="11158"/>
                  </a:lnTo>
                  <a:lnTo>
                    <a:pt x="1552" y="10902"/>
                  </a:lnTo>
                  <a:lnTo>
                    <a:pt x="1336" y="10647"/>
                  </a:lnTo>
                  <a:lnTo>
                    <a:pt x="1336" y="10647"/>
                  </a:lnTo>
                  <a:lnTo>
                    <a:pt x="1140" y="10372"/>
                  </a:lnTo>
                  <a:lnTo>
                    <a:pt x="963" y="10077"/>
                  </a:lnTo>
                  <a:lnTo>
                    <a:pt x="786" y="9783"/>
                  </a:lnTo>
                  <a:lnTo>
                    <a:pt x="649" y="9488"/>
                  </a:lnTo>
                  <a:lnTo>
                    <a:pt x="511" y="9193"/>
                  </a:lnTo>
                  <a:lnTo>
                    <a:pt x="393" y="8879"/>
                  </a:lnTo>
                  <a:lnTo>
                    <a:pt x="276" y="8584"/>
                  </a:lnTo>
                  <a:lnTo>
                    <a:pt x="197" y="8270"/>
                  </a:lnTo>
                  <a:lnTo>
                    <a:pt x="118" y="7956"/>
                  </a:lnTo>
                  <a:lnTo>
                    <a:pt x="79" y="7642"/>
                  </a:lnTo>
                  <a:lnTo>
                    <a:pt x="40" y="7308"/>
                  </a:lnTo>
                  <a:lnTo>
                    <a:pt x="1" y="6993"/>
                  </a:lnTo>
                  <a:lnTo>
                    <a:pt x="1" y="6679"/>
                  </a:lnTo>
                  <a:lnTo>
                    <a:pt x="1" y="6365"/>
                  </a:lnTo>
                  <a:lnTo>
                    <a:pt x="20" y="6051"/>
                  </a:lnTo>
                  <a:lnTo>
                    <a:pt x="60" y="5717"/>
                  </a:lnTo>
                  <a:lnTo>
                    <a:pt x="118" y="5402"/>
                  </a:lnTo>
                  <a:lnTo>
                    <a:pt x="177" y="5108"/>
                  </a:lnTo>
                  <a:lnTo>
                    <a:pt x="256" y="4793"/>
                  </a:lnTo>
                  <a:lnTo>
                    <a:pt x="354" y="4479"/>
                  </a:lnTo>
                  <a:lnTo>
                    <a:pt x="472" y="4184"/>
                  </a:lnTo>
                  <a:lnTo>
                    <a:pt x="590" y="3890"/>
                  </a:lnTo>
                  <a:lnTo>
                    <a:pt x="727" y="3595"/>
                  </a:lnTo>
                  <a:lnTo>
                    <a:pt x="885" y="3320"/>
                  </a:lnTo>
                  <a:lnTo>
                    <a:pt x="1061" y="3045"/>
                  </a:lnTo>
                  <a:lnTo>
                    <a:pt x="1238" y="2770"/>
                  </a:lnTo>
                  <a:lnTo>
                    <a:pt x="1435" y="2515"/>
                  </a:lnTo>
                  <a:lnTo>
                    <a:pt x="1651" y="2259"/>
                  </a:lnTo>
                  <a:lnTo>
                    <a:pt x="1867" y="2024"/>
                  </a:lnTo>
                  <a:lnTo>
                    <a:pt x="2122" y="1788"/>
                  </a:lnTo>
                  <a:lnTo>
                    <a:pt x="2377" y="1552"/>
                  </a:lnTo>
                  <a:lnTo>
                    <a:pt x="2633" y="1356"/>
                  </a:lnTo>
                  <a:lnTo>
                    <a:pt x="2633" y="1356"/>
                  </a:lnTo>
                  <a:lnTo>
                    <a:pt x="2908" y="1140"/>
                  </a:lnTo>
                  <a:lnTo>
                    <a:pt x="3202" y="963"/>
                  </a:lnTo>
                  <a:lnTo>
                    <a:pt x="3497" y="806"/>
                  </a:lnTo>
                  <a:lnTo>
                    <a:pt x="3792" y="649"/>
                  </a:lnTo>
                  <a:lnTo>
                    <a:pt x="4086" y="511"/>
                  </a:lnTo>
                  <a:lnTo>
                    <a:pt x="4401" y="393"/>
                  </a:lnTo>
                  <a:lnTo>
                    <a:pt x="4695" y="295"/>
                  </a:lnTo>
                  <a:lnTo>
                    <a:pt x="5010" y="217"/>
                  </a:lnTo>
                  <a:lnTo>
                    <a:pt x="5324" y="138"/>
                  </a:lnTo>
                  <a:lnTo>
                    <a:pt x="5638" y="79"/>
                  </a:lnTo>
                  <a:lnTo>
                    <a:pt x="5952" y="40"/>
                  </a:lnTo>
                  <a:lnTo>
                    <a:pt x="6286" y="20"/>
                  </a:lnTo>
                  <a:lnTo>
                    <a:pt x="6601" y="1"/>
                  </a:lnTo>
                  <a:lnTo>
                    <a:pt x="6915" y="20"/>
                  </a:lnTo>
                  <a:lnTo>
                    <a:pt x="7229" y="40"/>
                  </a:lnTo>
                  <a:lnTo>
                    <a:pt x="7543" y="79"/>
                  </a:lnTo>
                  <a:lnTo>
                    <a:pt x="7858" y="118"/>
                  </a:lnTo>
                  <a:lnTo>
                    <a:pt x="8172" y="197"/>
                  </a:lnTo>
                  <a:lnTo>
                    <a:pt x="8486" y="276"/>
                  </a:lnTo>
                  <a:lnTo>
                    <a:pt x="8801" y="374"/>
                  </a:lnTo>
                  <a:lnTo>
                    <a:pt x="9095" y="472"/>
                  </a:lnTo>
                  <a:lnTo>
                    <a:pt x="9390" y="609"/>
                  </a:lnTo>
                  <a:lnTo>
                    <a:pt x="9685" y="747"/>
                  </a:lnTo>
                  <a:lnTo>
                    <a:pt x="9960" y="904"/>
                  </a:lnTo>
                  <a:lnTo>
                    <a:pt x="10235" y="1061"/>
                  </a:lnTo>
                  <a:lnTo>
                    <a:pt x="10510" y="1258"/>
                  </a:lnTo>
                  <a:lnTo>
                    <a:pt x="10765" y="1454"/>
                  </a:lnTo>
                  <a:lnTo>
                    <a:pt x="11020" y="1651"/>
                  </a:lnTo>
                  <a:lnTo>
                    <a:pt x="11256" y="1886"/>
                  </a:lnTo>
                  <a:lnTo>
                    <a:pt x="11492" y="2122"/>
                  </a:lnTo>
                  <a:lnTo>
                    <a:pt x="11727" y="2377"/>
                  </a:lnTo>
                  <a:lnTo>
                    <a:pt x="11924" y="2652"/>
                  </a:lnTo>
                  <a:lnTo>
                    <a:pt x="11924" y="2652"/>
                  </a:lnTo>
                  <a:lnTo>
                    <a:pt x="12120" y="2927"/>
                  </a:lnTo>
                  <a:lnTo>
                    <a:pt x="12317" y="3202"/>
                  </a:lnTo>
                  <a:lnTo>
                    <a:pt x="12474" y="3497"/>
                  </a:lnTo>
                  <a:lnTo>
                    <a:pt x="12631" y="3792"/>
                  </a:lnTo>
                  <a:lnTo>
                    <a:pt x="12768" y="4086"/>
                  </a:lnTo>
                  <a:lnTo>
                    <a:pt x="12886" y="4401"/>
                  </a:lnTo>
                  <a:lnTo>
                    <a:pt x="12985" y="4715"/>
                  </a:lnTo>
                  <a:lnTo>
                    <a:pt x="13063" y="5029"/>
                  </a:lnTo>
                  <a:lnTo>
                    <a:pt x="13142" y="5343"/>
                  </a:lnTo>
                  <a:lnTo>
                    <a:pt x="13201" y="5658"/>
                  </a:lnTo>
                  <a:lnTo>
                    <a:pt x="13240" y="5972"/>
                  </a:lnTo>
                  <a:lnTo>
                    <a:pt x="13260" y="6286"/>
                  </a:lnTo>
                  <a:lnTo>
                    <a:pt x="13279" y="6601"/>
                  </a:lnTo>
                  <a:lnTo>
                    <a:pt x="13260" y="6934"/>
                  </a:lnTo>
                  <a:lnTo>
                    <a:pt x="13240" y="7249"/>
                  </a:lnTo>
                  <a:lnTo>
                    <a:pt x="13201" y="7563"/>
                  </a:lnTo>
                  <a:lnTo>
                    <a:pt x="13161" y="7877"/>
                  </a:lnTo>
                  <a:lnTo>
                    <a:pt x="13083" y="8192"/>
                  </a:lnTo>
                  <a:lnTo>
                    <a:pt x="13004" y="8506"/>
                  </a:lnTo>
                  <a:lnTo>
                    <a:pt x="12906" y="8801"/>
                  </a:lnTo>
                  <a:lnTo>
                    <a:pt x="12808" y="9095"/>
                  </a:lnTo>
                  <a:lnTo>
                    <a:pt x="12670" y="9390"/>
                  </a:lnTo>
                  <a:lnTo>
                    <a:pt x="12533" y="9684"/>
                  </a:lnTo>
                  <a:lnTo>
                    <a:pt x="12376" y="9959"/>
                  </a:lnTo>
                  <a:lnTo>
                    <a:pt x="12218" y="10254"/>
                  </a:lnTo>
                  <a:lnTo>
                    <a:pt x="12022" y="10509"/>
                  </a:lnTo>
                  <a:lnTo>
                    <a:pt x="11826" y="10784"/>
                  </a:lnTo>
                  <a:lnTo>
                    <a:pt x="11610" y="11020"/>
                  </a:lnTo>
                  <a:lnTo>
                    <a:pt x="11393" y="11276"/>
                  </a:lnTo>
                  <a:lnTo>
                    <a:pt x="11158" y="11511"/>
                  </a:lnTo>
                  <a:lnTo>
                    <a:pt x="10902" y="11727"/>
                  </a:lnTo>
                  <a:lnTo>
                    <a:pt x="10627" y="1194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7"/>
            <p:cNvSpPr/>
            <p:nvPr/>
          </p:nvSpPr>
          <p:spPr>
            <a:xfrm rot="-3245359">
              <a:off x="5887847" y="4091883"/>
              <a:ext cx="137520" cy="137520"/>
            </a:xfrm>
            <a:custGeom>
              <a:avLst/>
              <a:gdLst/>
              <a:ahLst/>
              <a:cxnLst/>
              <a:rect l="l" t="t" r="r" b="b"/>
              <a:pathLst>
                <a:path w="5501" h="5501" extrusionOk="0">
                  <a:moveTo>
                    <a:pt x="2594" y="1"/>
                  </a:moveTo>
                  <a:lnTo>
                    <a:pt x="2338" y="40"/>
                  </a:lnTo>
                  <a:lnTo>
                    <a:pt x="2063" y="79"/>
                  </a:lnTo>
                  <a:lnTo>
                    <a:pt x="1808" y="158"/>
                  </a:lnTo>
                  <a:lnTo>
                    <a:pt x="1572" y="276"/>
                  </a:lnTo>
                  <a:lnTo>
                    <a:pt x="1317" y="394"/>
                  </a:lnTo>
                  <a:lnTo>
                    <a:pt x="1081" y="551"/>
                  </a:lnTo>
                  <a:lnTo>
                    <a:pt x="865" y="747"/>
                  </a:lnTo>
                  <a:lnTo>
                    <a:pt x="669" y="944"/>
                  </a:lnTo>
                  <a:lnTo>
                    <a:pt x="512" y="1140"/>
                  </a:lnTo>
                  <a:lnTo>
                    <a:pt x="354" y="1376"/>
                  </a:lnTo>
                  <a:lnTo>
                    <a:pt x="237" y="1612"/>
                  </a:lnTo>
                  <a:lnTo>
                    <a:pt x="138" y="1867"/>
                  </a:lnTo>
                  <a:lnTo>
                    <a:pt x="60" y="2122"/>
                  </a:lnTo>
                  <a:lnTo>
                    <a:pt x="21" y="2378"/>
                  </a:lnTo>
                  <a:lnTo>
                    <a:pt x="1" y="2633"/>
                  </a:lnTo>
                  <a:lnTo>
                    <a:pt x="1" y="2908"/>
                  </a:lnTo>
                  <a:lnTo>
                    <a:pt x="21" y="3163"/>
                  </a:lnTo>
                  <a:lnTo>
                    <a:pt x="79" y="3419"/>
                  </a:lnTo>
                  <a:lnTo>
                    <a:pt x="158" y="3694"/>
                  </a:lnTo>
                  <a:lnTo>
                    <a:pt x="256" y="3929"/>
                  </a:lnTo>
                  <a:lnTo>
                    <a:pt x="394" y="4185"/>
                  </a:lnTo>
                  <a:lnTo>
                    <a:pt x="551" y="4420"/>
                  </a:lnTo>
                  <a:lnTo>
                    <a:pt x="728" y="4637"/>
                  </a:lnTo>
                  <a:lnTo>
                    <a:pt x="924" y="4833"/>
                  </a:lnTo>
                  <a:lnTo>
                    <a:pt x="1140" y="4990"/>
                  </a:lnTo>
                  <a:lnTo>
                    <a:pt x="1376" y="5147"/>
                  </a:lnTo>
                  <a:lnTo>
                    <a:pt x="1612" y="5265"/>
                  </a:lnTo>
                  <a:lnTo>
                    <a:pt x="1847" y="5363"/>
                  </a:lnTo>
                  <a:lnTo>
                    <a:pt x="2103" y="5442"/>
                  </a:lnTo>
                  <a:lnTo>
                    <a:pt x="2358" y="5481"/>
                  </a:lnTo>
                  <a:lnTo>
                    <a:pt x="2633" y="5501"/>
                  </a:lnTo>
                  <a:lnTo>
                    <a:pt x="2888" y="5501"/>
                  </a:lnTo>
                  <a:lnTo>
                    <a:pt x="3163" y="5481"/>
                  </a:lnTo>
                  <a:lnTo>
                    <a:pt x="3419" y="5422"/>
                  </a:lnTo>
                  <a:lnTo>
                    <a:pt x="3674" y="5344"/>
                  </a:lnTo>
                  <a:lnTo>
                    <a:pt x="3929" y="5245"/>
                  </a:lnTo>
                  <a:lnTo>
                    <a:pt x="4165" y="5108"/>
                  </a:lnTo>
                  <a:lnTo>
                    <a:pt x="4401" y="4951"/>
                  </a:lnTo>
                  <a:lnTo>
                    <a:pt x="4617" y="4774"/>
                  </a:lnTo>
                  <a:lnTo>
                    <a:pt x="4813" y="4578"/>
                  </a:lnTo>
                  <a:lnTo>
                    <a:pt x="4990" y="4362"/>
                  </a:lnTo>
                  <a:lnTo>
                    <a:pt x="5128" y="4126"/>
                  </a:lnTo>
                  <a:lnTo>
                    <a:pt x="5246" y="3890"/>
                  </a:lnTo>
                  <a:lnTo>
                    <a:pt x="5344" y="3654"/>
                  </a:lnTo>
                  <a:lnTo>
                    <a:pt x="5422" y="3399"/>
                  </a:lnTo>
                  <a:lnTo>
                    <a:pt x="5481" y="3144"/>
                  </a:lnTo>
                  <a:lnTo>
                    <a:pt x="5501" y="2869"/>
                  </a:lnTo>
                  <a:lnTo>
                    <a:pt x="5501" y="2613"/>
                  </a:lnTo>
                  <a:lnTo>
                    <a:pt x="5462" y="2338"/>
                  </a:lnTo>
                  <a:lnTo>
                    <a:pt x="5422" y="2083"/>
                  </a:lnTo>
                  <a:lnTo>
                    <a:pt x="5344" y="1828"/>
                  </a:lnTo>
                  <a:lnTo>
                    <a:pt x="5226" y="1572"/>
                  </a:lnTo>
                  <a:lnTo>
                    <a:pt x="5108" y="1337"/>
                  </a:lnTo>
                  <a:lnTo>
                    <a:pt x="4951" y="1101"/>
                  </a:lnTo>
                  <a:lnTo>
                    <a:pt x="4754" y="885"/>
                  </a:lnTo>
                  <a:lnTo>
                    <a:pt x="4558" y="688"/>
                  </a:lnTo>
                  <a:lnTo>
                    <a:pt x="4342" y="512"/>
                  </a:lnTo>
                  <a:lnTo>
                    <a:pt x="4126" y="374"/>
                  </a:lnTo>
                  <a:lnTo>
                    <a:pt x="3890" y="256"/>
                  </a:lnTo>
                  <a:lnTo>
                    <a:pt x="3635" y="158"/>
                  </a:lnTo>
                  <a:lnTo>
                    <a:pt x="3379" y="79"/>
                  </a:lnTo>
                  <a:lnTo>
                    <a:pt x="3124" y="20"/>
                  </a:lnTo>
                  <a:lnTo>
                    <a:pt x="286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7"/>
            <p:cNvSpPr/>
            <p:nvPr/>
          </p:nvSpPr>
          <p:spPr>
            <a:xfrm rot="-3245359">
              <a:off x="5887847" y="4091883"/>
              <a:ext cx="137520" cy="137520"/>
            </a:xfrm>
            <a:custGeom>
              <a:avLst/>
              <a:gdLst/>
              <a:ahLst/>
              <a:cxnLst/>
              <a:rect l="l" t="t" r="r" b="b"/>
              <a:pathLst>
                <a:path w="5501" h="5501" fill="none" extrusionOk="0">
                  <a:moveTo>
                    <a:pt x="4401" y="4951"/>
                  </a:moveTo>
                  <a:lnTo>
                    <a:pt x="4401" y="4951"/>
                  </a:lnTo>
                  <a:lnTo>
                    <a:pt x="4165" y="5108"/>
                  </a:lnTo>
                  <a:lnTo>
                    <a:pt x="3929" y="5245"/>
                  </a:lnTo>
                  <a:lnTo>
                    <a:pt x="3674" y="5344"/>
                  </a:lnTo>
                  <a:lnTo>
                    <a:pt x="3419" y="5422"/>
                  </a:lnTo>
                  <a:lnTo>
                    <a:pt x="3163" y="5481"/>
                  </a:lnTo>
                  <a:lnTo>
                    <a:pt x="2888" y="5501"/>
                  </a:lnTo>
                  <a:lnTo>
                    <a:pt x="2633" y="5501"/>
                  </a:lnTo>
                  <a:lnTo>
                    <a:pt x="2358" y="5481"/>
                  </a:lnTo>
                  <a:lnTo>
                    <a:pt x="2103" y="5442"/>
                  </a:lnTo>
                  <a:lnTo>
                    <a:pt x="1847" y="5363"/>
                  </a:lnTo>
                  <a:lnTo>
                    <a:pt x="1612" y="5265"/>
                  </a:lnTo>
                  <a:lnTo>
                    <a:pt x="1376" y="5147"/>
                  </a:lnTo>
                  <a:lnTo>
                    <a:pt x="1140" y="4990"/>
                  </a:lnTo>
                  <a:lnTo>
                    <a:pt x="924" y="4833"/>
                  </a:lnTo>
                  <a:lnTo>
                    <a:pt x="728" y="4637"/>
                  </a:lnTo>
                  <a:lnTo>
                    <a:pt x="551" y="4420"/>
                  </a:lnTo>
                  <a:lnTo>
                    <a:pt x="551" y="4420"/>
                  </a:lnTo>
                  <a:lnTo>
                    <a:pt x="394" y="4185"/>
                  </a:lnTo>
                  <a:lnTo>
                    <a:pt x="256" y="3929"/>
                  </a:lnTo>
                  <a:lnTo>
                    <a:pt x="158" y="3694"/>
                  </a:lnTo>
                  <a:lnTo>
                    <a:pt x="79" y="3419"/>
                  </a:lnTo>
                  <a:lnTo>
                    <a:pt x="21" y="3163"/>
                  </a:lnTo>
                  <a:lnTo>
                    <a:pt x="1" y="2908"/>
                  </a:lnTo>
                  <a:lnTo>
                    <a:pt x="1" y="2633"/>
                  </a:lnTo>
                  <a:lnTo>
                    <a:pt x="21" y="2378"/>
                  </a:lnTo>
                  <a:lnTo>
                    <a:pt x="60" y="2122"/>
                  </a:lnTo>
                  <a:lnTo>
                    <a:pt x="138" y="1867"/>
                  </a:lnTo>
                  <a:lnTo>
                    <a:pt x="237" y="1612"/>
                  </a:lnTo>
                  <a:lnTo>
                    <a:pt x="354" y="1376"/>
                  </a:lnTo>
                  <a:lnTo>
                    <a:pt x="512" y="1140"/>
                  </a:lnTo>
                  <a:lnTo>
                    <a:pt x="669" y="944"/>
                  </a:lnTo>
                  <a:lnTo>
                    <a:pt x="865" y="747"/>
                  </a:lnTo>
                  <a:lnTo>
                    <a:pt x="1081" y="551"/>
                  </a:lnTo>
                  <a:lnTo>
                    <a:pt x="1081" y="551"/>
                  </a:lnTo>
                  <a:lnTo>
                    <a:pt x="1317" y="394"/>
                  </a:lnTo>
                  <a:lnTo>
                    <a:pt x="1572" y="276"/>
                  </a:lnTo>
                  <a:lnTo>
                    <a:pt x="1808" y="158"/>
                  </a:lnTo>
                  <a:lnTo>
                    <a:pt x="2063" y="79"/>
                  </a:lnTo>
                  <a:lnTo>
                    <a:pt x="2338" y="40"/>
                  </a:lnTo>
                  <a:lnTo>
                    <a:pt x="2594" y="1"/>
                  </a:lnTo>
                  <a:lnTo>
                    <a:pt x="2869" y="1"/>
                  </a:lnTo>
                  <a:lnTo>
                    <a:pt x="3124" y="20"/>
                  </a:lnTo>
                  <a:lnTo>
                    <a:pt x="3379" y="79"/>
                  </a:lnTo>
                  <a:lnTo>
                    <a:pt x="3635" y="158"/>
                  </a:lnTo>
                  <a:lnTo>
                    <a:pt x="3890" y="256"/>
                  </a:lnTo>
                  <a:lnTo>
                    <a:pt x="4126" y="374"/>
                  </a:lnTo>
                  <a:lnTo>
                    <a:pt x="4342" y="512"/>
                  </a:lnTo>
                  <a:lnTo>
                    <a:pt x="4558" y="688"/>
                  </a:lnTo>
                  <a:lnTo>
                    <a:pt x="4754" y="885"/>
                  </a:lnTo>
                  <a:lnTo>
                    <a:pt x="4951" y="1101"/>
                  </a:lnTo>
                  <a:lnTo>
                    <a:pt x="4951" y="1101"/>
                  </a:lnTo>
                  <a:lnTo>
                    <a:pt x="5108" y="1337"/>
                  </a:lnTo>
                  <a:lnTo>
                    <a:pt x="5226" y="1572"/>
                  </a:lnTo>
                  <a:lnTo>
                    <a:pt x="5344" y="1828"/>
                  </a:lnTo>
                  <a:lnTo>
                    <a:pt x="5422" y="2083"/>
                  </a:lnTo>
                  <a:lnTo>
                    <a:pt x="5462" y="2338"/>
                  </a:lnTo>
                  <a:lnTo>
                    <a:pt x="5501" y="2613"/>
                  </a:lnTo>
                  <a:lnTo>
                    <a:pt x="5501" y="2869"/>
                  </a:lnTo>
                  <a:lnTo>
                    <a:pt x="5481" y="3144"/>
                  </a:lnTo>
                  <a:lnTo>
                    <a:pt x="5422" y="3399"/>
                  </a:lnTo>
                  <a:lnTo>
                    <a:pt x="5344" y="3654"/>
                  </a:lnTo>
                  <a:lnTo>
                    <a:pt x="5246" y="3890"/>
                  </a:lnTo>
                  <a:lnTo>
                    <a:pt x="5128" y="4126"/>
                  </a:lnTo>
                  <a:lnTo>
                    <a:pt x="4990" y="4362"/>
                  </a:lnTo>
                  <a:lnTo>
                    <a:pt x="4813" y="4578"/>
                  </a:lnTo>
                  <a:lnTo>
                    <a:pt x="4617" y="4774"/>
                  </a:lnTo>
                  <a:lnTo>
                    <a:pt x="4401" y="495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7"/>
            <p:cNvSpPr/>
            <p:nvPr/>
          </p:nvSpPr>
          <p:spPr>
            <a:xfrm rot="-3245359">
              <a:off x="5728554" y="4026344"/>
              <a:ext cx="330512" cy="175818"/>
            </a:xfrm>
            <a:custGeom>
              <a:avLst/>
              <a:gdLst/>
              <a:ahLst/>
              <a:cxnLst/>
              <a:rect l="l" t="t" r="r" b="b"/>
              <a:pathLst>
                <a:path w="13221" h="7033" extrusionOk="0">
                  <a:moveTo>
                    <a:pt x="6561" y="1"/>
                  </a:moveTo>
                  <a:lnTo>
                    <a:pt x="6129" y="20"/>
                  </a:lnTo>
                  <a:lnTo>
                    <a:pt x="5717" y="59"/>
                  </a:lnTo>
                  <a:lnTo>
                    <a:pt x="5717" y="59"/>
                  </a:lnTo>
                  <a:lnTo>
                    <a:pt x="6149" y="20"/>
                  </a:lnTo>
                  <a:lnTo>
                    <a:pt x="6561" y="1"/>
                  </a:lnTo>
                  <a:close/>
                  <a:moveTo>
                    <a:pt x="5717" y="59"/>
                  </a:moveTo>
                  <a:lnTo>
                    <a:pt x="5284" y="138"/>
                  </a:lnTo>
                  <a:lnTo>
                    <a:pt x="4872" y="236"/>
                  </a:lnTo>
                  <a:lnTo>
                    <a:pt x="4872" y="236"/>
                  </a:lnTo>
                  <a:lnTo>
                    <a:pt x="5304" y="138"/>
                  </a:lnTo>
                  <a:lnTo>
                    <a:pt x="5717" y="59"/>
                  </a:lnTo>
                  <a:close/>
                  <a:moveTo>
                    <a:pt x="7602" y="79"/>
                  </a:moveTo>
                  <a:lnTo>
                    <a:pt x="7897" y="138"/>
                  </a:lnTo>
                  <a:lnTo>
                    <a:pt x="8211" y="217"/>
                  </a:lnTo>
                  <a:lnTo>
                    <a:pt x="8506" y="295"/>
                  </a:lnTo>
                  <a:lnTo>
                    <a:pt x="8820" y="393"/>
                  </a:lnTo>
                  <a:lnTo>
                    <a:pt x="9115" y="511"/>
                  </a:lnTo>
                  <a:lnTo>
                    <a:pt x="9252" y="570"/>
                  </a:lnTo>
                  <a:lnTo>
                    <a:pt x="9252" y="570"/>
                  </a:lnTo>
                  <a:lnTo>
                    <a:pt x="9134" y="511"/>
                  </a:lnTo>
                  <a:lnTo>
                    <a:pt x="8840" y="393"/>
                  </a:lnTo>
                  <a:lnTo>
                    <a:pt x="8526" y="295"/>
                  </a:lnTo>
                  <a:lnTo>
                    <a:pt x="8231" y="217"/>
                  </a:lnTo>
                  <a:lnTo>
                    <a:pt x="7917" y="138"/>
                  </a:lnTo>
                  <a:lnTo>
                    <a:pt x="7602" y="79"/>
                  </a:lnTo>
                  <a:close/>
                  <a:moveTo>
                    <a:pt x="9252" y="570"/>
                  </a:moveTo>
                  <a:lnTo>
                    <a:pt x="9409" y="649"/>
                  </a:lnTo>
                  <a:lnTo>
                    <a:pt x="9684" y="786"/>
                  </a:lnTo>
                  <a:lnTo>
                    <a:pt x="9959" y="924"/>
                  </a:lnTo>
                  <a:lnTo>
                    <a:pt x="9959" y="924"/>
                  </a:lnTo>
                  <a:lnTo>
                    <a:pt x="9684" y="767"/>
                  </a:lnTo>
                  <a:lnTo>
                    <a:pt x="9390" y="629"/>
                  </a:lnTo>
                  <a:lnTo>
                    <a:pt x="9252" y="570"/>
                  </a:lnTo>
                  <a:close/>
                  <a:moveTo>
                    <a:pt x="2790" y="1199"/>
                  </a:moveTo>
                  <a:lnTo>
                    <a:pt x="2574" y="1356"/>
                  </a:lnTo>
                  <a:lnTo>
                    <a:pt x="2377" y="1513"/>
                  </a:lnTo>
                  <a:lnTo>
                    <a:pt x="2790" y="1199"/>
                  </a:lnTo>
                  <a:close/>
                  <a:moveTo>
                    <a:pt x="11747" y="2476"/>
                  </a:moveTo>
                  <a:lnTo>
                    <a:pt x="11865" y="2652"/>
                  </a:lnTo>
                  <a:lnTo>
                    <a:pt x="12002" y="2809"/>
                  </a:lnTo>
                  <a:lnTo>
                    <a:pt x="11747" y="2476"/>
                  </a:lnTo>
                  <a:close/>
                  <a:moveTo>
                    <a:pt x="884" y="3222"/>
                  </a:moveTo>
                  <a:lnTo>
                    <a:pt x="727" y="3497"/>
                  </a:lnTo>
                  <a:lnTo>
                    <a:pt x="654" y="3654"/>
                  </a:lnTo>
                  <a:lnTo>
                    <a:pt x="654" y="3654"/>
                  </a:lnTo>
                  <a:lnTo>
                    <a:pt x="727" y="3517"/>
                  </a:lnTo>
                  <a:lnTo>
                    <a:pt x="884" y="3222"/>
                  </a:lnTo>
                  <a:close/>
                  <a:moveTo>
                    <a:pt x="654" y="3654"/>
                  </a:moveTo>
                  <a:lnTo>
                    <a:pt x="570" y="3811"/>
                  </a:lnTo>
                  <a:lnTo>
                    <a:pt x="433" y="4126"/>
                  </a:lnTo>
                  <a:lnTo>
                    <a:pt x="315" y="4440"/>
                  </a:lnTo>
                  <a:lnTo>
                    <a:pt x="270" y="4583"/>
                  </a:lnTo>
                  <a:lnTo>
                    <a:pt x="334" y="4401"/>
                  </a:lnTo>
                  <a:lnTo>
                    <a:pt x="452" y="4086"/>
                  </a:lnTo>
                  <a:lnTo>
                    <a:pt x="590" y="3792"/>
                  </a:lnTo>
                  <a:lnTo>
                    <a:pt x="654" y="3654"/>
                  </a:lnTo>
                  <a:close/>
                  <a:moveTo>
                    <a:pt x="270" y="4583"/>
                  </a:moveTo>
                  <a:lnTo>
                    <a:pt x="217" y="4734"/>
                  </a:lnTo>
                  <a:lnTo>
                    <a:pt x="192" y="4833"/>
                  </a:lnTo>
                  <a:lnTo>
                    <a:pt x="217" y="4754"/>
                  </a:lnTo>
                  <a:lnTo>
                    <a:pt x="270" y="4583"/>
                  </a:lnTo>
                  <a:close/>
                  <a:moveTo>
                    <a:pt x="192" y="4833"/>
                  </a:moveTo>
                  <a:lnTo>
                    <a:pt x="118" y="5068"/>
                  </a:lnTo>
                  <a:lnTo>
                    <a:pt x="73" y="5324"/>
                  </a:lnTo>
                  <a:lnTo>
                    <a:pt x="138" y="5049"/>
                  </a:lnTo>
                  <a:lnTo>
                    <a:pt x="192" y="4833"/>
                  </a:lnTo>
                  <a:close/>
                  <a:moveTo>
                    <a:pt x="13004" y="4990"/>
                  </a:moveTo>
                  <a:lnTo>
                    <a:pt x="13063" y="5284"/>
                  </a:lnTo>
                  <a:lnTo>
                    <a:pt x="13122" y="5559"/>
                  </a:lnTo>
                  <a:lnTo>
                    <a:pt x="13063" y="5265"/>
                  </a:lnTo>
                  <a:lnTo>
                    <a:pt x="13004" y="4990"/>
                  </a:lnTo>
                  <a:close/>
                  <a:moveTo>
                    <a:pt x="73" y="5324"/>
                  </a:moveTo>
                  <a:lnTo>
                    <a:pt x="59" y="5383"/>
                  </a:lnTo>
                  <a:lnTo>
                    <a:pt x="1" y="5717"/>
                  </a:lnTo>
                  <a:lnTo>
                    <a:pt x="59" y="5402"/>
                  </a:lnTo>
                  <a:lnTo>
                    <a:pt x="73" y="5324"/>
                  </a:lnTo>
                  <a:close/>
                  <a:moveTo>
                    <a:pt x="13122" y="5559"/>
                  </a:moveTo>
                  <a:lnTo>
                    <a:pt x="13161" y="5854"/>
                  </a:lnTo>
                  <a:lnTo>
                    <a:pt x="13201" y="6149"/>
                  </a:lnTo>
                  <a:lnTo>
                    <a:pt x="13201" y="6129"/>
                  </a:lnTo>
                  <a:lnTo>
                    <a:pt x="13161" y="5834"/>
                  </a:lnTo>
                  <a:lnTo>
                    <a:pt x="13122" y="5559"/>
                  </a:lnTo>
                  <a:close/>
                  <a:moveTo>
                    <a:pt x="13201" y="6424"/>
                  </a:moveTo>
                  <a:lnTo>
                    <a:pt x="13201" y="6443"/>
                  </a:lnTo>
                  <a:lnTo>
                    <a:pt x="13220" y="6728"/>
                  </a:lnTo>
                  <a:lnTo>
                    <a:pt x="13220" y="6718"/>
                  </a:lnTo>
                  <a:lnTo>
                    <a:pt x="13201" y="6424"/>
                  </a:lnTo>
                  <a:close/>
                  <a:moveTo>
                    <a:pt x="13220" y="6728"/>
                  </a:moveTo>
                  <a:lnTo>
                    <a:pt x="13201" y="7033"/>
                  </a:lnTo>
                  <a:lnTo>
                    <a:pt x="13220" y="6738"/>
                  </a:lnTo>
                  <a:lnTo>
                    <a:pt x="13220" y="6728"/>
                  </a:lnTo>
                  <a:close/>
                </a:path>
              </a:pathLst>
            </a:custGeom>
            <a:solidFill>
              <a:srgbClr val="8788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7"/>
            <p:cNvSpPr/>
            <p:nvPr/>
          </p:nvSpPr>
          <p:spPr>
            <a:xfrm rot="-3245359">
              <a:off x="6067297" y="4037066"/>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7"/>
            <p:cNvSpPr/>
            <p:nvPr/>
          </p:nvSpPr>
          <p:spPr>
            <a:xfrm rot="-3245359">
              <a:off x="6039926" y="3992080"/>
              <a:ext cx="5425" cy="58473"/>
            </a:xfrm>
            <a:custGeom>
              <a:avLst/>
              <a:gdLst/>
              <a:ahLst/>
              <a:cxnLst/>
              <a:rect l="l" t="t" r="r" b="b"/>
              <a:pathLst>
                <a:path w="217" h="2339" fill="none" extrusionOk="0">
                  <a:moveTo>
                    <a:pt x="0" y="1"/>
                  </a:moveTo>
                  <a:lnTo>
                    <a:pt x="0" y="1"/>
                  </a:lnTo>
                  <a:lnTo>
                    <a:pt x="59" y="295"/>
                  </a:lnTo>
                  <a:lnTo>
                    <a:pt x="118" y="570"/>
                  </a:lnTo>
                  <a:lnTo>
                    <a:pt x="157" y="865"/>
                  </a:lnTo>
                  <a:lnTo>
                    <a:pt x="197" y="1160"/>
                  </a:lnTo>
                  <a:lnTo>
                    <a:pt x="197" y="1454"/>
                  </a:lnTo>
                  <a:lnTo>
                    <a:pt x="216" y="1749"/>
                  </a:lnTo>
                  <a:lnTo>
                    <a:pt x="197" y="2044"/>
                  </a:lnTo>
                  <a:lnTo>
                    <a:pt x="177" y="2338"/>
                  </a:lnTo>
                  <a:lnTo>
                    <a:pt x="177" y="2338"/>
                  </a:lnTo>
                  <a:lnTo>
                    <a:pt x="197" y="2044"/>
                  </a:lnTo>
                  <a:lnTo>
                    <a:pt x="216" y="1729"/>
                  </a:lnTo>
                  <a:lnTo>
                    <a:pt x="197" y="1435"/>
                  </a:lnTo>
                  <a:lnTo>
                    <a:pt x="197" y="1140"/>
                  </a:lnTo>
                  <a:lnTo>
                    <a:pt x="157" y="845"/>
                  </a:lnTo>
                  <a:lnTo>
                    <a:pt x="118" y="570"/>
                  </a:lnTo>
                  <a:lnTo>
                    <a:pt x="59" y="27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7"/>
            <p:cNvSpPr/>
            <p:nvPr/>
          </p:nvSpPr>
          <p:spPr>
            <a:xfrm rot="-3245359">
              <a:off x="5811601" y="4221905"/>
              <a:ext cx="22124" cy="62398"/>
            </a:xfrm>
            <a:custGeom>
              <a:avLst/>
              <a:gdLst/>
              <a:ahLst/>
              <a:cxnLst/>
              <a:rect l="l" t="t" r="r" b="b"/>
              <a:pathLst>
                <a:path w="885" h="2496" fill="none" extrusionOk="0">
                  <a:moveTo>
                    <a:pt x="884" y="1"/>
                  </a:moveTo>
                  <a:lnTo>
                    <a:pt x="884" y="1"/>
                  </a:lnTo>
                  <a:lnTo>
                    <a:pt x="727" y="276"/>
                  </a:lnTo>
                  <a:lnTo>
                    <a:pt x="590" y="571"/>
                  </a:lnTo>
                  <a:lnTo>
                    <a:pt x="452" y="865"/>
                  </a:lnTo>
                  <a:lnTo>
                    <a:pt x="334" y="1180"/>
                  </a:lnTo>
                  <a:lnTo>
                    <a:pt x="217" y="1513"/>
                  </a:lnTo>
                  <a:lnTo>
                    <a:pt x="138" y="1828"/>
                  </a:lnTo>
                  <a:lnTo>
                    <a:pt x="59" y="2162"/>
                  </a:lnTo>
                  <a:lnTo>
                    <a:pt x="1" y="2496"/>
                  </a:lnTo>
                  <a:lnTo>
                    <a:pt x="1" y="2496"/>
                  </a:lnTo>
                  <a:lnTo>
                    <a:pt x="1" y="2496"/>
                  </a:lnTo>
                  <a:lnTo>
                    <a:pt x="59" y="2181"/>
                  </a:lnTo>
                  <a:lnTo>
                    <a:pt x="118" y="1847"/>
                  </a:lnTo>
                  <a:lnTo>
                    <a:pt x="217" y="1533"/>
                  </a:lnTo>
                  <a:lnTo>
                    <a:pt x="315" y="1219"/>
                  </a:lnTo>
                  <a:lnTo>
                    <a:pt x="433" y="905"/>
                  </a:lnTo>
                  <a:lnTo>
                    <a:pt x="570" y="590"/>
                  </a:lnTo>
                  <a:lnTo>
                    <a:pt x="727" y="296"/>
                  </a:lnTo>
                  <a:lnTo>
                    <a:pt x="884"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7"/>
            <p:cNvSpPr/>
            <p:nvPr/>
          </p:nvSpPr>
          <p:spPr>
            <a:xfrm rot="-3245359">
              <a:off x="5803383" y="4225368"/>
              <a:ext cx="525" cy="25"/>
            </a:xfrm>
            <a:custGeom>
              <a:avLst/>
              <a:gdLst/>
              <a:ahLst/>
              <a:cxnLst/>
              <a:rect l="l" t="t" r="r" b="b"/>
              <a:pathLst>
                <a:path w="21" h="1" fill="none" extrusionOk="0">
                  <a:moveTo>
                    <a:pt x="20" y="0"/>
                  </a:moveTo>
                  <a:lnTo>
                    <a:pt x="20" y="0"/>
                  </a:lnTo>
                  <a:lnTo>
                    <a:pt x="0" y="0"/>
                  </a:lnTo>
                  <a:lnTo>
                    <a:pt x="0" y="0"/>
                  </a:lnTo>
                  <a:lnTo>
                    <a:pt x="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7"/>
            <p:cNvSpPr/>
            <p:nvPr/>
          </p:nvSpPr>
          <p:spPr>
            <a:xfrm rot="-3245359">
              <a:off x="5950081" y="3990646"/>
              <a:ext cx="6425" cy="8375"/>
            </a:xfrm>
            <a:custGeom>
              <a:avLst/>
              <a:gdLst/>
              <a:ahLst/>
              <a:cxnLst/>
              <a:rect l="l" t="t" r="r" b="b"/>
              <a:pathLst>
                <a:path w="257" h="335" fill="none" extrusionOk="0">
                  <a:moveTo>
                    <a:pt x="1" y="1"/>
                  </a:moveTo>
                  <a:lnTo>
                    <a:pt x="1" y="1"/>
                  </a:lnTo>
                  <a:lnTo>
                    <a:pt x="119" y="177"/>
                  </a:lnTo>
                  <a:lnTo>
                    <a:pt x="119" y="177"/>
                  </a:lnTo>
                  <a:lnTo>
                    <a:pt x="256" y="334"/>
                  </a:lnTo>
                  <a:lnTo>
                    <a:pt x="256" y="334"/>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7"/>
            <p:cNvSpPr/>
            <p:nvPr/>
          </p:nvSpPr>
          <p:spPr>
            <a:xfrm rot="-3245359">
              <a:off x="5947645" y="3995156"/>
              <a:ext cx="500" cy="25"/>
            </a:xfrm>
            <a:custGeom>
              <a:avLst/>
              <a:gdLst/>
              <a:ahLst/>
              <a:cxnLst/>
              <a:rect l="l" t="t" r="r" b="b"/>
              <a:pathLst>
                <a:path w="20" h="1" fill="none" extrusionOk="0">
                  <a:moveTo>
                    <a:pt x="0" y="1"/>
                  </a:moveTo>
                  <a:lnTo>
                    <a:pt x="0" y="1"/>
                  </a:lnTo>
                  <a:lnTo>
                    <a:pt x="20" y="1"/>
                  </a:lnTo>
                  <a:lnTo>
                    <a:pt x="20" y="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7"/>
            <p:cNvSpPr/>
            <p:nvPr/>
          </p:nvSpPr>
          <p:spPr>
            <a:xfrm rot="-3245359">
              <a:off x="5790873" y="4170984"/>
              <a:ext cx="25" cy="0"/>
            </a:xfrm>
            <a:custGeom>
              <a:avLst/>
              <a:gdLst/>
              <a:ahLst/>
              <a:cxnLst/>
              <a:rect l="l" t="t" r="r" b="b"/>
              <a:pathLst>
                <a:path w="1" h="120000"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7"/>
            <p:cNvSpPr/>
            <p:nvPr/>
          </p:nvSpPr>
          <p:spPr>
            <a:xfrm rot="-3245359">
              <a:off x="5785847" y="4160162"/>
              <a:ext cx="10325" cy="7875"/>
            </a:xfrm>
            <a:custGeom>
              <a:avLst/>
              <a:gdLst/>
              <a:ahLst/>
              <a:cxnLst/>
              <a:rect l="l" t="t" r="r" b="b"/>
              <a:pathLst>
                <a:path w="413" h="315" fill="none" extrusionOk="0">
                  <a:moveTo>
                    <a:pt x="413" y="1"/>
                  </a:moveTo>
                  <a:lnTo>
                    <a:pt x="413" y="1"/>
                  </a:lnTo>
                  <a:lnTo>
                    <a:pt x="0" y="315"/>
                  </a:lnTo>
                  <a:lnTo>
                    <a:pt x="0" y="315"/>
                  </a:lnTo>
                  <a:lnTo>
                    <a:pt x="197" y="158"/>
                  </a:lnTo>
                  <a:lnTo>
                    <a:pt x="197" y="158"/>
                  </a:lnTo>
                  <a:lnTo>
                    <a:pt x="41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7"/>
            <p:cNvSpPr/>
            <p:nvPr/>
          </p:nvSpPr>
          <p:spPr>
            <a:xfrm rot="-3245359">
              <a:off x="5790453" y="4157335"/>
              <a:ext cx="25" cy="25"/>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7"/>
            <p:cNvSpPr/>
            <p:nvPr/>
          </p:nvSpPr>
          <p:spPr>
            <a:xfrm rot="-3245359">
              <a:off x="5835109" y="4015523"/>
              <a:ext cx="58948" cy="21124"/>
            </a:xfrm>
            <a:custGeom>
              <a:avLst/>
              <a:gdLst/>
              <a:ahLst/>
              <a:cxnLst/>
              <a:rect l="l" t="t" r="r" b="b"/>
              <a:pathLst>
                <a:path w="2358" h="845" fill="none" extrusionOk="0">
                  <a:moveTo>
                    <a:pt x="0" y="0"/>
                  </a:moveTo>
                  <a:lnTo>
                    <a:pt x="0" y="0"/>
                  </a:lnTo>
                  <a:lnTo>
                    <a:pt x="295" y="59"/>
                  </a:lnTo>
                  <a:lnTo>
                    <a:pt x="609" y="138"/>
                  </a:lnTo>
                  <a:lnTo>
                    <a:pt x="904" y="216"/>
                  </a:lnTo>
                  <a:lnTo>
                    <a:pt x="1218" y="314"/>
                  </a:lnTo>
                  <a:lnTo>
                    <a:pt x="1513" y="432"/>
                  </a:lnTo>
                  <a:lnTo>
                    <a:pt x="1788" y="550"/>
                  </a:lnTo>
                  <a:lnTo>
                    <a:pt x="2082" y="688"/>
                  </a:lnTo>
                  <a:lnTo>
                    <a:pt x="2357" y="845"/>
                  </a:lnTo>
                  <a:lnTo>
                    <a:pt x="2357" y="845"/>
                  </a:lnTo>
                  <a:lnTo>
                    <a:pt x="2082" y="707"/>
                  </a:lnTo>
                  <a:lnTo>
                    <a:pt x="1807" y="570"/>
                  </a:lnTo>
                  <a:lnTo>
                    <a:pt x="1532" y="432"/>
                  </a:lnTo>
                  <a:lnTo>
                    <a:pt x="1238" y="314"/>
                  </a:lnTo>
                  <a:lnTo>
                    <a:pt x="924" y="216"/>
                  </a:lnTo>
                  <a:lnTo>
                    <a:pt x="629" y="138"/>
                  </a:lnTo>
                  <a:lnTo>
                    <a:pt x="315" y="59"/>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7"/>
            <p:cNvSpPr/>
            <p:nvPr/>
          </p:nvSpPr>
          <p:spPr>
            <a:xfrm rot="-3245359">
              <a:off x="5835175" y="4047828"/>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7"/>
            <p:cNvSpPr/>
            <p:nvPr/>
          </p:nvSpPr>
          <p:spPr>
            <a:xfrm rot="-3245359">
              <a:off x="5786496" y="4071208"/>
              <a:ext cx="62897" cy="5925"/>
            </a:xfrm>
            <a:custGeom>
              <a:avLst/>
              <a:gdLst/>
              <a:ahLst/>
              <a:cxnLst/>
              <a:rect l="l" t="t" r="r" b="b"/>
              <a:pathLst>
                <a:path w="2516" h="237" fill="none" extrusionOk="0">
                  <a:moveTo>
                    <a:pt x="1690" y="1"/>
                  </a:moveTo>
                  <a:lnTo>
                    <a:pt x="1690" y="1"/>
                  </a:lnTo>
                  <a:lnTo>
                    <a:pt x="1258" y="20"/>
                  </a:lnTo>
                  <a:lnTo>
                    <a:pt x="846" y="59"/>
                  </a:lnTo>
                  <a:lnTo>
                    <a:pt x="413" y="138"/>
                  </a:lnTo>
                  <a:lnTo>
                    <a:pt x="1" y="236"/>
                  </a:lnTo>
                  <a:lnTo>
                    <a:pt x="1" y="236"/>
                  </a:lnTo>
                  <a:lnTo>
                    <a:pt x="433" y="138"/>
                  </a:lnTo>
                  <a:lnTo>
                    <a:pt x="846" y="59"/>
                  </a:lnTo>
                  <a:lnTo>
                    <a:pt x="1278" y="20"/>
                  </a:lnTo>
                  <a:lnTo>
                    <a:pt x="1690" y="1"/>
                  </a:lnTo>
                  <a:lnTo>
                    <a:pt x="1690" y="1"/>
                  </a:lnTo>
                  <a:lnTo>
                    <a:pt x="2103" y="20"/>
                  </a:lnTo>
                  <a:lnTo>
                    <a:pt x="2515" y="59"/>
                  </a:lnTo>
                  <a:lnTo>
                    <a:pt x="2515" y="59"/>
                  </a:lnTo>
                  <a:lnTo>
                    <a:pt x="2103" y="20"/>
                  </a:lnTo>
                  <a:lnTo>
                    <a:pt x="169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7"/>
            <p:cNvSpPr/>
            <p:nvPr/>
          </p:nvSpPr>
          <p:spPr>
            <a:xfrm rot="-3245359">
              <a:off x="5733919" y="4023605"/>
              <a:ext cx="330512" cy="189067"/>
            </a:xfrm>
            <a:custGeom>
              <a:avLst/>
              <a:gdLst/>
              <a:ahLst/>
              <a:cxnLst/>
              <a:rect l="l" t="t" r="r" b="b"/>
              <a:pathLst>
                <a:path w="13221" h="7563" fill="none" extrusionOk="0">
                  <a:moveTo>
                    <a:pt x="6561" y="1"/>
                  </a:moveTo>
                  <a:lnTo>
                    <a:pt x="6561" y="1"/>
                  </a:lnTo>
                  <a:lnTo>
                    <a:pt x="6149" y="20"/>
                  </a:lnTo>
                  <a:lnTo>
                    <a:pt x="5717" y="59"/>
                  </a:lnTo>
                  <a:lnTo>
                    <a:pt x="5304" y="138"/>
                  </a:lnTo>
                  <a:lnTo>
                    <a:pt x="4872" y="236"/>
                  </a:lnTo>
                  <a:lnTo>
                    <a:pt x="4872" y="236"/>
                  </a:lnTo>
                  <a:lnTo>
                    <a:pt x="4597" y="315"/>
                  </a:lnTo>
                  <a:lnTo>
                    <a:pt x="4322" y="393"/>
                  </a:lnTo>
                  <a:lnTo>
                    <a:pt x="4047" y="511"/>
                  </a:lnTo>
                  <a:lnTo>
                    <a:pt x="3792" y="609"/>
                  </a:lnTo>
                  <a:lnTo>
                    <a:pt x="3536" y="747"/>
                  </a:lnTo>
                  <a:lnTo>
                    <a:pt x="3281" y="884"/>
                  </a:lnTo>
                  <a:lnTo>
                    <a:pt x="3045" y="1022"/>
                  </a:lnTo>
                  <a:lnTo>
                    <a:pt x="2790" y="1179"/>
                  </a:lnTo>
                  <a:lnTo>
                    <a:pt x="2790" y="1179"/>
                  </a:lnTo>
                  <a:lnTo>
                    <a:pt x="2790" y="1179"/>
                  </a:lnTo>
                  <a:lnTo>
                    <a:pt x="2790" y="1199"/>
                  </a:lnTo>
                  <a:lnTo>
                    <a:pt x="2790" y="1199"/>
                  </a:lnTo>
                  <a:lnTo>
                    <a:pt x="2574" y="1356"/>
                  </a:lnTo>
                  <a:lnTo>
                    <a:pt x="2574" y="1356"/>
                  </a:lnTo>
                  <a:lnTo>
                    <a:pt x="2377" y="1513"/>
                  </a:lnTo>
                  <a:lnTo>
                    <a:pt x="2377" y="1513"/>
                  </a:lnTo>
                  <a:lnTo>
                    <a:pt x="2358" y="1513"/>
                  </a:lnTo>
                  <a:lnTo>
                    <a:pt x="2358" y="1513"/>
                  </a:lnTo>
                  <a:lnTo>
                    <a:pt x="2358" y="1513"/>
                  </a:lnTo>
                  <a:lnTo>
                    <a:pt x="2358" y="1513"/>
                  </a:lnTo>
                  <a:lnTo>
                    <a:pt x="1945" y="1886"/>
                  </a:lnTo>
                  <a:lnTo>
                    <a:pt x="1749" y="2083"/>
                  </a:lnTo>
                  <a:lnTo>
                    <a:pt x="1552" y="2299"/>
                  </a:lnTo>
                  <a:lnTo>
                    <a:pt x="1376" y="2515"/>
                  </a:lnTo>
                  <a:lnTo>
                    <a:pt x="1218" y="2731"/>
                  </a:lnTo>
                  <a:lnTo>
                    <a:pt x="1042" y="2967"/>
                  </a:lnTo>
                  <a:lnTo>
                    <a:pt x="904" y="3202"/>
                  </a:lnTo>
                  <a:lnTo>
                    <a:pt x="904" y="3202"/>
                  </a:lnTo>
                  <a:lnTo>
                    <a:pt x="884" y="3202"/>
                  </a:lnTo>
                  <a:lnTo>
                    <a:pt x="884" y="3202"/>
                  </a:lnTo>
                  <a:lnTo>
                    <a:pt x="884" y="3222"/>
                  </a:lnTo>
                  <a:lnTo>
                    <a:pt x="884" y="3222"/>
                  </a:lnTo>
                  <a:lnTo>
                    <a:pt x="727" y="3517"/>
                  </a:lnTo>
                  <a:lnTo>
                    <a:pt x="570" y="3811"/>
                  </a:lnTo>
                  <a:lnTo>
                    <a:pt x="433" y="4126"/>
                  </a:lnTo>
                  <a:lnTo>
                    <a:pt x="315" y="4440"/>
                  </a:lnTo>
                  <a:lnTo>
                    <a:pt x="217" y="4754"/>
                  </a:lnTo>
                  <a:lnTo>
                    <a:pt x="118" y="5068"/>
                  </a:lnTo>
                  <a:lnTo>
                    <a:pt x="59" y="5402"/>
                  </a:lnTo>
                  <a:lnTo>
                    <a:pt x="1" y="5717"/>
                  </a:lnTo>
                  <a:lnTo>
                    <a:pt x="3851" y="6267"/>
                  </a:lnTo>
                  <a:lnTo>
                    <a:pt x="3851" y="6267"/>
                  </a:lnTo>
                  <a:lnTo>
                    <a:pt x="3890" y="6011"/>
                  </a:lnTo>
                  <a:lnTo>
                    <a:pt x="3968" y="5756"/>
                  </a:lnTo>
                  <a:lnTo>
                    <a:pt x="4067" y="5501"/>
                  </a:lnTo>
                  <a:lnTo>
                    <a:pt x="4184" y="5265"/>
                  </a:lnTo>
                  <a:lnTo>
                    <a:pt x="4342" y="5029"/>
                  </a:lnTo>
                  <a:lnTo>
                    <a:pt x="4499" y="4833"/>
                  </a:lnTo>
                  <a:lnTo>
                    <a:pt x="4695" y="4636"/>
                  </a:lnTo>
                  <a:lnTo>
                    <a:pt x="4911" y="4440"/>
                  </a:lnTo>
                  <a:lnTo>
                    <a:pt x="4911" y="4440"/>
                  </a:lnTo>
                  <a:lnTo>
                    <a:pt x="5108" y="4322"/>
                  </a:lnTo>
                  <a:lnTo>
                    <a:pt x="5304" y="4204"/>
                  </a:lnTo>
                  <a:lnTo>
                    <a:pt x="5501" y="4106"/>
                  </a:lnTo>
                  <a:lnTo>
                    <a:pt x="5717" y="4027"/>
                  </a:lnTo>
                  <a:lnTo>
                    <a:pt x="5933" y="3968"/>
                  </a:lnTo>
                  <a:lnTo>
                    <a:pt x="6149" y="3929"/>
                  </a:lnTo>
                  <a:lnTo>
                    <a:pt x="6365" y="3890"/>
                  </a:lnTo>
                  <a:lnTo>
                    <a:pt x="6581" y="3890"/>
                  </a:lnTo>
                  <a:lnTo>
                    <a:pt x="6581" y="3890"/>
                  </a:lnTo>
                  <a:lnTo>
                    <a:pt x="6876" y="3909"/>
                  </a:lnTo>
                  <a:lnTo>
                    <a:pt x="7190" y="3968"/>
                  </a:lnTo>
                  <a:lnTo>
                    <a:pt x="7484" y="4047"/>
                  </a:lnTo>
                  <a:lnTo>
                    <a:pt x="7779" y="4165"/>
                  </a:lnTo>
                  <a:lnTo>
                    <a:pt x="8054" y="4322"/>
                  </a:lnTo>
                  <a:lnTo>
                    <a:pt x="8309" y="4518"/>
                  </a:lnTo>
                  <a:lnTo>
                    <a:pt x="8565" y="4734"/>
                  </a:lnTo>
                  <a:lnTo>
                    <a:pt x="8781" y="4990"/>
                  </a:lnTo>
                  <a:lnTo>
                    <a:pt x="8781" y="4990"/>
                  </a:lnTo>
                  <a:lnTo>
                    <a:pt x="8938" y="5226"/>
                  </a:lnTo>
                  <a:lnTo>
                    <a:pt x="9056" y="5461"/>
                  </a:lnTo>
                  <a:lnTo>
                    <a:pt x="9174" y="5717"/>
                  </a:lnTo>
                  <a:lnTo>
                    <a:pt x="9252" y="5972"/>
                  </a:lnTo>
                  <a:lnTo>
                    <a:pt x="9292" y="6227"/>
                  </a:lnTo>
                  <a:lnTo>
                    <a:pt x="9331" y="6502"/>
                  </a:lnTo>
                  <a:lnTo>
                    <a:pt x="9331" y="6758"/>
                  </a:lnTo>
                  <a:lnTo>
                    <a:pt x="9311" y="7033"/>
                  </a:lnTo>
                  <a:lnTo>
                    <a:pt x="10804" y="7229"/>
                  </a:lnTo>
                  <a:lnTo>
                    <a:pt x="10804" y="7229"/>
                  </a:lnTo>
                  <a:lnTo>
                    <a:pt x="10843" y="7072"/>
                  </a:lnTo>
                  <a:lnTo>
                    <a:pt x="10902" y="6915"/>
                  </a:lnTo>
                  <a:lnTo>
                    <a:pt x="11020" y="6777"/>
                  </a:lnTo>
                  <a:lnTo>
                    <a:pt x="11138" y="6640"/>
                  </a:lnTo>
                  <a:lnTo>
                    <a:pt x="11138" y="6640"/>
                  </a:lnTo>
                  <a:lnTo>
                    <a:pt x="11276" y="6561"/>
                  </a:lnTo>
                  <a:lnTo>
                    <a:pt x="11413" y="6502"/>
                  </a:lnTo>
                  <a:lnTo>
                    <a:pt x="11551" y="6483"/>
                  </a:lnTo>
                  <a:lnTo>
                    <a:pt x="11688" y="6463"/>
                  </a:lnTo>
                  <a:lnTo>
                    <a:pt x="11688" y="6463"/>
                  </a:lnTo>
                  <a:lnTo>
                    <a:pt x="11884" y="6483"/>
                  </a:lnTo>
                  <a:lnTo>
                    <a:pt x="12081" y="6561"/>
                  </a:lnTo>
                  <a:lnTo>
                    <a:pt x="12159" y="6601"/>
                  </a:lnTo>
                  <a:lnTo>
                    <a:pt x="12238" y="6659"/>
                  </a:lnTo>
                  <a:lnTo>
                    <a:pt x="12317" y="6738"/>
                  </a:lnTo>
                  <a:lnTo>
                    <a:pt x="12395" y="6817"/>
                  </a:lnTo>
                  <a:lnTo>
                    <a:pt x="12395" y="6817"/>
                  </a:lnTo>
                  <a:lnTo>
                    <a:pt x="12493" y="6974"/>
                  </a:lnTo>
                  <a:lnTo>
                    <a:pt x="12552" y="7131"/>
                  </a:lnTo>
                  <a:lnTo>
                    <a:pt x="12572" y="7308"/>
                  </a:lnTo>
                  <a:lnTo>
                    <a:pt x="12572" y="7484"/>
                  </a:lnTo>
                  <a:lnTo>
                    <a:pt x="13142" y="7563"/>
                  </a:lnTo>
                  <a:lnTo>
                    <a:pt x="13142" y="7563"/>
                  </a:lnTo>
                  <a:lnTo>
                    <a:pt x="13181" y="7327"/>
                  </a:lnTo>
                  <a:lnTo>
                    <a:pt x="13181" y="7327"/>
                  </a:lnTo>
                  <a:lnTo>
                    <a:pt x="13181" y="7327"/>
                  </a:lnTo>
                  <a:lnTo>
                    <a:pt x="13181" y="7327"/>
                  </a:lnTo>
                  <a:lnTo>
                    <a:pt x="13181" y="7327"/>
                  </a:lnTo>
                  <a:lnTo>
                    <a:pt x="13181" y="7327"/>
                  </a:lnTo>
                  <a:lnTo>
                    <a:pt x="13201" y="7033"/>
                  </a:lnTo>
                  <a:lnTo>
                    <a:pt x="13220" y="6738"/>
                  </a:lnTo>
                  <a:lnTo>
                    <a:pt x="13201" y="6443"/>
                  </a:lnTo>
                  <a:lnTo>
                    <a:pt x="13201" y="6149"/>
                  </a:lnTo>
                  <a:lnTo>
                    <a:pt x="13161" y="5854"/>
                  </a:lnTo>
                  <a:lnTo>
                    <a:pt x="13122" y="5559"/>
                  </a:lnTo>
                  <a:lnTo>
                    <a:pt x="13063" y="5284"/>
                  </a:lnTo>
                  <a:lnTo>
                    <a:pt x="13004" y="4990"/>
                  </a:lnTo>
                  <a:lnTo>
                    <a:pt x="13004" y="4990"/>
                  </a:lnTo>
                  <a:lnTo>
                    <a:pt x="12926" y="4695"/>
                  </a:lnTo>
                  <a:lnTo>
                    <a:pt x="12827" y="4401"/>
                  </a:lnTo>
                  <a:lnTo>
                    <a:pt x="12709" y="4126"/>
                  </a:lnTo>
                  <a:lnTo>
                    <a:pt x="12592" y="3851"/>
                  </a:lnTo>
                  <a:lnTo>
                    <a:pt x="12474" y="3576"/>
                  </a:lnTo>
                  <a:lnTo>
                    <a:pt x="12317" y="3320"/>
                  </a:lnTo>
                  <a:lnTo>
                    <a:pt x="12159" y="3065"/>
                  </a:lnTo>
                  <a:lnTo>
                    <a:pt x="12002" y="2809"/>
                  </a:lnTo>
                  <a:lnTo>
                    <a:pt x="12002" y="2809"/>
                  </a:lnTo>
                  <a:lnTo>
                    <a:pt x="11865" y="2652"/>
                  </a:lnTo>
                  <a:lnTo>
                    <a:pt x="11865" y="2652"/>
                  </a:lnTo>
                  <a:lnTo>
                    <a:pt x="11747" y="2476"/>
                  </a:lnTo>
                  <a:lnTo>
                    <a:pt x="11747" y="2476"/>
                  </a:lnTo>
                  <a:lnTo>
                    <a:pt x="11747" y="2476"/>
                  </a:lnTo>
                  <a:lnTo>
                    <a:pt x="11747" y="2476"/>
                  </a:lnTo>
                  <a:lnTo>
                    <a:pt x="11727" y="2476"/>
                  </a:lnTo>
                  <a:lnTo>
                    <a:pt x="11727" y="2476"/>
                  </a:lnTo>
                  <a:lnTo>
                    <a:pt x="11551" y="2240"/>
                  </a:lnTo>
                  <a:lnTo>
                    <a:pt x="11354" y="2024"/>
                  </a:lnTo>
                  <a:lnTo>
                    <a:pt x="11138" y="1827"/>
                  </a:lnTo>
                  <a:lnTo>
                    <a:pt x="10922" y="1631"/>
                  </a:lnTo>
                  <a:lnTo>
                    <a:pt x="10686" y="1434"/>
                  </a:lnTo>
                  <a:lnTo>
                    <a:pt x="10451" y="1258"/>
                  </a:lnTo>
                  <a:lnTo>
                    <a:pt x="10215" y="1081"/>
                  </a:lnTo>
                  <a:lnTo>
                    <a:pt x="9959" y="924"/>
                  </a:lnTo>
                  <a:lnTo>
                    <a:pt x="9959" y="924"/>
                  </a:lnTo>
                  <a:lnTo>
                    <a:pt x="9684" y="767"/>
                  </a:lnTo>
                  <a:lnTo>
                    <a:pt x="9390" y="629"/>
                  </a:lnTo>
                  <a:lnTo>
                    <a:pt x="9115" y="511"/>
                  </a:lnTo>
                  <a:lnTo>
                    <a:pt x="8820" y="393"/>
                  </a:lnTo>
                  <a:lnTo>
                    <a:pt x="8506" y="295"/>
                  </a:lnTo>
                  <a:lnTo>
                    <a:pt x="8211" y="217"/>
                  </a:lnTo>
                  <a:lnTo>
                    <a:pt x="7897" y="138"/>
                  </a:lnTo>
                  <a:lnTo>
                    <a:pt x="7602" y="79"/>
                  </a:lnTo>
                  <a:lnTo>
                    <a:pt x="7602" y="79"/>
                  </a:lnTo>
                  <a:lnTo>
                    <a:pt x="7484" y="79"/>
                  </a:lnTo>
                  <a:lnTo>
                    <a:pt x="7484" y="79"/>
                  </a:lnTo>
                  <a:lnTo>
                    <a:pt x="7386" y="59"/>
                  </a:lnTo>
                  <a:lnTo>
                    <a:pt x="7386" y="59"/>
                  </a:lnTo>
                  <a:lnTo>
                    <a:pt x="7386" y="59"/>
                  </a:lnTo>
                  <a:lnTo>
                    <a:pt x="7386" y="59"/>
                  </a:lnTo>
                  <a:lnTo>
                    <a:pt x="7386" y="59"/>
                  </a:lnTo>
                  <a:lnTo>
                    <a:pt x="7386" y="59"/>
                  </a:lnTo>
                  <a:lnTo>
                    <a:pt x="6974" y="20"/>
                  </a:lnTo>
                  <a:lnTo>
                    <a:pt x="656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7"/>
            <p:cNvSpPr/>
            <p:nvPr/>
          </p:nvSpPr>
          <p:spPr>
            <a:xfrm rot="-3245359">
              <a:off x="6031283" y="4060778"/>
              <a:ext cx="44698" cy="25549"/>
            </a:xfrm>
            <a:custGeom>
              <a:avLst/>
              <a:gdLst/>
              <a:ahLst/>
              <a:cxnLst/>
              <a:rect l="l" t="t" r="r" b="b"/>
              <a:pathLst>
                <a:path w="1788" h="1022" fill="none" extrusionOk="0">
                  <a:moveTo>
                    <a:pt x="20" y="0"/>
                  </a:moveTo>
                  <a:lnTo>
                    <a:pt x="20" y="0"/>
                  </a:lnTo>
                  <a:lnTo>
                    <a:pt x="0" y="177"/>
                  </a:lnTo>
                  <a:lnTo>
                    <a:pt x="40" y="354"/>
                  </a:lnTo>
                  <a:lnTo>
                    <a:pt x="99" y="511"/>
                  </a:lnTo>
                  <a:lnTo>
                    <a:pt x="177" y="668"/>
                  </a:lnTo>
                  <a:lnTo>
                    <a:pt x="177" y="668"/>
                  </a:lnTo>
                  <a:lnTo>
                    <a:pt x="256" y="747"/>
                  </a:lnTo>
                  <a:lnTo>
                    <a:pt x="334" y="825"/>
                  </a:lnTo>
                  <a:lnTo>
                    <a:pt x="413" y="884"/>
                  </a:lnTo>
                  <a:lnTo>
                    <a:pt x="511" y="923"/>
                  </a:lnTo>
                  <a:lnTo>
                    <a:pt x="708" y="1002"/>
                  </a:lnTo>
                  <a:lnTo>
                    <a:pt x="904" y="1022"/>
                  </a:lnTo>
                  <a:lnTo>
                    <a:pt x="904" y="1022"/>
                  </a:lnTo>
                  <a:lnTo>
                    <a:pt x="1042" y="1002"/>
                  </a:lnTo>
                  <a:lnTo>
                    <a:pt x="1179" y="982"/>
                  </a:lnTo>
                  <a:lnTo>
                    <a:pt x="1317" y="923"/>
                  </a:lnTo>
                  <a:lnTo>
                    <a:pt x="1434" y="845"/>
                  </a:lnTo>
                  <a:lnTo>
                    <a:pt x="1434" y="845"/>
                  </a:lnTo>
                  <a:lnTo>
                    <a:pt x="1572" y="727"/>
                  </a:lnTo>
                  <a:lnTo>
                    <a:pt x="1670" y="570"/>
                  </a:lnTo>
                  <a:lnTo>
                    <a:pt x="1749" y="413"/>
                  </a:lnTo>
                  <a:lnTo>
                    <a:pt x="1788" y="255"/>
                  </a:lnTo>
                  <a:lnTo>
                    <a:pt x="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7"/>
            <p:cNvSpPr/>
            <p:nvPr/>
          </p:nvSpPr>
          <p:spPr>
            <a:xfrm rot="-3245359">
              <a:off x="6135959" y="3907337"/>
              <a:ext cx="92321" cy="105621"/>
            </a:xfrm>
            <a:custGeom>
              <a:avLst/>
              <a:gdLst/>
              <a:ahLst/>
              <a:cxnLst/>
              <a:rect l="l" t="t" r="r" b="b"/>
              <a:pathLst>
                <a:path w="3693" h="4225" extrusionOk="0">
                  <a:moveTo>
                    <a:pt x="1179" y="1"/>
                  </a:moveTo>
                  <a:lnTo>
                    <a:pt x="0" y="904"/>
                  </a:lnTo>
                  <a:lnTo>
                    <a:pt x="2495" y="4224"/>
                  </a:lnTo>
                  <a:lnTo>
                    <a:pt x="3693" y="3321"/>
                  </a:lnTo>
                  <a:lnTo>
                    <a:pt x="11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7"/>
            <p:cNvSpPr/>
            <p:nvPr/>
          </p:nvSpPr>
          <p:spPr>
            <a:xfrm rot="-3245359">
              <a:off x="5533626" y="3915091"/>
              <a:ext cx="106571" cy="113945"/>
            </a:xfrm>
            <a:custGeom>
              <a:avLst/>
              <a:gdLst/>
              <a:ahLst/>
              <a:cxnLst/>
              <a:rect l="l" t="t" r="r" b="b"/>
              <a:pathLst>
                <a:path w="4263" h="4558" extrusionOk="0">
                  <a:moveTo>
                    <a:pt x="1925" y="0"/>
                  </a:moveTo>
                  <a:lnTo>
                    <a:pt x="0" y="1454"/>
                  </a:lnTo>
                  <a:lnTo>
                    <a:pt x="2338" y="4558"/>
                  </a:lnTo>
                  <a:lnTo>
                    <a:pt x="4263" y="3104"/>
                  </a:lnTo>
                  <a:lnTo>
                    <a:pt x="1925" y="0"/>
                  </a:lnTo>
                  <a:close/>
                </a:path>
              </a:pathLst>
            </a:custGeom>
            <a:solidFill>
              <a:srgbClr val="2436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7"/>
            <p:cNvSpPr/>
            <p:nvPr/>
          </p:nvSpPr>
          <p:spPr>
            <a:xfrm rot="-3245359">
              <a:off x="5541476" y="3920990"/>
              <a:ext cx="90871" cy="102146"/>
            </a:xfrm>
            <a:custGeom>
              <a:avLst/>
              <a:gdLst/>
              <a:ahLst/>
              <a:cxnLst/>
              <a:rect l="l" t="t" r="r" b="b"/>
              <a:pathLst>
                <a:path w="3635" h="4086" extrusionOk="0">
                  <a:moveTo>
                    <a:pt x="1297" y="0"/>
                  </a:moveTo>
                  <a:lnTo>
                    <a:pt x="1" y="982"/>
                  </a:lnTo>
                  <a:lnTo>
                    <a:pt x="2338" y="4086"/>
                  </a:lnTo>
                  <a:lnTo>
                    <a:pt x="3634" y="3104"/>
                  </a:lnTo>
                  <a:lnTo>
                    <a:pt x="1297" y="0"/>
                  </a:lnTo>
                  <a:close/>
                </a:path>
              </a:pathLst>
            </a:custGeom>
            <a:solidFill>
              <a:srgbClr val="2C61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7"/>
            <p:cNvSpPr/>
            <p:nvPr/>
          </p:nvSpPr>
          <p:spPr>
            <a:xfrm rot="-3245359">
              <a:off x="5575851" y="3960760"/>
              <a:ext cx="22124" cy="22599"/>
            </a:xfrm>
            <a:custGeom>
              <a:avLst/>
              <a:gdLst/>
              <a:ahLst/>
              <a:cxnLst/>
              <a:rect l="l" t="t" r="r" b="b"/>
              <a:pathLst>
                <a:path w="885" h="904" extrusionOk="0">
                  <a:moveTo>
                    <a:pt x="413" y="0"/>
                  </a:moveTo>
                  <a:lnTo>
                    <a:pt x="334" y="20"/>
                  </a:lnTo>
                  <a:lnTo>
                    <a:pt x="256" y="59"/>
                  </a:lnTo>
                  <a:lnTo>
                    <a:pt x="177" y="98"/>
                  </a:lnTo>
                  <a:lnTo>
                    <a:pt x="118" y="157"/>
                  </a:lnTo>
                  <a:lnTo>
                    <a:pt x="59" y="236"/>
                  </a:lnTo>
                  <a:lnTo>
                    <a:pt x="20" y="315"/>
                  </a:lnTo>
                  <a:lnTo>
                    <a:pt x="1" y="393"/>
                  </a:lnTo>
                  <a:lnTo>
                    <a:pt x="1" y="472"/>
                  </a:lnTo>
                  <a:lnTo>
                    <a:pt x="20" y="570"/>
                  </a:lnTo>
                  <a:lnTo>
                    <a:pt x="40" y="648"/>
                  </a:lnTo>
                  <a:lnTo>
                    <a:pt x="99" y="727"/>
                  </a:lnTo>
                  <a:lnTo>
                    <a:pt x="158" y="786"/>
                  </a:lnTo>
                  <a:lnTo>
                    <a:pt x="217" y="845"/>
                  </a:lnTo>
                  <a:lnTo>
                    <a:pt x="295" y="865"/>
                  </a:lnTo>
                  <a:lnTo>
                    <a:pt x="374" y="884"/>
                  </a:lnTo>
                  <a:lnTo>
                    <a:pt x="472" y="904"/>
                  </a:lnTo>
                  <a:lnTo>
                    <a:pt x="551" y="884"/>
                  </a:lnTo>
                  <a:lnTo>
                    <a:pt x="629" y="845"/>
                  </a:lnTo>
                  <a:lnTo>
                    <a:pt x="708" y="806"/>
                  </a:lnTo>
                  <a:lnTo>
                    <a:pt x="767" y="747"/>
                  </a:lnTo>
                  <a:lnTo>
                    <a:pt x="826" y="668"/>
                  </a:lnTo>
                  <a:lnTo>
                    <a:pt x="865" y="590"/>
                  </a:lnTo>
                  <a:lnTo>
                    <a:pt x="884" y="511"/>
                  </a:lnTo>
                  <a:lnTo>
                    <a:pt x="884" y="432"/>
                  </a:lnTo>
                  <a:lnTo>
                    <a:pt x="865" y="334"/>
                  </a:lnTo>
                  <a:lnTo>
                    <a:pt x="845" y="256"/>
                  </a:lnTo>
                  <a:lnTo>
                    <a:pt x="806" y="177"/>
                  </a:lnTo>
                  <a:lnTo>
                    <a:pt x="727" y="118"/>
                  </a:lnTo>
                  <a:lnTo>
                    <a:pt x="668" y="59"/>
                  </a:lnTo>
                  <a:lnTo>
                    <a:pt x="590" y="40"/>
                  </a:lnTo>
                  <a:lnTo>
                    <a:pt x="511" y="20"/>
                  </a:lnTo>
                  <a:lnTo>
                    <a:pt x="413" y="0"/>
                  </a:lnTo>
                  <a:close/>
                </a:path>
              </a:pathLst>
            </a:custGeom>
            <a:solidFill>
              <a:srgbClr val="E6E2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7"/>
            <p:cNvSpPr/>
            <p:nvPr/>
          </p:nvSpPr>
          <p:spPr>
            <a:xfrm rot="-3245359">
              <a:off x="5736112" y="3947972"/>
              <a:ext cx="41273" cy="41273"/>
            </a:xfrm>
            <a:custGeom>
              <a:avLst/>
              <a:gdLst/>
              <a:ahLst/>
              <a:cxnLst/>
              <a:rect l="l" t="t" r="r" b="b"/>
              <a:pathLst>
                <a:path w="1651" h="1651" extrusionOk="0">
                  <a:moveTo>
                    <a:pt x="786" y="0"/>
                  </a:moveTo>
                  <a:lnTo>
                    <a:pt x="629" y="20"/>
                  </a:lnTo>
                  <a:lnTo>
                    <a:pt x="471" y="79"/>
                  </a:lnTo>
                  <a:lnTo>
                    <a:pt x="334" y="158"/>
                  </a:lnTo>
                  <a:lnTo>
                    <a:pt x="196" y="275"/>
                  </a:lnTo>
                  <a:lnTo>
                    <a:pt x="118" y="413"/>
                  </a:lnTo>
                  <a:lnTo>
                    <a:pt x="39" y="550"/>
                  </a:lnTo>
                  <a:lnTo>
                    <a:pt x="0" y="708"/>
                  </a:lnTo>
                  <a:lnTo>
                    <a:pt x="0" y="865"/>
                  </a:lnTo>
                  <a:lnTo>
                    <a:pt x="20" y="1022"/>
                  </a:lnTo>
                  <a:lnTo>
                    <a:pt x="79" y="1179"/>
                  </a:lnTo>
                  <a:lnTo>
                    <a:pt x="157" y="1317"/>
                  </a:lnTo>
                  <a:lnTo>
                    <a:pt x="275" y="1434"/>
                  </a:lnTo>
                  <a:lnTo>
                    <a:pt x="413" y="1533"/>
                  </a:lnTo>
                  <a:lnTo>
                    <a:pt x="550" y="1611"/>
                  </a:lnTo>
                  <a:lnTo>
                    <a:pt x="707" y="1631"/>
                  </a:lnTo>
                  <a:lnTo>
                    <a:pt x="864" y="1650"/>
                  </a:lnTo>
                  <a:lnTo>
                    <a:pt x="1021" y="1631"/>
                  </a:lnTo>
                  <a:lnTo>
                    <a:pt x="1179" y="1572"/>
                  </a:lnTo>
                  <a:lnTo>
                    <a:pt x="1316" y="1474"/>
                  </a:lnTo>
                  <a:lnTo>
                    <a:pt x="1434" y="1375"/>
                  </a:lnTo>
                  <a:lnTo>
                    <a:pt x="1532" y="1238"/>
                  </a:lnTo>
                  <a:lnTo>
                    <a:pt x="1591" y="1100"/>
                  </a:lnTo>
                  <a:lnTo>
                    <a:pt x="1630" y="943"/>
                  </a:lnTo>
                  <a:lnTo>
                    <a:pt x="1650" y="786"/>
                  </a:lnTo>
                  <a:lnTo>
                    <a:pt x="1611" y="629"/>
                  </a:lnTo>
                  <a:lnTo>
                    <a:pt x="1571" y="472"/>
                  </a:lnTo>
                  <a:lnTo>
                    <a:pt x="1473" y="334"/>
                  </a:lnTo>
                  <a:lnTo>
                    <a:pt x="1375" y="197"/>
                  </a:lnTo>
                  <a:lnTo>
                    <a:pt x="1238" y="118"/>
                  </a:lnTo>
                  <a:lnTo>
                    <a:pt x="1080" y="40"/>
                  </a:lnTo>
                  <a:lnTo>
                    <a:pt x="94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7"/>
            <p:cNvSpPr/>
            <p:nvPr/>
          </p:nvSpPr>
          <p:spPr>
            <a:xfrm rot="-3245359">
              <a:off x="5676017" y="3949587"/>
              <a:ext cx="41273" cy="40773"/>
            </a:xfrm>
            <a:custGeom>
              <a:avLst/>
              <a:gdLst/>
              <a:ahLst/>
              <a:cxnLst/>
              <a:rect l="l" t="t" r="r" b="b"/>
              <a:pathLst>
                <a:path w="1651" h="1631" extrusionOk="0">
                  <a:moveTo>
                    <a:pt x="786" y="0"/>
                  </a:moveTo>
                  <a:lnTo>
                    <a:pt x="629" y="20"/>
                  </a:lnTo>
                  <a:lnTo>
                    <a:pt x="472" y="79"/>
                  </a:lnTo>
                  <a:lnTo>
                    <a:pt x="334" y="157"/>
                  </a:lnTo>
                  <a:lnTo>
                    <a:pt x="217" y="275"/>
                  </a:lnTo>
                  <a:lnTo>
                    <a:pt x="118" y="413"/>
                  </a:lnTo>
                  <a:lnTo>
                    <a:pt x="59" y="550"/>
                  </a:lnTo>
                  <a:lnTo>
                    <a:pt x="20" y="707"/>
                  </a:lnTo>
                  <a:lnTo>
                    <a:pt x="0" y="864"/>
                  </a:lnTo>
                  <a:lnTo>
                    <a:pt x="40" y="1022"/>
                  </a:lnTo>
                  <a:lnTo>
                    <a:pt x="79" y="1179"/>
                  </a:lnTo>
                  <a:lnTo>
                    <a:pt x="177" y="1316"/>
                  </a:lnTo>
                  <a:lnTo>
                    <a:pt x="295" y="1434"/>
                  </a:lnTo>
                  <a:lnTo>
                    <a:pt x="413" y="1532"/>
                  </a:lnTo>
                  <a:lnTo>
                    <a:pt x="570" y="1591"/>
                  </a:lnTo>
                  <a:lnTo>
                    <a:pt x="727" y="1630"/>
                  </a:lnTo>
                  <a:lnTo>
                    <a:pt x="884" y="1630"/>
                  </a:lnTo>
                  <a:lnTo>
                    <a:pt x="1042" y="1611"/>
                  </a:lnTo>
                  <a:lnTo>
                    <a:pt x="1179" y="1552"/>
                  </a:lnTo>
                  <a:lnTo>
                    <a:pt x="1336" y="1473"/>
                  </a:lnTo>
                  <a:lnTo>
                    <a:pt x="1454" y="1355"/>
                  </a:lnTo>
                  <a:lnTo>
                    <a:pt x="1552" y="1238"/>
                  </a:lnTo>
                  <a:lnTo>
                    <a:pt x="1611" y="1080"/>
                  </a:lnTo>
                  <a:lnTo>
                    <a:pt x="1650" y="923"/>
                  </a:lnTo>
                  <a:lnTo>
                    <a:pt x="1650" y="766"/>
                  </a:lnTo>
                  <a:lnTo>
                    <a:pt x="1631" y="609"/>
                  </a:lnTo>
                  <a:lnTo>
                    <a:pt x="1572" y="472"/>
                  </a:lnTo>
                  <a:lnTo>
                    <a:pt x="1493" y="314"/>
                  </a:lnTo>
                  <a:lnTo>
                    <a:pt x="1375" y="197"/>
                  </a:lnTo>
                  <a:lnTo>
                    <a:pt x="1238" y="98"/>
                  </a:lnTo>
                  <a:lnTo>
                    <a:pt x="1100" y="39"/>
                  </a:lnTo>
                  <a:lnTo>
                    <a:pt x="94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7"/>
            <p:cNvSpPr/>
            <p:nvPr/>
          </p:nvSpPr>
          <p:spPr>
            <a:xfrm rot="-3245359">
              <a:off x="5343140" y="4115458"/>
              <a:ext cx="304463" cy="340336"/>
            </a:xfrm>
            <a:custGeom>
              <a:avLst/>
              <a:gdLst/>
              <a:ahLst/>
              <a:cxnLst/>
              <a:rect l="l" t="t" r="r" b="b"/>
              <a:pathLst>
                <a:path w="12179" h="13614" extrusionOk="0">
                  <a:moveTo>
                    <a:pt x="9429" y="1"/>
                  </a:moveTo>
                  <a:lnTo>
                    <a:pt x="825" y="6503"/>
                  </a:lnTo>
                  <a:lnTo>
                    <a:pt x="668" y="6640"/>
                  </a:lnTo>
                  <a:lnTo>
                    <a:pt x="530" y="6797"/>
                  </a:lnTo>
                  <a:lnTo>
                    <a:pt x="393" y="6955"/>
                  </a:lnTo>
                  <a:lnTo>
                    <a:pt x="275" y="7131"/>
                  </a:lnTo>
                  <a:lnTo>
                    <a:pt x="196" y="7308"/>
                  </a:lnTo>
                  <a:lnTo>
                    <a:pt x="118" y="7485"/>
                  </a:lnTo>
                  <a:lnTo>
                    <a:pt x="59" y="7681"/>
                  </a:lnTo>
                  <a:lnTo>
                    <a:pt x="20" y="7878"/>
                  </a:lnTo>
                  <a:lnTo>
                    <a:pt x="0" y="8094"/>
                  </a:lnTo>
                  <a:lnTo>
                    <a:pt x="0" y="8290"/>
                  </a:lnTo>
                  <a:lnTo>
                    <a:pt x="20" y="8487"/>
                  </a:lnTo>
                  <a:lnTo>
                    <a:pt x="59" y="8683"/>
                  </a:lnTo>
                  <a:lnTo>
                    <a:pt x="118" y="8880"/>
                  </a:lnTo>
                  <a:lnTo>
                    <a:pt x="196" y="9076"/>
                  </a:lnTo>
                  <a:lnTo>
                    <a:pt x="295" y="9253"/>
                  </a:lnTo>
                  <a:lnTo>
                    <a:pt x="432" y="9430"/>
                  </a:lnTo>
                  <a:lnTo>
                    <a:pt x="3575" y="13613"/>
                  </a:lnTo>
                  <a:lnTo>
                    <a:pt x="10529" y="8349"/>
                  </a:lnTo>
                  <a:lnTo>
                    <a:pt x="10862" y="8074"/>
                  </a:lnTo>
                  <a:lnTo>
                    <a:pt x="11157" y="7780"/>
                  </a:lnTo>
                  <a:lnTo>
                    <a:pt x="11412" y="7465"/>
                  </a:lnTo>
                  <a:lnTo>
                    <a:pt x="11629" y="7112"/>
                  </a:lnTo>
                  <a:lnTo>
                    <a:pt x="11805" y="6758"/>
                  </a:lnTo>
                  <a:lnTo>
                    <a:pt x="11962" y="6385"/>
                  </a:lnTo>
                  <a:lnTo>
                    <a:pt x="12061" y="6012"/>
                  </a:lnTo>
                  <a:lnTo>
                    <a:pt x="12139" y="5619"/>
                  </a:lnTo>
                  <a:lnTo>
                    <a:pt x="12179" y="5206"/>
                  </a:lnTo>
                  <a:lnTo>
                    <a:pt x="12179" y="4813"/>
                  </a:lnTo>
                  <a:lnTo>
                    <a:pt x="12139" y="4421"/>
                  </a:lnTo>
                  <a:lnTo>
                    <a:pt x="12061" y="4028"/>
                  </a:lnTo>
                  <a:lnTo>
                    <a:pt x="11943" y="3635"/>
                  </a:lnTo>
                  <a:lnTo>
                    <a:pt x="11786" y="3262"/>
                  </a:lnTo>
                  <a:lnTo>
                    <a:pt x="11589" y="2888"/>
                  </a:lnTo>
                  <a:lnTo>
                    <a:pt x="11334" y="2535"/>
                  </a:lnTo>
                  <a:lnTo>
                    <a:pt x="942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7"/>
            <p:cNvSpPr/>
            <p:nvPr/>
          </p:nvSpPr>
          <p:spPr>
            <a:xfrm rot="-3245359">
              <a:off x="5343140" y="4115458"/>
              <a:ext cx="304463" cy="340336"/>
            </a:xfrm>
            <a:custGeom>
              <a:avLst/>
              <a:gdLst/>
              <a:ahLst/>
              <a:cxnLst/>
              <a:rect l="l" t="t" r="r" b="b"/>
              <a:pathLst>
                <a:path w="12179" h="13614" fill="none" extrusionOk="0">
                  <a:moveTo>
                    <a:pt x="11334" y="2535"/>
                  </a:moveTo>
                  <a:lnTo>
                    <a:pt x="9429" y="1"/>
                  </a:lnTo>
                  <a:lnTo>
                    <a:pt x="825" y="6503"/>
                  </a:lnTo>
                  <a:lnTo>
                    <a:pt x="825" y="6503"/>
                  </a:lnTo>
                  <a:lnTo>
                    <a:pt x="668" y="6640"/>
                  </a:lnTo>
                  <a:lnTo>
                    <a:pt x="530" y="6797"/>
                  </a:lnTo>
                  <a:lnTo>
                    <a:pt x="393" y="6955"/>
                  </a:lnTo>
                  <a:lnTo>
                    <a:pt x="275" y="7131"/>
                  </a:lnTo>
                  <a:lnTo>
                    <a:pt x="196" y="7308"/>
                  </a:lnTo>
                  <a:lnTo>
                    <a:pt x="118" y="7485"/>
                  </a:lnTo>
                  <a:lnTo>
                    <a:pt x="59" y="7681"/>
                  </a:lnTo>
                  <a:lnTo>
                    <a:pt x="20" y="7878"/>
                  </a:lnTo>
                  <a:lnTo>
                    <a:pt x="0" y="8094"/>
                  </a:lnTo>
                  <a:lnTo>
                    <a:pt x="0" y="8290"/>
                  </a:lnTo>
                  <a:lnTo>
                    <a:pt x="20" y="8487"/>
                  </a:lnTo>
                  <a:lnTo>
                    <a:pt x="59" y="8683"/>
                  </a:lnTo>
                  <a:lnTo>
                    <a:pt x="118" y="8880"/>
                  </a:lnTo>
                  <a:lnTo>
                    <a:pt x="196" y="9076"/>
                  </a:lnTo>
                  <a:lnTo>
                    <a:pt x="295" y="9253"/>
                  </a:lnTo>
                  <a:lnTo>
                    <a:pt x="432" y="9430"/>
                  </a:lnTo>
                  <a:lnTo>
                    <a:pt x="3575" y="13613"/>
                  </a:lnTo>
                  <a:lnTo>
                    <a:pt x="10529" y="8349"/>
                  </a:lnTo>
                  <a:lnTo>
                    <a:pt x="10529" y="8349"/>
                  </a:lnTo>
                  <a:lnTo>
                    <a:pt x="10862" y="8074"/>
                  </a:lnTo>
                  <a:lnTo>
                    <a:pt x="11157" y="7780"/>
                  </a:lnTo>
                  <a:lnTo>
                    <a:pt x="11412" y="7465"/>
                  </a:lnTo>
                  <a:lnTo>
                    <a:pt x="11629" y="7112"/>
                  </a:lnTo>
                  <a:lnTo>
                    <a:pt x="11805" y="6758"/>
                  </a:lnTo>
                  <a:lnTo>
                    <a:pt x="11962" y="6385"/>
                  </a:lnTo>
                  <a:lnTo>
                    <a:pt x="12061" y="6012"/>
                  </a:lnTo>
                  <a:lnTo>
                    <a:pt x="12139" y="5619"/>
                  </a:lnTo>
                  <a:lnTo>
                    <a:pt x="12179" y="5206"/>
                  </a:lnTo>
                  <a:lnTo>
                    <a:pt x="12179" y="4813"/>
                  </a:lnTo>
                  <a:lnTo>
                    <a:pt x="12139" y="4421"/>
                  </a:lnTo>
                  <a:lnTo>
                    <a:pt x="12061" y="4028"/>
                  </a:lnTo>
                  <a:lnTo>
                    <a:pt x="11943" y="3635"/>
                  </a:lnTo>
                  <a:lnTo>
                    <a:pt x="11786" y="3262"/>
                  </a:lnTo>
                  <a:lnTo>
                    <a:pt x="11589" y="2888"/>
                  </a:lnTo>
                  <a:lnTo>
                    <a:pt x="11334" y="253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7"/>
            <p:cNvSpPr/>
            <p:nvPr/>
          </p:nvSpPr>
          <p:spPr>
            <a:xfrm rot="-3245359">
              <a:off x="6127788" y="4160774"/>
              <a:ext cx="319687" cy="214141"/>
            </a:xfrm>
            <a:custGeom>
              <a:avLst/>
              <a:gdLst/>
              <a:ahLst/>
              <a:cxnLst/>
              <a:rect l="l" t="t" r="r" b="b"/>
              <a:pathLst>
                <a:path w="12788" h="8566" extrusionOk="0">
                  <a:moveTo>
                    <a:pt x="9252" y="1"/>
                  </a:moveTo>
                  <a:lnTo>
                    <a:pt x="8839" y="40"/>
                  </a:lnTo>
                  <a:lnTo>
                    <a:pt x="8447" y="119"/>
                  </a:lnTo>
                  <a:lnTo>
                    <a:pt x="8054" y="237"/>
                  </a:lnTo>
                  <a:lnTo>
                    <a:pt x="7680" y="394"/>
                  </a:lnTo>
                  <a:lnTo>
                    <a:pt x="7307" y="590"/>
                  </a:lnTo>
                  <a:lnTo>
                    <a:pt x="6973" y="826"/>
                  </a:lnTo>
                  <a:lnTo>
                    <a:pt x="0" y="6090"/>
                  </a:lnTo>
                  <a:lnTo>
                    <a:pt x="1238" y="7740"/>
                  </a:lnTo>
                  <a:lnTo>
                    <a:pt x="1375" y="7897"/>
                  </a:lnTo>
                  <a:lnTo>
                    <a:pt x="1532" y="8035"/>
                  </a:lnTo>
                  <a:lnTo>
                    <a:pt x="1689" y="8172"/>
                  </a:lnTo>
                  <a:lnTo>
                    <a:pt x="1866" y="8290"/>
                  </a:lnTo>
                  <a:lnTo>
                    <a:pt x="2043" y="8369"/>
                  </a:lnTo>
                  <a:lnTo>
                    <a:pt x="2239" y="8447"/>
                  </a:lnTo>
                  <a:lnTo>
                    <a:pt x="2436" y="8506"/>
                  </a:lnTo>
                  <a:lnTo>
                    <a:pt x="2632" y="8546"/>
                  </a:lnTo>
                  <a:lnTo>
                    <a:pt x="2829" y="8565"/>
                  </a:lnTo>
                  <a:lnTo>
                    <a:pt x="3025" y="8565"/>
                  </a:lnTo>
                  <a:lnTo>
                    <a:pt x="3241" y="8546"/>
                  </a:lnTo>
                  <a:lnTo>
                    <a:pt x="3438" y="8506"/>
                  </a:lnTo>
                  <a:lnTo>
                    <a:pt x="3634" y="8447"/>
                  </a:lnTo>
                  <a:lnTo>
                    <a:pt x="3811" y="8369"/>
                  </a:lnTo>
                  <a:lnTo>
                    <a:pt x="4007" y="8271"/>
                  </a:lnTo>
                  <a:lnTo>
                    <a:pt x="4184" y="8133"/>
                  </a:lnTo>
                  <a:lnTo>
                    <a:pt x="12788" y="1651"/>
                  </a:lnTo>
                  <a:lnTo>
                    <a:pt x="12513" y="1317"/>
                  </a:lnTo>
                  <a:lnTo>
                    <a:pt x="12218" y="1022"/>
                  </a:lnTo>
                  <a:lnTo>
                    <a:pt x="11884" y="767"/>
                  </a:lnTo>
                  <a:lnTo>
                    <a:pt x="11550" y="551"/>
                  </a:lnTo>
                  <a:lnTo>
                    <a:pt x="11196" y="374"/>
                  </a:lnTo>
                  <a:lnTo>
                    <a:pt x="10823" y="217"/>
                  </a:lnTo>
                  <a:lnTo>
                    <a:pt x="10430" y="119"/>
                  </a:lnTo>
                  <a:lnTo>
                    <a:pt x="10038" y="40"/>
                  </a:lnTo>
                  <a:lnTo>
                    <a:pt x="96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7"/>
            <p:cNvSpPr/>
            <p:nvPr/>
          </p:nvSpPr>
          <p:spPr>
            <a:xfrm rot="-3245359">
              <a:off x="6127788" y="4160774"/>
              <a:ext cx="319687" cy="214141"/>
            </a:xfrm>
            <a:custGeom>
              <a:avLst/>
              <a:gdLst/>
              <a:ahLst/>
              <a:cxnLst/>
              <a:rect l="l" t="t" r="r" b="b"/>
              <a:pathLst>
                <a:path w="12788" h="8566" fill="none" extrusionOk="0">
                  <a:moveTo>
                    <a:pt x="6973" y="826"/>
                  </a:moveTo>
                  <a:lnTo>
                    <a:pt x="0" y="6090"/>
                  </a:lnTo>
                  <a:lnTo>
                    <a:pt x="1238" y="7740"/>
                  </a:lnTo>
                  <a:lnTo>
                    <a:pt x="1238" y="7740"/>
                  </a:lnTo>
                  <a:lnTo>
                    <a:pt x="1375" y="7897"/>
                  </a:lnTo>
                  <a:lnTo>
                    <a:pt x="1532" y="8035"/>
                  </a:lnTo>
                  <a:lnTo>
                    <a:pt x="1689" y="8172"/>
                  </a:lnTo>
                  <a:lnTo>
                    <a:pt x="1866" y="8290"/>
                  </a:lnTo>
                  <a:lnTo>
                    <a:pt x="2043" y="8369"/>
                  </a:lnTo>
                  <a:lnTo>
                    <a:pt x="2239" y="8447"/>
                  </a:lnTo>
                  <a:lnTo>
                    <a:pt x="2436" y="8506"/>
                  </a:lnTo>
                  <a:lnTo>
                    <a:pt x="2632" y="8546"/>
                  </a:lnTo>
                  <a:lnTo>
                    <a:pt x="2829" y="8565"/>
                  </a:lnTo>
                  <a:lnTo>
                    <a:pt x="3025" y="8565"/>
                  </a:lnTo>
                  <a:lnTo>
                    <a:pt x="3241" y="8546"/>
                  </a:lnTo>
                  <a:lnTo>
                    <a:pt x="3438" y="8506"/>
                  </a:lnTo>
                  <a:lnTo>
                    <a:pt x="3634" y="8447"/>
                  </a:lnTo>
                  <a:lnTo>
                    <a:pt x="3811" y="8369"/>
                  </a:lnTo>
                  <a:lnTo>
                    <a:pt x="4007" y="8271"/>
                  </a:lnTo>
                  <a:lnTo>
                    <a:pt x="4184" y="8133"/>
                  </a:lnTo>
                  <a:lnTo>
                    <a:pt x="12788" y="1651"/>
                  </a:lnTo>
                  <a:lnTo>
                    <a:pt x="12788" y="1651"/>
                  </a:lnTo>
                  <a:lnTo>
                    <a:pt x="12513" y="1317"/>
                  </a:lnTo>
                  <a:lnTo>
                    <a:pt x="12218" y="1022"/>
                  </a:lnTo>
                  <a:lnTo>
                    <a:pt x="11884" y="767"/>
                  </a:lnTo>
                  <a:lnTo>
                    <a:pt x="11550" y="551"/>
                  </a:lnTo>
                  <a:lnTo>
                    <a:pt x="11196" y="374"/>
                  </a:lnTo>
                  <a:lnTo>
                    <a:pt x="10823" y="217"/>
                  </a:lnTo>
                  <a:lnTo>
                    <a:pt x="10430" y="119"/>
                  </a:lnTo>
                  <a:lnTo>
                    <a:pt x="10038" y="40"/>
                  </a:lnTo>
                  <a:lnTo>
                    <a:pt x="9645" y="1"/>
                  </a:lnTo>
                  <a:lnTo>
                    <a:pt x="9252" y="1"/>
                  </a:lnTo>
                  <a:lnTo>
                    <a:pt x="8839" y="40"/>
                  </a:lnTo>
                  <a:lnTo>
                    <a:pt x="8447" y="119"/>
                  </a:lnTo>
                  <a:lnTo>
                    <a:pt x="8054" y="237"/>
                  </a:lnTo>
                  <a:lnTo>
                    <a:pt x="7680" y="394"/>
                  </a:lnTo>
                  <a:lnTo>
                    <a:pt x="7307" y="590"/>
                  </a:lnTo>
                  <a:lnTo>
                    <a:pt x="6973" y="82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7"/>
            <p:cNvSpPr/>
            <p:nvPr/>
          </p:nvSpPr>
          <p:spPr>
            <a:xfrm rot="-3245359">
              <a:off x="5347192" y="3929383"/>
              <a:ext cx="157669" cy="63372"/>
            </a:xfrm>
            <a:custGeom>
              <a:avLst/>
              <a:gdLst/>
              <a:ahLst/>
              <a:cxnLst/>
              <a:rect l="l" t="t" r="r" b="b"/>
              <a:pathLst>
                <a:path w="6307" h="2535" extrusionOk="0">
                  <a:moveTo>
                    <a:pt x="4047" y="1"/>
                  </a:moveTo>
                  <a:lnTo>
                    <a:pt x="4047" y="1"/>
                  </a:lnTo>
                  <a:lnTo>
                    <a:pt x="3890" y="1"/>
                  </a:lnTo>
                  <a:lnTo>
                    <a:pt x="3733" y="20"/>
                  </a:lnTo>
                  <a:lnTo>
                    <a:pt x="3556" y="59"/>
                  </a:lnTo>
                  <a:lnTo>
                    <a:pt x="3399" y="99"/>
                  </a:lnTo>
                  <a:lnTo>
                    <a:pt x="3242" y="158"/>
                  </a:lnTo>
                  <a:lnTo>
                    <a:pt x="3085" y="236"/>
                  </a:lnTo>
                  <a:lnTo>
                    <a:pt x="2947" y="315"/>
                  </a:lnTo>
                  <a:lnTo>
                    <a:pt x="2790" y="413"/>
                  </a:lnTo>
                  <a:lnTo>
                    <a:pt x="1" y="2534"/>
                  </a:lnTo>
                  <a:lnTo>
                    <a:pt x="2790" y="413"/>
                  </a:lnTo>
                  <a:lnTo>
                    <a:pt x="2790" y="413"/>
                  </a:lnTo>
                  <a:lnTo>
                    <a:pt x="2947" y="315"/>
                  </a:lnTo>
                  <a:lnTo>
                    <a:pt x="3085" y="236"/>
                  </a:lnTo>
                  <a:lnTo>
                    <a:pt x="3242" y="158"/>
                  </a:lnTo>
                  <a:lnTo>
                    <a:pt x="3399" y="99"/>
                  </a:lnTo>
                  <a:lnTo>
                    <a:pt x="3556" y="59"/>
                  </a:lnTo>
                  <a:lnTo>
                    <a:pt x="3733" y="20"/>
                  </a:lnTo>
                  <a:lnTo>
                    <a:pt x="3890" y="1"/>
                  </a:lnTo>
                  <a:lnTo>
                    <a:pt x="4047" y="1"/>
                  </a:lnTo>
                  <a:lnTo>
                    <a:pt x="4047" y="1"/>
                  </a:lnTo>
                  <a:lnTo>
                    <a:pt x="4283" y="1"/>
                  </a:lnTo>
                  <a:lnTo>
                    <a:pt x="4519" y="40"/>
                  </a:lnTo>
                  <a:lnTo>
                    <a:pt x="4755" y="118"/>
                  </a:lnTo>
                  <a:lnTo>
                    <a:pt x="4971" y="217"/>
                  </a:lnTo>
                  <a:lnTo>
                    <a:pt x="5187" y="334"/>
                  </a:lnTo>
                  <a:lnTo>
                    <a:pt x="5383" y="472"/>
                  </a:lnTo>
                  <a:lnTo>
                    <a:pt x="5560" y="629"/>
                  </a:lnTo>
                  <a:lnTo>
                    <a:pt x="5737" y="826"/>
                  </a:lnTo>
                  <a:lnTo>
                    <a:pt x="6306" y="1592"/>
                  </a:lnTo>
                  <a:lnTo>
                    <a:pt x="6306" y="1592"/>
                  </a:lnTo>
                  <a:lnTo>
                    <a:pt x="6306" y="1592"/>
                  </a:lnTo>
                  <a:lnTo>
                    <a:pt x="5737" y="826"/>
                  </a:lnTo>
                  <a:lnTo>
                    <a:pt x="5737" y="826"/>
                  </a:lnTo>
                  <a:lnTo>
                    <a:pt x="5560" y="629"/>
                  </a:lnTo>
                  <a:lnTo>
                    <a:pt x="5383" y="472"/>
                  </a:lnTo>
                  <a:lnTo>
                    <a:pt x="5187" y="334"/>
                  </a:lnTo>
                  <a:lnTo>
                    <a:pt x="4971" y="217"/>
                  </a:lnTo>
                  <a:lnTo>
                    <a:pt x="4755" y="118"/>
                  </a:lnTo>
                  <a:lnTo>
                    <a:pt x="4519" y="40"/>
                  </a:lnTo>
                  <a:lnTo>
                    <a:pt x="4283" y="1"/>
                  </a:lnTo>
                  <a:lnTo>
                    <a:pt x="404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7"/>
            <p:cNvSpPr/>
            <p:nvPr/>
          </p:nvSpPr>
          <p:spPr>
            <a:xfrm rot="-3245359">
              <a:off x="5347192" y="3929383"/>
              <a:ext cx="157669" cy="63372"/>
            </a:xfrm>
            <a:custGeom>
              <a:avLst/>
              <a:gdLst/>
              <a:ahLst/>
              <a:cxnLst/>
              <a:rect l="l" t="t" r="r" b="b"/>
              <a:pathLst>
                <a:path w="6307" h="2535" fill="none" extrusionOk="0">
                  <a:moveTo>
                    <a:pt x="4047" y="1"/>
                  </a:moveTo>
                  <a:lnTo>
                    <a:pt x="4047" y="1"/>
                  </a:lnTo>
                  <a:lnTo>
                    <a:pt x="3890" y="1"/>
                  </a:lnTo>
                  <a:lnTo>
                    <a:pt x="3733" y="20"/>
                  </a:lnTo>
                  <a:lnTo>
                    <a:pt x="3556" y="59"/>
                  </a:lnTo>
                  <a:lnTo>
                    <a:pt x="3399" y="99"/>
                  </a:lnTo>
                  <a:lnTo>
                    <a:pt x="3242" y="158"/>
                  </a:lnTo>
                  <a:lnTo>
                    <a:pt x="3085" y="236"/>
                  </a:lnTo>
                  <a:lnTo>
                    <a:pt x="2947" y="315"/>
                  </a:lnTo>
                  <a:lnTo>
                    <a:pt x="2790" y="413"/>
                  </a:lnTo>
                  <a:lnTo>
                    <a:pt x="1" y="2534"/>
                  </a:lnTo>
                  <a:lnTo>
                    <a:pt x="2790" y="413"/>
                  </a:lnTo>
                  <a:lnTo>
                    <a:pt x="2790" y="413"/>
                  </a:lnTo>
                  <a:lnTo>
                    <a:pt x="2947" y="315"/>
                  </a:lnTo>
                  <a:lnTo>
                    <a:pt x="3085" y="236"/>
                  </a:lnTo>
                  <a:lnTo>
                    <a:pt x="3242" y="158"/>
                  </a:lnTo>
                  <a:lnTo>
                    <a:pt x="3399" y="99"/>
                  </a:lnTo>
                  <a:lnTo>
                    <a:pt x="3556" y="59"/>
                  </a:lnTo>
                  <a:lnTo>
                    <a:pt x="3733" y="20"/>
                  </a:lnTo>
                  <a:lnTo>
                    <a:pt x="3890" y="1"/>
                  </a:lnTo>
                  <a:lnTo>
                    <a:pt x="4047" y="1"/>
                  </a:lnTo>
                  <a:lnTo>
                    <a:pt x="4047" y="1"/>
                  </a:lnTo>
                  <a:lnTo>
                    <a:pt x="4283" y="1"/>
                  </a:lnTo>
                  <a:lnTo>
                    <a:pt x="4519" y="40"/>
                  </a:lnTo>
                  <a:lnTo>
                    <a:pt x="4755" y="118"/>
                  </a:lnTo>
                  <a:lnTo>
                    <a:pt x="4971" y="217"/>
                  </a:lnTo>
                  <a:lnTo>
                    <a:pt x="5187" y="334"/>
                  </a:lnTo>
                  <a:lnTo>
                    <a:pt x="5383" y="472"/>
                  </a:lnTo>
                  <a:lnTo>
                    <a:pt x="5560" y="629"/>
                  </a:lnTo>
                  <a:lnTo>
                    <a:pt x="5737" y="826"/>
                  </a:lnTo>
                  <a:lnTo>
                    <a:pt x="6306" y="1592"/>
                  </a:lnTo>
                  <a:lnTo>
                    <a:pt x="6306" y="1592"/>
                  </a:lnTo>
                  <a:lnTo>
                    <a:pt x="6306" y="1592"/>
                  </a:lnTo>
                  <a:lnTo>
                    <a:pt x="5737" y="826"/>
                  </a:lnTo>
                  <a:lnTo>
                    <a:pt x="5737" y="826"/>
                  </a:lnTo>
                  <a:lnTo>
                    <a:pt x="5560" y="629"/>
                  </a:lnTo>
                  <a:lnTo>
                    <a:pt x="5383" y="472"/>
                  </a:lnTo>
                  <a:lnTo>
                    <a:pt x="5187" y="334"/>
                  </a:lnTo>
                  <a:lnTo>
                    <a:pt x="4971" y="217"/>
                  </a:lnTo>
                  <a:lnTo>
                    <a:pt x="4755" y="118"/>
                  </a:lnTo>
                  <a:lnTo>
                    <a:pt x="4519" y="40"/>
                  </a:lnTo>
                  <a:lnTo>
                    <a:pt x="4283" y="1"/>
                  </a:lnTo>
                  <a:lnTo>
                    <a:pt x="404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7"/>
            <p:cNvSpPr/>
            <p:nvPr/>
          </p:nvSpPr>
          <p:spPr>
            <a:xfrm rot="-3245359">
              <a:off x="5370061" y="3917708"/>
              <a:ext cx="157669" cy="119845"/>
            </a:xfrm>
            <a:custGeom>
              <a:avLst/>
              <a:gdLst/>
              <a:ahLst/>
              <a:cxnLst/>
              <a:rect l="l" t="t" r="r" b="b"/>
              <a:pathLst>
                <a:path w="6307" h="4794" fill="none" extrusionOk="0">
                  <a:moveTo>
                    <a:pt x="4047" y="1"/>
                  </a:moveTo>
                  <a:lnTo>
                    <a:pt x="4047" y="1"/>
                  </a:lnTo>
                  <a:lnTo>
                    <a:pt x="3890" y="1"/>
                  </a:lnTo>
                  <a:lnTo>
                    <a:pt x="3733" y="20"/>
                  </a:lnTo>
                  <a:lnTo>
                    <a:pt x="3556" y="59"/>
                  </a:lnTo>
                  <a:lnTo>
                    <a:pt x="3399" y="99"/>
                  </a:lnTo>
                  <a:lnTo>
                    <a:pt x="3242" y="158"/>
                  </a:lnTo>
                  <a:lnTo>
                    <a:pt x="3085" y="236"/>
                  </a:lnTo>
                  <a:lnTo>
                    <a:pt x="2947" y="315"/>
                  </a:lnTo>
                  <a:lnTo>
                    <a:pt x="2790" y="413"/>
                  </a:lnTo>
                  <a:lnTo>
                    <a:pt x="1" y="2534"/>
                  </a:lnTo>
                  <a:lnTo>
                    <a:pt x="1710" y="4793"/>
                  </a:lnTo>
                  <a:lnTo>
                    <a:pt x="5285" y="2083"/>
                  </a:lnTo>
                  <a:lnTo>
                    <a:pt x="5285" y="2083"/>
                  </a:lnTo>
                  <a:lnTo>
                    <a:pt x="5521" y="1926"/>
                  </a:lnTo>
                  <a:lnTo>
                    <a:pt x="5776" y="1788"/>
                  </a:lnTo>
                  <a:lnTo>
                    <a:pt x="6031" y="1670"/>
                  </a:lnTo>
                  <a:lnTo>
                    <a:pt x="6306" y="1592"/>
                  </a:lnTo>
                  <a:lnTo>
                    <a:pt x="5737" y="826"/>
                  </a:lnTo>
                  <a:lnTo>
                    <a:pt x="5737" y="826"/>
                  </a:lnTo>
                  <a:lnTo>
                    <a:pt x="5560" y="629"/>
                  </a:lnTo>
                  <a:lnTo>
                    <a:pt x="5383" y="472"/>
                  </a:lnTo>
                  <a:lnTo>
                    <a:pt x="5187" y="334"/>
                  </a:lnTo>
                  <a:lnTo>
                    <a:pt x="4971" y="217"/>
                  </a:lnTo>
                  <a:lnTo>
                    <a:pt x="4755" y="118"/>
                  </a:lnTo>
                  <a:lnTo>
                    <a:pt x="4519" y="40"/>
                  </a:lnTo>
                  <a:lnTo>
                    <a:pt x="4283" y="1"/>
                  </a:lnTo>
                  <a:lnTo>
                    <a:pt x="404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7"/>
            <p:cNvSpPr/>
            <p:nvPr/>
          </p:nvSpPr>
          <p:spPr>
            <a:xfrm rot="-3245359">
              <a:off x="5390056" y="4029521"/>
              <a:ext cx="102646" cy="101171"/>
            </a:xfrm>
            <a:custGeom>
              <a:avLst/>
              <a:gdLst/>
              <a:ahLst/>
              <a:cxnLst/>
              <a:rect l="l" t="t" r="r" b="b"/>
              <a:pathLst>
                <a:path w="4106" h="4047" fill="none" extrusionOk="0">
                  <a:moveTo>
                    <a:pt x="2397" y="0"/>
                  </a:moveTo>
                  <a:lnTo>
                    <a:pt x="1" y="1788"/>
                  </a:lnTo>
                  <a:lnTo>
                    <a:pt x="1709" y="4047"/>
                  </a:lnTo>
                  <a:lnTo>
                    <a:pt x="4106" y="2259"/>
                  </a:lnTo>
                  <a:lnTo>
                    <a:pt x="2397"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7"/>
            <p:cNvSpPr/>
            <p:nvPr/>
          </p:nvSpPr>
          <p:spPr>
            <a:xfrm rot="-3245359">
              <a:off x="5437471" y="4404800"/>
              <a:ext cx="10825" cy="48148"/>
            </a:xfrm>
            <a:custGeom>
              <a:avLst/>
              <a:gdLst/>
              <a:ahLst/>
              <a:cxnLst/>
              <a:rect l="l" t="t" r="r" b="b"/>
              <a:pathLst>
                <a:path w="433" h="1926" extrusionOk="0">
                  <a:moveTo>
                    <a:pt x="118" y="1"/>
                  </a:moveTo>
                  <a:lnTo>
                    <a:pt x="59" y="158"/>
                  </a:lnTo>
                  <a:lnTo>
                    <a:pt x="54" y="197"/>
                  </a:lnTo>
                  <a:lnTo>
                    <a:pt x="59" y="177"/>
                  </a:lnTo>
                  <a:lnTo>
                    <a:pt x="118" y="1"/>
                  </a:lnTo>
                  <a:close/>
                  <a:moveTo>
                    <a:pt x="54" y="197"/>
                  </a:moveTo>
                  <a:lnTo>
                    <a:pt x="20" y="334"/>
                  </a:lnTo>
                  <a:lnTo>
                    <a:pt x="0" y="511"/>
                  </a:lnTo>
                  <a:lnTo>
                    <a:pt x="0" y="649"/>
                  </a:lnTo>
                  <a:lnTo>
                    <a:pt x="20" y="472"/>
                  </a:lnTo>
                  <a:lnTo>
                    <a:pt x="39" y="315"/>
                  </a:lnTo>
                  <a:lnTo>
                    <a:pt x="54" y="197"/>
                  </a:lnTo>
                  <a:close/>
                  <a:moveTo>
                    <a:pt x="0" y="826"/>
                  </a:moveTo>
                  <a:lnTo>
                    <a:pt x="0" y="845"/>
                  </a:lnTo>
                  <a:lnTo>
                    <a:pt x="20" y="1002"/>
                  </a:lnTo>
                  <a:lnTo>
                    <a:pt x="59" y="1159"/>
                  </a:lnTo>
                  <a:lnTo>
                    <a:pt x="20" y="983"/>
                  </a:lnTo>
                  <a:lnTo>
                    <a:pt x="0" y="826"/>
                  </a:lnTo>
                  <a:close/>
                  <a:moveTo>
                    <a:pt x="59" y="1159"/>
                  </a:moveTo>
                  <a:lnTo>
                    <a:pt x="98" y="1336"/>
                  </a:lnTo>
                  <a:lnTo>
                    <a:pt x="157" y="1493"/>
                  </a:lnTo>
                  <a:lnTo>
                    <a:pt x="236" y="1631"/>
                  </a:lnTo>
                  <a:lnTo>
                    <a:pt x="157" y="1474"/>
                  </a:lnTo>
                  <a:lnTo>
                    <a:pt x="98" y="1317"/>
                  </a:lnTo>
                  <a:lnTo>
                    <a:pt x="59" y="1159"/>
                  </a:lnTo>
                  <a:close/>
                  <a:moveTo>
                    <a:pt x="236" y="1631"/>
                  </a:moveTo>
                  <a:lnTo>
                    <a:pt x="314" y="1788"/>
                  </a:lnTo>
                  <a:lnTo>
                    <a:pt x="432" y="1926"/>
                  </a:lnTo>
                  <a:lnTo>
                    <a:pt x="432" y="1926"/>
                  </a:lnTo>
                  <a:lnTo>
                    <a:pt x="334" y="1788"/>
                  </a:lnTo>
                  <a:lnTo>
                    <a:pt x="236" y="1631"/>
                  </a:lnTo>
                  <a:close/>
                </a:path>
              </a:pathLst>
            </a:custGeom>
            <a:solidFill>
              <a:srgbClr val="AD8B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7"/>
            <p:cNvSpPr/>
            <p:nvPr/>
          </p:nvSpPr>
          <p:spPr>
            <a:xfrm rot="-3245359">
              <a:off x="5436118" y="4383005"/>
              <a:ext cx="25049" cy="82522"/>
            </a:xfrm>
            <a:custGeom>
              <a:avLst/>
              <a:gdLst/>
              <a:ahLst/>
              <a:cxnLst/>
              <a:rect l="l" t="t" r="r" b="b"/>
              <a:pathLst>
                <a:path w="1002" h="3301" fill="none" extrusionOk="0">
                  <a:moveTo>
                    <a:pt x="432" y="1"/>
                  </a:moveTo>
                  <a:lnTo>
                    <a:pt x="432" y="1"/>
                  </a:lnTo>
                  <a:lnTo>
                    <a:pt x="334" y="138"/>
                  </a:lnTo>
                  <a:lnTo>
                    <a:pt x="255" y="295"/>
                  </a:lnTo>
                  <a:lnTo>
                    <a:pt x="177" y="452"/>
                  </a:lnTo>
                  <a:lnTo>
                    <a:pt x="118" y="610"/>
                  </a:lnTo>
                  <a:lnTo>
                    <a:pt x="59" y="786"/>
                  </a:lnTo>
                  <a:lnTo>
                    <a:pt x="20" y="943"/>
                  </a:lnTo>
                  <a:lnTo>
                    <a:pt x="0" y="1120"/>
                  </a:lnTo>
                  <a:lnTo>
                    <a:pt x="0" y="1277"/>
                  </a:lnTo>
                  <a:lnTo>
                    <a:pt x="0" y="1277"/>
                  </a:lnTo>
                  <a:lnTo>
                    <a:pt x="0" y="1454"/>
                  </a:lnTo>
                  <a:lnTo>
                    <a:pt x="20" y="1611"/>
                  </a:lnTo>
                  <a:lnTo>
                    <a:pt x="59" y="1768"/>
                  </a:lnTo>
                  <a:lnTo>
                    <a:pt x="98" y="1945"/>
                  </a:lnTo>
                  <a:lnTo>
                    <a:pt x="157" y="2102"/>
                  </a:lnTo>
                  <a:lnTo>
                    <a:pt x="236" y="2240"/>
                  </a:lnTo>
                  <a:lnTo>
                    <a:pt x="334" y="2397"/>
                  </a:lnTo>
                  <a:lnTo>
                    <a:pt x="432" y="2535"/>
                  </a:lnTo>
                  <a:lnTo>
                    <a:pt x="1002" y="3301"/>
                  </a:lnTo>
                  <a:lnTo>
                    <a:pt x="1002" y="3301"/>
                  </a:lnTo>
                  <a:lnTo>
                    <a:pt x="1002" y="3301"/>
                  </a:lnTo>
                  <a:lnTo>
                    <a:pt x="432" y="2535"/>
                  </a:lnTo>
                  <a:lnTo>
                    <a:pt x="432" y="2535"/>
                  </a:lnTo>
                  <a:lnTo>
                    <a:pt x="314" y="2397"/>
                  </a:lnTo>
                  <a:lnTo>
                    <a:pt x="236" y="2240"/>
                  </a:lnTo>
                  <a:lnTo>
                    <a:pt x="157" y="2083"/>
                  </a:lnTo>
                  <a:lnTo>
                    <a:pt x="98" y="1926"/>
                  </a:lnTo>
                  <a:lnTo>
                    <a:pt x="59" y="1768"/>
                  </a:lnTo>
                  <a:lnTo>
                    <a:pt x="20" y="1592"/>
                  </a:lnTo>
                  <a:lnTo>
                    <a:pt x="0" y="1435"/>
                  </a:lnTo>
                  <a:lnTo>
                    <a:pt x="0" y="1258"/>
                  </a:lnTo>
                  <a:lnTo>
                    <a:pt x="20" y="1081"/>
                  </a:lnTo>
                  <a:lnTo>
                    <a:pt x="39" y="924"/>
                  </a:lnTo>
                  <a:lnTo>
                    <a:pt x="59" y="767"/>
                  </a:lnTo>
                  <a:lnTo>
                    <a:pt x="118" y="610"/>
                  </a:lnTo>
                  <a:lnTo>
                    <a:pt x="177" y="452"/>
                  </a:lnTo>
                  <a:lnTo>
                    <a:pt x="255" y="295"/>
                  </a:lnTo>
                  <a:lnTo>
                    <a:pt x="334" y="138"/>
                  </a:lnTo>
                  <a:lnTo>
                    <a:pt x="43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7"/>
            <p:cNvSpPr/>
            <p:nvPr/>
          </p:nvSpPr>
          <p:spPr>
            <a:xfrm rot="-3245359">
              <a:off x="5313918" y="4143662"/>
              <a:ext cx="278439" cy="254890"/>
            </a:xfrm>
            <a:custGeom>
              <a:avLst/>
              <a:gdLst/>
              <a:ahLst/>
              <a:cxnLst/>
              <a:rect l="l" t="t" r="r" b="b"/>
              <a:pathLst>
                <a:path w="11138" h="10196" fill="none" extrusionOk="0">
                  <a:moveTo>
                    <a:pt x="9429" y="1"/>
                  </a:moveTo>
                  <a:lnTo>
                    <a:pt x="825" y="6503"/>
                  </a:lnTo>
                  <a:lnTo>
                    <a:pt x="825" y="6503"/>
                  </a:lnTo>
                  <a:lnTo>
                    <a:pt x="609" y="6699"/>
                  </a:lnTo>
                  <a:lnTo>
                    <a:pt x="609" y="6699"/>
                  </a:lnTo>
                  <a:lnTo>
                    <a:pt x="491" y="6817"/>
                  </a:lnTo>
                  <a:lnTo>
                    <a:pt x="491" y="6817"/>
                  </a:lnTo>
                  <a:lnTo>
                    <a:pt x="491" y="6817"/>
                  </a:lnTo>
                  <a:lnTo>
                    <a:pt x="432" y="6896"/>
                  </a:lnTo>
                  <a:lnTo>
                    <a:pt x="432" y="6896"/>
                  </a:lnTo>
                  <a:lnTo>
                    <a:pt x="432" y="6896"/>
                  </a:lnTo>
                  <a:lnTo>
                    <a:pt x="334" y="7033"/>
                  </a:lnTo>
                  <a:lnTo>
                    <a:pt x="255" y="7190"/>
                  </a:lnTo>
                  <a:lnTo>
                    <a:pt x="177" y="7347"/>
                  </a:lnTo>
                  <a:lnTo>
                    <a:pt x="118" y="7505"/>
                  </a:lnTo>
                  <a:lnTo>
                    <a:pt x="59" y="7662"/>
                  </a:lnTo>
                  <a:lnTo>
                    <a:pt x="39" y="7819"/>
                  </a:lnTo>
                  <a:lnTo>
                    <a:pt x="20" y="7976"/>
                  </a:lnTo>
                  <a:lnTo>
                    <a:pt x="0" y="8153"/>
                  </a:lnTo>
                  <a:lnTo>
                    <a:pt x="0" y="8330"/>
                  </a:lnTo>
                  <a:lnTo>
                    <a:pt x="20" y="8487"/>
                  </a:lnTo>
                  <a:lnTo>
                    <a:pt x="59" y="8663"/>
                  </a:lnTo>
                  <a:lnTo>
                    <a:pt x="98" y="8821"/>
                  </a:lnTo>
                  <a:lnTo>
                    <a:pt x="157" y="8978"/>
                  </a:lnTo>
                  <a:lnTo>
                    <a:pt x="236" y="9135"/>
                  </a:lnTo>
                  <a:lnTo>
                    <a:pt x="314" y="9292"/>
                  </a:lnTo>
                  <a:lnTo>
                    <a:pt x="432" y="9430"/>
                  </a:lnTo>
                  <a:lnTo>
                    <a:pt x="1002" y="10196"/>
                  </a:lnTo>
                  <a:lnTo>
                    <a:pt x="1002" y="10196"/>
                  </a:lnTo>
                  <a:lnTo>
                    <a:pt x="1139" y="9960"/>
                  </a:lnTo>
                  <a:lnTo>
                    <a:pt x="1316" y="9744"/>
                  </a:lnTo>
                  <a:lnTo>
                    <a:pt x="1532" y="9547"/>
                  </a:lnTo>
                  <a:lnTo>
                    <a:pt x="1748" y="9351"/>
                  </a:lnTo>
                  <a:lnTo>
                    <a:pt x="11137" y="2260"/>
                  </a:lnTo>
                  <a:lnTo>
                    <a:pt x="9429"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7"/>
            <p:cNvSpPr/>
            <p:nvPr/>
          </p:nvSpPr>
          <p:spPr>
            <a:xfrm rot="-3245359">
              <a:off x="6215376" y="3890548"/>
              <a:ext cx="133095" cy="144869"/>
            </a:xfrm>
            <a:custGeom>
              <a:avLst/>
              <a:gdLst/>
              <a:ahLst/>
              <a:cxnLst/>
              <a:rect l="l" t="t" r="r" b="b"/>
              <a:pathLst>
                <a:path w="5324" h="5795" fill="none" extrusionOk="0">
                  <a:moveTo>
                    <a:pt x="4321" y="0"/>
                  </a:moveTo>
                  <a:lnTo>
                    <a:pt x="4321" y="0"/>
                  </a:lnTo>
                  <a:lnTo>
                    <a:pt x="4184" y="216"/>
                  </a:lnTo>
                  <a:lnTo>
                    <a:pt x="4007" y="432"/>
                  </a:lnTo>
                  <a:lnTo>
                    <a:pt x="3791" y="648"/>
                  </a:lnTo>
                  <a:lnTo>
                    <a:pt x="3575" y="845"/>
                  </a:lnTo>
                  <a:lnTo>
                    <a:pt x="0" y="3536"/>
                  </a:lnTo>
                  <a:lnTo>
                    <a:pt x="1689" y="5795"/>
                  </a:lnTo>
                  <a:lnTo>
                    <a:pt x="4498" y="3693"/>
                  </a:lnTo>
                  <a:lnTo>
                    <a:pt x="4498" y="3693"/>
                  </a:lnTo>
                  <a:lnTo>
                    <a:pt x="4675" y="3516"/>
                  </a:lnTo>
                  <a:lnTo>
                    <a:pt x="4852" y="3339"/>
                  </a:lnTo>
                  <a:lnTo>
                    <a:pt x="4989" y="3143"/>
                  </a:lnTo>
                  <a:lnTo>
                    <a:pt x="5107" y="2927"/>
                  </a:lnTo>
                  <a:lnTo>
                    <a:pt x="5205" y="2711"/>
                  </a:lnTo>
                  <a:lnTo>
                    <a:pt x="5264" y="2475"/>
                  </a:lnTo>
                  <a:lnTo>
                    <a:pt x="5304" y="2259"/>
                  </a:lnTo>
                  <a:lnTo>
                    <a:pt x="5323" y="2004"/>
                  </a:lnTo>
                  <a:lnTo>
                    <a:pt x="5323" y="2004"/>
                  </a:lnTo>
                  <a:lnTo>
                    <a:pt x="5323" y="1847"/>
                  </a:lnTo>
                  <a:lnTo>
                    <a:pt x="5304" y="1689"/>
                  </a:lnTo>
                  <a:lnTo>
                    <a:pt x="5264" y="1513"/>
                  </a:lnTo>
                  <a:lnTo>
                    <a:pt x="5225" y="1356"/>
                  </a:lnTo>
                  <a:lnTo>
                    <a:pt x="5166" y="1198"/>
                  </a:lnTo>
                  <a:lnTo>
                    <a:pt x="5088" y="1041"/>
                  </a:lnTo>
                  <a:lnTo>
                    <a:pt x="5009" y="904"/>
                  </a:lnTo>
                  <a:lnTo>
                    <a:pt x="4891" y="747"/>
                  </a:lnTo>
                  <a:lnTo>
                    <a:pt x="4891" y="747"/>
                  </a:lnTo>
                  <a:lnTo>
                    <a:pt x="432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7"/>
            <p:cNvSpPr/>
            <p:nvPr/>
          </p:nvSpPr>
          <p:spPr>
            <a:xfrm rot="-3245359">
              <a:off x="6223182" y="4021320"/>
              <a:ext cx="124270" cy="101671"/>
            </a:xfrm>
            <a:custGeom>
              <a:avLst/>
              <a:gdLst/>
              <a:ahLst/>
              <a:cxnLst/>
              <a:rect l="l" t="t" r="r" b="b"/>
              <a:pathLst>
                <a:path w="4971" h="4067" fill="none" extrusionOk="0">
                  <a:moveTo>
                    <a:pt x="3281" y="1"/>
                  </a:moveTo>
                  <a:lnTo>
                    <a:pt x="1" y="2476"/>
                  </a:lnTo>
                  <a:lnTo>
                    <a:pt x="1" y="2476"/>
                  </a:lnTo>
                  <a:lnTo>
                    <a:pt x="374" y="2554"/>
                  </a:lnTo>
                  <a:lnTo>
                    <a:pt x="727" y="2672"/>
                  </a:lnTo>
                  <a:lnTo>
                    <a:pt x="1081" y="2829"/>
                  </a:lnTo>
                  <a:lnTo>
                    <a:pt x="1415" y="3006"/>
                  </a:lnTo>
                  <a:lnTo>
                    <a:pt x="1749" y="3222"/>
                  </a:lnTo>
                  <a:lnTo>
                    <a:pt x="2044" y="3478"/>
                  </a:lnTo>
                  <a:lnTo>
                    <a:pt x="2338" y="3753"/>
                  </a:lnTo>
                  <a:lnTo>
                    <a:pt x="2594" y="4067"/>
                  </a:lnTo>
                  <a:lnTo>
                    <a:pt x="4970" y="2260"/>
                  </a:lnTo>
                  <a:lnTo>
                    <a:pt x="32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7"/>
            <p:cNvSpPr/>
            <p:nvPr/>
          </p:nvSpPr>
          <p:spPr>
            <a:xfrm rot="-3245359">
              <a:off x="6262971" y="4413509"/>
              <a:ext cx="14274" cy="19174"/>
            </a:xfrm>
            <a:custGeom>
              <a:avLst/>
              <a:gdLst/>
              <a:ahLst/>
              <a:cxnLst/>
              <a:rect l="l" t="t" r="r" b="b"/>
              <a:pathLst>
                <a:path w="571" h="767" extrusionOk="0">
                  <a:moveTo>
                    <a:pt x="1" y="0"/>
                  </a:moveTo>
                  <a:lnTo>
                    <a:pt x="1" y="0"/>
                  </a:lnTo>
                  <a:lnTo>
                    <a:pt x="1" y="0"/>
                  </a:lnTo>
                  <a:lnTo>
                    <a:pt x="571" y="766"/>
                  </a:lnTo>
                  <a:lnTo>
                    <a:pt x="1" y="0"/>
                  </a:lnTo>
                  <a:close/>
                </a:path>
              </a:pathLst>
            </a:custGeom>
            <a:solidFill>
              <a:srgbClr val="C9C4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7"/>
            <p:cNvSpPr/>
            <p:nvPr/>
          </p:nvSpPr>
          <p:spPr>
            <a:xfrm rot="-3245359">
              <a:off x="6262971" y="4413509"/>
              <a:ext cx="14274" cy="19174"/>
            </a:xfrm>
            <a:custGeom>
              <a:avLst/>
              <a:gdLst/>
              <a:ahLst/>
              <a:cxnLst/>
              <a:rect l="l" t="t" r="r" b="b"/>
              <a:pathLst>
                <a:path w="571" h="767" fill="none" extrusionOk="0">
                  <a:moveTo>
                    <a:pt x="1" y="0"/>
                  </a:moveTo>
                  <a:lnTo>
                    <a:pt x="1" y="0"/>
                  </a:lnTo>
                  <a:lnTo>
                    <a:pt x="1" y="0"/>
                  </a:lnTo>
                  <a:lnTo>
                    <a:pt x="571" y="766"/>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7"/>
            <p:cNvSpPr/>
            <p:nvPr/>
          </p:nvSpPr>
          <p:spPr>
            <a:xfrm rot="-3245359">
              <a:off x="6256196" y="4379613"/>
              <a:ext cx="87447" cy="39798"/>
            </a:xfrm>
            <a:custGeom>
              <a:avLst/>
              <a:gdLst/>
              <a:ahLst/>
              <a:cxnLst/>
              <a:rect l="l" t="t" r="r" b="b"/>
              <a:pathLst>
                <a:path w="3498" h="1592" extrusionOk="0">
                  <a:moveTo>
                    <a:pt x="3497" y="1179"/>
                  </a:moveTo>
                  <a:lnTo>
                    <a:pt x="3497" y="1179"/>
                  </a:lnTo>
                  <a:lnTo>
                    <a:pt x="3497" y="1179"/>
                  </a:lnTo>
                  <a:lnTo>
                    <a:pt x="3497" y="1179"/>
                  </a:lnTo>
                  <a:lnTo>
                    <a:pt x="3497" y="1179"/>
                  </a:lnTo>
                  <a:close/>
                  <a:moveTo>
                    <a:pt x="1" y="0"/>
                  </a:moveTo>
                  <a:lnTo>
                    <a:pt x="1" y="0"/>
                  </a:lnTo>
                  <a:lnTo>
                    <a:pt x="571" y="766"/>
                  </a:lnTo>
                  <a:lnTo>
                    <a:pt x="571" y="766"/>
                  </a:lnTo>
                  <a:lnTo>
                    <a:pt x="747" y="943"/>
                  </a:lnTo>
                  <a:lnTo>
                    <a:pt x="924" y="1120"/>
                  </a:lnTo>
                  <a:lnTo>
                    <a:pt x="1121" y="1257"/>
                  </a:lnTo>
                  <a:lnTo>
                    <a:pt x="1337" y="1375"/>
                  </a:lnTo>
                  <a:lnTo>
                    <a:pt x="1553" y="1473"/>
                  </a:lnTo>
                  <a:lnTo>
                    <a:pt x="1788" y="1532"/>
                  </a:lnTo>
                  <a:lnTo>
                    <a:pt x="2024" y="1572"/>
                  </a:lnTo>
                  <a:lnTo>
                    <a:pt x="2260" y="1591"/>
                  </a:lnTo>
                  <a:lnTo>
                    <a:pt x="2260" y="1591"/>
                  </a:lnTo>
                  <a:lnTo>
                    <a:pt x="2417" y="1591"/>
                  </a:lnTo>
                  <a:lnTo>
                    <a:pt x="2574" y="1572"/>
                  </a:lnTo>
                  <a:lnTo>
                    <a:pt x="2731" y="1532"/>
                  </a:lnTo>
                  <a:lnTo>
                    <a:pt x="2888" y="1493"/>
                  </a:lnTo>
                  <a:lnTo>
                    <a:pt x="3046" y="1434"/>
                  </a:lnTo>
                  <a:lnTo>
                    <a:pt x="3203" y="1375"/>
                  </a:lnTo>
                  <a:lnTo>
                    <a:pt x="3340" y="1277"/>
                  </a:lnTo>
                  <a:lnTo>
                    <a:pt x="3497" y="1179"/>
                  </a:lnTo>
                  <a:lnTo>
                    <a:pt x="3497" y="1179"/>
                  </a:lnTo>
                  <a:lnTo>
                    <a:pt x="3340" y="1277"/>
                  </a:lnTo>
                  <a:lnTo>
                    <a:pt x="3203" y="1375"/>
                  </a:lnTo>
                  <a:lnTo>
                    <a:pt x="3046" y="1434"/>
                  </a:lnTo>
                  <a:lnTo>
                    <a:pt x="2888" y="1493"/>
                  </a:lnTo>
                  <a:lnTo>
                    <a:pt x="2731" y="1532"/>
                  </a:lnTo>
                  <a:lnTo>
                    <a:pt x="2574" y="1572"/>
                  </a:lnTo>
                  <a:lnTo>
                    <a:pt x="2417" y="1591"/>
                  </a:lnTo>
                  <a:lnTo>
                    <a:pt x="2260" y="1591"/>
                  </a:lnTo>
                  <a:lnTo>
                    <a:pt x="2260" y="1591"/>
                  </a:lnTo>
                  <a:lnTo>
                    <a:pt x="2024" y="1572"/>
                  </a:lnTo>
                  <a:lnTo>
                    <a:pt x="1788" y="1532"/>
                  </a:lnTo>
                  <a:lnTo>
                    <a:pt x="1553" y="1473"/>
                  </a:lnTo>
                  <a:lnTo>
                    <a:pt x="1337" y="1375"/>
                  </a:lnTo>
                  <a:lnTo>
                    <a:pt x="1121" y="1257"/>
                  </a:lnTo>
                  <a:lnTo>
                    <a:pt x="924" y="1120"/>
                  </a:lnTo>
                  <a:lnTo>
                    <a:pt x="747" y="943"/>
                  </a:lnTo>
                  <a:lnTo>
                    <a:pt x="571" y="766"/>
                  </a:lnTo>
                  <a:lnTo>
                    <a:pt x="1" y="0"/>
                  </a:lnTo>
                  <a:close/>
                </a:path>
              </a:pathLst>
            </a:custGeom>
            <a:solidFill>
              <a:srgbClr val="5C3A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7"/>
            <p:cNvSpPr/>
            <p:nvPr/>
          </p:nvSpPr>
          <p:spPr>
            <a:xfrm rot="-3245359">
              <a:off x="6333288" y="4369698"/>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7"/>
            <p:cNvSpPr/>
            <p:nvPr/>
          </p:nvSpPr>
          <p:spPr>
            <a:xfrm rot="-3245359">
              <a:off x="6256196" y="4379613"/>
              <a:ext cx="87447" cy="39798"/>
            </a:xfrm>
            <a:custGeom>
              <a:avLst/>
              <a:gdLst/>
              <a:ahLst/>
              <a:cxnLst/>
              <a:rect l="l" t="t" r="r" b="b"/>
              <a:pathLst>
                <a:path w="3498" h="1592" fill="none" extrusionOk="0">
                  <a:moveTo>
                    <a:pt x="1" y="0"/>
                  </a:moveTo>
                  <a:lnTo>
                    <a:pt x="1" y="0"/>
                  </a:lnTo>
                  <a:lnTo>
                    <a:pt x="571" y="766"/>
                  </a:lnTo>
                  <a:lnTo>
                    <a:pt x="571" y="766"/>
                  </a:lnTo>
                  <a:lnTo>
                    <a:pt x="747" y="943"/>
                  </a:lnTo>
                  <a:lnTo>
                    <a:pt x="924" y="1120"/>
                  </a:lnTo>
                  <a:lnTo>
                    <a:pt x="1121" y="1257"/>
                  </a:lnTo>
                  <a:lnTo>
                    <a:pt x="1337" y="1375"/>
                  </a:lnTo>
                  <a:lnTo>
                    <a:pt x="1553" y="1473"/>
                  </a:lnTo>
                  <a:lnTo>
                    <a:pt x="1788" y="1532"/>
                  </a:lnTo>
                  <a:lnTo>
                    <a:pt x="2024" y="1572"/>
                  </a:lnTo>
                  <a:lnTo>
                    <a:pt x="2260" y="1591"/>
                  </a:lnTo>
                  <a:lnTo>
                    <a:pt x="2260" y="1591"/>
                  </a:lnTo>
                  <a:lnTo>
                    <a:pt x="2417" y="1591"/>
                  </a:lnTo>
                  <a:lnTo>
                    <a:pt x="2574" y="1572"/>
                  </a:lnTo>
                  <a:lnTo>
                    <a:pt x="2731" y="1532"/>
                  </a:lnTo>
                  <a:lnTo>
                    <a:pt x="2888" y="1493"/>
                  </a:lnTo>
                  <a:lnTo>
                    <a:pt x="3046" y="1434"/>
                  </a:lnTo>
                  <a:lnTo>
                    <a:pt x="3203" y="1375"/>
                  </a:lnTo>
                  <a:lnTo>
                    <a:pt x="3340" y="1277"/>
                  </a:lnTo>
                  <a:lnTo>
                    <a:pt x="3497" y="1179"/>
                  </a:lnTo>
                  <a:lnTo>
                    <a:pt x="3497" y="1179"/>
                  </a:lnTo>
                  <a:lnTo>
                    <a:pt x="3340" y="1277"/>
                  </a:lnTo>
                  <a:lnTo>
                    <a:pt x="3203" y="1375"/>
                  </a:lnTo>
                  <a:lnTo>
                    <a:pt x="3046" y="1434"/>
                  </a:lnTo>
                  <a:lnTo>
                    <a:pt x="2888" y="1493"/>
                  </a:lnTo>
                  <a:lnTo>
                    <a:pt x="2731" y="1532"/>
                  </a:lnTo>
                  <a:lnTo>
                    <a:pt x="2574" y="1572"/>
                  </a:lnTo>
                  <a:lnTo>
                    <a:pt x="2417" y="1591"/>
                  </a:lnTo>
                  <a:lnTo>
                    <a:pt x="2260" y="1591"/>
                  </a:lnTo>
                  <a:lnTo>
                    <a:pt x="2260" y="1591"/>
                  </a:lnTo>
                  <a:lnTo>
                    <a:pt x="2024" y="1572"/>
                  </a:lnTo>
                  <a:lnTo>
                    <a:pt x="1788" y="1532"/>
                  </a:lnTo>
                  <a:lnTo>
                    <a:pt x="1553" y="1473"/>
                  </a:lnTo>
                  <a:lnTo>
                    <a:pt x="1337" y="1375"/>
                  </a:lnTo>
                  <a:lnTo>
                    <a:pt x="1121" y="1257"/>
                  </a:lnTo>
                  <a:lnTo>
                    <a:pt x="924" y="1120"/>
                  </a:lnTo>
                  <a:lnTo>
                    <a:pt x="747" y="943"/>
                  </a:lnTo>
                  <a:lnTo>
                    <a:pt x="571" y="766"/>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7"/>
            <p:cNvSpPr/>
            <p:nvPr/>
          </p:nvSpPr>
          <p:spPr>
            <a:xfrm rot="-3245359">
              <a:off x="6141612" y="4155191"/>
              <a:ext cx="303013" cy="212667"/>
            </a:xfrm>
            <a:custGeom>
              <a:avLst/>
              <a:gdLst/>
              <a:ahLst/>
              <a:cxnLst/>
              <a:rect l="l" t="t" r="r" b="b"/>
              <a:pathLst>
                <a:path w="12121" h="8507" fill="none" extrusionOk="0">
                  <a:moveTo>
                    <a:pt x="9528" y="1"/>
                  </a:moveTo>
                  <a:lnTo>
                    <a:pt x="1022" y="6424"/>
                  </a:lnTo>
                  <a:lnTo>
                    <a:pt x="1022" y="6424"/>
                  </a:lnTo>
                  <a:lnTo>
                    <a:pt x="787" y="6581"/>
                  </a:lnTo>
                  <a:lnTo>
                    <a:pt x="531" y="6719"/>
                  </a:lnTo>
                  <a:lnTo>
                    <a:pt x="276" y="6837"/>
                  </a:lnTo>
                  <a:lnTo>
                    <a:pt x="1" y="6915"/>
                  </a:lnTo>
                  <a:lnTo>
                    <a:pt x="571" y="7681"/>
                  </a:lnTo>
                  <a:lnTo>
                    <a:pt x="571" y="7681"/>
                  </a:lnTo>
                  <a:lnTo>
                    <a:pt x="747" y="7858"/>
                  </a:lnTo>
                  <a:lnTo>
                    <a:pt x="924" y="8035"/>
                  </a:lnTo>
                  <a:lnTo>
                    <a:pt x="1121" y="8172"/>
                  </a:lnTo>
                  <a:lnTo>
                    <a:pt x="1337" y="8290"/>
                  </a:lnTo>
                  <a:lnTo>
                    <a:pt x="1553" y="8388"/>
                  </a:lnTo>
                  <a:lnTo>
                    <a:pt x="1788" y="8447"/>
                  </a:lnTo>
                  <a:lnTo>
                    <a:pt x="2024" y="8487"/>
                  </a:lnTo>
                  <a:lnTo>
                    <a:pt x="2260" y="8506"/>
                  </a:lnTo>
                  <a:lnTo>
                    <a:pt x="2260" y="8506"/>
                  </a:lnTo>
                  <a:lnTo>
                    <a:pt x="2417" y="8506"/>
                  </a:lnTo>
                  <a:lnTo>
                    <a:pt x="2574" y="8487"/>
                  </a:lnTo>
                  <a:lnTo>
                    <a:pt x="2731" y="8447"/>
                  </a:lnTo>
                  <a:lnTo>
                    <a:pt x="2888" y="8408"/>
                  </a:lnTo>
                  <a:lnTo>
                    <a:pt x="3046" y="8349"/>
                  </a:lnTo>
                  <a:lnTo>
                    <a:pt x="3203" y="8290"/>
                  </a:lnTo>
                  <a:lnTo>
                    <a:pt x="3340" y="8192"/>
                  </a:lnTo>
                  <a:lnTo>
                    <a:pt x="3497" y="8094"/>
                  </a:lnTo>
                  <a:lnTo>
                    <a:pt x="3497" y="8094"/>
                  </a:lnTo>
                  <a:lnTo>
                    <a:pt x="3497" y="8094"/>
                  </a:lnTo>
                  <a:lnTo>
                    <a:pt x="3497" y="8094"/>
                  </a:lnTo>
                  <a:lnTo>
                    <a:pt x="3497" y="8094"/>
                  </a:lnTo>
                  <a:lnTo>
                    <a:pt x="3497" y="8094"/>
                  </a:lnTo>
                  <a:lnTo>
                    <a:pt x="3517" y="8074"/>
                  </a:lnTo>
                  <a:lnTo>
                    <a:pt x="12121" y="1592"/>
                  </a:lnTo>
                  <a:lnTo>
                    <a:pt x="12121" y="1592"/>
                  </a:lnTo>
                  <a:lnTo>
                    <a:pt x="11865" y="1278"/>
                  </a:lnTo>
                  <a:lnTo>
                    <a:pt x="11571" y="1003"/>
                  </a:lnTo>
                  <a:lnTo>
                    <a:pt x="11276" y="747"/>
                  </a:lnTo>
                  <a:lnTo>
                    <a:pt x="10942" y="531"/>
                  </a:lnTo>
                  <a:lnTo>
                    <a:pt x="10608" y="354"/>
                  </a:lnTo>
                  <a:lnTo>
                    <a:pt x="10254" y="197"/>
                  </a:lnTo>
                  <a:lnTo>
                    <a:pt x="9901" y="79"/>
                  </a:lnTo>
                  <a:lnTo>
                    <a:pt x="952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9"/>
        <p:cNvGrpSpPr/>
        <p:nvPr/>
      </p:nvGrpSpPr>
      <p:grpSpPr>
        <a:xfrm>
          <a:off x="0" y="0"/>
          <a:ext cx="0" cy="0"/>
          <a:chOff x="0" y="0"/>
          <a:chExt cx="0" cy="0"/>
        </a:xfrm>
      </p:grpSpPr>
      <p:pic>
        <p:nvPicPr>
          <p:cNvPr id="220" name="Google Shape;220;p8"/>
          <p:cNvPicPr preferRelativeResize="0"/>
          <p:nvPr/>
        </p:nvPicPr>
        <p:blipFill rotWithShape="1">
          <a:blip r:embed="rId2">
            <a:alphaModFix amt="30000"/>
          </a:blip>
          <a:srcRect/>
          <a:stretch/>
        </p:blipFill>
        <p:spPr>
          <a:xfrm>
            <a:off x="0" y="0"/>
            <a:ext cx="9144000" cy="5143500"/>
          </a:xfrm>
          <a:prstGeom prst="rect">
            <a:avLst/>
          </a:prstGeom>
          <a:noFill/>
          <a:ln>
            <a:noFill/>
          </a:ln>
        </p:spPr>
      </p:pic>
      <p:sp>
        <p:nvSpPr>
          <p:cNvPr id="221" name="Google Shape;221;p8"/>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8"/>
          <p:cNvSpPr/>
          <p:nvPr/>
        </p:nvSpPr>
        <p:spPr>
          <a:xfrm>
            <a:off x="2186200" y="-37725"/>
            <a:ext cx="4000500" cy="633050"/>
          </a:xfrm>
          <a:custGeom>
            <a:avLst/>
            <a:gdLst/>
            <a:ahLst/>
            <a:cxnLst/>
            <a:rect l="l" t="t" r="r" b="b"/>
            <a:pathLst>
              <a:path w="160020" h="25322" extrusionOk="0">
                <a:moveTo>
                  <a:pt x="0" y="1524"/>
                </a:moveTo>
                <a:cubicBezTo>
                  <a:pt x="11438" y="3703"/>
                  <a:pt x="24696" y="2787"/>
                  <a:pt x="33909" y="9906"/>
                </a:cubicBezTo>
                <a:cubicBezTo>
                  <a:pt x="39295" y="14068"/>
                  <a:pt x="43577" y="20979"/>
                  <a:pt x="50292" y="22098"/>
                </a:cubicBezTo>
                <a:cubicBezTo>
                  <a:pt x="56388" y="23114"/>
                  <a:pt x="62462" y="18176"/>
                  <a:pt x="68580" y="19050"/>
                </a:cubicBezTo>
                <a:cubicBezTo>
                  <a:pt x="81915" y="20955"/>
                  <a:pt x="95320" y="27106"/>
                  <a:pt x="108585" y="24765"/>
                </a:cubicBezTo>
                <a:cubicBezTo>
                  <a:pt x="121968" y="22403"/>
                  <a:pt x="136956" y="21870"/>
                  <a:pt x="147828" y="13716"/>
                </a:cubicBezTo>
                <a:cubicBezTo>
                  <a:pt x="152722" y="10046"/>
                  <a:pt x="155695" y="4325"/>
                  <a:pt x="160020" y="0"/>
                </a:cubicBezTo>
              </a:path>
            </a:pathLst>
          </a:cu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8"/>
          <p:cNvGrpSpPr/>
          <p:nvPr/>
        </p:nvGrpSpPr>
        <p:grpSpPr>
          <a:xfrm>
            <a:off x="233415" y="236007"/>
            <a:ext cx="959605" cy="1542141"/>
            <a:chOff x="9840651" y="2066749"/>
            <a:chExt cx="701773" cy="1127791"/>
          </a:xfrm>
        </p:grpSpPr>
        <p:sp>
          <p:nvSpPr>
            <p:cNvPr id="224" name="Google Shape;224;p8"/>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8"/>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8"/>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8"/>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8"/>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8"/>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8"/>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8"/>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8"/>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8"/>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8"/>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8"/>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8"/>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8"/>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8"/>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8"/>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8"/>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8"/>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8"/>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8"/>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8"/>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8"/>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8"/>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8"/>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8"/>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8"/>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8"/>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8"/>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8"/>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8"/>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8"/>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5" name="Google Shape;255;p8"/>
          <p:cNvGrpSpPr/>
          <p:nvPr/>
        </p:nvGrpSpPr>
        <p:grpSpPr>
          <a:xfrm>
            <a:off x="7968003" y="3069301"/>
            <a:ext cx="925530" cy="1796832"/>
            <a:chOff x="204076" y="125826"/>
            <a:chExt cx="925530" cy="1796832"/>
          </a:xfrm>
        </p:grpSpPr>
        <p:sp>
          <p:nvSpPr>
            <p:cNvPr id="256" name="Google Shape;256;p8"/>
            <p:cNvSpPr/>
            <p:nvPr/>
          </p:nvSpPr>
          <p:spPr>
            <a:xfrm rot="-668349">
              <a:off x="363767" y="168005"/>
              <a:ext cx="603599" cy="1712043"/>
            </a:xfrm>
            <a:custGeom>
              <a:avLst/>
              <a:gdLst/>
              <a:ahLst/>
              <a:cxnLst/>
              <a:rect l="l" t="t" r="r" b="b"/>
              <a:pathLst>
                <a:path w="24143" h="68479" extrusionOk="0">
                  <a:moveTo>
                    <a:pt x="12071" y="25555"/>
                  </a:moveTo>
                  <a:lnTo>
                    <a:pt x="13318" y="44191"/>
                  </a:lnTo>
                  <a:lnTo>
                    <a:pt x="12071" y="44378"/>
                  </a:lnTo>
                  <a:lnTo>
                    <a:pt x="10825" y="44191"/>
                  </a:lnTo>
                  <a:lnTo>
                    <a:pt x="12071" y="25555"/>
                  </a:lnTo>
                  <a:close/>
                  <a:moveTo>
                    <a:pt x="13754" y="46705"/>
                  </a:moveTo>
                  <a:lnTo>
                    <a:pt x="14689" y="54081"/>
                  </a:lnTo>
                  <a:lnTo>
                    <a:pt x="9453" y="54081"/>
                  </a:lnTo>
                  <a:lnTo>
                    <a:pt x="10388" y="46705"/>
                  </a:lnTo>
                  <a:close/>
                  <a:moveTo>
                    <a:pt x="11926" y="0"/>
                  </a:moveTo>
                  <a:lnTo>
                    <a:pt x="11926" y="3636"/>
                  </a:lnTo>
                  <a:lnTo>
                    <a:pt x="11552" y="3636"/>
                  </a:lnTo>
                  <a:lnTo>
                    <a:pt x="11552" y="6150"/>
                  </a:lnTo>
                  <a:lnTo>
                    <a:pt x="11323" y="6233"/>
                  </a:lnTo>
                  <a:lnTo>
                    <a:pt x="11115" y="6378"/>
                  </a:lnTo>
                  <a:lnTo>
                    <a:pt x="10949" y="6545"/>
                  </a:lnTo>
                  <a:lnTo>
                    <a:pt x="10783" y="6732"/>
                  </a:lnTo>
                  <a:lnTo>
                    <a:pt x="10658" y="6939"/>
                  </a:lnTo>
                  <a:lnTo>
                    <a:pt x="10555" y="7168"/>
                  </a:lnTo>
                  <a:lnTo>
                    <a:pt x="10492" y="7417"/>
                  </a:lnTo>
                  <a:lnTo>
                    <a:pt x="10471" y="7687"/>
                  </a:lnTo>
                  <a:lnTo>
                    <a:pt x="10471" y="8394"/>
                  </a:lnTo>
                  <a:lnTo>
                    <a:pt x="10970" y="8394"/>
                  </a:lnTo>
                  <a:lnTo>
                    <a:pt x="10970" y="9308"/>
                  </a:lnTo>
                  <a:lnTo>
                    <a:pt x="10471" y="9308"/>
                  </a:lnTo>
                  <a:lnTo>
                    <a:pt x="10471" y="9349"/>
                  </a:lnTo>
                  <a:lnTo>
                    <a:pt x="10513" y="9578"/>
                  </a:lnTo>
                  <a:lnTo>
                    <a:pt x="10575" y="9765"/>
                  </a:lnTo>
                  <a:lnTo>
                    <a:pt x="10679" y="9952"/>
                  </a:lnTo>
                  <a:lnTo>
                    <a:pt x="10804" y="10118"/>
                  </a:lnTo>
                  <a:lnTo>
                    <a:pt x="10970" y="10243"/>
                  </a:lnTo>
                  <a:lnTo>
                    <a:pt x="11136" y="10347"/>
                  </a:lnTo>
                  <a:lnTo>
                    <a:pt x="11344" y="10409"/>
                  </a:lnTo>
                  <a:lnTo>
                    <a:pt x="11552" y="10430"/>
                  </a:lnTo>
                  <a:lnTo>
                    <a:pt x="11136" y="10430"/>
                  </a:lnTo>
                  <a:lnTo>
                    <a:pt x="11136" y="10471"/>
                  </a:lnTo>
                  <a:lnTo>
                    <a:pt x="10638" y="25555"/>
                  </a:lnTo>
                  <a:lnTo>
                    <a:pt x="10617" y="26739"/>
                  </a:lnTo>
                  <a:lnTo>
                    <a:pt x="10575" y="27882"/>
                  </a:lnTo>
                  <a:lnTo>
                    <a:pt x="10513" y="29045"/>
                  </a:lnTo>
                  <a:lnTo>
                    <a:pt x="10451" y="30167"/>
                  </a:lnTo>
                  <a:lnTo>
                    <a:pt x="10368" y="31310"/>
                  </a:lnTo>
                  <a:lnTo>
                    <a:pt x="10284" y="32432"/>
                  </a:lnTo>
                  <a:lnTo>
                    <a:pt x="10181" y="33533"/>
                  </a:lnTo>
                  <a:lnTo>
                    <a:pt x="10056" y="34634"/>
                  </a:lnTo>
                  <a:lnTo>
                    <a:pt x="9931" y="35715"/>
                  </a:lnTo>
                  <a:lnTo>
                    <a:pt x="9786" y="36795"/>
                  </a:lnTo>
                  <a:lnTo>
                    <a:pt x="9640" y="37855"/>
                  </a:lnTo>
                  <a:lnTo>
                    <a:pt x="9474" y="38914"/>
                  </a:lnTo>
                  <a:lnTo>
                    <a:pt x="9287" y="39953"/>
                  </a:lnTo>
                  <a:lnTo>
                    <a:pt x="9100" y="40992"/>
                  </a:lnTo>
                  <a:lnTo>
                    <a:pt x="8892" y="42010"/>
                  </a:lnTo>
                  <a:lnTo>
                    <a:pt x="8685" y="43028"/>
                  </a:lnTo>
                  <a:lnTo>
                    <a:pt x="7874" y="43028"/>
                  </a:lnTo>
                  <a:lnTo>
                    <a:pt x="7874" y="44171"/>
                  </a:lnTo>
                  <a:lnTo>
                    <a:pt x="8622" y="44171"/>
                  </a:lnTo>
                  <a:lnTo>
                    <a:pt x="6420" y="54081"/>
                  </a:lnTo>
                  <a:lnTo>
                    <a:pt x="5028" y="54081"/>
                  </a:lnTo>
                  <a:lnTo>
                    <a:pt x="5028" y="55722"/>
                  </a:lnTo>
                  <a:lnTo>
                    <a:pt x="5818" y="55722"/>
                  </a:lnTo>
                  <a:lnTo>
                    <a:pt x="0" y="68479"/>
                  </a:lnTo>
                  <a:lnTo>
                    <a:pt x="5776" y="68479"/>
                  </a:lnTo>
                  <a:lnTo>
                    <a:pt x="5651" y="68022"/>
                  </a:lnTo>
                  <a:lnTo>
                    <a:pt x="5568" y="67544"/>
                  </a:lnTo>
                  <a:lnTo>
                    <a:pt x="5527" y="67066"/>
                  </a:lnTo>
                  <a:lnTo>
                    <a:pt x="5506" y="66567"/>
                  </a:lnTo>
                  <a:lnTo>
                    <a:pt x="5527" y="66214"/>
                  </a:lnTo>
                  <a:lnTo>
                    <a:pt x="5547" y="65882"/>
                  </a:lnTo>
                  <a:lnTo>
                    <a:pt x="5589" y="65549"/>
                  </a:lnTo>
                  <a:lnTo>
                    <a:pt x="5651" y="65217"/>
                  </a:lnTo>
                  <a:lnTo>
                    <a:pt x="5714" y="64885"/>
                  </a:lnTo>
                  <a:lnTo>
                    <a:pt x="5797" y="64552"/>
                  </a:lnTo>
                  <a:lnTo>
                    <a:pt x="5901" y="64240"/>
                  </a:lnTo>
                  <a:lnTo>
                    <a:pt x="6025" y="63929"/>
                  </a:lnTo>
                  <a:lnTo>
                    <a:pt x="6150" y="63638"/>
                  </a:lnTo>
                  <a:lnTo>
                    <a:pt x="6295" y="63347"/>
                  </a:lnTo>
                  <a:lnTo>
                    <a:pt x="6462" y="63056"/>
                  </a:lnTo>
                  <a:lnTo>
                    <a:pt x="6628" y="62786"/>
                  </a:lnTo>
                  <a:lnTo>
                    <a:pt x="6815" y="62516"/>
                  </a:lnTo>
                  <a:lnTo>
                    <a:pt x="7002" y="62267"/>
                  </a:lnTo>
                  <a:lnTo>
                    <a:pt x="7210" y="62017"/>
                  </a:lnTo>
                  <a:lnTo>
                    <a:pt x="7438" y="61789"/>
                  </a:lnTo>
                  <a:lnTo>
                    <a:pt x="7667" y="61560"/>
                  </a:lnTo>
                  <a:lnTo>
                    <a:pt x="7895" y="61353"/>
                  </a:lnTo>
                  <a:lnTo>
                    <a:pt x="8144" y="61145"/>
                  </a:lnTo>
                  <a:lnTo>
                    <a:pt x="8394" y="60958"/>
                  </a:lnTo>
                  <a:lnTo>
                    <a:pt x="8664" y="60792"/>
                  </a:lnTo>
                  <a:lnTo>
                    <a:pt x="8934" y="60625"/>
                  </a:lnTo>
                  <a:lnTo>
                    <a:pt x="9225" y="60480"/>
                  </a:lnTo>
                  <a:lnTo>
                    <a:pt x="9516" y="60334"/>
                  </a:lnTo>
                  <a:lnTo>
                    <a:pt x="9807" y="60210"/>
                  </a:lnTo>
                  <a:lnTo>
                    <a:pt x="10118" y="60106"/>
                  </a:lnTo>
                  <a:lnTo>
                    <a:pt x="10430" y="60023"/>
                  </a:lnTo>
                  <a:lnTo>
                    <a:pt x="10741" y="59940"/>
                  </a:lnTo>
                  <a:lnTo>
                    <a:pt x="11074" y="59898"/>
                  </a:lnTo>
                  <a:lnTo>
                    <a:pt x="11406" y="59836"/>
                  </a:lnTo>
                  <a:lnTo>
                    <a:pt x="11739" y="59815"/>
                  </a:lnTo>
                  <a:lnTo>
                    <a:pt x="12404" y="59815"/>
                  </a:lnTo>
                  <a:lnTo>
                    <a:pt x="12736" y="59836"/>
                  </a:lnTo>
                  <a:lnTo>
                    <a:pt x="13068" y="59898"/>
                  </a:lnTo>
                  <a:lnTo>
                    <a:pt x="13401" y="59940"/>
                  </a:lnTo>
                  <a:lnTo>
                    <a:pt x="13712" y="60023"/>
                  </a:lnTo>
                  <a:lnTo>
                    <a:pt x="14024" y="60106"/>
                  </a:lnTo>
                  <a:lnTo>
                    <a:pt x="14336" y="60210"/>
                  </a:lnTo>
                  <a:lnTo>
                    <a:pt x="14627" y="60334"/>
                  </a:lnTo>
                  <a:lnTo>
                    <a:pt x="14918" y="60480"/>
                  </a:lnTo>
                  <a:lnTo>
                    <a:pt x="15208" y="60625"/>
                  </a:lnTo>
                  <a:lnTo>
                    <a:pt x="15478" y="60792"/>
                  </a:lnTo>
                  <a:lnTo>
                    <a:pt x="15749" y="60958"/>
                  </a:lnTo>
                  <a:lnTo>
                    <a:pt x="15998" y="61145"/>
                  </a:lnTo>
                  <a:lnTo>
                    <a:pt x="16247" y="61353"/>
                  </a:lnTo>
                  <a:lnTo>
                    <a:pt x="16476" y="61560"/>
                  </a:lnTo>
                  <a:lnTo>
                    <a:pt x="16704" y="61789"/>
                  </a:lnTo>
                  <a:lnTo>
                    <a:pt x="16933" y="62017"/>
                  </a:lnTo>
                  <a:lnTo>
                    <a:pt x="17141" y="62267"/>
                  </a:lnTo>
                  <a:lnTo>
                    <a:pt x="17328" y="62516"/>
                  </a:lnTo>
                  <a:lnTo>
                    <a:pt x="17515" y="62786"/>
                  </a:lnTo>
                  <a:lnTo>
                    <a:pt x="17681" y="63056"/>
                  </a:lnTo>
                  <a:lnTo>
                    <a:pt x="17847" y="63347"/>
                  </a:lnTo>
                  <a:lnTo>
                    <a:pt x="17992" y="63638"/>
                  </a:lnTo>
                  <a:lnTo>
                    <a:pt x="18117" y="63929"/>
                  </a:lnTo>
                  <a:lnTo>
                    <a:pt x="18242" y="64240"/>
                  </a:lnTo>
                  <a:lnTo>
                    <a:pt x="18346" y="64552"/>
                  </a:lnTo>
                  <a:lnTo>
                    <a:pt x="18429" y="64885"/>
                  </a:lnTo>
                  <a:lnTo>
                    <a:pt x="18512" y="65217"/>
                  </a:lnTo>
                  <a:lnTo>
                    <a:pt x="18553" y="65549"/>
                  </a:lnTo>
                  <a:lnTo>
                    <a:pt x="18595" y="65882"/>
                  </a:lnTo>
                  <a:lnTo>
                    <a:pt x="18636" y="66214"/>
                  </a:lnTo>
                  <a:lnTo>
                    <a:pt x="18636" y="66567"/>
                  </a:lnTo>
                  <a:lnTo>
                    <a:pt x="18616" y="67066"/>
                  </a:lnTo>
                  <a:lnTo>
                    <a:pt x="18574" y="67544"/>
                  </a:lnTo>
                  <a:lnTo>
                    <a:pt x="18491" y="68022"/>
                  </a:lnTo>
                  <a:lnTo>
                    <a:pt x="18366" y="68479"/>
                  </a:lnTo>
                  <a:lnTo>
                    <a:pt x="24142" y="68479"/>
                  </a:lnTo>
                  <a:lnTo>
                    <a:pt x="18325" y="55722"/>
                  </a:lnTo>
                  <a:lnTo>
                    <a:pt x="19114" y="55722"/>
                  </a:lnTo>
                  <a:lnTo>
                    <a:pt x="19114" y="54081"/>
                  </a:lnTo>
                  <a:lnTo>
                    <a:pt x="17722" y="54081"/>
                  </a:lnTo>
                  <a:lnTo>
                    <a:pt x="15520" y="44171"/>
                  </a:lnTo>
                  <a:lnTo>
                    <a:pt x="16268" y="44171"/>
                  </a:lnTo>
                  <a:lnTo>
                    <a:pt x="16268" y="43028"/>
                  </a:lnTo>
                  <a:lnTo>
                    <a:pt x="15458" y="43028"/>
                  </a:lnTo>
                  <a:lnTo>
                    <a:pt x="15042" y="40846"/>
                  </a:lnTo>
                  <a:lnTo>
                    <a:pt x="14689" y="38665"/>
                  </a:lnTo>
                  <a:lnTo>
                    <a:pt x="14377" y="36462"/>
                  </a:lnTo>
                  <a:lnTo>
                    <a:pt x="14107" y="34281"/>
                  </a:lnTo>
                  <a:lnTo>
                    <a:pt x="13879" y="32099"/>
                  </a:lnTo>
                  <a:lnTo>
                    <a:pt x="13712" y="29918"/>
                  </a:lnTo>
                  <a:lnTo>
                    <a:pt x="13588" y="27736"/>
                  </a:lnTo>
                  <a:lnTo>
                    <a:pt x="13505" y="25555"/>
                  </a:lnTo>
                  <a:lnTo>
                    <a:pt x="13006" y="10471"/>
                  </a:lnTo>
                  <a:lnTo>
                    <a:pt x="13006" y="10430"/>
                  </a:lnTo>
                  <a:lnTo>
                    <a:pt x="12591" y="10430"/>
                  </a:lnTo>
                  <a:lnTo>
                    <a:pt x="12798" y="10409"/>
                  </a:lnTo>
                  <a:lnTo>
                    <a:pt x="13006" y="10347"/>
                  </a:lnTo>
                  <a:lnTo>
                    <a:pt x="13193" y="10243"/>
                  </a:lnTo>
                  <a:lnTo>
                    <a:pt x="13339" y="10118"/>
                  </a:lnTo>
                  <a:lnTo>
                    <a:pt x="13463" y="9952"/>
                  </a:lnTo>
                  <a:lnTo>
                    <a:pt x="13567" y="9765"/>
                  </a:lnTo>
                  <a:lnTo>
                    <a:pt x="13629" y="9578"/>
                  </a:lnTo>
                  <a:lnTo>
                    <a:pt x="13671" y="9349"/>
                  </a:lnTo>
                  <a:lnTo>
                    <a:pt x="13671" y="9308"/>
                  </a:lnTo>
                  <a:lnTo>
                    <a:pt x="13172" y="9308"/>
                  </a:lnTo>
                  <a:lnTo>
                    <a:pt x="13172" y="8394"/>
                  </a:lnTo>
                  <a:lnTo>
                    <a:pt x="13671" y="8394"/>
                  </a:lnTo>
                  <a:lnTo>
                    <a:pt x="13671" y="7687"/>
                  </a:lnTo>
                  <a:lnTo>
                    <a:pt x="13650" y="7417"/>
                  </a:lnTo>
                  <a:lnTo>
                    <a:pt x="13588" y="7168"/>
                  </a:lnTo>
                  <a:lnTo>
                    <a:pt x="13484" y="6939"/>
                  </a:lnTo>
                  <a:lnTo>
                    <a:pt x="13359" y="6732"/>
                  </a:lnTo>
                  <a:lnTo>
                    <a:pt x="13214" y="6545"/>
                  </a:lnTo>
                  <a:lnTo>
                    <a:pt x="13027" y="6378"/>
                  </a:lnTo>
                  <a:lnTo>
                    <a:pt x="12819" y="6233"/>
                  </a:lnTo>
                  <a:lnTo>
                    <a:pt x="12591" y="6150"/>
                  </a:lnTo>
                  <a:lnTo>
                    <a:pt x="12591" y="3636"/>
                  </a:lnTo>
                  <a:lnTo>
                    <a:pt x="12217" y="3636"/>
                  </a:lnTo>
                  <a:lnTo>
                    <a:pt x="12217" y="0"/>
                  </a:lnTo>
                  <a:close/>
                </a:path>
              </a:pathLst>
            </a:custGeom>
            <a:solidFill>
              <a:schemeClr val="accent5"/>
            </a:solidFill>
            <a:ln>
              <a:noFill/>
            </a:ln>
            <a:effectLst>
              <a:outerShdw dist="28575" dir="36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8"/>
            <p:cNvSpPr/>
            <p:nvPr/>
          </p:nvSpPr>
          <p:spPr>
            <a:xfrm rot="-668349">
              <a:off x="589278" y="1510269"/>
              <a:ext cx="352189" cy="41077"/>
            </a:xfrm>
            <a:custGeom>
              <a:avLst/>
              <a:gdLst/>
              <a:ahLst/>
              <a:cxnLst/>
              <a:rect l="l" t="t" r="r" b="b"/>
              <a:pathLst>
                <a:path w="14087" h="1643" extrusionOk="0">
                  <a:moveTo>
                    <a:pt x="0" y="1"/>
                  </a:moveTo>
                  <a:lnTo>
                    <a:pt x="0" y="1642"/>
                  </a:lnTo>
                  <a:lnTo>
                    <a:pt x="14086" y="1642"/>
                  </a:lnTo>
                  <a:lnTo>
                    <a:pt x="140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8"/>
            <p:cNvSpPr/>
            <p:nvPr/>
          </p:nvSpPr>
          <p:spPr>
            <a:xfrm rot="-668349">
              <a:off x="583909" y="1496267"/>
              <a:ext cx="352189" cy="14551"/>
            </a:xfrm>
            <a:custGeom>
              <a:avLst/>
              <a:gdLst/>
              <a:ahLst/>
              <a:cxnLst/>
              <a:rect l="l" t="t" r="r" b="b"/>
              <a:pathLst>
                <a:path w="14087" h="582" extrusionOk="0">
                  <a:moveTo>
                    <a:pt x="0" y="0"/>
                  </a:moveTo>
                  <a:lnTo>
                    <a:pt x="0" y="582"/>
                  </a:lnTo>
                  <a:lnTo>
                    <a:pt x="14086" y="582"/>
                  </a:lnTo>
                  <a:lnTo>
                    <a:pt x="140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8"/>
            <p:cNvSpPr/>
            <p:nvPr/>
          </p:nvSpPr>
          <p:spPr>
            <a:xfrm rot="-668349">
              <a:off x="607491" y="1247433"/>
              <a:ext cx="209858" cy="29101"/>
            </a:xfrm>
            <a:custGeom>
              <a:avLst/>
              <a:gdLst/>
              <a:ahLst/>
              <a:cxnLst/>
              <a:rect l="l" t="t" r="r" b="b"/>
              <a:pathLst>
                <a:path w="8394" h="1164" extrusionOk="0">
                  <a:moveTo>
                    <a:pt x="0" y="0"/>
                  </a:moveTo>
                  <a:lnTo>
                    <a:pt x="0" y="1164"/>
                  </a:lnTo>
                  <a:lnTo>
                    <a:pt x="8394" y="1164"/>
                  </a:lnTo>
                  <a:lnTo>
                    <a:pt x="83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8"/>
            <p:cNvSpPr/>
            <p:nvPr/>
          </p:nvSpPr>
          <p:spPr>
            <a:xfrm rot="-668349">
              <a:off x="603627" y="1236885"/>
              <a:ext cx="209858" cy="10950"/>
            </a:xfrm>
            <a:custGeom>
              <a:avLst/>
              <a:gdLst/>
              <a:ahLst/>
              <a:cxnLst/>
              <a:rect l="l" t="t" r="r" b="b"/>
              <a:pathLst>
                <a:path w="8394" h="438" extrusionOk="0">
                  <a:moveTo>
                    <a:pt x="0" y="1"/>
                  </a:moveTo>
                  <a:lnTo>
                    <a:pt x="0" y="437"/>
                  </a:lnTo>
                  <a:lnTo>
                    <a:pt x="8394" y="437"/>
                  </a:lnTo>
                  <a:lnTo>
                    <a:pt x="839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8"/>
            <p:cNvSpPr/>
            <p:nvPr/>
          </p:nvSpPr>
          <p:spPr>
            <a:xfrm rot="-668349">
              <a:off x="527204" y="1870448"/>
              <a:ext cx="162081" cy="36901"/>
            </a:xfrm>
            <a:custGeom>
              <a:avLst/>
              <a:gdLst/>
              <a:ahLst/>
              <a:cxnLst/>
              <a:rect l="l" t="t" r="r" b="b"/>
              <a:pathLst>
                <a:path w="6483" h="1476" extrusionOk="0">
                  <a:moveTo>
                    <a:pt x="0" y="1"/>
                  </a:moveTo>
                  <a:lnTo>
                    <a:pt x="0" y="1476"/>
                  </a:lnTo>
                  <a:lnTo>
                    <a:pt x="6482" y="1476"/>
                  </a:lnTo>
                  <a:lnTo>
                    <a:pt x="648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8"/>
            <p:cNvSpPr/>
            <p:nvPr/>
          </p:nvSpPr>
          <p:spPr>
            <a:xfrm rot="-668349">
              <a:off x="965462" y="1784143"/>
              <a:ext cx="162106" cy="36901"/>
            </a:xfrm>
            <a:custGeom>
              <a:avLst/>
              <a:gdLst/>
              <a:ahLst/>
              <a:cxnLst/>
              <a:rect l="l" t="t" r="r" b="b"/>
              <a:pathLst>
                <a:path w="6484" h="1476" extrusionOk="0">
                  <a:moveTo>
                    <a:pt x="1" y="1"/>
                  </a:moveTo>
                  <a:lnTo>
                    <a:pt x="1" y="1476"/>
                  </a:lnTo>
                  <a:lnTo>
                    <a:pt x="6483" y="1476"/>
                  </a:lnTo>
                  <a:lnTo>
                    <a:pt x="648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8"/>
            <p:cNvSpPr/>
            <p:nvPr/>
          </p:nvSpPr>
          <p:spPr>
            <a:xfrm rot="-668349">
              <a:off x="508035" y="413188"/>
              <a:ext cx="80003" cy="28076"/>
            </a:xfrm>
            <a:custGeom>
              <a:avLst/>
              <a:gdLst/>
              <a:ahLst/>
              <a:cxnLst/>
              <a:rect l="l" t="t" r="r" b="b"/>
              <a:pathLst>
                <a:path w="3200" h="1123" extrusionOk="0">
                  <a:moveTo>
                    <a:pt x="0" y="0"/>
                  </a:moveTo>
                  <a:lnTo>
                    <a:pt x="42" y="229"/>
                  </a:lnTo>
                  <a:lnTo>
                    <a:pt x="104" y="416"/>
                  </a:lnTo>
                  <a:lnTo>
                    <a:pt x="208" y="603"/>
                  </a:lnTo>
                  <a:lnTo>
                    <a:pt x="333" y="769"/>
                  </a:lnTo>
                  <a:lnTo>
                    <a:pt x="499" y="894"/>
                  </a:lnTo>
                  <a:lnTo>
                    <a:pt x="665" y="998"/>
                  </a:lnTo>
                  <a:lnTo>
                    <a:pt x="873" y="1060"/>
                  </a:lnTo>
                  <a:lnTo>
                    <a:pt x="1081" y="1081"/>
                  </a:lnTo>
                  <a:lnTo>
                    <a:pt x="665" y="1081"/>
                  </a:lnTo>
                  <a:lnTo>
                    <a:pt x="665" y="1122"/>
                  </a:lnTo>
                  <a:lnTo>
                    <a:pt x="2535" y="1122"/>
                  </a:lnTo>
                  <a:lnTo>
                    <a:pt x="2535" y="1081"/>
                  </a:lnTo>
                  <a:lnTo>
                    <a:pt x="2120" y="1081"/>
                  </a:lnTo>
                  <a:lnTo>
                    <a:pt x="2327" y="1060"/>
                  </a:lnTo>
                  <a:lnTo>
                    <a:pt x="2535" y="998"/>
                  </a:lnTo>
                  <a:lnTo>
                    <a:pt x="2722" y="894"/>
                  </a:lnTo>
                  <a:lnTo>
                    <a:pt x="2868" y="769"/>
                  </a:lnTo>
                  <a:lnTo>
                    <a:pt x="2992" y="603"/>
                  </a:lnTo>
                  <a:lnTo>
                    <a:pt x="3096" y="416"/>
                  </a:lnTo>
                  <a:lnTo>
                    <a:pt x="3158" y="229"/>
                  </a:lnTo>
                  <a:lnTo>
                    <a:pt x="3200" y="0"/>
                  </a:lnTo>
                  <a:close/>
                </a:path>
              </a:pathLst>
            </a:custGeom>
            <a:solidFill>
              <a:srgbClr val="224D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8"/>
            <p:cNvSpPr/>
            <p:nvPr/>
          </p:nvSpPr>
          <p:spPr>
            <a:xfrm rot="-668349">
              <a:off x="505248" y="183280"/>
              <a:ext cx="7300" cy="90404"/>
            </a:xfrm>
            <a:custGeom>
              <a:avLst/>
              <a:gdLst/>
              <a:ahLst/>
              <a:cxnLst/>
              <a:rect l="l" t="t" r="r" b="b"/>
              <a:pathLst>
                <a:path w="292" h="3616" extrusionOk="0">
                  <a:moveTo>
                    <a:pt x="1" y="0"/>
                  </a:moveTo>
                  <a:lnTo>
                    <a:pt x="1" y="3615"/>
                  </a:lnTo>
                  <a:lnTo>
                    <a:pt x="292" y="3615"/>
                  </a:lnTo>
                  <a:lnTo>
                    <a:pt x="292" y="0"/>
                  </a:lnTo>
                  <a:close/>
                </a:path>
              </a:pathLst>
            </a:custGeom>
            <a:solidFill>
              <a:srgbClr val="224D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 name="Google Shape;265;p8"/>
          <p:cNvGrpSpPr/>
          <p:nvPr/>
        </p:nvGrpSpPr>
        <p:grpSpPr>
          <a:xfrm rot="-2864756">
            <a:off x="3818411" y="310623"/>
            <a:ext cx="342893" cy="319092"/>
            <a:chOff x="-1003774" y="3010923"/>
            <a:chExt cx="671425" cy="624822"/>
          </a:xfrm>
        </p:grpSpPr>
        <p:sp>
          <p:nvSpPr>
            <p:cNvPr id="266" name="Google Shape;266;p8"/>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8"/>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8"/>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8"/>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8"/>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8"/>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8"/>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8"/>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8"/>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8"/>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8"/>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8"/>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8"/>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8"/>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8"/>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8"/>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8"/>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8"/>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8"/>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8"/>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8"/>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8"/>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8"/>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8"/>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8"/>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8"/>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8"/>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8"/>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8"/>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8"/>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8"/>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8"/>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8"/>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8"/>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8"/>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8"/>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8"/>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3" name="Google Shape;303;p8"/>
          <p:cNvGrpSpPr/>
          <p:nvPr/>
        </p:nvGrpSpPr>
        <p:grpSpPr>
          <a:xfrm>
            <a:off x="232200" y="2021337"/>
            <a:ext cx="962053" cy="405217"/>
            <a:chOff x="774450" y="2691700"/>
            <a:chExt cx="543625" cy="228975"/>
          </a:xfrm>
        </p:grpSpPr>
        <p:sp>
          <p:nvSpPr>
            <p:cNvPr id="304" name="Google Shape;304;p8"/>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8"/>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8"/>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8"/>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8"/>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8"/>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8"/>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8"/>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8"/>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8"/>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8"/>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a:effectLst>
              <a:outerShdw dist="38100"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5" name="Google Shape;315;p8"/>
          <p:cNvGrpSpPr/>
          <p:nvPr/>
        </p:nvGrpSpPr>
        <p:grpSpPr>
          <a:xfrm>
            <a:off x="8224949" y="2019072"/>
            <a:ext cx="754593" cy="1003232"/>
            <a:chOff x="7062788" y="3483325"/>
            <a:chExt cx="558875" cy="743025"/>
          </a:xfrm>
        </p:grpSpPr>
        <p:sp>
          <p:nvSpPr>
            <p:cNvPr id="316" name="Google Shape;316;p8"/>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8"/>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8"/>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8"/>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8"/>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8"/>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8"/>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8"/>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8"/>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8"/>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8"/>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8"/>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8"/>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8"/>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8"/>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8"/>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8"/>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8"/>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8"/>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8"/>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8"/>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37"/>
        <p:cNvGrpSpPr/>
        <p:nvPr/>
      </p:nvGrpSpPr>
      <p:grpSpPr>
        <a:xfrm>
          <a:off x="0" y="0"/>
          <a:ext cx="0" cy="0"/>
          <a:chOff x="0" y="0"/>
          <a:chExt cx="0" cy="0"/>
        </a:xfrm>
      </p:grpSpPr>
      <p:pic>
        <p:nvPicPr>
          <p:cNvPr id="338" name="Google Shape;338;p9"/>
          <p:cNvPicPr preferRelativeResize="0"/>
          <p:nvPr/>
        </p:nvPicPr>
        <p:blipFill rotWithShape="1">
          <a:blip r:embed="rId2">
            <a:alphaModFix amt="30000"/>
          </a:blip>
          <a:srcRect/>
          <a:stretch/>
        </p:blipFill>
        <p:spPr>
          <a:xfrm>
            <a:off x="0" y="0"/>
            <a:ext cx="9144000" cy="5143500"/>
          </a:xfrm>
          <a:prstGeom prst="rect">
            <a:avLst/>
          </a:prstGeom>
          <a:noFill/>
          <a:ln>
            <a:noFill/>
          </a:ln>
        </p:spPr>
      </p:pic>
      <p:sp>
        <p:nvSpPr>
          <p:cNvPr id="339" name="Google Shape;339;p9"/>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9"/>
          <p:cNvSpPr txBox="1">
            <a:spLocks noGrp="1"/>
          </p:cNvSpPr>
          <p:nvPr>
            <p:ph type="title"/>
          </p:nvPr>
        </p:nvSpPr>
        <p:spPr>
          <a:xfrm>
            <a:off x="2424600" y="1062350"/>
            <a:ext cx="4294800" cy="87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700"/>
              <a:buNone/>
              <a:defRPr sz="7500">
                <a:solidFill>
                  <a:schemeClr val="dk1"/>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a:endParaRPr/>
          </a:p>
        </p:txBody>
      </p:sp>
      <p:sp>
        <p:nvSpPr>
          <p:cNvPr id="341" name="Google Shape;341;p9"/>
          <p:cNvSpPr txBox="1">
            <a:spLocks noGrp="1"/>
          </p:cNvSpPr>
          <p:nvPr>
            <p:ph type="subTitle" idx="1"/>
          </p:nvPr>
        </p:nvSpPr>
        <p:spPr>
          <a:xfrm>
            <a:off x="2854650" y="1931138"/>
            <a:ext cx="3434700" cy="109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a:endParaRPr/>
          </a:p>
        </p:txBody>
      </p:sp>
      <p:grpSp>
        <p:nvGrpSpPr>
          <p:cNvPr id="342" name="Google Shape;342;p9"/>
          <p:cNvGrpSpPr/>
          <p:nvPr/>
        </p:nvGrpSpPr>
        <p:grpSpPr>
          <a:xfrm>
            <a:off x="216221" y="4196257"/>
            <a:ext cx="1122562" cy="670479"/>
            <a:chOff x="7734396" y="189920"/>
            <a:chExt cx="1122562" cy="670479"/>
          </a:xfrm>
        </p:grpSpPr>
        <p:sp>
          <p:nvSpPr>
            <p:cNvPr id="343" name="Google Shape;343;p9"/>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9"/>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9"/>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9"/>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9"/>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9"/>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9"/>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9"/>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9"/>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9"/>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9"/>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9"/>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9"/>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9"/>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9"/>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9"/>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9"/>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9"/>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9"/>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9"/>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9"/>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4" name="Google Shape;364;p9"/>
          <p:cNvGrpSpPr/>
          <p:nvPr/>
        </p:nvGrpSpPr>
        <p:grpSpPr>
          <a:xfrm>
            <a:off x="1510337" y="4507362"/>
            <a:ext cx="962053" cy="405217"/>
            <a:chOff x="774450" y="2691700"/>
            <a:chExt cx="543625" cy="228975"/>
          </a:xfrm>
        </p:grpSpPr>
        <p:sp>
          <p:nvSpPr>
            <p:cNvPr id="365" name="Google Shape;365;p9"/>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9"/>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9"/>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9"/>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9"/>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9"/>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9"/>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9"/>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9"/>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9"/>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9"/>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6" name="Google Shape;376;p9"/>
          <p:cNvGrpSpPr/>
          <p:nvPr/>
        </p:nvGrpSpPr>
        <p:grpSpPr>
          <a:xfrm>
            <a:off x="7422971" y="539497"/>
            <a:ext cx="1288943" cy="954529"/>
            <a:chOff x="1156200" y="3428725"/>
            <a:chExt cx="684625" cy="507000"/>
          </a:xfrm>
        </p:grpSpPr>
        <p:sp>
          <p:nvSpPr>
            <p:cNvPr id="377" name="Google Shape;377;p9"/>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9"/>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9"/>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9"/>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9"/>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9"/>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9"/>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9"/>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9"/>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9"/>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9"/>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9"/>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9"/>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9"/>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9"/>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9"/>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9"/>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9"/>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9"/>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9"/>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9"/>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9"/>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9"/>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9"/>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9"/>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9"/>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9"/>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9"/>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9"/>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9"/>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9"/>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8" name="Google Shape;408;p9"/>
          <p:cNvGrpSpPr/>
          <p:nvPr/>
        </p:nvGrpSpPr>
        <p:grpSpPr>
          <a:xfrm>
            <a:off x="7624874" y="1676172"/>
            <a:ext cx="754593" cy="1003232"/>
            <a:chOff x="7062788" y="3483325"/>
            <a:chExt cx="558875" cy="743025"/>
          </a:xfrm>
        </p:grpSpPr>
        <p:sp>
          <p:nvSpPr>
            <p:cNvPr id="409" name="Google Shape;409;p9"/>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9"/>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9"/>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9"/>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9"/>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9"/>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9"/>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9"/>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9"/>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9"/>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9"/>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9"/>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9"/>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9"/>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9"/>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9"/>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9"/>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9"/>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9"/>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9"/>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9"/>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0" name="Google Shape;430;p9"/>
          <p:cNvSpPr/>
          <p:nvPr/>
        </p:nvSpPr>
        <p:spPr>
          <a:xfrm>
            <a:off x="4500775" y="4597779"/>
            <a:ext cx="4752975" cy="622200"/>
          </a:xfrm>
          <a:custGeom>
            <a:avLst/>
            <a:gdLst/>
            <a:ahLst/>
            <a:cxnLst/>
            <a:rect l="l" t="t" r="r" b="b"/>
            <a:pathLst>
              <a:path w="190119" h="24888" extrusionOk="0">
                <a:moveTo>
                  <a:pt x="190119" y="23936"/>
                </a:moveTo>
                <a:cubicBezTo>
                  <a:pt x="184759" y="13217"/>
                  <a:pt x="174508" y="2665"/>
                  <a:pt x="162687" y="695"/>
                </a:cubicBezTo>
                <a:cubicBezTo>
                  <a:pt x="147549" y="-1828"/>
                  <a:pt x="132649" y="7519"/>
                  <a:pt x="117348" y="8696"/>
                </a:cubicBezTo>
                <a:cubicBezTo>
                  <a:pt x="110365" y="9233"/>
                  <a:pt x="102657" y="10304"/>
                  <a:pt x="96393" y="7172"/>
                </a:cubicBezTo>
                <a:cubicBezTo>
                  <a:pt x="91514" y="4732"/>
                  <a:pt x="86947" y="991"/>
                  <a:pt x="81534" y="314"/>
                </a:cubicBezTo>
                <a:cubicBezTo>
                  <a:pt x="74047" y="-622"/>
                  <a:pt x="66310" y="908"/>
                  <a:pt x="59055" y="2981"/>
                </a:cubicBezTo>
                <a:cubicBezTo>
                  <a:pt x="49165" y="5807"/>
                  <a:pt x="42347" y="15145"/>
                  <a:pt x="33147" y="19745"/>
                </a:cubicBezTo>
                <a:cubicBezTo>
                  <a:pt x="23241" y="24698"/>
                  <a:pt x="9906" y="26984"/>
                  <a:pt x="0" y="22031"/>
                </a:cubicBezTo>
              </a:path>
            </a:pathLst>
          </a:cu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63321" y="-271175"/>
            <a:ext cx="4923225" cy="1276350"/>
          </a:xfrm>
          <a:custGeom>
            <a:avLst/>
            <a:gdLst/>
            <a:ahLst/>
            <a:cxnLst/>
            <a:rect l="l" t="t" r="r" b="b"/>
            <a:pathLst>
              <a:path w="196929" h="51054" extrusionOk="0">
                <a:moveTo>
                  <a:pt x="196929" y="51054"/>
                </a:moveTo>
                <a:cubicBezTo>
                  <a:pt x="195114" y="45610"/>
                  <a:pt x="193748" y="39491"/>
                  <a:pt x="189690" y="35433"/>
                </a:cubicBezTo>
                <a:cubicBezTo>
                  <a:pt x="183236" y="28979"/>
                  <a:pt x="173234" y="26535"/>
                  <a:pt x="164163" y="25527"/>
                </a:cubicBezTo>
                <a:cubicBezTo>
                  <a:pt x="158040" y="24847"/>
                  <a:pt x="151260" y="25202"/>
                  <a:pt x="145875" y="28194"/>
                </a:cubicBezTo>
                <a:cubicBezTo>
                  <a:pt x="140811" y="31008"/>
                  <a:pt x="136012" y="35174"/>
                  <a:pt x="130254" y="35814"/>
                </a:cubicBezTo>
                <a:cubicBezTo>
                  <a:pt x="121789" y="36755"/>
                  <a:pt x="112807" y="37364"/>
                  <a:pt x="104727" y="34671"/>
                </a:cubicBezTo>
                <a:cubicBezTo>
                  <a:pt x="89619" y="29635"/>
                  <a:pt x="74011" y="21370"/>
                  <a:pt x="58245" y="23622"/>
                </a:cubicBezTo>
                <a:cubicBezTo>
                  <a:pt x="52311" y="24470"/>
                  <a:pt x="48372" y="30452"/>
                  <a:pt x="43767" y="34290"/>
                </a:cubicBezTo>
                <a:cubicBezTo>
                  <a:pt x="39342" y="37977"/>
                  <a:pt x="32734" y="39054"/>
                  <a:pt x="27003" y="38481"/>
                </a:cubicBezTo>
                <a:cubicBezTo>
                  <a:pt x="15753" y="37356"/>
                  <a:pt x="2417" y="28638"/>
                  <a:pt x="333" y="17526"/>
                </a:cubicBezTo>
                <a:cubicBezTo>
                  <a:pt x="-746" y="11772"/>
                  <a:pt x="1476" y="5854"/>
                  <a:pt x="1476" y="0"/>
                </a:cubicBezTo>
              </a:path>
            </a:pathLst>
          </a:cu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9"/>
          <p:cNvGrpSpPr/>
          <p:nvPr/>
        </p:nvGrpSpPr>
        <p:grpSpPr>
          <a:xfrm rot="-2864756">
            <a:off x="2667186" y="472548"/>
            <a:ext cx="342893" cy="319092"/>
            <a:chOff x="-1003774" y="3010923"/>
            <a:chExt cx="671425" cy="624822"/>
          </a:xfrm>
        </p:grpSpPr>
        <p:sp>
          <p:nvSpPr>
            <p:cNvPr id="433" name="Google Shape;433;p9"/>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9"/>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9"/>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9"/>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9"/>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9"/>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9"/>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9"/>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9"/>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9"/>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9"/>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9"/>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9"/>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9"/>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9"/>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9"/>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9"/>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9"/>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9"/>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9"/>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9"/>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9"/>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9"/>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9"/>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9"/>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9"/>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9"/>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9"/>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9"/>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9"/>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9"/>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9"/>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9"/>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9"/>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9"/>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9"/>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9"/>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0"/>
        <p:cNvGrpSpPr/>
        <p:nvPr/>
      </p:nvGrpSpPr>
      <p:grpSpPr>
        <a:xfrm>
          <a:off x="0" y="0"/>
          <a:ext cx="0" cy="0"/>
          <a:chOff x="0" y="0"/>
          <a:chExt cx="0" cy="0"/>
        </a:xfrm>
      </p:grpSpPr>
      <p:pic>
        <p:nvPicPr>
          <p:cNvPr id="471" name="Google Shape;471;p10"/>
          <p:cNvPicPr preferRelativeResize="0"/>
          <p:nvPr/>
        </p:nvPicPr>
        <p:blipFill rotWithShape="1">
          <a:blip r:embed="rId2">
            <a:alphaModFix amt="30000"/>
          </a:blip>
          <a:srcRect/>
          <a:stretch/>
        </p:blipFill>
        <p:spPr>
          <a:xfrm>
            <a:off x="0" y="0"/>
            <a:ext cx="9144000" cy="5143500"/>
          </a:xfrm>
          <a:prstGeom prst="rect">
            <a:avLst/>
          </a:prstGeom>
          <a:noFill/>
          <a:ln>
            <a:noFill/>
          </a:ln>
        </p:spPr>
      </p:pic>
      <p:sp>
        <p:nvSpPr>
          <p:cNvPr id="472" name="Google Shape;472;p10"/>
          <p:cNvSpPr/>
          <p:nvPr/>
        </p:nvSpPr>
        <p:spPr>
          <a:xfrm>
            <a:off x="-9300" y="1100575"/>
            <a:ext cx="1482675" cy="4048125"/>
          </a:xfrm>
          <a:custGeom>
            <a:avLst/>
            <a:gdLst/>
            <a:ahLst/>
            <a:cxnLst/>
            <a:rect l="l" t="t" r="r" b="b"/>
            <a:pathLst>
              <a:path w="59307" h="161925" extrusionOk="0">
                <a:moveTo>
                  <a:pt x="381" y="161925"/>
                </a:moveTo>
                <a:cubicBezTo>
                  <a:pt x="4156" y="155319"/>
                  <a:pt x="7109" y="147746"/>
                  <a:pt x="12954" y="142875"/>
                </a:cubicBezTo>
                <a:cubicBezTo>
                  <a:pt x="20757" y="136372"/>
                  <a:pt x="32642" y="132068"/>
                  <a:pt x="35433" y="122301"/>
                </a:cubicBezTo>
                <a:cubicBezTo>
                  <a:pt x="37038" y="116682"/>
                  <a:pt x="37866" y="110246"/>
                  <a:pt x="35814" y="104775"/>
                </a:cubicBezTo>
                <a:cubicBezTo>
                  <a:pt x="33952" y="99809"/>
                  <a:pt x="30584" y="94798"/>
                  <a:pt x="31242" y="89535"/>
                </a:cubicBezTo>
                <a:cubicBezTo>
                  <a:pt x="32348" y="80684"/>
                  <a:pt x="41652" y="74567"/>
                  <a:pt x="43815" y="65913"/>
                </a:cubicBezTo>
                <a:cubicBezTo>
                  <a:pt x="45069" y="60896"/>
                  <a:pt x="42244" y="53451"/>
                  <a:pt x="37338" y="51816"/>
                </a:cubicBezTo>
                <a:cubicBezTo>
                  <a:pt x="32572" y="50227"/>
                  <a:pt x="26076" y="52147"/>
                  <a:pt x="22860" y="56007"/>
                </a:cubicBezTo>
                <a:cubicBezTo>
                  <a:pt x="19604" y="59914"/>
                  <a:pt x="19553" y="68195"/>
                  <a:pt x="23622" y="71247"/>
                </a:cubicBezTo>
                <a:cubicBezTo>
                  <a:pt x="33423" y="78597"/>
                  <a:pt x="55703" y="72083"/>
                  <a:pt x="58674" y="60198"/>
                </a:cubicBezTo>
                <a:cubicBezTo>
                  <a:pt x="61768" y="47820"/>
                  <a:pt x="52499" y="34452"/>
                  <a:pt x="44196" y="24765"/>
                </a:cubicBezTo>
                <a:cubicBezTo>
                  <a:pt x="33206" y="11943"/>
                  <a:pt x="16887" y="0"/>
                  <a:pt x="0" y="0"/>
                </a:cubicBezTo>
              </a:path>
            </a:pathLst>
          </a:cu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8262361" y="14725"/>
            <a:ext cx="939025" cy="3012100"/>
          </a:xfrm>
          <a:custGeom>
            <a:avLst/>
            <a:gdLst/>
            <a:ahLst/>
            <a:cxnLst/>
            <a:rect l="l" t="t" r="r" b="b"/>
            <a:pathLst>
              <a:path w="37561" h="120484" extrusionOk="0">
                <a:moveTo>
                  <a:pt x="36799" y="0"/>
                </a:moveTo>
                <a:cubicBezTo>
                  <a:pt x="29022" y="5185"/>
                  <a:pt x="15479" y="7489"/>
                  <a:pt x="14320" y="16764"/>
                </a:cubicBezTo>
                <a:cubicBezTo>
                  <a:pt x="12667" y="29988"/>
                  <a:pt x="21307" y="43164"/>
                  <a:pt x="19654" y="56388"/>
                </a:cubicBezTo>
                <a:cubicBezTo>
                  <a:pt x="18093" y="68880"/>
                  <a:pt x="-1557" y="76311"/>
                  <a:pt x="223" y="88773"/>
                </a:cubicBezTo>
                <a:cubicBezTo>
                  <a:pt x="931" y="93732"/>
                  <a:pt x="5064" y="97559"/>
                  <a:pt x="7843" y="101727"/>
                </a:cubicBezTo>
                <a:cubicBezTo>
                  <a:pt x="14222" y="111296"/>
                  <a:pt x="27275" y="124396"/>
                  <a:pt x="37561" y="119253"/>
                </a:cubicBezTo>
              </a:path>
            </a:pathLst>
          </a:cu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0"/>
          <p:cNvSpPr txBox="1">
            <a:spLocks noGrp="1"/>
          </p:cNvSpPr>
          <p:nvPr>
            <p:ph type="title"/>
          </p:nvPr>
        </p:nvSpPr>
        <p:spPr>
          <a:xfrm>
            <a:off x="2038200" y="2316660"/>
            <a:ext cx="5067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76" name="Google Shape;476;p10"/>
          <p:cNvSpPr txBox="1">
            <a:spLocks noGrp="1"/>
          </p:cNvSpPr>
          <p:nvPr>
            <p:ph type="title" idx="2"/>
          </p:nvPr>
        </p:nvSpPr>
        <p:spPr>
          <a:xfrm>
            <a:off x="4035150" y="1154049"/>
            <a:ext cx="1073700" cy="1073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6000"/>
              <a:buNone/>
              <a:defRPr sz="55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77" name="Google Shape;477;p10"/>
          <p:cNvSpPr txBox="1">
            <a:spLocks noGrp="1"/>
          </p:cNvSpPr>
          <p:nvPr>
            <p:ph type="subTitle" idx="1"/>
          </p:nvPr>
        </p:nvSpPr>
        <p:spPr>
          <a:xfrm>
            <a:off x="2542200" y="3506151"/>
            <a:ext cx="4059600" cy="36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a:solidFill>
                  <a:schemeClr val="lt1"/>
                </a:solidFill>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a:endParaRPr/>
          </a:p>
        </p:txBody>
      </p:sp>
      <p:grpSp>
        <p:nvGrpSpPr>
          <p:cNvPr id="478" name="Google Shape;478;p10"/>
          <p:cNvGrpSpPr/>
          <p:nvPr/>
        </p:nvGrpSpPr>
        <p:grpSpPr>
          <a:xfrm>
            <a:off x="352894" y="261609"/>
            <a:ext cx="1612721" cy="1191278"/>
            <a:chOff x="1942875" y="4263875"/>
            <a:chExt cx="856600" cy="632750"/>
          </a:xfrm>
        </p:grpSpPr>
        <p:sp>
          <p:nvSpPr>
            <p:cNvPr id="479" name="Google Shape;479;p10"/>
            <p:cNvSpPr/>
            <p:nvPr/>
          </p:nvSpPr>
          <p:spPr>
            <a:xfrm>
              <a:off x="2344375" y="4332125"/>
              <a:ext cx="59800" cy="59225"/>
            </a:xfrm>
            <a:custGeom>
              <a:avLst/>
              <a:gdLst/>
              <a:ahLst/>
              <a:cxnLst/>
              <a:rect l="l" t="t" r="r" b="b"/>
              <a:pathLst>
                <a:path w="2392" h="2369" fill="none" extrusionOk="0">
                  <a:moveTo>
                    <a:pt x="1196" y="2369"/>
                  </a:moveTo>
                  <a:lnTo>
                    <a:pt x="1196" y="2369"/>
                  </a:lnTo>
                  <a:lnTo>
                    <a:pt x="948" y="2346"/>
                  </a:lnTo>
                  <a:lnTo>
                    <a:pt x="745" y="2278"/>
                  </a:lnTo>
                  <a:lnTo>
                    <a:pt x="542" y="2166"/>
                  </a:lnTo>
                  <a:lnTo>
                    <a:pt x="361" y="2030"/>
                  </a:lnTo>
                  <a:lnTo>
                    <a:pt x="203" y="1850"/>
                  </a:lnTo>
                  <a:lnTo>
                    <a:pt x="113" y="1647"/>
                  </a:lnTo>
                  <a:lnTo>
                    <a:pt x="23" y="1421"/>
                  </a:lnTo>
                  <a:lnTo>
                    <a:pt x="0" y="1173"/>
                  </a:lnTo>
                  <a:lnTo>
                    <a:pt x="0" y="1173"/>
                  </a:lnTo>
                  <a:lnTo>
                    <a:pt x="23" y="948"/>
                  </a:lnTo>
                  <a:lnTo>
                    <a:pt x="113" y="722"/>
                  </a:lnTo>
                  <a:lnTo>
                    <a:pt x="203" y="519"/>
                  </a:lnTo>
                  <a:lnTo>
                    <a:pt x="361" y="339"/>
                  </a:lnTo>
                  <a:lnTo>
                    <a:pt x="542" y="203"/>
                  </a:lnTo>
                  <a:lnTo>
                    <a:pt x="745" y="91"/>
                  </a:lnTo>
                  <a:lnTo>
                    <a:pt x="948" y="23"/>
                  </a:lnTo>
                  <a:lnTo>
                    <a:pt x="1196" y="0"/>
                  </a:lnTo>
                  <a:lnTo>
                    <a:pt x="1196" y="0"/>
                  </a:lnTo>
                  <a:lnTo>
                    <a:pt x="1444" y="23"/>
                  </a:lnTo>
                  <a:lnTo>
                    <a:pt x="1669" y="91"/>
                  </a:lnTo>
                  <a:lnTo>
                    <a:pt x="1873" y="203"/>
                  </a:lnTo>
                  <a:lnTo>
                    <a:pt x="2030" y="339"/>
                  </a:lnTo>
                  <a:lnTo>
                    <a:pt x="2188" y="519"/>
                  </a:lnTo>
                  <a:lnTo>
                    <a:pt x="2301" y="722"/>
                  </a:lnTo>
                  <a:lnTo>
                    <a:pt x="2369" y="948"/>
                  </a:lnTo>
                  <a:lnTo>
                    <a:pt x="2391" y="1173"/>
                  </a:lnTo>
                  <a:lnTo>
                    <a:pt x="2391" y="1173"/>
                  </a:lnTo>
                  <a:lnTo>
                    <a:pt x="2369" y="1421"/>
                  </a:lnTo>
                  <a:lnTo>
                    <a:pt x="2301" y="1647"/>
                  </a:lnTo>
                  <a:lnTo>
                    <a:pt x="2188" y="1850"/>
                  </a:lnTo>
                  <a:lnTo>
                    <a:pt x="2030" y="2030"/>
                  </a:lnTo>
                  <a:lnTo>
                    <a:pt x="1873" y="2166"/>
                  </a:lnTo>
                  <a:lnTo>
                    <a:pt x="1669" y="2278"/>
                  </a:lnTo>
                  <a:lnTo>
                    <a:pt x="1444" y="2346"/>
                  </a:lnTo>
                  <a:lnTo>
                    <a:pt x="1196" y="236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0"/>
            <p:cNvSpPr/>
            <p:nvPr/>
          </p:nvSpPr>
          <p:spPr>
            <a:xfrm>
              <a:off x="2300950" y="4289825"/>
              <a:ext cx="146650" cy="131425"/>
            </a:xfrm>
            <a:custGeom>
              <a:avLst/>
              <a:gdLst/>
              <a:ahLst/>
              <a:cxnLst/>
              <a:rect l="l" t="t" r="r" b="b"/>
              <a:pathLst>
                <a:path w="5866" h="5257" fill="none" extrusionOk="0">
                  <a:moveTo>
                    <a:pt x="2933" y="1"/>
                  </a:moveTo>
                  <a:lnTo>
                    <a:pt x="2933" y="1"/>
                  </a:lnTo>
                  <a:lnTo>
                    <a:pt x="2640" y="1"/>
                  </a:lnTo>
                  <a:lnTo>
                    <a:pt x="2346" y="46"/>
                  </a:lnTo>
                  <a:lnTo>
                    <a:pt x="2053" y="136"/>
                  </a:lnTo>
                  <a:lnTo>
                    <a:pt x="1782" y="226"/>
                  </a:lnTo>
                  <a:lnTo>
                    <a:pt x="1534" y="339"/>
                  </a:lnTo>
                  <a:lnTo>
                    <a:pt x="1286" y="497"/>
                  </a:lnTo>
                  <a:lnTo>
                    <a:pt x="1061" y="655"/>
                  </a:lnTo>
                  <a:lnTo>
                    <a:pt x="858" y="858"/>
                  </a:lnTo>
                  <a:lnTo>
                    <a:pt x="677" y="1061"/>
                  </a:lnTo>
                  <a:lnTo>
                    <a:pt x="497" y="1286"/>
                  </a:lnTo>
                  <a:lnTo>
                    <a:pt x="361" y="1534"/>
                  </a:lnTo>
                  <a:lnTo>
                    <a:pt x="226" y="1783"/>
                  </a:lnTo>
                  <a:lnTo>
                    <a:pt x="136" y="2053"/>
                  </a:lnTo>
                  <a:lnTo>
                    <a:pt x="68" y="2346"/>
                  </a:lnTo>
                  <a:lnTo>
                    <a:pt x="23" y="2640"/>
                  </a:lnTo>
                  <a:lnTo>
                    <a:pt x="0" y="2933"/>
                  </a:lnTo>
                  <a:lnTo>
                    <a:pt x="0" y="2933"/>
                  </a:lnTo>
                  <a:lnTo>
                    <a:pt x="23" y="3136"/>
                  </a:lnTo>
                  <a:lnTo>
                    <a:pt x="46" y="3384"/>
                  </a:lnTo>
                  <a:lnTo>
                    <a:pt x="113" y="3655"/>
                  </a:lnTo>
                  <a:lnTo>
                    <a:pt x="203" y="3948"/>
                  </a:lnTo>
                  <a:lnTo>
                    <a:pt x="5211" y="5256"/>
                  </a:lnTo>
                  <a:lnTo>
                    <a:pt x="5211" y="5256"/>
                  </a:lnTo>
                  <a:lnTo>
                    <a:pt x="5482" y="4557"/>
                  </a:lnTo>
                  <a:lnTo>
                    <a:pt x="5685" y="3925"/>
                  </a:lnTo>
                  <a:lnTo>
                    <a:pt x="5752" y="3632"/>
                  </a:lnTo>
                  <a:lnTo>
                    <a:pt x="5820" y="3361"/>
                  </a:lnTo>
                  <a:lnTo>
                    <a:pt x="5865" y="3136"/>
                  </a:lnTo>
                  <a:lnTo>
                    <a:pt x="5865" y="2933"/>
                  </a:lnTo>
                  <a:lnTo>
                    <a:pt x="5865" y="2933"/>
                  </a:lnTo>
                  <a:lnTo>
                    <a:pt x="5865" y="2640"/>
                  </a:lnTo>
                  <a:lnTo>
                    <a:pt x="5820" y="2346"/>
                  </a:lnTo>
                  <a:lnTo>
                    <a:pt x="5730" y="2053"/>
                  </a:lnTo>
                  <a:lnTo>
                    <a:pt x="5640" y="1783"/>
                  </a:lnTo>
                  <a:lnTo>
                    <a:pt x="5527" y="1534"/>
                  </a:lnTo>
                  <a:lnTo>
                    <a:pt x="5369" y="1286"/>
                  </a:lnTo>
                  <a:lnTo>
                    <a:pt x="5211" y="1061"/>
                  </a:lnTo>
                  <a:lnTo>
                    <a:pt x="5008" y="858"/>
                  </a:lnTo>
                  <a:lnTo>
                    <a:pt x="4805" y="655"/>
                  </a:lnTo>
                  <a:lnTo>
                    <a:pt x="4579" y="497"/>
                  </a:lnTo>
                  <a:lnTo>
                    <a:pt x="4331" y="339"/>
                  </a:lnTo>
                  <a:lnTo>
                    <a:pt x="4083" y="226"/>
                  </a:lnTo>
                  <a:lnTo>
                    <a:pt x="3813" y="136"/>
                  </a:lnTo>
                  <a:lnTo>
                    <a:pt x="3519" y="46"/>
                  </a:lnTo>
                  <a:lnTo>
                    <a:pt x="3226" y="1"/>
                  </a:lnTo>
                  <a:lnTo>
                    <a:pt x="293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0"/>
            <p:cNvSpPr/>
            <p:nvPr/>
          </p:nvSpPr>
          <p:spPr>
            <a:xfrm>
              <a:off x="1942875" y="4277425"/>
              <a:ext cx="856600" cy="619200"/>
            </a:xfrm>
            <a:custGeom>
              <a:avLst/>
              <a:gdLst/>
              <a:ahLst/>
              <a:cxnLst/>
              <a:rect l="l" t="t" r="r" b="b"/>
              <a:pathLst>
                <a:path w="34264" h="24768" extrusionOk="0">
                  <a:moveTo>
                    <a:pt x="27226" y="0"/>
                  </a:moveTo>
                  <a:lnTo>
                    <a:pt x="20752" y="6068"/>
                  </a:lnTo>
                  <a:lnTo>
                    <a:pt x="10805" y="3474"/>
                  </a:lnTo>
                  <a:lnTo>
                    <a:pt x="0" y="6790"/>
                  </a:lnTo>
                  <a:lnTo>
                    <a:pt x="6203" y="24767"/>
                  </a:lnTo>
                  <a:lnTo>
                    <a:pt x="17143" y="20955"/>
                  </a:lnTo>
                  <a:lnTo>
                    <a:pt x="27812" y="22940"/>
                  </a:lnTo>
                  <a:lnTo>
                    <a:pt x="34263" y="15226"/>
                  </a:lnTo>
                  <a:lnTo>
                    <a:pt x="27226" y="0"/>
                  </a:lnTo>
                  <a:close/>
                </a:path>
              </a:pathLst>
            </a:custGeom>
            <a:solidFill>
              <a:schemeClr val="lt1"/>
            </a:solidFill>
            <a:ln>
              <a:noFill/>
            </a:ln>
            <a:effectLst>
              <a:outerShdw dist="38100" dir="552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0"/>
            <p:cNvSpPr/>
            <p:nvPr/>
          </p:nvSpPr>
          <p:spPr>
            <a:xfrm>
              <a:off x="1942875" y="4277425"/>
              <a:ext cx="856600" cy="619200"/>
            </a:xfrm>
            <a:custGeom>
              <a:avLst/>
              <a:gdLst/>
              <a:ahLst/>
              <a:cxnLst/>
              <a:rect l="l" t="t" r="r" b="b"/>
              <a:pathLst>
                <a:path w="34264" h="24768" fill="none" extrusionOk="0">
                  <a:moveTo>
                    <a:pt x="0" y="6790"/>
                  </a:moveTo>
                  <a:lnTo>
                    <a:pt x="10805" y="3474"/>
                  </a:lnTo>
                  <a:lnTo>
                    <a:pt x="20752" y="6068"/>
                  </a:lnTo>
                  <a:lnTo>
                    <a:pt x="27226" y="0"/>
                  </a:lnTo>
                  <a:lnTo>
                    <a:pt x="34263" y="15226"/>
                  </a:lnTo>
                  <a:lnTo>
                    <a:pt x="27812" y="22940"/>
                  </a:lnTo>
                  <a:lnTo>
                    <a:pt x="17143" y="20955"/>
                  </a:lnTo>
                  <a:lnTo>
                    <a:pt x="6203" y="24767"/>
                  </a:lnTo>
                  <a:lnTo>
                    <a:pt x="0" y="679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0"/>
            <p:cNvSpPr/>
            <p:nvPr/>
          </p:nvSpPr>
          <p:spPr>
            <a:xfrm>
              <a:off x="1975000" y="4319725"/>
              <a:ext cx="795150" cy="545325"/>
            </a:xfrm>
            <a:custGeom>
              <a:avLst/>
              <a:gdLst/>
              <a:ahLst/>
              <a:cxnLst/>
              <a:rect l="l" t="t" r="r" b="b"/>
              <a:pathLst>
                <a:path w="31806" h="21813" extrusionOk="0">
                  <a:moveTo>
                    <a:pt x="25602" y="0"/>
                  </a:moveTo>
                  <a:lnTo>
                    <a:pt x="19738" y="5504"/>
                  </a:lnTo>
                  <a:lnTo>
                    <a:pt x="9542" y="2820"/>
                  </a:lnTo>
                  <a:lnTo>
                    <a:pt x="1" y="5752"/>
                  </a:lnTo>
                  <a:lnTo>
                    <a:pt x="5550" y="21812"/>
                  </a:lnTo>
                  <a:lnTo>
                    <a:pt x="15768" y="18226"/>
                  </a:lnTo>
                  <a:lnTo>
                    <a:pt x="26121" y="20143"/>
                  </a:lnTo>
                  <a:lnTo>
                    <a:pt x="31805" y="13376"/>
                  </a:lnTo>
                  <a:lnTo>
                    <a:pt x="2560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0"/>
            <p:cNvSpPr/>
            <p:nvPr/>
          </p:nvSpPr>
          <p:spPr>
            <a:xfrm>
              <a:off x="1975000" y="4319725"/>
              <a:ext cx="795150" cy="545325"/>
            </a:xfrm>
            <a:custGeom>
              <a:avLst/>
              <a:gdLst/>
              <a:ahLst/>
              <a:cxnLst/>
              <a:rect l="l" t="t" r="r" b="b"/>
              <a:pathLst>
                <a:path w="31806" h="21813" fill="none" extrusionOk="0">
                  <a:moveTo>
                    <a:pt x="1" y="5752"/>
                  </a:moveTo>
                  <a:lnTo>
                    <a:pt x="9542" y="2820"/>
                  </a:lnTo>
                  <a:lnTo>
                    <a:pt x="19738" y="5504"/>
                  </a:lnTo>
                  <a:lnTo>
                    <a:pt x="25602" y="0"/>
                  </a:lnTo>
                  <a:lnTo>
                    <a:pt x="31805" y="13376"/>
                  </a:lnTo>
                  <a:lnTo>
                    <a:pt x="26121" y="20143"/>
                  </a:lnTo>
                  <a:lnTo>
                    <a:pt x="15768" y="18226"/>
                  </a:lnTo>
                  <a:lnTo>
                    <a:pt x="5550" y="21812"/>
                  </a:lnTo>
                  <a:lnTo>
                    <a:pt x="1" y="575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0"/>
            <p:cNvSpPr/>
            <p:nvPr/>
          </p:nvSpPr>
          <p:spPr>
            <a:xfrm>
              <a:off x="2432350" y="4649600"/>
              <a:ext cx="82900" cy="44575"/>
            </a:xfrm>
            <a:custGeom>
              <a:avLst/>
              <a:gdLst/>
              <a:ahLst/>
              <a:cxnLst/>
              <a:rect l="l" t="t" r="r" b="b"/>
              <a:pathLst>
                <a:path w="3316" h="1783" extrusionOk="0">
                  <a:moveTo>
                    <a:pt x="2346" y="1"/>
                  </a:move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lnTo>
                    <a:pt x="2797" y="768"/>
                  </a:lnTo>
                  <a:lnTo>
                    <a:pt x="3000" y="632"/>
                  </a:lnTo>
                  <a:lnTo>
                    <a:pt x="3068" y="565"/>
                  </a:lnTo>
                  <a:lnTo>
                    <a:pt x="3068" y="542"/>
                  </a:lnTo>
                  <a:lnTo>
                    <a:pt x="2707" y="249"/>
                  </a:lnTo>
                  <a:lnTo>
                    <a:pt x="2346" y="1"/>
                  </a:lnTo>
                  <a:close/>
                </a:path>
              </a:pathLst>
            </a:custGeom>
            <a:solidFill>
              <a:srgbClr val="FFFC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0"/>
            <p:cNvSpPr/>
            <p:nvPr/>
          </p:nvSpPr>
          <p:spPr>
            <a:xfrm>
              <a:off x="2432350" y="4649600"/>
              <a:ext cx="82900" cy="44575"/>
            </a:xfrm>
            <a:custGeom>
              <a:avLst/>
              <a:gdLst/>
              <a:ahLst/>
              <a:cxnLst/>
              <a:rect l="l" t="t" r="r" b="b"/>
              <a:pathLst>
                <a:path w="3316" h="1783" fill="none" extrusionOk="0">
                  <a:moveTo>
                    <a:pt x="2504" y="971"/>
                  </a:moveTo>
                  <a:lnTo>
                    <a:pt x="2504" y="971"/>
                  </a:lnTo>
                  <a:lnTo>
                    <a:pt x="2797" y="768"/>
                  </a:lnTo>
                  <a:lnTo>
                    <a:pt x="3000" y="632"/>
                  </a:lnTo>
                  <a:lnTo>
                    <a:pt x="3068" y="565"/>
                  </a:lnTo>
                  <a:lnTo>
                    <a:pt x="3068" y="542"/>
                  </a:lnTo>
                  <a:lnTo>
                    <a:pt x="3068" y="542"/>
                  </a:lnTo>
                  <a:lnTo>
                    <a:pt x="2707" y="249"/>
                  </a:lnTo>
                  <a:lnTo>
                    <a:pt x="2346" y="1"/>
                  </a:ln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0"/>
            <p:cNvSpPr/>
            <p:nvPr/>
          </p:nvSpPr>
          <p:spPr>
            <a:xfrm>
              <a:off x="2263175" y="4491150"/>
              <a:ext cx="218250" cy="222775"/>
            </a:xfrm>
            <a:custGeom>
              <a:avLst/>
              <a:gdLst/>
              <a:ahLst/>
              <a:cxnLst/>
              <a:rect l="l" t="t" r="r" b="b"/>
              <a:pathLst>
                <a:path w="8730" h="8911" extrusionOk="0">
                  <a:moveTo>
                    <a:pt x="4286" y="0"/>
                  </a:moveTo>
                  <a:lnTo>
                    <a:pt x="4105" y="45"/>
                  </a:lnTo>
                  <a:lnTo>
                    <a:pt x="3925" y="90"/>
                  </a:lnTo>
                  <a:lnTo>
                    <a:pt x="3767" y="181"/>
                  </a:lnTo>
                  <a:lnTo>
                    <a:pt x="2865" y="812"/>
                  </a:lnTo>
                  <a:lnTo>
                    <a:pt x="2662" y="925"/>
                  </a:lnTo>
                  <a:lnTo>
                    <a:pt x="2459" y="993"/>
                  </a:lnTo>
                  <a:lnTo>
                    <a:pt x="970" y="1286"/>
                  </a:lnTo>
                  <a:lnTo>
                    <a:pt x="790" y="1354"/>
                  </a:lnTo>
                  <a:lnTo>
                    <a:pt x="609" y="1444"/>
                  </a:lnTo>
                  <a:lnTo>
                    <a:pt x="474" y="1557"/>
                  </a:lnTo>
                  <a:lnTo>
                    <a:pt x="361" y="1692"/>
                  </a:lnTo>
                  <a:lnTo>
                    <a:pt x="68" y="2233"/>
                  </a:lnTo>
                  <a:lnTo>
                    <a:pt x="23" y="2324"/>
                  </a:lnTo>
                  <a:lnTo>
                    <a:pt x="0" y="2414"/>
                  </a:lnTo>
                  <a:lnTo>
                    <a:pt x="0" y="2527"/>
                  </a:lnTo>
                  <a:lnTo>
                    <a:pt x="0" y="2617"/>
                  </a:lnTo>
                  <a:lnTo>
                    <a:pt x="45" y="2707"/>
                  </a:lnTo>
                  <a:lnTo>
                    <a:pt x="90" y="2797"/>
                  </a:lnTo>
                  <a:lnTo>
                    <a:pt x="158" y="2887"/>
                  </a:lnTo>
                  <a:lnTo>
                    <a:pt x="248" y="2955"/>
                  </a:lnTo>
                  <a:lnTo>
                    <a:pt x="722" y="3384"/>
                  </a:lnTo>
                  <a:lnTo>
                    <a:pt x="902" y="3519"/>
                  </a:lnTo>
                  <a:lnTo>
                    <a:pt x="1692" y="3948"/>
                  </a:lnTo>
                  <a:lnTo>
                    <a:pt x="2504" y="3609"/>
                  </a:lnTo>
                  <a:lnTo>
                    <a:pt x="2684" y="4128"/>
                  </a:lnTo>
                  <a:lnTo>
                    <a:pt x="2481" y="4805"/>
                  </a:lnTo>
                  <a:lnTo>
                    <a:pt x="1557" y="4489"/>
                  </a:lnTo>
                  <a:lnTo>
                    <a:pt x="790" y="4940"/>
                  </a:lnTo>
                  <a:lnTo>
                    <a:pt x="654" y="5008"/>
                  </a:lnTo>
                  <a:lnTo>
                    <a:pt x="90" y="5481"/>
                  </a:lnTo>
                  <a:lnTo>
                    <a:pt x="542" y="6361"/>
                  </a:lnTo>
                  <a:lnTo>
                    <a:pt x="654" y="6519"/>
                  </a:lnTo>
                  <a:lnTo>
                    <a:pt x="790" y="6632"/>
                  </a:lnTo>
                  <a:lnTo>
                    <a:pt x="970" y="6745"/>
                  </a:lnTo>
                  <a:lnTo>
                    <a:pt x="1173" y="6835"/>
                  </a:lnTo>
                  <a:lnTo>
                    <a:pt x="1354" y="6903"/>
                  </a:lnTo>
                  <a:lnTo>
                    <a:pt x="1557" y="6948"/>
                  </a:lnTo>
                  <a:lnTo>
                    <a:pt x="1782" y="6970"/>
                  </a:lnTo>
                  <a:lnTo>
                    <a:pt x="1985" y="6970"/>
                  </a:lnTo>
                  <a:lnTo>
                    <a:pt x="2188" y="6948"/>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466" y="8166"/>
                  </a:lnTo>
                  <a:lnTo>
                    <a:pt x="4579" y="8256"/>
                  </a:lnTo>
                  <a:lnTo>
                    <a:pt x="5459" y="8910"/>
                  </a:lnTo>
                  <a:lnTo>
                    <a:pt x="6045" y="8842"/>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lnTo>
                    <a:pt x="7015" y="4128"/>
                  </a:lnTo>
                  <a:lnTo>
                    <a:pt x="7602" y="4421"/>
                  </a:lnTo>
                  <a:lnTo>
                    <a:pt x="7827" y="5008"/>
                  </a:lnTo>
                  <a:lnTo>
                    <a:pt x="8684" y="5301"/>
                  </a:lnTo>
                  <a:lnTo>
                    <a:pt x="8730" y="4985"/>
                  </a:lnTo>
                  <a:lnTo>
                    <a:pt x="8730" y="4963"/>
                  </a:lnTo>
                  <a:lnTo>
                    <a:pt x="8075" y="4737"/>
                  </a:lnTo>
                  <a:lnTo>
                    <a:pt x="8256" y="3542"/>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218" y="1196"/>
                  </a:lnTo>
                  <a:lnTo>
                    <a:pt x="7534" y="609"/>
                  </a:lnTo>
                  <a:lnTo>
                    <a:pt x="6902" y="23"/>
                  </a:lnTo>
                  <a:lnTo>
                    <a:pt x="451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0"/>
            <p:cNvSpPr/>
            <p:nvPr/>
          </p:nvSpPr>
          <p:spPr>
            <a:xfrm>
              <a:off x="2263175" y="4491150"/>
              <a:ext cx="218250" cy="222775"/>
            </a:xfrm>
            <a:custGeom>
              <a:avLst/>
              <a:gdLst/>
              <a:ahLst/>
              <a:cxnLst/>
              <a:rect l="l" t="t" r="r" b="b"/>
              <a:pathLst>
                <a:path w="8730" h="8911" fill="none" extrusionOk="0">
                  <a:moveTo>
                    <a:pt x="6203" y="3880"/>
                  </a:moveTo>
                  <a:lnTo>
                    <a:pt x="6203" y="3880"/>
                  </a:lnTo>
                  <a:lnTo>
                    <a:pt x="7015" y="4128"/>
                  </a:lnTo>
                  <a:lnTo>
                    <a:pt x="7602" y="4421"/>
                  </a:lnTo>
                  <a:lnTo>
                    <a:pt x="7827" y="5008"/>
                  </a:lnTo>
                  <a:lnTo>
                    <a:pt x="7827" y="5008"/>
                  </a:lnTo>
                  <a:lnTo>
                    <a:pt x="7827" y="5008"/>
                  </a:lnTo>
                  <a:lnTo>
                    <a:pt x="8684" y="5301"/>
                  </a:lnTo>
                  <a:lnTo>
                    <a:pt x="8730" y="4985"/>
                  </a:lnTo>
                  <a:lnTo>
                    <a:pt x="8730" y="4963"/>
                  </a:lnTo>
                  <a:lnTo>
                    <a:pt x="8730" y="4963"/>
                  </a:lnTo>
                  <a:lnTo>
                    <a:pt x="8075" y="4737"/>
                  </a:lnTo>
                  <a:lnTo>
                    <a:pt x="8256" y="3542"/>
                  </a:lnTo>
                  <a:lnTo>
                    <a:pt x="8256" y="3542"/>
                  </a:lnTo>
                  <a:lnTo>
                    <a:pt x="8256" y="3542"/>
                  </a:lnTo>
                  <a:lnTo>
                    <a:pt x="7760" y="3203"/>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985" y="1963"/>
                  </a:lnTo>
                  <a:lnTo>
                    <a:pt x="7218" y="1196"/>
                  </a:lnTo>
                  <a:lnTo>
                    <a:pt x="7534" y="609"/>
                  </a:lnTo>
                  <a:lnTo>
                    <a:pt x="7534" y="609"/>
                  </a:lnTo>
                  <a:lnTo>
                    <a:pt x="7534" y="609"/>
                  </a:lnTo>
                  <a:lnTo>
                    <a:pt x="6902" y="23"/>
                  </a:lnTo>
                  <a:lnTo>
                    <a:pt x="4511" y="0"/>
                  </a:lnTo>
                  <a:lnTo>
                    <a:pt x="4511" y="0"/>
                  </a:lnTo>
                  <a:lnTo>
                    <a:pt x="4286" y="0"/>
                  </a:lnTo>
                  <a:lnTo>
                    <a:pt x="4105" y="45"/>
                  </a:lnTo>
                  <a:lnTo>
                    <a:pt x="3925" y="90"/>
                  </a:lnTo>
                  <a:lnTo>
                    <a:pt x="3767" y="181"/>
                  </a:lnTo>
                  <a:lnTo>
                    <a:pt x="2865" y="812"/>
                  </a:lnTo>
                  <a:lnTo>
                    <a:pt x="2865" y="812"/>
                  </a:lnTo>
                  <a:lnTo>
                    <a:pt x="2662" y="925"/>
                  </a:lnTo>
                  <a:lnTo>
                    <a:pt x="2459" y="993"/>
                  </a:lnTo>
                  <a:lnTo>
                    <a:pt x="970" y="1286"/>
                  </a:lnTo>
                  <a:lnTo>
                    <a:pt x="970" y="1286"/>
                  </a:lnTo>
                  <a:lnTo>
                    <a:pt x="790" y="1354"/>
                  </a:lnTo>
                  <a:lnTo>
                    <a:pt x="609" y="1444"/>
                  </a:lnTo>
                  <a:lnTo>
                    <a:pt x="474" y="1557"/>
                  </a:lnTo>
                  <a:lnTo>
                    <a:pt x="361" y="1692"/>
                  </a:lnTo>
                  <a:lnTo>
                    <a:pt x="68" y="2233"/>
                  </a:lnTo>
                  <a:lnTo>
                    <a:pt x="68" y="2233"/>
                  </a:lnTo>
                  <a:lnTo>
                    <a:pt x="23" y="2324"/>
                  </a:lnTo>
                  <a:lnTo>
                    <a:pt x="0" y="2414"/>
                  </a:lnTo>
                  <a:lnTo>
                    <a:pt x="0" y="2527"/>
                  </a:lnTo>
                  <a:lnTo>
                    <a:pt x="0" y="2617"/>
                  </a:lnTo>
                  <a:lnTo>
                    <a:pt x="45" y="2707"/>
                  </a:lnTo>
                  <a:lnTo>
                    <a:pt x="90" y="2797"/>
                  </a:lnTo>
                  <a:lnTo>
                    <a:pt x="158" y="2887"/>
                  </a:lnTo>
                  <a:lnTo>
                    <a:pt x="248" y="2955"/>
                  </a:lnTo>
                  <a:lnTo>
                    <a:pt x="722" y="3384"/>
                  </a:lnTo>
                  <a:lnTo>
                    <a:pt x="722" y="3384"/>
                  </a:lnTo>
                  <a:lnTo>
                    <a:pt x="902" y="3519"/>
                  </a:lnTo>
                  <a:lnTo>
                    <a:pt x="1692" y="3948"/>
                  </a:lnTo>
                  <a:lnTo>
                    <a:pt x="2504" y="3609"/>
                  </a:lnTo>
                  <a:lnTo>
                    <a:pt x="2684" y="4128"/>
                  </a:lnTo>
                  <a:lnTo>
                    <a:pt x="2481" y="4805"/>
                  </a:lnTo>
                  <a:lnTo>
                    <a:pt x="1557" y="4489"/>
                  </a:lnTo>
                  <a:lnTo>
                    <a:pt x="790" y="4940"/>
                  </a:lnTo>
                  <a:lnTo>
                    <a:pt x="790" y="4940"/>
                  </a:lnTo>
                  <a:lnTo>
                    <a:pt x="654" y="5008"/>
                  </a:lnTo>
                  <a:lnTo>
                    <a:pt x="90" y="5481"/>
                  </a:lnTo>
                  <a:lnTo>
                    <a:pt x="542" y="6361"/>
                  </a:lnTo>
                  <a:lnTo>
                    <a:pt x="542" y="6361"/>
                  </a:lnTo>
                  <a:lnTo>
                    <a:pt x="654" y="6519"/>
                  </a:lnTo>
                  <a:lnTo>
                    <a:pt x="790" y="6632"/>
                  </a:lnTo>
                  <a:lnTo>
                    <a:pt x="970" y="6745"/>
                  </a:lnTo>
                  <a:lnTo>
                    <a:pt x="1173" y="6835"/>
                  </a:lnTo>
                  <a:lnTo>
                    <a:pt x="1354" y="6903"/>
                  </a:lnTo>
                  <a:lnTo>
                    <a:pt x="1354" y="6903"/>
                  </a:lnTo>
                  <a:lnTo>
                    <a:pt x="1557" y="6948"/>
                  </a:lnTo>
                  <a:lnTo>
                    <a:pt x="1782" y="6970"/>
                  </a:lnTo>
                  <a:lnTo>
                    <a:pt x="1985" y="6970"/>
                  </a:lnTo>
                  <a:lnTo>
                    <a:pt x="2188" y="6948"/>
                  </a:lnTo>
                  <a:lnTo>
                    <a:pt x="2459" y="6903"/>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376" y="8053"/>
                  </a:lnTo>
                  <a:lnTo>
                    <a:pt x="4466" y="8166"/>
                  </a:lnTo>
                  <a:lnTo>
                    <a:pt x="4579" y="8256"/>
                  </a:lnTo>
                  <a:lnTo>
                    <a:pt x="5459" y="8910"/>
                  </a:lnTo>
                  <a:lnTo>
                    <a:pt x="6045" y="8842"/>
                  </a:lnTo>
                  <a:lnTo>
                    <a:pt x="6068" y="6903"/>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0"/>
            <p:cNvSpPr/>
            <p:nvPr/>
          </p:nvSpPr>
          <p:spPr>
            <a:xfrm>
              <a:off x="2053400" y="4517075"/>
              <a:ext cx="225575" cy="217700"/>
            </a:xfrm>
            <a:custGeom>
              <a:avLst/>
              <a:gdLst/>
              <a:ahLst/>
              <a:cxnLst/>
              <a:rect l="l" t="t" r="r" b="b"/>
              <a:pathLst>
                <a:path w="9023" h="8708" extrusionOk="0">
                  <a:moveTo>
                    <a:pt x="3316" y="1"/>
                  </a:moveTo>
                  <a:lnTo>
                    <a:pt x="2955" y="520"/>
                  </a:lnTo>
                  <a:lnTo>
                    <a:pt x="2887" y="610"/>
                  </a:lnTo>
                  <a:lnTo>
                    <a:pt x="3000" y="700"/>
                  </a:lnTo>
                  <a:lnTo>
                    <a:pt x="3203" y="813"/>
                  </a:lnTo>
                  <a:lnTo>
                    <a:pt x="3519" y="1038"/>
                  </a:lnTo>
                  <a:lnTo>
                    <a:pt x="3654" y="1399"/>
                  </a:lnTo>
                  <a:lnTo>
                    <a:pt x="2730" y="1647"/>
                  </a:lnTo>
                  <a:lnTo>
                    <a:pt x="1850" y="1467"/>
                  </a:lnTo>
                  <a:lnTo>
                    <a:pt x="1692" y="1444"/>
                  </a:lnTo>
                  <a:lnTo>
                    <a:pt x="1376" y="1444"/>
                  </a:lnTo>
                  <a:lnTo>
                    <a:pt x="1218" y="1467"/>
                  </a:lnTo>
                  <a:lnTo>
                    <a:pt x="1083" y="1512"/>
                  </a:lnTo>
                  <a:lnTo>
                    <a:pt x="948" y="1557"/>
                  </a:lnTo>
                  <a:lnTo>
                    <a:pt x="835" y="1625"/>
                  </a:lnTo>
                  <a:lnTo>
                    <a:pt x="722" y="1693"/>
                  </a:lnTo>
                  <a:lnTo>
                    <a:pt x="0" y="2369"/>
                  </a:lnTo>
                  <a:lnTo>
                    <a:pt x="519" y="2550"/>
                  </a:lnTo>
                  <a:lnTo>
                    <a:pt x="1579" y="2031"/>
                  </a:lnTo>
                  <a:lnTo>
                    <a:pt x="2188" y="2369"/>
                  </a:lnTo>
                  <a:lnTo>
                    <a:pt x="2233" y="3226"/>
                  </a:lnTo>
                  <a:lnTo>
                    <a:pt x="2256" y="3339"/>
                  </a:lnTo>
                  <a:lnTo>
                    <a:pt x="2301" y="3429"/>
                  </a:lnTo>
                  <a:lnTo>
                    <a:pt x="2369" y="3520"/>
                  </a:lnTo>
                  <a:lnTo>
                    <a:pt x="2436" y="3632"/>
                  </a:lnTo>
                  <a:lnTo>
                    <a:pt x="2527" y="3700"/>
                  </a:lnTo>
                  <a:lnTo>
                    <a:pt x="2639" y="3790"/>
                  </a:lnTo>
                  <a:lnTo>
                    <a:pt x="2775" y="3858"/>
                  </a:lnTo>
                  <a:lnTo>
                    <a:pt x="2910" y="3903"/>
                  </a:lnTo>
                  <a:lnTo>
                    <a:pt x="3000" y="3948"/>
                  </a:lnTo>
                  <a:lnTo>
                    <a:pt x="3248" y="4061"/>
                  </a:lnTo>
                  <a:lnTo>
                    <a:pt x="3361" y="4129"/>
                  </a:lnTo>
                  <a:lnTo>
                    <a:pt x="3451" y="4196"/>
                  </a:lnTo>
                  <a:lnTo>
                    <a:pt x="3542" y="4287"/>
                  </a:lnTo>
                  <a:lnTo>
                    <a:pt x="3609" y="4377"/>
                  </a:lnTo>
                  <a:lnTo>
                    <a:pt x="3654" y="4467"/>
                  </a:lnTo>
                  <a:lnTo>
                    <a:pt x="3677" y="4557"/>
                  </a:lnTo>
                  <a:lnTo>
                    <a:pt x="3767" y="4963"/>
                  </a:lnTo>
                  <a:lnTo>
                    <a:pt x="3790" y="5076"/>
                  </a:lnTo>
                  <a:lnTo>
                    <a:pt x="3857" y="5189"/>
                  </a:lnTo>
                  <a:lnTo>
                    <a:pt x="3948" y="5302"/>
                  </a:lnTo>
                  <a:lnTo>
                    <a:pt x="4060" y="5392"/>
                  </a:lnTo>
                  <a:lnTo>
                    <a:pt x="4692" y="5843"/>
                  </a:lnTo>
                  <a:lnTo>
                    <a:pt x="4918" y="6475"/>
                  </a:lnTo>
                  <a:lnTo>
                    <a:pt x="5978" y="6655"/>
                  </a:lnTo>
                  <a:lnTo>
                    <a:pt x="6339" y="7647"/>
                  </a:lnTo>
                  <a:lnTo>
                    <a:pt x="6384" y="7738"/>
                  </a:lnTo>
                  <a:lnTo>
                    <a:pt x="6429" y="7805"/>
                  </a:lnTo>
                  <a:lnTo>
                    <a:pt x="6587" y="7963"/>
                  </a:lnTo>
                  <a:lnTo>
                    <a:pt x="6790" y="8099"/>
                  </a:lnTo>
                  <a:lnTo>
                    <a:pt x="7038" y="8211"/>
                  </a:lnTo>
                  <a:lnTo>
                    <a:pt x="8684" y="8708"/>
                  </a:lnTo>
                  <a:lnTo>
                    <a:pt x="9023" y="8482"/>
                  </a:lnTo>
                  <a:lnTo>
                    <a:pt x="8391" y="8053"/>
                  </a:lnTo>
                  <a:lnTo>
                    <a:pt x="8166" y="7354"/>
                  </a:lnTo>
                  <a:lnTo>
                    <a:pt x="8143" y="7264"/>
                  </a:lnTo>
                  <a:lnTo>
                    <a:pt x="8143" y="7196"/>
                  </a:lnTo>
                  <a:lnTo>
                    <a:pt x="8143" y="7106"/>
                  </a:lnTo>
                  <a:lnTo>
                    <a:pt x="8166" y="7016"/>
                  </a:lnTo>
                  <a:lnTo>
                    <a:pt x="8211" y="6948"/>
                  </a:lnTo>
                  <a:lnTo>
                    <a:pt x="8256" y="6881"/>
                  </a:lnTo>
                  <a:lnTo>
                    <a:pt x="8414" y="6745"/>
                  </a:lnTo>
                  <a:lnTo>
                    <a:pt x="8572" y="6632"/>
                  </a:lnTo>
                  <a:lnTo>
                    <a:pt x="8662" y="6542"/>
                  </a:lnTo>
                  <a:lnTo>
                    <a:pt x="8752" y="6452"/>
                  </a:lnTo>
                  <a:lnTo>
                    <a:pt x="8797" y="6339"/>
                  </a:lnTo>
                  <a:lnTo>
                    <a:pt x="8820" y="6226"/>
                  </a:lnTo>
                  <a:lnTo>
                    <a:pt x="8820" y="6114"/>
                  </a:lnTo>
                  <a:lnTo>
                    <a:pt x="8797" y="6001"/>
                  </a:lnTo>
                  <a:lnTo>
                    <a:pt x="8752" y="5888"/>
                  </a:lnTo>
                  <a:lnTo>
                    <a:pt x="8662" y="5775"/>
                  </a:lnTo>
                  <a:lnTo>
                    <a:pt x="8504" y="5640"/>
                  </a:lnTo>
                  <a:lnTo>
                    <a:pt x="8301" y="5505"/>
                  </a:lnTo>
                  <a:lnTo>
                    <a:pt x="8075" y="5437"/>
                  </a:lnTo>
                  <a:lnTo>
                    <a:pt x="7827" y="5369"/>
                  </a:lnTo>
                  <a:lnTo>
                    <a:pt x="5617" y="5099"/>
                  </a:lnTo>
                  <a:lnTo>
                    <a:pt x="5188" y="5437"/>
                  </a:lnTo>
                  <a:lnTo>
                    <a:pt x="4557" y="5099"/>
                  </a:lnTo>
                  <a:lnTo>
                    <a:pt x="4624" y="4557"/>
                  </a:lnTo>
                  <a:lnTo>
                    <a:pt x="5369" y="4467"/>
                  </a:lnTo>
                  <a:lnTo>
                    <a:pt x="5572" y="4399"/>
                  </a:lnTo>
                  <a:lnTo>
                    <a:pt x="5752" y="4332"/>
                  </a:lnTo>
                  <a:lnTo>
                    <a:pt x="5887" y="4241"/>
                  </a:lnTo>
                  <a:lnTo>
                    <a:pt x="6023" y="4106"/>
                  </a:lnTo>
                  <a:lnTo>
                    <a:pt x="6587" y="3339"/>
                  </a:lnTo>
                  <a:lnTo>
                    <a:pt x="7376" y="3339"/>
                  </a:lnTo>
                  <a:lnTo>
                    <a:pt x="7963" y="3001"/>
                  </a:lnTo>
                  <a:lnTo>
                    <a:pt x="7850" y="2866"/>
                  </a:lnTo>
                  <a:lnTo>
                    <a:pt x="7489" y="2392"/>
                  </a:lnTo>
                  <a:lnTo>
                    <a:pt x="6745" y="2166"/>
                  </a:lnTo>
                  <a:lnTo>
                    <a:pt x="6925" y="1715"/>
                  </a:lnTo>
                  <a:lnTo>
                    <a:pt x="6722" y="1467"/>
                  </a:lnTo>
                  <a:lnTo>
                    <a:pt x="5730" y="1422"/>
                  </a:lnTo>
                  <a:lnTo>
                    <a:pt x="5481" y="2031"/>
                  </a:lnTo>
                  <a:lnTo>
                    <a:pt x="4511" y="1535"/>
                  </a:lnTo>
                  <a:lnTo>
                    <a:pt x="4376" y="1377"/>
                  </a:lnTo>
                  <a:lnTo>
                    <a:pt x="4331" y="1287"/>
                  </a:lnTo>
                  <a:lnTo>
                    <a:pt x="4782" y="948"/>
                  </a:lnTo>
                  <a:lnTo>
                    <a:pt x="5842" y="587"/>
                  </a:lnTo>
                  <a:lnTo>
                    <a:pt x="6857" y="993"/>
                  </a:lnTo>
                  <a:lnTo>
                    <a:pt x="7173" y="723"/>
                  </a:lnTo>
                  <a:lnTo>
                    <a:pt x="6812" y="384"/>
                  </a:lnTo>
                  <a:lnTo>
                    <a:pt x="6496" y="91"/>
                  </a:lnTo>
                  <a:lnTo>
                    <a:pt x="331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0"/>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rgbClr val="FFFC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0"/>
            <p:cNvSpPr/>
            <p:nvPr/>
          </p:nvSpPr>
          <p:spPr>
            <a:xfrm>
              <a:off x="2444750" y="4649600"/>
              <a:ext cx="70500" cy="44575"/>
            </a:xfrm>
            <a:custGeom>
              <a:avLst/>
              <a:gdLst/>
              <a:ahLst/>
              <a:cxnLst/>
              <a:rect l="l" t="t" r="r" b="b"/>
              <a:pathLst>
                <a:path w="2820" h="1783" fill="none" extrusionOk="0">
                  <a:moveTo>
                    <a:pt x="2008" y="971"/>
                  </a:moveTo>
                  <a:lnTo>
                    <a:pt x="2008" y="971"/>
                  </a:lnTo>
                  <a:lnTo>
                    <a:pt x="2324" y="768"/>
                  </a:lnTo>
                  <a:lnTo>
                    <a:pt x="2504" y="632"/>
                  </a:lnTo>
                  <a:lnTo>
                    <a:pt x="2572" y="565"/>
                  </a:lnTo>
                  <a:lnTo>
                    <a:pt x="2572" y="542"/>
                  </a:lnTo>
                  <a:lnTo>
                    <a:pt x="2572" y="542"/>
                  </a:lnTo>
                  <a:lnTo>
                    <a:pt x="2211" y="249"/>
                  </a:lnTo>
                  <a:lnTo>
                    <a:pt x="1850" y="1"/>
                  </a:ln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0"/>
            <p:cNvSpPr/>
            <p:nvPr/>
          </p:nvSpPr>
          <p:spPr>
            <a:xfrm>
              <a:off x="2212975" y="4364275"/>
              <a:ext cx="425225" cy="486675"/>
            </a:xfrm>
            <a:custGeom>
              <a:avLst/>
              <a:gdLst/>
              <a:ahLst/>
              <a:cxnLst/>
              <a:rect l="l" t="t" r="r" b="b"/>
              <a:pathLst>
                <a:path w="17009" h="19467" extrusionOk="0">
                  <a:moveTo>
                    <a:pt x="1" y="0"/>
                  </a:moveTo>
                  <a:lnTo>
                    <a:pt x="407" y="1150"/>
                  </a:lnTo>
                  <a:lnTo>
                    <a:pt x="10219" y="3722"/>
                  </a:lnTo>
                  <a:lnTo>
                    <a:pt x="10354" y="3586"/>
                  </a:lnTo>
                  <a:lnTo>
                    <a:pt x="9948" y="2594"/>
                  </a:lnTo>
                  <a:lnTo>
                    <a:pt x="8730" y="2278"/>
                  </a:lnTo>
                  <a:lnTo>
                    <a:pt x="3722" y="970"/>
                  </a:lnTo>
                  <a:lnTo>
                    <a:pt x="1" y="0"/>
                  </a:lnTo>
                  <a:close/>
                  <a:moveTo>
                    <a:pt x="6249" y="16444"/>
                  </a:moveTo>
                  <a:lnTo>
                    <a:pt x="6001" y="16556"/>
                  </a:lnTo>
                  <a:lnTo>
                    <a:pt x="6339" y="17481"/>
                  </a:lnTo>
                  <a:lnTo>
                    <a:pt x="17008" y="19466"/>
                  </a:lnTo>
                  <a:lnTo>
                    <a:pt x="16535" y="18361"/>
                  </a:lnTo>
                  <a:lnTo>
                    <a:pt x="6249" y="16444"/>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0"/>
            <p:cNvSpPr/>
            <p:nvPr/>
          </p:nvSpPr>
          <p:spPr>
            <a:xfrm>
              <a:off x="2362975" y="4775350"/>
              <a:ext cx="275225" cy="75600"/>
            </a:xfrm>
            <a:custGeom>
              <a:avLst/>
              <a:gdLst/>
              <a:ahLst/>
              <a:cxnLst/>
              <a:rect l="l" t="t" r="r" b="b"/>
              <a:pathLst>
                <a:path w="11009" h="3024" fill="none" extrusionOk="0">
                  <a:moveTo>
                    <a:pt x="249" y="1"/>
                  </a:moveTo>
                  <a:lnTo>
                    <a:pt x="1" y="113"/>
                  </a:lnTo>
                  <a:lnTo>
                    <a:pt x="339" y="1038"/>
                  </a:lnTo>
                  <a:lnTo>
                    <a:pt x="11008" y="3023"/>
                  </a:lnTo>
                  <a:lnTo>
                    <a:pt x="10535" y="1918"/>
                  </a:lnTo>
                  <a:lnTo>
                    <a:pt x="249"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0"/>
            <p:cNvSpPr/>
            <p:nvPr/>
          </p:nvSpPr>
          <p:spPr>
            <a:xfrm>
              <a:off x="2212975" y="4364275"/>
              <a:ext cx="258875" cy="93050"/>
            </a:xfrm>
            <a:custGeom>
              <a:avLst/>
              <a:gdLst/>
              <a:ahLst/>
              <a:cxnLst/>
              <a:rect l="l" t="t" r="r" b="b"/>
              <a:pathLst>
                <a:path w="10355" h="3722" fill="none" extrusionOk="0">
                  <a:moveTo>
                    <a:pt x="1" y="0"/>
                  </a:moveTo>
                  <a:lnTo>
                    <a:pt x="407" y="1150"/>
                  </a:lnTo>
                  <a:lnTo>
                    <a:pt x="10219" y="3722"/>
                  </a:lnTo>
                  <a:lnTo>
                    <a:pt x="10354" y="3586"/>
                  </a:lnTo>
                  <a:lnTo>
                    <a:pt x="9948" y="2594"/>
                  </a:lnTo>
                  <a:lnTo>
                    <a:pt x="8730" y="2278"/>
                  </a:lnTo>
                  <a:lnTo>
                    <a:pt x="3722" y="97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0"/>
            <p:cNvSpPr/>
            <p:nvPr/>
          </p:nvSpPr>
          <p:spPr>
            <a:xfrm>
              <a:off x="2223125" y="4393025"/>
              <a:ext cx="403225" cy="430275"/>
            </a:xfrm>
            <a:custGeom>
              <a:avLst/>
              <a:gdLst/>
              <a:ahLst/>
              <a:cxnLst/>
              <a:rect l="l" t="t" r="r" b="b"/>
              <a:pathLst>
                <a:path w="16129" h="17211" extrusionOk="0">
                  <a:moveTo>
                    <a:pt x="4106" y="7534"/>
                  </a:moveTo>
                  <a:lnTo>
                    <a:pt x="3294" y="7873"/>
                  </a:lnTo>
                  <a:lnTo>
                    <a:pt x="2753" y="7579"/>
                  </a:lnTo>
                  <a:lnTo>
                    <a:pt x="3068" y="8459"/>
                  </a:lnTo>
                  <a:lnTo>
                    <a:pt x="3159" y="8414"/>
                  </a:lnTo>
                  <a:lnTo>
                    <a:pt x="4083" y="8730"/>
                  </a:lnTo>
                  <a:lnTo>
                    <a:pt x="4286" y="8053"/>
                  </a:lnTo>
                  <a:lnTo>
                    <a:pt x="4106" y="7534"/>
                  </a:lnTo>
                  <a:close/>
                  <a:moveTo>
                    <a:pt x="10715" y="10264"/>
                  </a:moveTo>
                  <a:lnTo>
                    <a:pt x="11076" y="10512"/>
                  </a:lnTo>
                  <a:lnTo>
                    <a:pt x="11437" y="10805"/>
                  </a:lnTo>
                  <a:lnTo>
                    <a:pt x="11437" y="10828"/>
                  </a:lnTo>
                  <a:lnTo>
                    <a:pt x="11369" y="10895"/>
                  </a:lnTo>
                  <a:lnTo>
                    <a:pt x="11189" y="11031"/>
                  </a:lnTo>
                  <a:lnTo>
                    <a:pt x="10873" y="11234"/>
                  </a:lnTo>
                  <a:lnTo>
                    <a:pt x="11685" y="11865"/>
                  </a:lnTo>
                  <a:lnTo>
                    <a:pt x="11369" y="12046"/>
                  </a:lnTo>
                  <a:lnTo>
                    <a:pt x="10783" y="11617"/>
                  </a:lnTo>
                  <a:lnTo>
                    <a:pt x="10377" y="11843"/>
                  </a:lnTo>
                  <a:lnTo>
                    <a:pt x="9723" y="11662"/>
                  </a:lnTo>
                  <a:lnTo>
                    <a:pt x="9204" y="11888"/>
                  </a:lnTo>
                  <a:lnTo>
                    <a:pt x="9001" y="11978"/>
                  </a:lnTo>
                  <a:lnTo>
                    <a:pt x="8369" y="11572"/>
                  </a:lnTo>
                  <a:lnTo>
                    <a:pt x="8662" y="10940"/>
                  </a:lnTo>
                  <a:lnTo>
                    <a:pt x="9610" y="10647"/>
                  </a:lnTo>
                  <a:lnTo>
                    <a:pt x="10061" y="10782"/>
                  </a:lnTo>
                  <a:lnTo>
                    <a:pt x="10061" y="10331"/>
                  </a:lnTo>
                  <a:lnTo>
                    <a:pt x="10715" y="10264"/>
                  </a:lnTo>
                  <a:close/>
                  <a:moveTo>
                    <a:pt x="1" y="0"/>
                  </a:moveTo>
                  <a:lnTo>
                    <a:pt x="2008" y="5549"/>
                  </a:lnTo>
                  <a:lnTo>
                    <a:pt x="2121" y="5437"/>
                  </a:lnTo>
                  <a:lnTo>
                    <a:pt x="2256" y="5346"/>
                  </a:lnTo>
                  <a:lnTo>
                    <a:pt x="2414" y="5279"/>
                  </a:lnTo>
                  <a:lnTo>
                    <a:pt x="2572" y="5211"/>
                  </a:lnTo>
                  <a:lnTo>
                    <a:pt x="4061" y="4918"/>
                  </a:lnTo>
                  <a:lnTo>
                    <a:pt x="4264" y="4850"/>
                  </a:lnTo>
                  <a:lnTo>
                    <a:pt x="4467" y="4737"/>
                  </a:lnTo>
                  <a:lnTo>
                    <a:pt x="5369" y="4106"/>
                  </a:lnTo>
                  <a:lnTo>
                    <a:pt x="5527" y="4038"/>
                  </a:lnTo>
                  <a:lnTo>
                    <a:pt x="5685" y="3970"/>
                  </a:lnTo>
                  <a:lnTo>
                    <a:pt x="5888" y="3925"/>
                  </a:lnTo>
                  <a:lnTo>
                    <a:pt x="6113" y="3925"/>
                  </a:lnTo>
                  <a:lnTo>
                    <a:pt x="8504" y="3948"/>
                  </a:lnTo>
                  <a:lnTo>
                    <a:pt x="9136" y="4534"/>
                  </a:lnTo>
                  <a:lnTo>
                    <a:pt x="8820" y="5121"/>
                  </a:lnTo>
                  <a:lnTo>
                    <a:pt x="9587" y="5888"/>
                  </a:lnTo>
                  <a:lnTo>
                    <a:pt x="9610" y="5888"/>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677" y="8662"/>
                  </a:lnTo>
                  <a:lnTo>
                    <a:pt x="10332" y="8888"/>
                  </a:lnTo>
                  <a:lnTo>
                    <a:pt x="10332" y="8910"/>
                  </a:lnTo>
                  <a:lnTo>
                    <a:pt x="10286" y="9226"/>
                  </a:lnTo>
                  <a:lnTo>
                    <a:pt x="9429" y="8933"/>
                  </a:lnTo>
                  <a:lnTo>
                    <a:pt x="9204" y="8346"/>
                  </a:lnTo>
                  <a:lnTo>
                    <a:pt x="8617" y="8053"/>
                  </a:lnTo>
                  <a:lnTo>
                    <a:pt x="7805" y="7805"/>
                  </a:lnTo>
                  <a:lnTo>
                    <a:pt x="7219" y="7647"/>
                  </a:lnTo>
                  <a:lnTo>
                    <a:pt x="6204" y="8640"/>
                  </a:lnTo>
                  <a:lnTo>
                    <a:pt x="6971" y="9068"/>
                  </a:lnTo>
                  <a:lnTo>
                    <a:pt x="6565" y="9474"/>
                  </a:lnTo>
                  <a:lnTo>
                    <a:pt x="7467" y="10376"/>
                  </a:lnTo>
                  <a:lnTo>
                    <a:pt x="7557" y="10467"/>
                  </a:lnTo>
                  <a:lnTo>
                    <a:pt x="7625" y="10579"/>
                  </a:lnTo>
                  <a:lnTo>
                    <a:pt x="7647" y="10692"/>
                  </a:lnTo>
                  <a:lnTo>
                    <a:pt x="7670" y="10828"/>
                  </a:lnTo>
                  <a:lnTo>
                    <a:pt x="7647" y="12767"/>
                  </a:lnTo>
                  <a:lnTo>
                    <a:pt x="7061" y="12835"/>
                  </a:lnTo>
                  <a:lnTo>
                    <a:pt x="6181" y="12181"/>
                  </a:lnTo>
                  <a:lnTo>
                    <a:pt x="6068" y="12091"/>
                  </a:lnTo>
                  <a:lnTo>
                    <a:pt x="5978" y="11978"/>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0"/>
            <p:cNvSpPr/>
            <p:nvPr/>
          </p:nvSpPr>
          <p:spPr>
            <a:xfrm>
              <a:off x="2291925" y="4581375"/>
              <a:ext cx="38375" cy="29900"/>
            </a:xfrm>
            <a:custGeom>
              <a:avLst/>
              <a:gdLst/>
              <a:ahLst/>
              <a:cxnLst/>
              <a:rect l="l" t="t" r="r" b="b"/>
              <a:pathLst>
                <a:path w="1535" h="1196" fill="none" extrusionOk="0">
                  <a:moveTo>
                    <a:pt x="1354" y="0"/>
                  </a:moveTo>
                  <a:lnTo>
                    <a:pt x="542" y="339"/>
                  </a:lnTo>
                  <a:lnTo>
                    <a:pt x="1" y="45"/>
                  </a:lnTo>
                  <a:lnTo>
                    <a:pt x="316" y="925"/>
                  </a:lnTo>
                  <a:lnTo>
                    <a:pt x="407" y="880"/>
                  </a:lnTo>
                  <a:lnTo>
                    <a:pt x="1331" y="1196"/>
                  </a:lnTo>
                  <a:lnTo>
                    <a:pt x="1534" y="519"/>
                  </a:lnTo>
                  <a:lnTo>
                    <a:pt x="135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0"/>
            <p:cNvSpPr/>
            <p:nvPr/>
          </p:nvSpPr>
          <p:spPr>
            <a:xfrm>
              <a:off x="2432350" y="4649600"/>
              <a:ext cx="82900" cy="44575"/>
            </a:xfrm>
            <a:custGeom>
              <a:avLst/>
              <a:gdLst/>
              <a:ahLst/>
              <a:cxnLst/>
              <a:rect l="l" t="t" r="r" b="b"/>
              <a:pathLst>
                <a:path w="3316" h="1783" fill="none" extrusionOk="0">
                  <a:moveTo>
                    <a:pt x="1692" y="519"/>
                  </a:moveTo>
                  <a:lnTo>
                    <a:pt x="1692" y="68"/>
                  </a:lnTo>
                  <a:lnTo>
                    <a:pt x="2346" y="1"/>
                  </a:lnTo>
                  <a:lnTo>
                    <a:pt x="2346" y="1"/>
                  </a:lnTo>
                  <a:lnTo>
                    <a:pt x="2707" y="249"/>
                  </a:lnTo>
                  <a:lnTo>
                    <a:pt x="3068" y="542"/>
                  </a:lnTo>
                  <a:lnTo>
                    <a:pt x="3068" y="542"/>
                  </a:lnTo>
                  <a:lnTo>
                    <a:pt x="3068" y="542"/>
                  </a:lnTo>
                  <a:lnTo>
                    <a:pt x="3068" y="542"/>
                  </a:lnTo>
                  <a:lnTo>
                    <a:pt x="3068" y="565"/>
                  </a:lnTo>
                  <a:lnTo>
                    <a:pt x="3000" y="632"/>
                  </a:lnTo>
                  <a:lnTo>
                    <a:pt x="2820" y="768"/>
                  </a:lnTo>
                  <a:lnTo>
                    <a:pt x="2504" y="971"/>
                  </a:lnTo>
                  <a:lnTo>
                    <a:pt x="3316" y="1602"/>
                  </a:lnTo>
                  <a:lnTo>
                    <a:pt x="3316" y="1602"/>
                  </a:lnTo>
                  <a:lnTo>
                    <a:pt x="3316" y="1602"/>
                  </a:lnTo>
                  <a:lnTo>
                    <a:pt x="3000" y="1783"/>
                  </a:lnTo>
                  <a:lnTo>
                    <a:pt x="2414" y="1354"/>
                  </a:lnTo>
                  <a:lnTo>
                    <a:pt x="2008" y="1580"/>
                  </a:lnTo>
                  <a:lnTo>
                    <a:pt x="1354" y="1399"/>
                  </a:lnTo>
                  <a:lnTo>
                    <a:pt x="835" y="1625"/>
                  </a:lnTo>
                  <a:lnTo>
                    <a:pt x="835" y="1625"/>
                  </a:lnTo>
                  <a:lnTo>
                    <a:pt x="632" y="1715"/>
                  </a:lnTo>
                  <a:lnTo>
                    <a:pt x="0" y="1309"/>
                  </a:lnTo>
                  <a:lnTo>
                    <a:pt x="293" y="677"/>
                  </a:lnTo>
                  <a:lnTo>
                    <a:pt x="1241" y="384"/>
                  </a:lnTo>
                  <a:lnTo>
                    <a:pt x="1692" y="51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0"/>
            <p:cNvSpPr/>
            <p:nvPr/>
          </p:nvSpPr>
          <p:spPr>
            <a:xfrm>
              <a:off x="2223125" y="4393025"/>
              <a:ext cx="403225" cy="430275"/>
            </a:xfrm>
            <a:custGeom>
              <a:avLst/>
              <a:gdLst/>
              <a:ahLst/>
              <a:cxnLst/>
              <a:rect l="l" t="t" r="r" b="b"/>
              <a:pathLst>
                <a:path w="16129" h="17211" fill="none" extrusionOk="0">
                  <a:moveTo>
                    <a:pt x="1" y="0"/>
                  </a:moveTo>
                  <a:lnTo>
                    <a:pt x="2008" y="5549"/>
                  </a:lnTo>
                  <a:lnTo>
                    <a:pt x="2008" y="5549"/>
                  </a:lnTo>
                  <a:lnTo>
                    <a:pt x="2121" y="5437"/>
                  </a:lnTo>
                  <a:lnTo>
                    <a:pt x="2256" y="5346"/>
                  </a:lnTo>
                  <a:lnTo>
                    <a:pt x="2414" y="5279"/>
                  </a:lnTo>
                  <a:lnTo>
                    <a:pt x="2572" y="5211"/>
                  </a:lnTo>
                  <a:lnTo>
                    <a:pt x="4061" y="4918"/>
                  </a:lnTo>
                  <a:lnTo>
                    <a:pt x="4061" y="4918"/>
                  </a:lnTo>
                  <a:lnTo>
                    <a:pt x="4264" y="4850"/>
                  </a:lnTo>
                  <a:lnTo>
                    <a:pt x="4467" y="4737"/>
                  </a:lnTo>
                  <a:lnTo>
                    <a:pt x="5369" y="4106"/>
                  </a:lnTo>
                  <a:lnTo>
                    <a:pt x="5369" y="4106"/>
                  </a:lnTo>
                  <a:lnTo>
                    <a:pt x="5527" y="4038"/>
                  </a:lnTo>
                  <a:lnTo>
                    <a:pt x="5685" y="3970"/>
                  </a:lnTo>
                  <a:lnTo>
                    <a:pt x="5888" y="3925"/>
                  </a:lnTo>
                  <a:lnTo>
                    <a:pt x="6091" y="3925"/>
                  </a:lnTo>
                  <a:lnTo>
                    <a:pt x="6091" y="3925"/>
                  </a:lnTo>
                  <a:lnTo>
                    <a:pt x="6113" y="3925"/>
                  </a:lnTo>
                  <a:lnTo>
                    <a:pt x="8504" y="3948"/>
                  </a:lnTo>
                  <a:lnTo>
                    <a:pt x="9136" y="4534"/>
                  </a:lnTo>
                  <a:lnTo>
                    <a:pt x="9136" y="4534"/>
                  </a:lnTo>
                  <a:lnTo>
                    <a:pt x="9136" y="4534"/>
                  </a:lnTo>
                  <a:lnTo>
                    <a:pt x="8820" y="5121"/>
                  </a:lnTo>
                  <a:lnTo>
                    <a:pt x="9587" y="5888"/>
                  </a:lnTo>
                  <a:lnTo>
                    <a:pt x="9587" y="5888"/>
                  </a:lnTo>
                  <a:lnTo>
                    <a:pt x="9610" y="5888"/>
                  </a:lnTo>
                  <a:lnTo>
                    <a:pt x="9271" y="6136"/>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858" y="7467"/>
                  </a:lnTo>
                  <a:lnTo>
                    <a:pt x="9858" y="7467"/>
                  </a:lnTo>
                  <a:lnTo>
                    <a:pt x="9677" y="8662"/>
                  </a:lnTo>
                  <a:lnTo>
                    <a:pt x="10332" y="8888"/>
                  </a:lnTo>
                  <a:lnTo>
                    <a:pt x="10332" y="8888"/>
                  </a:lnTo>
                  <a:lnTo>
                    <a:pt x="10332" y="8910"/>
                  </a:lnTo>
                  <a:lnTo>
                    <a:pt x="10286" y="9226"/>
                  </a:lnTo>
                  <a:lnTo>
                    <a:pt x="9429" y="8933"/>
                  </a:lnTo>
                  <a:lnTo>
                    <a:pt x="9429" y="8933"/>
                  </a:lnTo>
                  <a:lnTo>
                    <a:pt x="9429" y="8933"/>
                  </a:lnTo>
                  <a:lnTo>
                    <a:pt x="9204" y="8346"/>
                  </a:lnTo>
                  <a:lnTo>
                    <a:pt x="8617" y="8053"/>
                  </a:lnTo>
                  <a:lnTo>
                    <a:pt x="7805" y="7805"/>
                  </a:lnTo>
                  <a:lnTo>
                    <a:pt x="7805" y="7805"/>
                  </a:lnTo>
                  <a:lnTo>
                    <a:pt x="7219" y="7647"/>
                  </a:lnTo>
                  <a:lnTo>
                    <a:pt x="6204" y="8640"/>
                  </a:lnTo>
                  <a:lnTo>
                    <a:pt x="6971" y="9068"/>
                  </a:lnTo>
                  <a:lnTo>
                    <a:pt x="6565" y="9474"/>
                  </a:lnTo>
                  <a:lnTo>
                    <a:pt x="7467" y="10376"/>
                  </a:lnTo>
                  <a:lnTo>
                    <a:pt x="7467" y="10376"/>
                  </a:lnTo>
                  <a:lnTo>
                    <a:pt x="7557" y="10467"/>
                  </a:lnTo>
                  <a:lnTo>
                    <a:pt x="7625" y="10579"/>
                  </a:lnTo>
                  <a:lnTo>
                    <a:pt x="7647" y="10692"/>
                  </a:lnTo>
                  <a:lnTo>
                    <a:pt x="7670" y="10828"/>
                  </a:lnTo>
                  <a:lnTo>
                    <a:pt x="7647" y="12767"/>
                  </a:lnTo>
                  <a:lnTo>
                    <a:pt x="7061" y="12835"/>
                  </a:lnTo>
                  <a:lnTo>
                    <a:pt x="6181" y="12181"/>
                  </a:lnTo>
                  <a:lnTo>
                    <a:pt x="6181" y="12181"/>
                  </a:lnTo>
                  <a:lnTo>
                    <a:pt x="6068" y="12091"/>
                  </a:lnTo>
                  <a:lnTo>
                    <a:pt x="5978" y="11978"/>
                  </a:lnTo>
                  <a:lnTo>
                    <a:pt x="5459" y="11279"/>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0"/>
            <p:cNvSpPr/>
            <p:nvPr/>
          </p:nvSpPr>
          <p:spPr>
            <a:xfrm>
              <a:off x="2432350" y="4659200"/>
              <a:ext cx="31025" cy="33275"/>
            </a:xfrm>
            <a:custGeom>
              <a:avLst/>
              <a:gdLst/>
              <a:ahLst/>
              <a:cxnLst/>
              <a:rect l="l" t="t" r="r" b="b"/>
              <a:pathLst>
                <a:path w="1241" h="1331" extrusionOk="0">
                  <a:moveTo>
                    <a:pt x="1241" y="0"/>
                  </a:moveTo>
                  <a:lnTo>
                    <a:pt x="496" y="226"/>
                  </a:lnTo>
                  <a:lnTo>
                    <a:pt x="498" y="230"/>
                  </a:lnTo>
                  <a:lnTo>
                    <a:pt x="498" y="230"/>
                  </a:lnTo>
                  <a:lnTo>
                    <a:pt x="1241" y="0"/>
                  </a:lnTo>
                  <a:close/>
                  <a:moveTo>
                    <a:pt x="498" y="230"/>
                  </a:moveTo>
                  <a:lnTo>
                    <a:pt x="293" y="293"/>
                  </a:lnTo>
                  <a:lnTo>
                    <a:pt x="0" y="925"/>
                  </a:lnTo>
                  <a:lnTo>
                    <a:pt x="632" y="1331"/>
                  </a:lnTo>
                  <a:lnTo>
                    <a:pt x="835" y="1241"/>
                  </a:lnTo>
                  <a:lnTo>
                    <a:pt x="498" y="23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0"/>
            <p:cNvSpPr/>
            <p:nvPr/>
          </p:nvSpPr>
          <p:spPr>
            <a:xfrm>
              <a:off x="2494925" y="4673850"/>
              <a:ext cx="20325" cy="15825"/>
            </a:xfrm>
            <a:custGeom>
              <a:avLst/>
              <a:gdLst/>
              <a:ahLst/>
              <a:cxnLst/>
              <a:rect l="l" t="t" r="r" b="b"/>
              <a:pathLst>
                <a:path w="813" h="633" fill="none" extrusionOk="0">
                  <a:moveTo>
                    <a:pt x="1" y="1"/>
                  </a:moveTo>
                  <a:lnTo>
                    <a:pt x="1" y="1"/>
                  </a:lnTo>
                  <a:lnTo>
                    <a:pt x="1" y="1"/>
                  </a:lnTo>
                  <a:lnTo>
                    <a:pt x="813" y="632"/>
                  </a:lnTo>
                  <a:lnTo>
                    <a:pt x="813" y="632"/>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0"/>
            <p:cNvSpPr/>
            <p:nvPr/>
          </p:nvSpPr>
          <p:spPr>
            <a:xfrm>
              <a:off x="2432350" y="4649600"/>
              <a:ext cx="76700" cy="42875"/>
            </a:xfrm>
            <a:custGeom>
              <a:avLst/>
              <a:gdLst/>
              <a:ahLst/>
              <a:cxnLst/>
              <a:rect l="l" t="t" r="r" b="b"/>
              <a:pathLst>
                <a:path w="3068" h="1715" fill="none" extrusionOk="0">
                  <a:moveTo>
                    <a:pt x="2346" y="1"/>
                  </a:moveTo>
                  <a:lnTo>
                    <a:pt x="1692" y="68"/>
                  </a:lnTo>
                  <a:lnTo>
                    <a:pt x="1692" y="519"/>
                  </a:lnTo>
                  <a:lnTo>
                    <a:pt x="1241" y="384"/>
                  </a:lnTo>
                  <a:lnTo>
                    <a:pt x="293" y="677"/>
                  </a:lnTo>
                  <a:lnTo>
                    <a:pt x="0" y="1309"/>
                  </a:lnTo>
                  <a:lnTo>
                    <a:pt x="632" y="1715"/>
                  </a:lnTo>
                  <a:lnTo>
                    <a:pt x="835" y="1625"/>
                  </a:lnTo>
                  <a:lnTo>
                    <a:pt x="496" y="610"/>
                  </a:lnTo>
                  <a:lnTo>
                    <a:pt x="1241" y="384"/>
                  </a:lnTo>
                  <a:lnTo>
                    <a:pt x="1692" y="519"/>
                  </a:lnTo>
                  <a:lnTo>
                    <a:pt x="1692" y="68"/>
                  </a:lnTo>
                  <a:lnTo>
                    <a:pt x="2346" y="1"/>
                  </a:lnTo>
                  <a:lnTo>
                    <a:pt x="2346" y="1"/>
                  </a:lnTo>
                  <a:lnTo>
                    <a:pt x="2707" y="249"/>
                  </a:lnTo>
                  <a:lnTo>
                    <a:pt x="3068" y="542"/>
                  </a:lnTo>
                  <a:lnTo>
                    <a:pt x="3068" y="542"/>
                  </a:lnTo>
                  <a:lnTo>
                    <a:pt x="3068" y="542"/>
                  </a:lnTo>
                  <a:lnTo>
                    <a:pt x="3068" y="542"/>
                  </a:lnTo>
                  <a:lnTo>
                    <a:pt x="3068" y="542"/>
                  </a:lnTo>
                  <a:lnTo>
                    <a:pt x="3068" y="542"/>
                  </a:lnTo>
                  <a:lnTo>
                    <a:pt x="2707" y="249"/>
                  </a:lnTo>
                  <a:lnTo>
                    <a:pt x="2346"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0"/>
            <p:cNvSpPr/>
            <p:nvPr/>
          </p:nvSpPr>
          <p:spPr>
            <a:xfrm>
              <a:off x="2273325" y="4491150"/>
              <a:ext cx="208100" cy="222775"/>
            </a:xfrm>
            <a:custGeom>
              <a:avLst/>
              <a:gdLst/>
              <a:ahLst/>
              <a:cxnLst/>
              <a:rect l="l" t="t" r="r" b="b"/>
              <a:pathLst>
                <a:path w="8324" h="8911" extrusionOk="0">
                  <a:moveTo>
                    <a:pt x="3880" y="0"/>
                  </a:moveTo>
                  <a:lnTo>
                    <a:pt x="3677" y="45"/>
                  </a:lnTo>
                  <a:lnTo>
                    <a:pt x="3519" y="113"/>
                  </a:lnTo>
                  <a:lnTo>
                    <a:pt x="3361" y="181"/>
                  </a:lnTo>
                  <a:lnTo>
                    <a:pt x="2459" y="812"/>
                  </a:lnTo>
                  <a:lnTo>
                    <a:pt x="2256" y="925"/>
                  </a:lnTo>
                  <a:lnTo>
                    <a:pt x="2053" y="993"/>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188" y="6880"/>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4060" y="8166"/>
                  </a:lnTo>
                  <a:lnTo>
                    <a:pt x="4173" y="8256"/>
                  </a:lnTo>
                  <a:lnTo>
                    <a:pt x="5053" y="8910"/>
                  </a:lnTo>
                  <a:lnTo>
                    <a:pt x="5639" y="8842"/>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6609" y="4128"/>
                  </a:lnTo>
                  <a:lnTo>
                    <a:pt x="7196" y="4421"/>
                  </a:lnTo>
                  <a:lnTo>
                    <a:pt x="7421" y="5008"/>
                  </a:lnTo>
                  <a:lnTo>
                    <a:pt x="8278" y="5301"/>
                  </a:lnTo>
                  <a:lnTo>
                    <a:pt x="8324" y="4985"/>
                  </a:lnTo>
                  <a:lnTo>
                    <a:pt x="8324" y="4963"/>
                  </a:lnTo>
                  <a:lnTo>
                    <a:pt x="7669" y="4737"/>
                  </a:lnTo>
                  <a:lnTo>
                    <a:pt x="7850" y="3542"/>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6812" y="1196"/>
                  </a:lnTo>
                  <a:lnTo>
                    <a:pt x="7128" y="609"/>
                  </a:lnTo>
                  <a:lnTo>
                    <a:pt x="6496" y="23"/>
                  </a:lnTo>
                  <a:lnTo>
                    <a:pt x="4105" y="0"/>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0"/>
            <p:cNvSpPr/>
            <p:nvPr/>
          </p:nvSpPr>
          <p:spPr>
            <a:xfrm>
              <a:off x="2273325" y="4491150"/>
              <a:ext cx="208100" cy="222775"/>
            </a:xfrm>
            <a:custGeom>
              <a:avLst/>
              <a:gdLst/>
              <a:ahLst/>
              <a:cxnLst/>
              <a:rect l="l" t="t" r="r" b="b"/>
              <a:pathLst>
                <a:path w="8324" h="8911" fill="none" extrusionOk="0">
                  <a:moveTo>
                    <a:pt x="4083" y="0"/>
                  </a:moveTo>
                  <a:lnTo>
                    <a:pt x="4083" y="0"/>
                  </a:lnTo>
                  <a:lnTo>
                    <a:pt x="3880" y="0"/>
                  </a:lnTo>
                  <a:lnTo>
                    <a:pt x="3677" y="45"/>
                  </a:lnTo>
                  <a:lnTo>
                    <a:pt x="3519" y="113"/>
                  </a:lnTo>
                  <a:lnTo>
                    <a:pt x="3361" y="181"/>
                  </a:lnTo>
                  <a:lnTo>
                    <a:pt x="2459" y="812"/>
                  </a:lnTo>
                  <a:lnTo>
                    <a:pt x="2459" y="812"/>
                  </a:lnTo>
                  <a:lnTo>
                    <a:pt x="2256" y="925"/>
                  </a:lnTo>
                  <a:lnTo>
                    <a:pt x="2053" y="993"/>
                  </a:lnTo>
                  <a:lnTo>
                    <a:pt x="564" y="1286"/>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053" y="6903"/>
                  </a:lnTo>
                  <a:lnTo>
                    <a:pt x="2188" y="6880"/>
                  </a:lnTo>
                  <a:lnTo>
                    <a:pt x="2346" y="6857"/>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3970" y="8053"/>
                  </a:lnTo>
                  <a:lnTo>
                    <a:pt x="4060" y="8166"/>
                  </a:lnTo>
                  <a:lnTo>
                    <a:pt x="4173" y="8256"/>
                  </a:lnTo>
                  <a:lnTo>
                    <a:pt x="5053" y="8910"/>
                  </a:lnTo>
                  <a:lnTo>
                    <a:pt x="5639" y="8842"/>
                  </a:lnTo>
                  <a:lnTo>
                    <a:pt x="5662" y="6903"/>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5797" y="3880"/>
                  </a:lnTo>
                  <a:lnTo>
                    <a:pt x="6609" y="4128"/>
                  </a:lnTo>
                  <a:lnTo>
                    <a:pt x="7196" y="4421"/>
                  </a:lnTo>
                  <a:lnTo>
                    <a:pt x="7421" y="5008"/>
                  </a:lnTo>
                  <a:lnTo>
                    <a:pt x="7421" y="5008"/>
                  </a:lnTo>
                  <a:lnTo>
                    <a:pt x="7421" y="5008"/>
                  </a:lnTo>
                  <a:lnTo>
                    <a:pt x="8278" y="5301"/>
                  </a:lnTo>
                  <a:lnTo>
                    <a:pt x="8324" y="4985"/>
                  </a:lnTo>
                  <a:lnTo>
                    <a:pt x="8324" y="4963"/>
                  </a:lnTo>
                  <a:lnTo>
                    <a:pt x="8324" y="4963"/>
                  </a:lnTo>
                  <a:lnTo>
                    <a:pt x="7669" y="4737"/>
                  </a:lnTo>
                  <a:lnTo>
                    <a:pt x="7850" y="3542"/>
                  </a:lnTo>
                  <a:lnTo>
                    <a:pt x="7850" y="3542"/>
                  </a:lnTo>
                  <a:lnTo>
                    <a:pt x="7850" y="3542"/>
                  </a:lnTo>
                  <a:lnTo>
                    <a:pt x="7354" y="3203"/>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7579" y="1963"/>
                  </a:lnTo>
                  <a:lnTo>
                    <a:pt x="6812" y="1196"/>
                  </a:lnTo>
                  <a:lnTo>
                    <a:pt x="7128" y="609"/>
                  </a:lnTo>
                  <a:lnTo>
                    <a:pt x="7128" y="609"/>
                  </a:lnTo>
                  <a:lnTo>
                    <a:pt x="7128" y="609"/>
                  </a:lnTo>
                  <a:lnTo>
                    <a:pt x="6496" y="23"/>
                  </a:lnTo>
                  <a:lnTo>
                    <a:pt x="4105" y="0"/>
                  </a:lnTo>
                  <a:lnTo>
                    <a:pt x="4105" y="0"/>
                  </a:lnTo>
                  <a:lnTo>
                    <a:pt x="4083"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0"/>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0"/>
            <p:cNvSpPr/>
            <p:nvPr/>
          </p:nvSpPr>
          <p:spPr>
            <a:xfrm>
              <a:off x="2444750" y="4649600"/>
              <a:ext cx="70500" cy="44575"/>
            </a:xfrm>
            <a:custGeom>
              <a:avLst/>
              <a:gdLst/>
              <a:ahLst/>
              <a:cxnLst/>
              <a:rect l="l" t="t" r="r" b="b"/>
              <a:pathLst>
                <a:path w="2820" h="1783" fill="none" extrusionOk="0">
                  <a:moveTo>
                    <a:pt x="1850" y="1"/>
                  </a:moveTo>
                  <a:lnTo>
                    <a:pt x="1196" y="68"/>
                  </a:lnTo>
                  <a:lnTo>
                    <a:pt x="1196" y="519"/>
                  </a:lnTo>
                  <a:lnTo>
                    <a:pt x="745" y="384"/>
                  </a:lnTo>
                  <a:lnTo>
                    <a:pt x="0" y="610"/>
                  </a:lnTo>
                  <a:lnTo>
                    <a:pt x="339" y="1625"/>
                  </a:lnTo>
                  <a:lnTo>
                    <a:pt x="339" y="1625"/>
                  </a:lnTo>
                  <a:lnTo>
                    <a:pt x="858" y="1399"/>
                  </a:lnTo>
                  <a:lnTo>
                    <a:pt x="1512" y="1580"/>
                  </a:lnTo>
                  <a:lnTo>
                    <a:pt x="1918" y="1354"/>
                  </a:lnTo>
                  <a:lnTo>
                    <a:pt x="2504" y="1783"/>
                  </a:lnTo>
                  <a:lnTo>
                    <a:pt x="2820" y="1602"/>
                  </a:lnTo>
                  <a:lnTo>
                    <a:pt x="2820" y="1602"/>
                  </a:lnTo>
                  <a:lnTo>
                    <a:pt x="2008" y="971"/>
                  </a:lnTo>
                  <a:lnTo>
                    <a:pt x="2008" y="971"/>
                  </a:lnTo>
                  <a:lnTo>
                    <a:pt x="2008" y="971"/>
                  </a:lnTo>
                  <a:lnTo>
                    <a:pt x="2008" y="971"/>
                  </a:lnTo>
                  <a:lnTo>
                    <a:pt x="2324" y="768"/>
                  </a:lnTo>
                  <a:lnTo>
                    <a:pt x="2504" y="632"/>
                  </a:lnTo>
                  <a:lnTo>
                    <a:pt x="2572" y="565"/>
                  </a:lnTo>
                  <a:lnTo>
                    <a:pt x="2572" y="542"/>
                  </a:lnTo>
                  <a:lnTo>
                    <a:pt x="2572" y="542"/>
                  </a:lnTo>
                  <a:lnTo>
                    <a:pt x="2572" y="542"/>
                  </a:lnTo>
                  <a:lnTo>
                    <a:pt x="2572" y="542"/>
                  </a:lnTo>
                  <a:lnTo>
                    <a:pt x="2211" y="249"/>
                  </a:lnTo>
                  <a:lnTo>
                    <a:pt x="185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0"/>
            <p:cNvSpPr/>
            <p:nvPr/>
          </p:nvSpPr>
          <p:spPr>
            <a:xfrm>
              <a:off x="2522000" y="4418400"/>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1" y="3519"/>
                  </a:lnTo>
                  <a:lnTo>
                    <a:pt x="4128"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0"/>
            <p:cNvSpPr/>
            <p:nvPr/>
          </p:nvSpPr>
          <p:spPr>
            <a:xfrm>
              <a:off x="2554700" y="4498475"/>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2" y="3519"/>
                  </a:lnTo>
                  <a:lnTo>
                    <a:pt x="4129"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0"/>
            <p:cNvSpPr/>
            <p:nvPr/>
          </p:nvSpPr>
          <p:spPr>
            <a:xfrm>
              <a:off x="2590225" y="4573475"/>
              <a:ext cx="105475" cy="89125"/>
            </a:xfrm>
            <a:custGeom>
              <a:avLst/>
              <a:gdLst/>
              <a:ahLst/>
              <a:cxnLst/>
              <a:rect l="l" t="t" r="r" b="b"/>
              <a:pathLst>
                <a:path w="4219" h="3565" extrusionOk="0">
                  <a:moveTo>
                    <a:pt x="3993" y="0"/>
                  </a:moveTo>
                  <a:lnTo>
                    <a:pt x="3926" y="46"/>
                  </a:lnTo>
                  <a:lnTo>
                    <a:pt x="69" y="3249"/>
                  </a:lnTo>
                  <a:lnTo>
                    <a:pt x="23" y="3294"/>
                  </a:lnTo>
                  <a:lnTo>
                    <a:pt x="1" y="3361"/>
                  </a:lnTo>
                  <a:lnTo>
                    <a:pt x="23" y="3429"/>
                  </a:lnTo>
                  <a:lnTo>
                    <a:pt x="46" y="3497"/>
                  </a:lnTo>
                  <a:lnTo>
                    <a:pt x="114" y="3542"/>
                  </a:lnTo>
                  <a:lnTo>
                    <a:pt x="181" y="3564"/>
                  </a:lnTo>
                  <a:lnTo>
                    <a:pt x="249" y="3542"/>
                  </a:lnTo>
                  <a:lnTo>
                    <a:pt x="294" y="3519"/>
                  </a:lnTo>
                  <a:lnTo>
                    <a:pt x="4151" y="316"/>
                  </a:lnTo>
                  <a:lnTo>
                    <a:pt x="4196" y="271"/>
                  </a:lnTo>
                  <a:lnTo>
                    <a:pt x="4219" y="203"/>
                  </a:lnTo>
                  <a:lnTo>
                    <a:pt x="4219" y="136"/>
                  </a:lnTo>
                  <a:lnTo>
                    <a:pt x="4174" y="68"/>
                  </a:lnTo>
                  <a:lnTo>
                    <a:pt x="4129" y="23"/>
                  </a:lnTo>
                  <a:lnTo>
                    <a:pt x="406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0"/>
            <p:cNvSpPr/>
            <p:nvPr/>
          </p:nvSpPr>
          <p:spPr>
            <a:xfrm>
              <a:off x="2275000" y="4263875"/>
              <a:ext cx="146650" cy="252675"/>
            </a:xfrm>
            <a:custGeom>
              <a:avLst/>
              <a:gdLst/>
              <a:ahLst/>
              <a:cxnLst/>
              <a:rect l="l" t="t" r="r" b="b"/>
              <a:pathLst>
                <a:path w="5866" h="10107" extrusionOk="0">
                  <a:moveTo>
                    <a:pt x="2933" y="1693"/>
                  </a:moveTo>
                  <a:lnTo>
                    <a:pt x="3181" y="1715"/>
                  </a:lnTo>
                  <a:lnTo>
                    <a:pt x="3407" y="1783"/>
                  </a:lnTo>
                  <a:lnTo>
                    <a:pt x="3610" y="1896"/>
                  </a:lnTo>
                  <a:lnTo>
                    <a:pt x="3790" y="2031"/>
                  </a:lnTo>
                  <a:lnTo>
                    <a:pt x="3926" y="2211"/>
                  </a:lnTo>
                  <a:lnTo>
                    <a:pt x="4038" y="2414"/>
                  </a:lnTo>
                  <a:lnTo>
                    <a:pt x="4106" y="2640"/>
                  </a:lnTo>
                  <a:lnTo>
                    <a:pt x="4129" y="2888"/>
                  </a:lnTo>
                  <a:lnTo>
                    <a:pt x="4106" y="3114"/>
                  </a:lnTo>
                  <a:lnTo>
                    <a:pt x="4038" y="3339"/>
                  </a:lnTo>
                  <a:lnTo>
                    <a:pt x="3926" y="3542"/>
                  </a:lnTo>
                  <a:lnTo>
                    <a:pt x="3790" y="3723"/>
                  </a:lnTo>
                  <a:lnTo>
                    <a:pt x="3610" y="3858"/>
                  </a:lnTo>
                  <a:lnTo>
                    <a:pt x="3407" y="3971"/>
                  </a:lnTo>
                  <a:lnTo>
                    <a:pt x="3181" y="4039"/>
                  </a:lnTo>
                  <a:lnTo>
                    <a:pt x="2933" y="4061"/>
                  </a:lnTo>
                  <a:lnTo>
                    <a:pt x="2708" y="4039"/>
                  </a:lnTo>
                  <a:lnTo>
                    <a:pt x="2482" y="3971"/>
                  </a:lnTo>
                  <a:lnTo>
                    <a:pt x="2279" y="3858"/>
                  </a:lnTo>
                  <a:lnTo>
                    <a:pt x="2099" y="3723"/>
                  </a:lnTo>
                  <a:lnTo>
                    <a:pt x="1963" y="3542"/>
                  </a:lnTo>
                  <a:lnTo>
                    <a:pt x="1851" y="3339"/>
                  </a:lnTo>
                  <a:lnTo>
                    <a:pt x="1783" y="3114"/>
                  </a:lnTo>
                  <a:lnTo>
                    <a:pt x="1760" y="2888"/>
                  </a:lnTo>
                  <a:lnTo>
                    <a:pt x="1783" y="2640"/>
                  </a:lnTo>
                  <a:lnTo>
                    <a:pt x="1851" y="2414"/>
                  </a:lnTo>
                  <a:lnTo>
                    <a:pt x="1963" y="2211"/>
                  </a:lnTo>
                  <a:lnTo>
                    <a:pt x="2099" y="2031"/>
                  </a:lnTo>
                  <a:lnTo>
                    <a:pt x="2279" y="1896"/>
                  </a:lnTo>
                  <a:lnTo>
                    <a:pt x="2482" y="1783"/>
                  </a:lnTo>
                  <a:lnTo>
                    <a:pt x="2708" y="1715"/>
                  </a:lnTo>
                  <a:lnTo>
                    <a:pt x="2933" y="1693"/>
                  </a:lnTo>
                  <a:close/>
                  <a:moveTo>
                    <a:pt x="2933" y="1"/>
                  </a:moveTo>
                  <a:lnTo>
                    <a:pt x="2640" y="24"/>
                  </a:lnTo>
                  <a:lnTo>
                    <a:pt x="2347" y="69"/>
                  </a:lnTo>
                  <a:lnTo>
                    <a:pt x="2076" y="136"/>
                  </a:lnTo>
                  <a:lnTo>
                    <a:pt x="1805" y="227"/>
                  </a:lnTo>
                  <a:lnTo>
                    <a:pt x="1535" y="362"/>
                  </a:lnTo>
                  <a:lnTo>
                    <a:pt x="1287" y="497"/>
                  </a:lnTo>
                  <a:lnTo>
                    <a:pt x="1061" y="678"/>
                  </a:lnTo>
                  <a:lnTo>
                    <a:pt x="858" y="858"/>
                  </a:lnTo>
                  <a:lnTo>
                    <a:pt x="678" y="1061"/>
                  </a:lnTo>
                  <a:lnTo>
                    <a:pt x="497" y="1287"/>
                  </a:lnTo>
                  <a:lnTo>
                    <a:pt x="362" y="1535"/>
                  </a:lnTo>
                  <a:lnTo>
                    <a:pt x="226" y="1783"/>
                  </a:lnTo>
                  <a:lnTo>
                    <a:pt x="136" y="2054"/>
                  </a:lnTo>
                  <a:lnTo>
                    <a:pt x="69" y="2347"/>
                  </a:lnTo>
                  <a:lnTo>
                    <a:pt x="23" y="2640"/>
                  </a:lnTo>
                  <a:lnTo>
                    <a:pt x="1" y="2933"/>
                  </a:lnTo>
                  <a:lnTo>
                    <a:pt x="1" y="3091"/>
                  </a:lnTo>
                  <a:lnTo>
                    <a:pt x="46" y="3272"/>
                  </a:lnTo>
                  <a:lnTo>
                    <a:pt x="136" y="3700"/>
                  </a:lnTo>
                  <a:lnTo>
                    <a:pt x="272" y="4196"/>
                  </a:lnTo>
                  <a:lnTo>
                    <a:pt x="452" y="4738"/>
                  </a:lnTo>
                  <a:lnTo>
                    <a:pt x="678" y="5324"/>
                  </a:lnTo>
                  <a:lnTo>
                    <a:pt x="926" y="5911"/>
                  </a:lnTo>
                  <a:lnTo>
                    <a:pt x="1467" y="7129"/>
                  </a:lnTo>
                  <a:lnTo>
                    <a:pt x="2008" y="8257"/>
                  </a:lnTo>
                  <a:lnTo>
                    <a:pt x="2482" y="9204"/>
                  </a:lnTo>
                  <a:lnTo>
                    <a:pt x="2933" y="10106"/>
                  </a:lnTo>
                  <a:lnTo>
                    <a:pt x="3407" y="9204"/>
                  </a:lnTo>
                  <a:lnTo>
                    <a:pt x="3858" y="8257"/>
                  </a:lnTo>
                  <a:lnTo>
                    <a:pt x="4399" y="7129"/>
                  </a:lnTo>
                  <a:lnTo>
                    <a:pt x="4941" y="5911"/>
                  </a:lnTo>
                  <a:lnTo>
                    <a:pt x="5189" y="5324"/>
                  </a:lnTo>
                  <a:lnTo>
                    <a:pt x="5414" y="4738"/>
                  </a:lnTo>
                  <a:lnTo>
                    <a:pt x="5595" y="4196"/>
                  </a:lnTo>
                  <a:lnTo>
                    <a:pt x="5753" y="3700"/>
                  </a:lnTo>
                  <a:lnTo>
                    <a:pt x="5843" y="3272"/>
                  </a:lnTo>
                  <a:lnTo>
                    <a:pt x="5866" y="3091"/>
                  </a:lnTo>
                  <a:lnTo>
                    <a:pt x="5866" y="2933"/>
                  </a:lnTo>
                  <a:lnTo>
                    <a:pt x="5866" y="2640"/>
                  </a:lnTo>
                  <a:lnTo>
                    <a:pt x="5820" y="2347"/>
                  </a:lnTo>
                  <a:lnTo>
                    <a:pt x="5753" y="2054"/>
                  </a:lnTo>
                  <a:lnTo>
                    <a:pt x="5640" y="1783"/>
                  </a:lnTo>
                  <a:lnTo>
                    <a:pt x="5527" y="1535"/>
                  </a:lnTo>
                  <a:lnTo>
                    <a:pt x="5369" y="1287"/>
                  </a:lnTo>
                  <a:lnTo>
                    <a:pt x="5211" y="1061"/>
                  </a:lnTo>
                  <a:lnTo>
                    <a:pt x="5008" y="858"/>
                  </a:lnTo>
                  <a:lnTo>
                    <a:pt x="4805" y="678"/>
                  </a:lnTo>
                  <a:lnTo>
                    <a:pt x="4580" y="497"/>
                  </a:lnTo>
                  <a:lnTo>
                    <a:pt x="4332" y="362"/>
                  </a:lnTo>
                  <a:lnTo>
                    <a:pt x="4084" y="227"/>
                  </a:lnTo>
                  <a:lnTo>
                    <a:pt x="3813" y="136"/>
                  </a:lnTo>
                  <a:lnTo>
                    <a:pt x="3520" y="69"/>
                  </a:lnTo>
                  <a:lnTo>
                    <a:pt x="3249" y="24"/>
                  </a:lnTo>
                  <a:lnTo>
                    <a:pt x="293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0" name="Google Shape;510;p10"/>
          <p:cNvGrpSpPr/>
          <p:nvPr/>
        </p:nvGrpSpPr>
        <p:grpSpPr>
          <a:xfrm rot="1536092">
            <a:off x="7872551" y="4262560"/>
            <a:ext cx="1073604" cy="720772"/>
            <a:chOff x="7681600" y="381950"/>
            <a:chExt cx="1073629" cy="720788"/>
          </a:xfrm>
        </p:grpSpPr>
        <p:sp>
          <p:nvSpPr>
            <p:cNvPr id="511" name="Google Shape;511;p10"/>
            <p:cNvSpPr/>
            <p:nvPr/>
          </p:nvSpPr>
          <p:spPr>
            <a:xfrm>
              <a:off x="7896527" y="971845"/>
              <a:ext cx="226409" cy="91112"/>
            </a:xfrm>
            <a:custGeom>
              <a:avLst/>
              <a:gdLst/>
              <a:ahLst/>
              <a:cxnLst/>
              <a:rect l="l" t="t" r="r" b="b"/>
              <a:pathLst>
                <a:path w="5775" h="2324" fill="none" extrusionOk="0">
                  <a:moveTo>
                    <a:pt x="226" y="2323"/>
                  </a:moveTo>
                  <a:lnTo>
                    <a:pt x="0" y="1444"/>
                  </a:lnTo>
                  <a:lnTo>
                    <a:pt x="5549" y="0"/>
                  </a:lnTo>
                  <a:lnTo>
                    <a:pt x="5775" y="880"/>
                  </a:lnTo>
                  <a:lnTo>
                    <a:pt x="226" y="232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0"/>
            <p:cNvSpPr/>
            <p:nvPr/>
          </p:nvSpPr>
          <p:spPr>
            <a:xfrm>
              <a:off x="7885000" y="930286"/>
              <a:ext cx="229977" cy="84918"/>
            </a:xfrm>
            <a:custGeom>
              <a:avLst/>
              <a:gdLst/>
              <a:ahLst/>
              <a:cxnLst/>
              <a:rect l="l" t="t" r="r" b="b"/>
              <a:pathLst>
                <a:path w="5866" h="2166" fill="none" extrusionOk="0">
                  <a:moveTo>
                    <a:pt x="181" y="2165"/>
                  </a:moveTo>
                  <a:lnTo>
                    <a:pt x="1" y="1489"/>
                  </a:lnTo>
                  <a:lnTo>
                    <a:pt x="5685" y="0"/>
                  </a:lnTo>
                  <a:lnTo>
                    <a:pt x="5866" y="699"/>
                  </a:lnTo>
                  <a:lnTo>
                    <a:pt x="181" y="216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0"/>
            <p:cNvSpPr/>
            <p:nvPr/>
          </p:nvSpPr>
          <p:spPr>
            <a:xfrm>
              <a:off x="7681600" y="381950"/>
              <a:ext cx="1073629" cy="720784"/>
            </a:xfrm>
            <a:custGeom>
              <a:avLst/>
              <a:gdLst/>
              <a:ahLst/>
              <a:cxnLst/>
              <a:rect l="l" t="t" r="r" b="b"/>
              <a:pathLst>
                <a:path w="27385" h="18385" extrusionOk="0">
                  <a:moveTo>
                    <a:pt x="24159" y="1"/>
                  </a:moveTo>
                  <a:lnTo>
                    <a:pt x="1" y="6633"/>
                  </a:lnTo>
                  <a:lnTo>
                    <a:pt x="3249" y="18385"/>
                  </a:lnTo>
                  <a:lnTo>
                    <a:pt x="27384" y="11775"/>
                  </a:lnTo>
                  <a:lnTo>
                    <a:pt x="24159" y="1"/>
                  </a:lnTo>
                  <a:close/>
                </a:path>
              </a:pathLst>
            </a:custGeom>
            <a:solidFill>
              <a:schemeClr val="lt1"/>
            </a:solidFill>
            <a:ln>
              <a:noFill/>
            </a:ln>
            <a:effectLst>
              <a:outerShdw dist="47625" dir="30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0"/>
            <p:cNvSpPr/>
            <p:nvPr/>
          </p:nvSpPr>
          <p:spPr>
            <a:xfrm>
              <a:off x="7681600" y="540264"/>
              <a:ext cx="496178" cy="562474"/>
            </a:xfrm>
            <a:custGeom>
              <a:avLst/>
              <a:gdLst/>
              <a:ahLst/>
              <a:cxnLst/>
              <a:rect l="l" t="t" r="r" b="b"/>
              <a:pathLst>
                <a:path w="12656" h="14347" extrusionOk="0">
                  <a:moveTo>
                    <a:pt x="9430" y="1"/>
                  </a:moveTo>
                  <a:lnTo>
                    <a:pt x="1" y="2595"/>
                  </a:lnTo>
                  <a:lnTo>
                    <a:pt x="3249" y="14347"/>
                  </a:lnTo>
                  <a:lnTo>
                    <a:pt x="12655" y="11775"/>
                  </a:lnTo>
                  <a:lnTo>
                    <a:pt x="943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0"/>
            <p:cNvSpPr/>
            <p:nvPr/>
          </p:nvSpPr>
          <p:spPr>
            <a:xfrm>
              <a:off x="8170655" y="573001"/>
              <a:ext cx="427178" cy="117654"/>
            </a:xfrm>
            <a:custGeom>
              <a:avLst/>
              <a:gdLst/>
              <a:ahLst/>
              <a:cxnLst/>
              <a:rect l="l" t="t" r="r" b="b"/>
              <a:pathLst>
                <a:path w="10896" h="3001" extrusionOk="0">
                  <a:moveTo>
                    <a:pt x="1" y="3000"/>
                  </a:moveTo>
                  <a:lnTo>
                    <a:pt x="10895" y="0"/>
                  </a:lnTo>
                  <a:close/>
                </a:path>
              </a:pathLst>
            </a:custGeom>
            <a:solidFill>
              <a:srgbClr val="FDEB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0"/>
            <p:cNvSpPr/>
            <p:nvPr/>
          </p:nvSpPr>
          <p:spPr>
            <a:xfrm>
              <a:off x="8170655" y="573001"/>
              <a:ext cx="427178" cy="117654"/>
            </a:xfrm>
            <a:custGeom>
              <a:avLst/>
              <a:gdLst/>
              <a:ahLst/>
              <a:cxnLst/>
              <a:rect l="l" t="t" r="r" b="b"/>
              <a:pathLst>
                <a:path w="10896" h="3001" fill="none" extrusionOk="0">
                  <a:moveTo>
                    <a:pt x="1" y="3000"/>
                  </a:moveTo>
                  <a:lnTo>
                    <a:pt x="1089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0"/>
            <p:cNvSpPr/>
            <p:nvPr/>
          </p:nvSpPr>
          <p:spPr>
            <a:xfrm>
              <a:off x="8161833" y="564141"/>
              <a:ext cx="444820" cy="134473"/>
            </a:xfrm>
            <a:custGeom>
              <a:avLst/>
              <a:gdLst/>
              <a:ahLst/>
              <a:cxnLst/>
              <a:rect l="l" t="t" r="r" b="b"/>
              <a:pathLst>
                <a:path w="11346" h="3430" extrusionOk="0">
                  <a:moveTo>
                    <a:pt x="11053" y="1"/>
                  </a:moveTo>
                  <a:lnTo>
                    <a:pt x="158" y="3001"/>
                  </a:lnTo>
                  <a:lnTo>
                    <a:pt x="68" y="3046"/>
                  </a:lnTo>
                  <a:lnTo>
                    <a:pt x="23" y="3113"/>
                  </a:lnTo>
                  <a:lnTo>
                    <a:pt x="0" y="3181"/>
                  </a:lnTo>
                  <a:lnTo>
                    <a:pt x="0" y="3271"/>
                  </a:lnTo>
                  <a:lnTo>
                    <a:pt x="23" y="3339"/>
                  </a:lnTo>
                  <a:lnTo>
                    <a:pt x="90" y="3384"/>
                  </a:lnTo>
                  <a:lnTo>
                    <a:pt x="135" y="3429"/>
                  </a:lnTo>
                  <a:lnTo>
                    <a:pt x="271" y="3429"/>
                  </a:lnTo>
                  <a:lnTo>
                    <a:pt x="11188" y="429"/>
                  </a:lnTo>
                  <a:lnTo>
                    <a:pt x="11256" y="407"/>
                  </a:lnTo>
                  <a:lnTo>
                    <a:pt x="11323" y="339"/>
                  </a:lnTo>
                  <a:lnTo>
                    <a:pt x="11346" y="249"/>
                  </a:lnTo>
                  <a:lnTo>
                    <a:pt x="11346" y="159"/>
                  </a:lnTo>
                  <a:lnTo>
                    <a:pt x="11301" y="91"/>
                  </a:lnTo>
                  <a:lnTo>
                    <a:pt x="11233" y="23"/>
                  </a:lnTo>
                  <a:lnTo>
                    <a:pt x="1114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0"/>
            <p:cNvSpPr/>
            <p:nvPr/>
          </p:nvSpPr>
          <p:spPr>
            <a:xfrm>
              <a:off x="8183044" y="618990"/>
              <a:ext cx="427178" cy="116752"/>
            </a:xfrm>
            <a:custGeom>
              <a:avLst/>
              <a:gdLst/>
              <a:ahLst/>
              <a:cxnLst/>
              <a:rect l="l" t="t" r="r" b="b"/>
              <a:pathLst>
                <a:path w="10896" h="2978" extrusionOk="0">
                  <a:moveTo>
                    <a:pt x="0" y="2978"/>
                  </a:moveTo>
                  <a:lnTo>
                    <a:pt x="10895" y="0"/>
                  </a:lnTo>
                  <a:close/>
                </a:path>
              </a:pathLst>
            </a:custGeom>
            <a:solidFill>
              <a:srgbClr val="FDEB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0"/>
            <p:cNvSpPr/>
            <p:nvPr/>
          </p:nvSpPr>
          <p:spPr>
            <a:xfrm>
              <a:off x="8183044" y="618990"/>
              <a:ext cx="427178" cy="116752"/>
            </a:xfrm>
            <a:custGeom>
              <a:avLst/>
              <a:gdLst/>
              <a:ahLst/>
              <a:cxnLst/>
              <a:rect l="l" t="t" r="r" b="b"/>
              <a:pathLst>
                <a:path w="10896" h="2978" fill="none" extrusionOk="0">
                  <a:moveTo>
                    <a:pt x="0" y="2978"/>
                  </a:moveTo>
                  <a:lnTo>
                    <a:pt x="1089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0"/>
            <p:cNvSpPr/>
            <p:nvPr/>
          </p:nvSpPr>
          <p:spPr>
            <a:xfrm>
              <a:off x="8174183" y="610129"/>
              <a:ext cx="444859" cy="134473"/>
            </a:xfrm>
            <a:custGeom>
              <a:avLst/>
              <a:gdLst/>
              <a:ahLst/>
              <a:cxnLst/>
              <a:rect l="l" t="t" r="r" b="b"/>
              <a:pathLst>
                <a:path w="11347" h="3430" extrusionOk="0">
                  <a:moveTo>
                    <a:pt x="11076" y="1"/>
                  </a:moveTo>
                  <a:lnTo>
                    <a:pt x="159" y="3001"/>
                  </a:lnTo>
                  <a:lnTo>
                    <a:pt x="91" y="3023"/>
                  </a:lnTo>
                  <a:lnTo>
                    <a:pt x="23" y="3091"/>
                  </a:lnTo>
                  <a:lnTo>
                    <a:pt x="1" y="3181"/>
                  </a:lnTo>
                  <a:lnTo>
                    <a:pt x="1" y="3271"/>
                  </a:lnTo>
                  <a:lnTo>
                    <a:pt x="46" y="3339"/>
                  </a:lnTo>
                  <a:lnTo>
                    <a:pt x="91" y="3384"/>
                  </a:lnTo>
                  <a:lnTo>
                    <a:pt x="159" y="3429"/>
                  </a:lnTo>
                  <a:lnTo>
                    <a:pt x="272" y="3429"/>
                  </a:lnTo>
                  <a:lnTo>
                    <a:pt x="11189" y="429"/>
                  </a:lnTo>
                  <a:lnTo>
                    <a:pt x="11279" y="384"/>
                  </a:lnTo>
                  <a:lnTo>
                    <a:pt x="11324" y="339"/>
                  </a:lnTo>
                  <a:lnTo>
                    <a:pt x="11347" y="249"/>
                  </a:lnTo>
                  <a:lnTo>
                    <a:pt x="11347" y="158"/>
                  </a:lnTo>
                  <a:lnTo>
                    <a:pt x="11302" y="68"/>
                  </a:lnTo>
                  <a:lnTo>
                    <a:pt x="11234" y="23"/>
                  </a:lnTo>
                  <a:lnTo>
                    <a:pt x="1116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0"/>
            <p:cNvSpPr/>
            <p:nvPr/>
          </p:nvSpPr>
          <p:spPr>
            <a:xfrm>
              <a:off x="8195433" y="664077"/>
              <a:ext cx="428040" cy="117654"/>
            </a:xfrm>
            <a:custGeom>
              <a:avLst/>
              <a:gdLst/>
              <a:ahLst/>
              <a:cxnLst/>
              <a:rect l="l" t="t" r="r" b="b"/>
              <a:pathLst>
                <a:path w="10918" h="3001" extrusionOk="0">
                  <a:moveTo>
                    <a:pt x="0" y="3001"/>
                  </a:moveTo>
                  <a:lnTo>
                    <a:pt x="10918" y="0"/>
                  </a:lnTo>
                  <a:close/>
                </a:path>
              </a:pathLst>
            </a:custGeom>
            <a:solidFill>
              <a:srgbClr val="FDEB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0"/>
            <p:cNvSpPr/>
            <p:nvPr/>
          </p:nvSpPr>
          <p:spPr>
            <a:xfrm>
              <a:off x="8195433" y="664077"/>
              <a:ext cx="428040" cy="117654"/>
            </a:xfrm>
            <a:custGeom>
              <a:avLst/>
              <a:gdLst/>
              <a:ahLst/>
              <a:cxnLst/>
              <a:rect l="l" t="t" r="r" b="b"/>
              <a:pathLst>
                <a:path w="10918" h="3001" fill="none" extrusionOk="0">
                  <a:moveTo>
                    <a:pt x="0" y="3001"/>
                  </a:moveTo>
                  <a:lnTo>
                    <a:pt x="10918"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0"/>
            <p:cNvSpPr/>
            <p:nvPr/>
          </p:nvSpPr>
          <p:spPr>
            <a:xfrm>
              <a:off x="8186572" y="656118"/>
              <a:ext cx="444859" cy="134473"/>
            </a:xfrm>
            <a:custGeom>
              <a:avLst/>
              <a:gdLst/>
              <a:ahLst/>
              <a:cxnLst/>
              <a:rect l="l" t="t" r="r" b="b"/>
              <a:pathLst>
                <a:path w="11347" h="3430" extrusionOk="0">
                  <a:moveTo>
                    <a:pt x="11076" y="0"/>
                  </a:moveTo>
                  <a:lnTo>
                    <a:pt x="159" y="3001"/>
                  </a:lnTo>
                  <a:lnTo>
                    <a:pt x="91" y="3023"/>
                  </a:lnTo>
                  <a:lnTo>
                    <a:pt x="23" y="3091"/>
                  </a:lnTo>
                  <a:lnTo>
                    <a:pt x="1" y="3181"/>
                  </a:lnTo>
                  <a:lnTo>
                    <a:pt x="1" y="3271"/>
                  </a:lnTo>
                  <a:lnTo>
                    <a:pt x="46" y="3339"/>
                  </a:lnTo>
                  <a:lnTo>
                    <a:pt x="91" y="3384"/>
                  </a:lnTo>
                  <a:lnTo>
                    <a:pt x="159" y="3429"/>
                  </a:lnTo>
                  <a:lnTo>
                    <a:pt x="294" y="3429"/>
                  </a:lnTo>
                  <a:lnTo>
                    <a:pt x="11189" y="429"/>
                  </a:lnTo>
                  <a:lnTo>
                    <a:pt x="11279" y="384"/>
                  </a:lnTo>
                  <a:lnTo>
                    <a:pt x="11324" y="316"/>
                  </a:lnTo>
                  <a:lnTo>
                    <a:pt x="11347" y="249"/>
                  </a:lnTo>
                  <a:lnTo>
                    <a:pt x="11347" y="158"/>
                  </a:lnTo>
                  <a:lnTo>
                    <a:pt x="11301" y="68"/>
                  </a:lnTo>
                  <a:lnTo>
                    <a:pt x="11234" y="23"/>
                  </a:lnTo>
                  <a:lnTo>
                    <a:pt x="1116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0"/>
            <p:cNvSpPr/>
            <p:nvPr/>
          </p:nvSpPr>
          <p:spPr>
            <a:xfrm>
              <a:off x="8207822" y="710066"/>
              <a:ext cx="428040" cy="117654"/>
            </a:xfrm>
            <a:custGeom>
              <a:avLst/>
              <a:gdLst/>
              <a:ahLst/>
              <a:cxnLst/>
              <a:rect l="l" t="t" r="r" b="b"/>
              <a:pathLst>
                <a:path w="10918" h="3001" extrusionOk="0">
                  <a:moveTo>
                    <a:pt x="0" y="3000"/>
                  </a:moveTo>
                  <a:lnTo>
                    <a:pt x="10917" y="0"/>
                  </a:lnTo>
                  <a:close/>
                </a:path>
              </a:pathLst>
            </a:custGeom>
            <a:solidFill>
              <a:srgbClr val="FDEB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0"/>
            <p:cNvSpPr/>
            <p:nvPr/>
          </p:nvSpPr>
          <p:spPr>
            <a:xfrm>
              <a:off x="8207822" y="710066"/>
              <a:ext cx="428040" cy="117654"/>
            </a:xfrm>
            <a:custGeom>
              <a:avLst/>
              <a:gdLst/>
              <a:ahLst/>
              <a:cxnLst/>
              <a:rect l="l" t="t" r="r" b="b"/>
              <a:pathLst>
                <a:path w="10918" h="3001" fill="none" extrusionOk="0">
                  <a:moveTo>
                    <a:pt x="0" y="3000"/>
                  </a:moveTo>
                  <a:lnTo>
                    <a:pt x="10917"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0"/>
            <p:cNvSpPr/>
            <p:nvPr/>
          </p:nvSpPr>
          <p:spPr>
            <a:xfrm>
              <a:off x="8198961" y="701205"/>
              <a:ext cx="445722" cy="135375"/>
            </a:xfrm>
            <a:custGeom>
              <a:avLst/>
              <a:gdLst/>
              <a:ahLst/>
              <a:cxnLst/>
              <a:rect l="l" t="t" r="r" b="b"/>
              <a:pathLst>
                <a:path w="11369" h="3453" extrusionOk="0">
                  <a:moveTo>
                    <a:pt x="11166" y="1"/>
                  </a:moveTo>
                  <a:lnTo>
                    <a:pt x="11076" y="23"/>
                  </a:lnTo>
                  <a:lnTo>
                    <a:pt x="181" y="3001"/>
                  </a:lnTo>
                  <a:lnTo>
                    <a:pt x="91" y="3046"/>
                  </a:lnTo>
                  <a:lnTo>
                    <a:pt x="46" y="3114"/>
                  </a:lnTo>
                  <a:lnTo>
                    <a:pt x="0" y="3204"/>
                  </a:lnTo>
                  <a:lnTo>
                    <a:pt x="23" y="3294"/>
                  </a:lnTo>
                  <a:lnTo>
                    <a:pt x="46" y="3362"/>
                  </a:lnTo>
                  <a:lnTo>
                    <a:pt x="91" y="3407"/>
                  </a:lnTo>
                  <a:lnTo>
                    <a:pt x="158" y="3429"/>
                  </a:lnTo>
                  <a:lnTo>
                    <a:pt x="226" y="3452"/>
                  </a:lnTo>
                  <a:lnTo>
                    <a:pt x="294" y="3452"/>
                  </a:lnTo>
                  <a:lnTo>
                    <a:pt x="11188" y="452"/>
                  </a:lnTo>
                  <a:lnTo>
                    <a:pt x="11279" y="407"/>
                  </a:lnTo>
                  <a:lnTo>
                    <a:pt x="11324" y="339"/>
                  </a:lnTo>
                  <a:lnTo>
                    <a:pt x="11369" y="272"/>
                  </a:lnTo>
                  <a:lnTo>
                    <a:pt x="11346" y="181"/>
                  </a:lnTo>
                  <a:lnTo>
                    <a:pt x="11324" y="91"/>
                  </a:lnTo>
                  <a:lnTo>
                    <a:pt x="11256" y="46"/>
                  </a:lnTo>
                  <a:lnTo>
                    <a:pt x="1116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0"/>
            <p:cNvSpPr/>
            <p:nvPr/>
          </p:nvSpPr>
          <p:spPr>
            <a:xfrm>
              <a:off x="7813371" y="668507"/>
              <a:ext cx="217588" cy="217588"/>
            </a:xfrm>
            <a:custGeom>
              <a:avLst/>
              <a:gdLst/>
              <a:ahLst/>
              <a:cxnLst/>
              <a:rect l="l" t="t" r="r" b="b"/>
              <a:pathLst>
                <a:path w="5550" h="5550" extrusionOk="0">
                  <a:moveTo>
                    <a:pt x="2866" y="0"/>
                  </a:moveTo>
                  <a:lnTo>
                    <a:pt x="2595" y="23"/>
                  </a:lnTo>
                  <a:lnTo>
                    <a:pt x="2302" y="45"/>
                  </a:lnTo>
                  <a:lnTo>
                    <a:pt x="2031" y="113"/>
                  </a:lnTo>
                  <a:lnTo>
                    <a:pt x="1760" y="203"/>
                  </a:lnTo>
                  <a:lnTo>
                    <a:pt x="1512" y="316"/>
                  </a:lnTo>
                  <a:lnTo>
                    <a:pt x="1264" y="451"/>
                  </a:lnTo>
                  <a:lnTo>
                    <a:pt x="1038" y="609"/>
                  </a:lnTo>
                  <a:lnTo>
                    <a:pt x="835" y="790"/>
                  </a:lnTo>
                  <a:lnTo>
                    <a:pt x="655" y="970"/>
                  </a:lnTo>
                  <a:lnTo>
                    <a:pt x="497" y="1173"/>
                  </a:lnTo>
                  <a:lnTo>
                    <a:pt x="362" y="1399"/>
                  </a:lnTo>
                  <a:lnTo>
                    <a:pt x="226" y="1647"/>
                  </a:lnTo>
                  <a:lnTo>
                    <a:pt x="136" y="1895"/>
                  </a:lnTo>
                  <a:lnTo>
                    <a:pt x="69" y="2143"/>
                  </a:lnTo>
                  <a:lnTo>
                    <a:pt x="23" y="2414"/>
                  </a:lnTo>
                  <a:lnTo>
                    <a:pt x="1" y="2685"/>
                  </a:lnTo>
                  <a:lnTo>
                    <a:pt x="1" y="2955"/>
                  </a:lnTo>
                  <a:lnTo>
                    <a:pt x="23" y="3248"/>
                  </a:lnTo>
                  <a:lnTo>
                    <a:pt x="91" y="3519"/>
                  </a:lnTo>
                  <a:lnTo>
                    <a:pt x="181" y="3790"/>
                  </a:lnTo>
                  <a:lnTo>
                    <a:pt x="294" y="4038"/>
                  </a:lnTo>
                  <a:lnTo>
                    <a:pt x="429" y="4286"/>
                  </a:lnTo>
                  <a:lnTo>
                    <a:pt x="587" y="4512"/>
                  </a:lnTo>
                  <a:lnTo>
                    <a:pt x="768" y="4715"/>
                  </a:lnTo>
                  <a:lnTo>
                    <a:pt x="948" y="4895"/>
                  </a:lnTo>
                  <a:lnTo>
                    <a:pt x="1174" y="5053"/>
                  </a:lnTo>
                  <a:lnTo>
                    <a:pt x="1399" y="5188"/>
                  </a:lnTo>
                  <a:lnTo>
                    <a:pt x="1625" y="5324"/>
                  </a:lnTo>
                  <a:lnTo>
                    <a:pt x="1873" y="5414"/>
                  </a:lnTo>
                  <a:lnTo>
                    <a:pt x="2144" y="5482"/>
                  </a:lnTo>
                  <a:lnTo>
                    <a:pt x="2392" y="5527"/>
                  </a:lnTo>
                  <a:lnTo>
                    <a:pt x="2663" y="5549"/>
                  </a:lnTo>
                  <a:lnTo>
                    <a:pt x="2956" y="5549"/>
                  </a:lnTo>
                  <a:lnTo>
                    <a:pt x="3226" y="5527"/>
                  </a:lnTo>
                  <a:lnTo>
                    <a:pt x="3497" y="5459"/>
                  </a:lnTo>
                  <a:lnTo>
                    <a:pt x="3768" y="5369"/>
                  </a:lnTo>
                  <a:lnTo>
                    <a:pt x="4016" y="5256"/>
                  </a:lnTo>
                  <a:lnTo>
                    <a:pt x="4264" y="5121"/>
                  </a:lnTo>
                  <a:lnTo>
                    <a:pt x="4490" y="4963"/>
                  </a:lnTo>
                  <a:lnTo>
                    <a:pt x="4693" y="4782"/>
                  </a:lnTo>
                  <a:lnTo>
                    <a:pt x="4873" y="4602"/>
                  </a:lnTo>
                  <a:lnTo>
                    <a:pt x="5031" y="4376"/>
                  </a:lnTo>
                  <a:lnTo>
                    <a:pt x="5189" y="4151"/>
                  </a:lnTo>
                  <a:lnTo>
                    <a:pt x="5302" y="3925"/>
                  </a:lnTo>
                  <a:lnTo>
                    <a:pt x="5392" y="3677"/>
                  </a:lnTo>
                  <a:lnTo>
                    <a:pt x="5460" y="3406"/>
                  </a:lnTo>
                  <a:lnTo>
                    <a:pt x="5527" y="3158"/>
                  </a:lnTo>
                  <a:lnTo>
                    <a:pt x="5550" y="2888"/>
                  </a:lnTo>
                  <a:lnTo>
                    <a:pt x="5527" y="2594"/>
                  </a:lnTo>
                  <a:lnTo>
                    <a:pt x="5505" y="2324"/>
                  </a:lnTo>
                  <a:lnTo>
                    <a:pt x="5437" y="2053"/>
                  </a:lnTo>
                  <a:lnTo>
                    <a:pt x="5347" y="1782"/>
                  </a:lnTo>
                  <a:lnTo>
                    <a:pt x="5234" y="1534"/>
                  </a:lnTo>
                  <a:lnTo>
                    <a:pt x="5099" y="1286"/>
                  </a:lnTo>
                  <a:lnTo>
                    <a:pt x="4941" y="1060"/>
                  </a:lnTo>
                  <a:lnTo>
                    <a:pt x="4760" y="857"/>
                  </a:lnTo>
                  <a:lnTo>
                    <a:pt x="4580" y="677"/>
                  </a:lnTo>
                  <a:lnTo>
                    <a:pt x="4354" y="519"/>
                  </a:lnTo>
                  <a:lnTo>
                    <a:pt x="4129" y="361"/>
                  </a:lnTo>
                  <a:lnTo>
                    <a:pt x="3903" y="248"/>
                  </a:lnTo>
                  <a:lnTo>
                    <a:pt x="3655" y="158"/>
                  </a:lnTo>
                  <a:lnTo>
                    <a:pt x="3407" y="68"/>
                  </a:lnTo>
                  <a:lnTo>
                    <a:pt x="3136" y="23"/>
                  </a:lnTo>
                  <a:lnTo>
                    <a:pt x="286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0"/>
            <p:cNvSpPr/>
            <p:nvPr/>
          </p:nvSpPr>
          <p:spPr>
            <a:xfrm>
              <a:off x="7844344" y="720691"/>
              <a:ext cx="148587" cy="112322"/>
            </a:xfrm>
            <a:custGeom>
              <a:avLst/>
              <a:gdLst/>
              <a:ahLst/>
              <a:cxnLst/>
              <a:rect l="l" t="t" r="r" b="b"/>
              <a:pathLst>
                <a:path w="3790" h="2865" extrusionOk="0">
                  <a:moveTo>
                    <a:pt x="2301" y="0"/>
                  </a:moveTo>
                  <a:lnTo>
                    <a:pt x="2008" y="68"/>
                  </a:lnTo>
                  <a:lnTo>
                    <a:pt x="1805" y="293"/>
                  </a:lnTo>
                  <a:lnTo>
                    <a:pt x="1760" y="248"/>
                  </a:lnTo>
                  <a:lnTo>
                    <a:pt x="1602" y="203"/>
                  </a:lnTo>
                  <a:lnTo>
                    <a:pt x="1579" y="361"/>
                  </a:lnTo>
                  <a:lnTo>
                    <a:pt x="1715" y="384"/>
                  </a:lnTo>
                  <a:lnTo>
                    <a:pt x="1421" y="699"/>
                  </a:lnTo>
                  <a:lnTo>
                    <a:pt x="1354" y="654"/>
                  </a:lnTo>
                  <a:lnTo>
                    <a:pt x="1218" y="632"/>
                  </a:lnTo>
                  <a:lnTo>
                    <a:pt x="1173" y="790"/>
                  </a:lnTo>
                  <a:lnTo>
                    <a:pt x="1331" y="812"/>
                  </a:lnTo>
                  <a:lnTo>
                    <a:pt x="1106" y="1038"/>
                  </a:lnTo>
                  <a:lnTo>
                    <a:pt x="1106" y="1060"/>
                  </a:lnTo>
                  <a:lnTo>
                    <a:pt x="812" y="993"/>
                  </a:lnTo>
                  <a:lnTo>
                    <a:pt x="542" y="970"/>
                  </a:lnTo>
                  <a:lnTo>
                    <a:pt x="271" y="970"/>
                  </a:lnTo>
                  <a:lnTo>
                    <a:pt x="68" y="993"/>
                  </a:lnTo>
                  <a:lnTo>
                    <a:pt x="23" y="1015"/>
                  </a:lnTo>
                  <a:lnTo>
                    <a:pt x="0" y="1083"/>
                  </a:lnTo>
                  <a:lnTo>
                    <a:pt x="0" y="1128"/>
                  </a:lnTo>
                  <a:lnTo>
                    <a:pt x="45" y="1173"/>
                  </a:lnTo>
                  <a:lnTo>
                    <a:pt x="226" y="1263"/>
                  </a:lnTo>
                  <a:lnTo>
                    <a:pt x="474" y="1376"/>
                  </a:lnTo>
                  <a:lnTo>
                    <a:pt x="722" y="1421"/>
                  </a:lnTo>
                  <a:lnTo>
                    <a:pt x="1015" y="1489"/>
                  </a:lnTo>
                  <a:lnTo>
                    <a:pt x="1151" y="1782"/>
                  </a:lnTo>
                  <a:lnTo>
                    <a:pt x="1015" y="1760"/>
                  </a:lnTo>
                  <a:lnTo>
                    <a:pt x="970" y="1917"/>
                  </a:lnTo>
                  <a:lnTo>
                    <a:pt x="1128" y="1940"/>
                  </a:lnTo>
                  <a:lnTo>
                    <a:pt x="1196" y="1917"/>
                  </a:lnTo>
                  <a:lnTo>
                    <a:pt x="1376" y="2323"/>
                  </a:lnTo>
                  <a:lnTo>
                    <a:pt x="1241" y="2301"/>
                  </a:lnTo>
                  <a:lnTo>
                    <a:pt x="1196" y="2436"/>
                  </a:lnTo>
                  <a:lnTo>
                    <a:pt x="1354" y="2459"/>
                  </a:lnTo>
                  <a:lnTo>
                    <a:pt x="1421" y="2436"/>
                  </a:lnTo>
                  <a:lnTo>
                    <a:pt x="1534" y="2707"/>
                  </a:lnTo>
                  <a:lnTo>
                    <a:pt x="1782" y="2865"/>
                  </a:lnTo>
                  <a:lnTo>
                    <a:pt x="1647" y="1602"/>
                  </a:lnTo>
                  <a:lnTo>
                    <a:pt x="2865" y="1827"/>
                  </a:lnTo>
                  <a:lnTo>
                    <a:pt x="3023" y="1827"/>
                  </a:lnTo>
                  <a:lnTo>
                    <a:pt x="3181" y="1782"/>
                  </a:lnTo>
                  <a:lnTo>
                    <a:pt x="3339" y="2323"/>
                  </a:lnTo>
                  <a:lnTo>
                    <a:pt x="3564" y="2369"/>
                  </a:lnTo>
                  <a:lnTo>
                    <a:pt x="3564" y="2369"/>
                  </a:lnTo>
                  <a:lnTo>
                    <a:pt x="3519" y="1714"/>
                  </a:lnTo>
                  <a:lnTo>
                    <a:pt x="3790" y="1128"/>
                  </a:lnTo>
                  <a:lnTo>
                    <a:pt x="3564" y="1083"/>
                  </a:lnTo>
                  <a:lnTo>
                    <a:pt x="3226" y="1534"/>
                  </a:lnTo>
                  <a:lnTo>
                    <a:pt x="3158" y="1489"/>
                  </a:lnTo>
                  <a:lnTo>
                    <a:pt x="3091" y="1444"/>
                  </a:lnTo>
                  <a:lnTo>
                    <a:pt x="3023" y="1399"/>
                  </a:lnTo>
                  <a:lnTo>
                    <a:pt x="2933" y="1376"/>
                  </a:lnTo>
                  <a:lnTo>
                    <a:pt x="1737" y="1173"/>
                  </a:lnTo>
                  <a:lnTo>
                    <a:pt x="230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0"/>
            <p:cNvSpPr/>
            <p:nvPr/>
          </p:nvSpPr>
          <p:spPr>
            <a:xfrm>
              <a:off x="7854851" y="977922"/>
              <a:ext cx="34030" cy="40381"/>
            </a:xfrm>
            <a:custGeom>
              <a:avLst/>
              <a:gdLst/>
              <a:ahLst/>
              <a:cxnLst/>
              <a:rect l="l" t="t" r="r" b="b"/>
              <a:pathLst>
                <a:path w="868" h="1030" extrusionOk="0">
                  <a:moveTo>
                    <a:pt x="822" y="1"/>
                  </a:moveTo>
                  <a:lnTo>
                    <a:pt x="1" y="216"/>
                  </a:lnTo>
                  <a:lnTo>
                    <a:pt x="46" y="390"/>
                  </a:lnTo>
                  <a:lnTo>
                    <a:pt x="342" y="312"/>
                  </a:lnTo>
                  <a:lnTo>
                    <a:pt x="530" y="1029"/>
                  </a:lnTo>
                  <a:lnTo>
                    <a:pt x="760" y="969"/>
                  </a:lnTo>
                  <a:lnTo>
                    <a:pt x="572" y="252"/>
                  </a:lnTo>
                  <a:lnTo>
                    <a:pt x="867" y="174"/>
                  </a:lnTo>
                  <a:lnTo>
                    <a:pt x="82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0"/>
            <p:cNvSpPr/>
            <p:nvPr/>
          </p:nvSpPr>
          <p:spPr>
            <a:xfrm>
              <a:off x="7889979" y="947302"/>
              <a:ext cx="124123" cy="64963"/>
            </a:xfrm>
            <a:custGeom>
              <a:avLst/>
              <a:gdLst/>
              <a:ahLst/>
              <a:cxnLst/>
              <a:rect l="l" t="t" r="r" b="b"/>
              <a:pathLst>
                <a:path w="3166" h="1657" extrusionOk="0">
                  <a:moveTo>
                    <a:pt x="2919" y="1"/>
                  </a:moveTo>
                  <a:lnTo>
                    <a:pt x="2299" y="163"/>
                  </a:lnTo>
                  <a:lnTo>
                    <a:pt x="2532" y="1054"/>
                  </a:lnTo>
                  <a:lnTo>
                    <a:pt x="3165" y="888"/>
                  </a:lnTo>
                  <a:lnTo>
                    <a:pt x="3120" y="714"/>
                  </a:lnTo>
                  <a:lnTo>
                    <a:pt x="2717" y="820"/>
                  </a:lnTo>
                  <a:lnTo>
                    <a:pt x="2663" y="616"/>
                  </a:lnTo>
                  <a:lnTo>
                    <a:pt x="3030" y="520"/>
                  </a:lnTo>
                  <a:lnTo>
                    <a:pt x="2984" y="346"/>
                  </a:lnTo>
                  <a:lnTo>
                    <a:pt x="2617" y="442"/>
                  </a:lnTo>
                  <a:lnTo>
                    <a:pt x="2574" y="277"/>
                  </a:lnTo>
                  <a:lnTo>
                    <a:pt x="2964" y="174"/>
                  </a:lnTo>
                  <a:lnTo>
                    <a:pt x="2919" y="1"/>
                  </a:lnTo>
                  <a:close/>
                  <a:moveTo>
                    <a:pt x="2179" y="195"/>
                  </a:moveTo>
                  <a:lnTo>
                    <a:pt x="1913" y="265"/>
                  </a:lnTo>
                  <a:lnTo>
                    <a:pt x="1667" y="677"/>
                  </a:lnTo>
                  <a:lnTo>
                    <a:pt x="1581" y="351"/>
                  </a:lnTo>
                  <a:lnTo>
                    <a:pt x="1352" y="412"/>
                  </a:lnTo>
                  <a:lnTo>
                    <a:pt x="1585" y="1302"/>
                  </a:lnTo>
                  <a:lnTo>
                    <a:pt x="1815" y="1242"/>
                  </a:lnTo>
                  <a:lnTo>
                    <a:pt x="1723" y="891"/>
                  </a:lnTo>
                  <a:lnTo>
                    <a:pt x="1723" y="891"/>
                  </a:lnTo>
                  <a:lnTo>
                    <a:pt x="2170" y="1149"/>
                  </a:lnTo>
                  <a:lnTo>
                    <a:pt x="2457" y="1074"/>
                  </a:lnTo>
                  <a:lnTo>
                    <a:pt x="1861" y="729"/>
                  </a:lnTo>
                  <a:lnTo>
                    <a:pt x="2179" y="195"/>
                  </a:lnTo>
                  <a:close/>
                  <a:moveTo>
                    <a:pt x="1041" y="497"/>
                  </a:moveTo>
                  <a:cubicBezTo>
                    <a:pt x="1037" y="497"/>
                    <a:pt x="1033" y="497"/>
                    <a:pt x="1030" y="497"/>
                  </a:cubicBezTo>
                  <a:cubicBezTo>
                    <a:pt x="981" y="498"/>
                    <a:pt x="932" y="505"/>
                    <a:pt x="882" y="518"/>
                  </a:cubicBezTo>
                  <a:cubicBezTo>
                    <a:pt x="734" y="557"/>
                    <a:pt x="627" y="629"/>
                    <a:pt x="562" y="735"/>
                  </a:cubicBezTo>
                  <a:cubicBezTo>
                    <a:pt x="497" y="840"/>
                    <a:pt x="484" y="964"/>
                    <a:pt x="521" y="1107"/>
                  </a:cubicBezTo>
                  <a:cubicBezTo>
                    <a:pt x="558" y="1249"/>
                    <a:pt x="631" y="1350"/>
                    <a:pt x="739" y="1410"/>
                  </a:cubicBezTo>
                  <a:cubicBezTo>
                    <a:pt x="805" y="1446"/>
                    <a:pt x="879" y="1465"/>
                    <a:pt x="959" y="1465"/>
                  </a:cubicBezTo>
                  <a:cubicBezTo>
                    <a:pt x="1011" y="1465"/>
                    <a:pt x="1066" y="1457"/>
                    <a:pt x="1125" y="1442"/>
                  </a:cubicBezTo>
                  <a:cubicBezTo>
                    <a:pt x="1174" y="1429"/>
                    <a:pt x="1221" y="1411"/>
                    <a:pt x="1264" y="1388"/>
                  </a:cubicBezTo>
                  <a:cubicBezTo>
                    <a:pt x="1306" y="1364"/>
                    <a:pt x="1346" y="1336"/>
                    <a:pt x="1382" y="1303"/>
                  </a:cubicBezTo>
                  <a:lnTo>
                    <a:pt x="1334" y="1119"/>
                  </a:lnTo>
                  <a:cubicBezTo>
                    <a:pt x="1299" y="1159"/>
                    <a:pt x="1263" y="1192"/>
                    <a:pt x="1225" y="1216"/>
                  </a:cubicBezTo>
                  <a:cubicBezTo>
                    <a:pt x="1187" y="1240"/>
                    <a:pt x="1145" y="1258"/>
                    <a:pt x="1100" y="1270"/>
                  </a:cubicBezTo>
                  <a:cubicBezTo>
                    <a:pt x="1071" y="1278"/>
                    <a:pt x="1044" y="1282"/>
                    <a:pt x="1018" y="1282"/>
                  </a:cubicBezTo>
                  <a:cubicBezTo>
                    <a:pt x="969" y="1282"/>
                    <a:pt x="925" y="1269"/>
                    <a:pt x="886" y="1242"/>
                  </a:cubicBezTo>
                  <a:cubicBezTo>
                    <a:pt x="825" y="1202"/>
                    <a:pt x="782" y="1136"/>
                    <a:pt x="758" y="1044"/>
                  </a:cubicBezTo>
                  <a:cubicBezTo>
                    <a:pt x="734" y="952"/>
                    <a:pt x="739" y="874"/>
                    <a:pt x="772" y="809"/>
                  </a:cubicBezTo>
                  <a:cubicBezTo>
                    <a:pt x="805" y="744"/>
                    <a:pt x="862" y="701"/>
                    <a:pt x="944" y="679"/>
                  </a:cubicBezTo>
                  <a:cubicBezTo>
                    <a:pt x="982" y="669"/>
                    <a:pt x="1019" y="665"/>
                    <a:pt x="1056" y="665"/>
                  </a:cubicBezTo>
                  <a:cubicBezTo>
                    <a:pt x="1064" y="665"/>
                    <a:pt x="1072" y="665"/>
                    <a:pt x="1080" y="665"/>
                  </a:cubicBezTo>
                  <a:cubicBezTo>
                    <a:pt x="1125" y="668"/>
                    <a:pt x="1173" y="678"/>
                    <a:pt x="1223" y="696"/>
                  </a:cubicBezTo>
                  <a:lnTo>
                    <a:pt x="1175" y="512"/>
                  </a:lnTo>
                  <a:cubicBezTo>
                    <a:pt x="1130" y="502"/>
                    <a:pt x="1086" y="497"/>
                    <a:pt x="1041" y="497"/>
                  </a:cubicBezTo>
                  <a:close/>
                  <a:moveTo>
                    <a:pt x="230" y="706"/>
                  </a:moveTo>
                  <a:lnTo>
                    <a:pt x="1" y="766"/>
                  </a:lnTo>
                  <a:lnTo>
                    <a:pt x="234" y="1657"/>
                  </a:lnTo>
                  <a:lnTo>
                    <a:pt x="464" y="1597"/>
                  </a:lnTo>
                  <a:lnTo>
                    <a:pt x="230" y="706"/>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0"/>
            <p:cNvSpPr/>
            <p:nvPr/>
          </p:nvSpPr>
          <p:spPr>
            <a:xfrm>
              <a:off x="8009636" y="937265"/>
              <a:ext cx="33991" cy="40342"/>
            </a:xfrm>
            <a:custGeom>
              <a:avLst/>
              <a:gdLst/>
              <a:ahLst/>
              <a:cxnLst/>
              <a:rect l="l" t="t" r="r" b="b"/>
              <a:pathLst>
                <a:path w="867" h="1029" extrusionOk="0">
                  <a:moveTo>
                    <a:pt x="821" y="0"/>
                  </a:moveTo>
                  <a:lnTo>
                    <a:pt x="0" y="215"/>
                  </a:lnTo>
                  <a:lnTo>
                    <a:pt x="46" y="389"/>
                  </a:lnTo>
                  <a:lnTo>
                    <a:pt x="342" y="311"/>
                  </a:lnTo>
                  <a:lnTo>
                    <a:pt x="530" y="1029"/>
                  </a:lnTo>
                  <a:lnTo>
                    <a:pt x="760" y="968"/>
                  </a:lnTo>
                  <a:lnTo>
                    <a:pt x="571" y="251"/>
                  </a:lnTo>
                  <a:lnTo>
                    <a:pt x="867" y="174"/>
                  </a:lnTo>
                  <a:lnTo>
                    <a:pt x="82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0"/>
            <p:cNvSpPr/>
            <p:nvPr/>
          </p:nvSpPr>
          <p:spPr>
            <a:xfrm>
              <a:off x="8045078" y="931384"/>
              <a:ext cx="34148" cy="38774"/>
            </a:xfrm>
            <a:custGeom>
              <a:avLst/>
              <a:gdLst/>
              <a:ahLst/>
              <a:cxnLst/>
              <a:rect l="l" t="t" r="r" b="b"/>
              <a:pathLst>
                <a:path w="871" h="989" extrusionOk="0">
                  <a:moveTo>
                    <a:pt x="613" y="0"/>
                  </a:moveTo>
                  <a:cubicBezTo>
                    <a:pt x="556" y="0"/>
                    <a:pt x="502" y="3"/>
                    <a:pt x="450" y="9"/>
                  </a:cubicBezTo>
                  <a:cubicBezTo>
                    <a:pt x="396" y="15"/>
                    <a:pt x="345" y="25"/>
                    <a:pt x="296" y="38"/>
                  </a:cubicBezTo>
                  <a:cubicBezTo>
                    <a:pt x="189" y="66"/>
                    <a:pt x="113" y="111"/>
                    <a:pt x="68" y="174"/>
                  </a:cubicBezTo>
                  <a:cubicBezTo>
                    <a:pt x="23" y="237"/>
                    <a:pt x="12" y="312"/>
                    <a:pt x="36" y="401"/>
                  </a:cubicBezTo>
                  <a:cubicBezTo>
                    <a:pt x="54" y="472"/>
                    <a:pt x="90" y="523"/>
                    <a:pt x="142" y="554"/>
                  </a:cubicBezTo>
                  <a:cubicBezTo>
                    <a:pt x="188" y="581"/>
                    <a:pt x="250" y="595"/>
                    <a:pt x="328" y="595"/>
                  </a:cubicBezTo>
                  <a:cubicBezTo>
                    <a:pt x="339" y="595"/>
                    <a:pt x="350" y="594"/>
                    <a:pt x="361" y="594"/>
                  </a:cubicBezTo>
                  <a:lnTo>
                    <a:pt x="455" y="590"/>
                  </a:lnTo>
                  <a:cubicBezTo>
                    <a:pt x="465" y="590"/>
                    <a:pt x="475" y="590"/>
                    <a:pt x="484" y="590"/>
                  </a:cubicBezTo>
                  <a:cubicBezTo>
                    <a:pt x="526" y="590"/>
                    <a:pt x="556" y="594"/>
                    <a:pt x="574" y="602"/>
                  </a:cubicBezTo>
                  <a:cubicBezTo>
                    <a:pt x="596" y="613"/>
                    <a:pt x="611" y="632"/>
                    <a:pt x="618" y="660"/>
                  </a:cubicBezTo>
                  <a:cubicBezTo>
                    <a:pt x="626" y="691"/>
                    <a:pt x="619" y="718"/>
                    <a:pt x="597" y="742"/>
                  </a:cubicBezTo>
                  <a:cubicBezTo>
                    <a:pt x="575" y="765"/>
                    <a:pt x="538" y="784"/>
                    <a:pt x="488" y="797"/>
                  </a:cubicBezTo>
                  <a:cubicBezTo>
                    <a:pt x="444" y="809"/>
                    <a:pt x="396" y="814"/>
                    <a:pt x="345" y="814"/>
                  </a:cubicBezTo>
                  <a:cubicBezTo>
                    <a:pt x="340" y="814"/>
                    <a:pt x="334" y="814"/>
                    <a:pt x="329" y="814"/>
                  </a:cubicBezTo>
                  <a:cubicBezTo>
                    <a:pt x="272" y="813"/>
                    <a:pt x="211" y="805"/>
                    <a:pt x="146" y="789"/>
                  </a:cubicBezTo>
                  <a:lnTo>
                    <a:pt x="146" y="789"/>
                  </a:lnTo>
                  <a:lnTo>
                    <a:pt x="197" y="983"/>
                  </a:lnTo>
                  <a:cubicBezTo>
                    <a:pt x="234" y="987"/>
                    <a:pt x="271" y="989"/>
                    <a:pt x="307" y="989"/>
                  </a:cubicBezTo>
                  <a:cubicBezTo>
                    <a:pt x="331" y="989"/>
                    <a:pt x="356" y="988"/>
                    <a:pt x="380" y="986"/>
                  </a:cubicBezTo>
                  <a:cubicBezTo>
                    <a:pt x="440" y="982"/>
                    <a:pt x="498" y="972"/>
                    <a:pt x="554" y="958"/>
                  </a:cubicBezTo>
                  <a:cubicBezTo>
                    <a:pt x="674" y="926"/>
                    <a:pt x="757" y="879"/>
                    <a:pt x="802" y="816"/>
                  </a:cubicBezTo>
                  <a:cubicBezTo>
                    <a:pt x="848" y="752"/>
                    <a:pt x="858" y="672"/>
                    <a:pt x="832" y="574"/>
                  </a:cubicBezTo>
                  <a:cubicBezTo>
                    <a:pt x="812" y="499"/>
                    <a:pt x="776" y="447"/>
                    <a:pt x="724" y="417"/>
                  </a:cubicBezTo>
                  <a:cubicBezTo>
                    <a:pt x="681" y="392"/>
                    <a:pt x="619" y="380"/>
                    <a:pt x="540" y="380"/>
                  </a:cubicBezTo>
                  <a:cubicBezTo>
                    <a:pt x="524" y="380"/>
                    <a:pt x="507" y="381"/>
                    <a:pt x="489" y="382"/>
                  </a:cubicBezTo>
                  <a:lnTo>
                    <a:pt x="386" y="388"/>
                  </a:lnTo>
                  <a:cubicBezTo>
                    <a:pt x="375" y="388"/>
                    <a:pt x="364" y="389"/>
                    <a:pt x="354" y="389"/>
                  </a:cubicBezTo>
                  <a:cubicBezTo>
                    <a:pt x="321" y="389"/>
                    <a:pt x="297" y="385"/>
                    <a:pt x="281" y="379"/>
                  </a:cubicBezTo>
                  <a:cubicBezTo>
                    <a:pt x="260" y="370"/>
                    <a:pt x="246" y="354"/>
                    <a:pt x="240" y="330"/>
                  </a:cubicBezTo>
                  <a:cubicBezTo>
                    <a:pt x="231" y="298"/>
                    <a:pt x="238" y="271"/>
                    <a:pt x="260" y="249"/>
                  </a:cubicBezTo>
                  <a:cubicBezTo>
                    <a:pt x="283" y="227"/>
                    <a:pt x="321" y="209"/>
                    <a:pt x="376" y="194"/>
                  </a:cubicBezTo>
                  <a:cubicBezTo>
                    <a:pt x="418" y="184"/>
                    <a:pt x="463" y="178"/>
                    <a:pt x="512" y="177"/>
                  </a:cubicBezTo>
                  <a:cubicBezTo>
                    <a:pt x="518" y="176"/>
                    <a:pt x="523" y="176"/>
                    <a:pt x="528" y="176"/>
                  </a:cubicBezTo>
                  <a:cubicBezTo>
                    <a:pt x="573" y="176"/>
                    <a:pt x="620" y="180"/>
                    <a:pt x="669" y="189"/>
                  </a:cubicBezTo>
                  <a:lnTo>
                    <a:pt x="619" y="0"/>
                  </a:lnTo>
                  <a:cubicBezTo>
                    <a:pt x="617" y="0"/>
                    <a:pt x="615" y="0"/>
                    <a:pt x="61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0"/>
            <p:cNvSpPr/>
            <p:nvPr/>
          </p:nvSpPr>
          <p:spPr>
            <a:xfrm>
              <a:off x="7851597" y="942127"/>
              <a:ext cx="28816" cy="32344"/>
            </a:xfrm>
            <a:custGeom>
              <a:avLst/>
              <a:gdLst/>
              <a:ahLst/>
              <a:cxnLst/>
              <a:rect l="l" t="t" r="r" b="b"/>
              <a:pathLst>
                <a:path w="735" h="825" extrusionOk="0">
                  <a:moveTo>
                    <a:pt x="227" y="193"/>
                  </a:moveTo>
                  <a:lnTo>
                    <a:pt x="396" y="446"/>
                  </a:lnTo>
                  <a:lnTo>
                    <a:pt x="204" y="496"/>
                  </a:lnTo>
                  <a:lnTo>
                    <a:pt x="227" y="193"/>
                  </a:lnTo>
                  <a:close/>
                  <a:moveTo>
                    <a:pt x="291" y="0"/>
                  </a:moveTo>
                  <a:lnTo>
                    <a:pt x="76" y="57"/>
                  </a:lnTo>
                  <a:lnTo>
                    <a:pt x="0" y="825"/>
                  </a:lnTo>
                  <a:lnTo>
                    <a:pt x="182" y="777"/>
                  </a:lnTo>
                  <a:lnTo>
                    <a:pt x="193" y="638"/>
                  </a:lnTo>
                  <a:lnTo>
                    <a:pt x="475" y="564"/>
                  </a:lnTo>
                  <a:lnTo>
                    <a:pt x="553" y="680"/>
                  </a:lnTo>
                  <a:lnTo>
                    <a:pt x="734" y="632"/>
                  </a:lnTo>
                  <a:lnTo>
                    <a:pt x="2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0"/>
            <p:cNvSpPr/>
            <p:nvPr/>
          </p:nvSpPr>
          <p:spPr>
            <a:xfrm>
              <a:off x="7878610" y="936324"/>
              <a:ext cx="14310" cy="29325"/>
            </a:xfrm>
            <a:custGeom>
              <a:avLst/>
              <a:gdLst/>
              <a:ahLst/>
              <a:cxnLst/>
              <a:rect l="l" t="t" r="r" b="b"/>
              <a:pathLst>
                <a:path w="365" h="748" extrusionOk="0">
                  <a:moveTo>
                    <a:pt x="181" y="1"/>
                  </a:moveTo>
                  <a:lnTo>
                    <a:pt x="1" y="48"/>
                  </a:lnTo>
                  <a:lnTo>
                    <a:pt x="184" y="748"/>
                  </a:lnTo>
                  <a:lnTo>
                    <a:pt x="365" y="700"/>
                  </a:lnTo>
                  <a:lnTo>
                    <a:pt x="1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0"/>
            <p:cNvSpPr/>
            <p:nvPr/>
          </p:nvSpPr>
          <p:spPr>
            <a:xfrm>
              <a:off x="7893665" y="931031"/>
              <a:ext cx="31991" cy="31090"/>
            </a:xfrm>
            <a:custGeom>
              <a:avLst/>
              <a:gdLst/>
              <a:ahLst/>
              <a:cxnLst/>
              <a:rect l="l" t="t" r="r" b="b"/>
              <a:pathLst>
                <a:path w="816" h="793" extrusionOk="0">
                  <a:moveTo>
                    <a:pt x="342" y="149"/>
                  </a:moveTo>
                  <a:cubicBezTo>
                    <a:pt x="356" y="149"/>
                    <a:pt x="368" y="151"/>
                    <a:pt x="378" y="155"/>
                  </a:cubicBezTo>
                  <a:cubicBezTo>
                    <a:pt x="398" y="165"/>
                    <a:pt x="412" y="186"/>
                    <a:pt x="420" y="217"/>
                  </a:cubicBezTo>
                  <a:cubicBezTo>
                    <a:pt x="429" y="250"/>
                    <a:pt x="427" y="275"/>
                    <a:pt x="414" y="293"/>
                  </a:cubicBezTo>
                  <a:cubicBezTo>
                    <a:pt x="401" y="312"/>
                    <a:pt x="376" y="326"/>
                    <a:pt x="338" y="336"/>
                  </a:cubicBezTo>
                  <a:lnTo>
                    <a:pt x="262" y="356"/>
                  </a:lnTo>
                  <a:lnTo>
                    <a:pt x="215" y="176"/>
                  </a:lnTo>
                  <a:lnTo>
                    <a:pt x="291" y="156"/>
                  </a:lnTo>
                  <a:cubicBezTo>
                    <a:pt x="310" y="151"/>
                    <a:pt x="327" y="149"/>
                    <a:pt x="342" y="149"/>
                  </a:cubicBezTo>
                  <a:close/>
                  <a:moveTo>
                    <a:pt x="410" y="0"/>
                  </a:moveTo>
                  <a:cubicBezTo>
                    <a:pt x="371" y="0"/>
                    <a:pt x="327" y="7"/>
                    <a:pt x="276" y="20"/>
                  </a:cubicBezTo>
                  <a:lnTo>
                    <a:pt x="0" y="93"/>
                  </a:lnTo>
                  <a:lnTo>
                    <a:pt x="184" y="792"/>
                  </a:lnTo>
                  <a:lnTo>
                    <a:pt x="364" y="745"/>
                  </a:lnTo>
                  <a:lnTo>
                    <a:pt x="295" y="480"/>
                  </a:lnTo>
                  <a:lnTo>
                    <a:pt x="346" y="467"/>
                  </a:lnTo>
                  <a:cubicBezTo>
                    <a:pt x="360" y="463"/>
                    <a:pt x="373" y="461"/>
                    <a:pt x="386" y="461"/>
                  </a:cubicBezTo>
                  <a:cubicBezTo>
                    <a:pt x="399" y="461"/>
                    <a:pt x="411" y="463"/>
                    <a:pt x="422" y="468"/>
                  </a:cubicBezTo>
                  <a:cubicBezTo>
                    <a:pt x="443" y="476"/>
                    <a:pt x="466" y="495"/>
                    <a:pt x="493" y="526"/>
                  </a:cubicBezTo>
                  <a:lnTo>
                    <a:pt x="624" y="677"/>
                  </a:lnTo>
                  <a:lnTo>
                    <a:pt x="816" y="627"/>
                  </a:lnTo>
                  <a:lnTo>
                    <a:pt x="666" y="454"/>
                  </a:lnTo>
                  <a:cubicBezTo>
                    <a:pt x="635" y="419"/>
                    <a:pt x="607" y="394"/>
                    <a:pt x="583" y="379"/>
                  </a:cubicBezTo>
                  <a:cubicBezTo>
                    <a:pt x="559" y="365"/>
                    <a:pt x="535" y="358"/>
                    <a:pt x="510" y="358"/>
                  </a:cubicBezTo>
                  <a:cubicBezTo>
                    <a:pt x="509" y="358"/>
                    <a:pt x="508" y="358"/>
                    <a:pt x="506" y="358"/>
                  </a:cubicBezTo>
                  <a:cubicBezTo>
                    <a:pt x="548" y="332"/>
                    <a:pt x="576" y="302"/>
                    <a:pt x="590" y="266"/>
                  </a:cubicBezTo>
                  <a:cubicBezTo>
                    <a:pt x="605" y="231"/>
                    <a:pt x="606" y="190"/>
                    <a:pt x="594" y="143"/>
                  </a:cubicBezTo>
                  <a:cubicBezTo>
                    <a:pt x="576" y="76"/>
                    <a:pt x="542" y="33"/>
                    <a:pt x="491" y="14"/>
                  </a:cubicBezTo>
                  <a:cubicBezTo>
                    <a:pt x="468" y="5"/>
                    <a:pt x="441" y="0"/>
                    <a:pt x="4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0"/>
            <p:cNvSpPr/>
            <p:nvPr/>
          </p:nvSpPr>
          <p:spPr>
            <a:xfrm>
              <a:off x="7923736" y="922955"/>
              <a:ext cx="26111" cy="31207"/>
            </a:xfrm>
            <a:custGeom>
              <a:avLst/>
              <a:gdLst/>
              <a:ahLst/>
              <a:cxnLst/>
              <a:rect l="l" t="t" r="r" b="b"/>
              <a:pathLst>
                <a:path w="666" h="796" extrusionOk="0">
                  <a:moveTo>
                    <a:pt x="357" y="147"/>
                  </a:moveTo>
                  <a:cubicBezTo>
                    <a:pt x="374" y="147"/>
                    <a:pt x="389" y="150"/>
                    <a:pt x="403" y="157"/>
                  </a:cubicBezTo>
                  <a:cubicBezTo>
                    <a:pt x="426" y="169"/>
                    <a:pt x="442" y="190"/>
                    <a:pt x="450" y="222"/>
                  </a:cubicBezTo>
                  <a:cubicBezTo>
                    <a:pt x="458" y="253"/>
                    <a:pt x="455" y="279"/>
                    <a:pt x="440" y="302"/>
                  </a:cubicBezTo>
                  <a:cubicBezTo>
                    <a:pt x="426" y="324"/>
                    <a:pt x="401" y="339"/>
                    <a:pt x="366" y="348"/>
                  </a:cubicBezTo>
                  <a:lnTo>
                    <a:pt x="266" y="375"/>
                  </a:lnTo>
                  <a:lnTo>
                    <a:pt x="215" y="179"/>
                  </a:lnTo>
                  <a:lnTo>
                    <a:pt x="315" y="153"/>
                  </a:lnTo>
                  <a:cubicBezTo>
                    <a:pt x="330" y="149"/>
                    <a:pt x="344" y="147"/>
                    <a:pt x="357" y="147"/>
                  </a:cubicBezTo>
                  <a:close/>
                  <a:moveTo>
                    <a:pt x="414" y="1"/>
                  </a:moveTo>
                  <a:cubicBezTo>
                    <a:pt x="379" y="1"/>
                    <a:pt x="341" y="6"/>
                    <a:pt x="300" y="17"/>
                  </a:cubicBezTo>
                  <a:lnTo>
                    <a:pt x="0" y="96"/>
                  </a:lnTo>
                  <a:lnTo>
                    <a:pt x="184" y="795"/>
                  </a:lnTo>
                  <a:lnTo>
                    <a:pt x="364" y="748"/>
                  </a:lnTo>
                  <a:lnTo>
                    <a:pt x="301" y="505"/>
                  </a:lnTo>
                  <a:lnTo>
                    <a:pt x="420" y="474"/>
                  </a:lnTo>
                  <a:cubicBezTo>
                    <a:pt x="509" y="451"/>
                    <a:pt x="572" y="413"/>
                    <a:pt x="609" y="361"/>
                  </a:cubicBezTo>
                  <a:cubicBezTo>
                    <a:pt x="646" y="309"/>
                    <a:pt x="655" y="246"/>
                    <a:pt x="636" y="173"/>
                  </a:cubicBezTo>
                  <a:cubicBezTo>
                    <a:pt x="617" y="100"/>
                    <a:pt x="578" y="50"/>
                    <a:pt x="520" y="23"/>
                  </a:cubicBezTo>
                  <a:cubicBezTo>
                    <a:pt x="489" y="8"/>
                    <a:pt x="454" y="1"/>
                    <a:pt x="4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0"/>
            <p:cNvSpPr/>
            <p:nvPr/>
          </p:nvSpPr>
          <p:spPr>
            <a:xfrm>
              <a:off x="7952003" y="916878"/>
              <a:ext cx="26738" cy="29325"/>
            </a:xfrm>
            <a:custGeom>
              <a:avLst/>
              <a:gdLst/>
              <a:ahLst/>
              <a:cxnLst/>
              <a:rect l="l" t="t" r="r" b="b"/>
              <a:pathLst>
                <a:path w="682" h="748" extrusionOk="0">
                  <a:moveTo>
                    <a:pt x="181" y="0"/>
                  </a:moveTo>
                  <a:lnTo>
                    <a:pt x="1" y="48"/>
                  </a:lnTo>
                  <a:lnTo>
                    <a:pt x="185" y="747"/>
                  </a:lnTo>
                  <a:lnTo>
                    <a:pt x="682" y="617"/>
                  </a:lnTo>
                  <a:lnTo>
                    <a:pt x="646" y="481"/>
                  </a:lnTo>
                  <a:lnTo>
                    <a:pt x="329" y="564"/>
                  </a:lnTo>
                  <a:lnTo>
                    <a:pt x="18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0"/>
            <p:cNvSpPr/>
            <p:nvPr/>
          </p:nvSpPr>
          <p:spPr>
            <a:xfrm>
              <a:off x="7979839" y="898451"/>
              <a:ext cx="57004" cy="42420"/>
            </a:xfrm>
            <a:custGeom>
              <a:avLst/>
              <a:gdLst/>
              <a:ahLst/>
              <a:cxnLst/>
              <a:rect l="l" t="t" r="r" b="b"/>
              <a:pathLst>
                <a:path w="1454" h="1082" extrusionOk="0">
                  <a:moveTo>
                    <a:pt x="227" y="449"/>
                  </a:moveTo>
                  <a:lnTo>
                    <a:pt x="395" y="703"/>
                  </a:lnTo>
                  <a:lnTo>
                    <a:pt x="204" y="753"/>
                  </a:lnTo>
                  <a:lnTo>
                    <a:pt x="227" y="449"/>
                  </a:lnTo>
                  <a:close/>
                  <a:moveTo>
                    <a:pt x="1270" y="0"/>
                  </a:moveTo>
                  <a:lnTo>
                    <a:pt x="1099" y="45"/>
                  </a:lnTo>
                  <a:lnTo>
                    <a:pt x="1225" y="525"/>
                  </a:lnTo>
                  <a:lnTo>
                    <a:pt x="1225" y="525"/>
                  </a:lnTo>
                  <a:lnTo>
                    <a:pt x="844" y="112"/>
                  </a:lnTo>
                  <a:lnTo>
                    <a:pt x="643" y="165"/>
                  </a:lnTo>
                  <a:lnTo>
                    <a:pt x="826" y="865"/>
                  </a:lnTo>
                  <a:lnTo>
                    <a:pt x="998" y="820"/>
                  </a:lnTo>
                  <a:lnTo>
                    <a:pt x="872" y="340"/>
                  </a:lnTo>
                  <a:lnTo>
                    <a:pt x="1252" y="753"/>
                  </a:lnTo>
                  <a:lnTo>
                    <a:pt x="1454" y="700"/>
                  </a:lnTo>
                  <a:lnTo>
                    <a:pt x="1270" y="0"/>
                  </a:lnTo>
                  <a:close/>
                  <a:moveTo>
                    <a:pt x="291" y="257"/>
                  </a:moveTo>
                  <a:lnTo>
                    <a:pt x="76" y="314"/>
                  </a:lnTo>
                  <a:lnTo>
                    <a:pt x="0" y="1081"/>
                  </a:lnTo>
                  <a:lnTo>
                    <a:pt x="0" y="1081"/>
                  </a:lnTo>
                  <a:lnTo>
                    <a:pt x="182" y="1034"/>
                  </a:lnTo>
                  <a:lnTo>
                    <a:pt x="193" y="895"/>
                  </a:lnTo>
                  <a:lnTo>
                    <a:pt x="475" y="821"/>
                  </a:lnTo>
                  <a:lnTo>
                    <a:pt x="552" y="937"/>
                  </a:lnTo>
                  <a:lnTo>
                    <a:pt x="734" y="889"/>
                  </a:lnTo>
                  <a:lnTo>
                    <a:pt x="291" y="257"/>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0"/>
            <p:cNvSpPr/>
            <p:nvPr/>
          </p:nvSpPr>
          <p:spPr>
            <a:xfrm>
              <a:off x="8040452" y="890728"/>
              <a:ext cx="26738" cy="32462"/>
            </a:xfrm>
            <a:custGeom>
              <a:avLst/>
              <a:gdLst/>
              <a:ahLst/>
              <a:cxnLst/>
              <a:rect l="l" t="t" r="r" b="b"/>
              <a:pathLst>
                <a:path w="682" h="828" extrusionOk="0">
                  <a:moveTo>
                    <a:pt x="488" y="0"/>
                  </a:moveTo>
                  <a:lnTo>
                    <a:pt x="1" y="128"/>
                  </a:lnTo>
                  <a:lnTo>
                    <a:pt x="184" y="828"/>
                  </a:lnTo>
                  <a:lnTo>
                    <a:pt x="682" y="698"/>
                  </a:lnTo>
                  <a:lnTo>
                    <a:pt x="646" y="561"/>
                  </a:lnTo>
                  <a:lnTo>
                    <a:pt x="329" y="644"/>
                  </a:lnTo>
                  <a:lnTo>
                    <a:pt x="287" y="484"/>
                  </a:lnTo>
                  <a:lnTo>
                    <a:pt x="575" y="408"/>
                  </a:lnTo>
                  <a:lnTo>
                    <a:pt x="539" y="272"/>
                  </a:lnTo>
                  <a:lnTo>
                    <a:pt x="251" y="348"/>
                  </a:lnTo>
                  <a:lnTo>
                    <a:pt x="217" y="217"/>
                  </a:lnTo>
                  <a:lnTo>
                    <a:pt x="523" y="137"/>
                  </a:lnTo>
                  <a:lnTo>
                    <a:pt x="48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0" name="Google Shape;540;p10"/>
          <p:cNvGrpSpPr/>
          <p:nvPr/>
        </p:nvGrpSpPr>
        <p:grpSpPr>
          <a:xfrm rot="-8597230">
            <a:off x="8482626" y="610338"/>
            <a:ext cx="342899" cy="319098"/>
            <a:chOff x="-1003774" y="3010923"/>
            <a:chExt cx="671425" cy="624822"/>
          </a:xfrm>
        </p:grpSpPr>
        <p:sp>
          <p:nvSpPr>
            <p:cNvPr id="541" name="Google Shape;541;p10"/>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0"/>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0"/>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0"/>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0"/>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0"/>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0"/>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0"/>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0"/>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0"/>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0"/>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0"/>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0"/>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0"/>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0"/>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0"/>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0"/>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0"/>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0"/>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0"/>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0"/>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0"/>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0"/>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0"/>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0"/>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0"/>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0"/>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0"/>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0"/>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0"/>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0"/>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0"/>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0"/>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0"/>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0"/>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0"/>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0"/>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8" name="Google Shape;578;p10"/>
          <p:cNvGrpSpPr/>
          <p:nvPr/>
        </p:nvGrpSpPr>
        <p:grpSpPr>
          <a:xfrm rot="4109041">
            <a:off x="656145" y="4120686"/>
            <a:ext cx="342889" cy="319088"/>
            <a:chOff x="-1003774" y="3010923"/>
            <a:chExt cx="671425" cy="624822"/>
          </a:xfrm>
        </p:grpSpPr>
        <p:sp>
          <p:nvSpPr>
            <p:cNvPr id="579" name="Google Shape;579;p10"/>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0"/>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0"/>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0"/>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0"/>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0"/>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0"/>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0"/>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0"/>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0"/>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0"/>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0"/>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0"/>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0"/>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0"/>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0"/>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0"/>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0"/>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0"/>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0"/>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0"/>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0"/>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0"/>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0"/>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0"/>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0"/>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0"/>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0"/>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0"/>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0"/>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0"/>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0"/>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0"/>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0"/>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0"/>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0"/>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0"/>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6" name="Google Shape;616;p10"/>
          <p:cNvGrpSpPr/>
          <p:nvPr/>
        </p:nvGrpSpPr>
        <p:grpSpPr>
          <a:xfrm>
            <a:off x="120853" y="1688762"/>
            <a:ext cx="1359262" cy="1626752"/>
            <a:chOff x="6246075" y="1325325"/>
            <a:chExt cx="768075" cy="919225"/>
          </a:xfrm>
        </p:grpSpPr>
        <p:sp>
          <p:nvSpPr>
            <p:cNvPr id="617" name="Google Shape;617;p10"/>
            <p:cNvSpPr/>
            <p:nvPr/>
          </p:nvSpPr>
          <p:spPr>
            <a:xfrm>
              <a:off x="6673525" y="1325325"/>
              <a:ext cx="160725" cy="115075"/>
            </a:xfrm>
            <a:custGeom>
              <a:avLst/>
              <a:gdLst/>
              <a:ahLst/>
              <a:cxnLst/>
              <a:rect l="l" t="t" r="r" b="b"/>
              <a:pathLst>
                <a:path w="6429" h="4603" extrusionOk="0">
                  <a:moveTo>
                    <a:pt x="3564" y="1"/>
                  </a:moveTo>
                  <a:lnTo>
                    <a:pt x="3361" y="24"/>
                  </a:lnTo>
                  <a:lnTo>
                    <a:pt x="3135" y="46"/>
                  </a:lnTo>
                  <a:lnTo>
                    <a:pt x="2932" y="114"/>
                  </a:lnTo>
                  <a:lnTo>
                    <a:pt x="2752" y="181"/>
                  </a:lnTo>
                  <a:lnTo>
                    <a:pt x="2369" y="339"/>
                  </a:lnTo>
                  <a:lnTo>
                    <a:pt x="2008" y="565"/>
                  </a:lnTo>
                  <a:lnTo>
                    <a:pt x="1669" y="813"/>
                  </a:lnTo>
                  <a:lnTo>
                    <a:pt x="1353" y="1061"/>
                  </a:lnTo>
                  <a:lnTo>
                    <a:pt x="1060" y="1354"/>
                  </a:lnTo>
                  <a:lnTo>
                    <a:pt x="812" y="1625"/>
                  </a:lnTo>
                  <a:lnTo>
                    <a:pt x="587" y="1896"/>
                  </a:lnTo>
                  <a:lnTo>
                    <a:pt x="384" y="2144"/>
                  </a:lnTo>
                  <a:lnTo>
                    <a:pt x="113" y="2550"/>
                  </a:lnTo>
                  <a:lnTo>
                    <a:pt x="0" y="2730"/>
                  </a:lnTo>
                  <a:lnTo>
                    <a:pt x="925" y="3249"/>
                  </a:lnTo>
                  <a:lnTo>
                    <a:pt x="993" y="3136"/>
                  </a:lnTo>
                  <a:lnTo>
                    <a:pt x="1196" y="2843"/>
                  </a:lnTo>
                  <a:lnTo>
                    <a:pt x="1511" y="2437"/>
                  </a:lnTo>
                  <a:lnTo>
                    <a:pt x="1714" y="2211"/>
                  </a:lnTo>
                  <a:lnTo>
                    <a:pt x="1917" y="1986"/>
                  </a:lnTo>
                  <a:lnTo>
                    <a:pt x="2166" y="1760"/>
                  </a:lnTo>
                  <a:lnTo>
                    <a:pt x="2414" y="1557"/>
                  </a:lnTo>
                  <a:lnTo>
                    <a:pt x="2684" y="1377"/>
                  </a:lnTo>
                  <a:lnTo>
                    <a:pt x="2955" y="1219"/>
                  </a:lnTo>
                  <a:lnTo>
                    <a:pt x="3226" y="1129"/>
                  </a:lnTo>
                  <a:lnTo>
                    <a:pt x="3384" y="1084"/>
                  </a:lnTo>
                  <a:lnTo>
                    <a:pt x="3519" y="1061"/>
                  </a:lnTo>
                  <a:lnTo>
                    <a:pt x="3835" y="1061"/>
                  </a:lnTo>
                  <a:lnTo>
                    <a:pt x="3970" y="1084"/>
                  </a:lnTo>
                  <a:lnTo>
                    <a:pt x="4128" y="1129"/>
                  </a:lnTo>
                  <a:lnTo>
                    <a:pt x="4263" y="1174"/>
                  </a:lnTo>
                  <a:lnTo>
                    <a:pt x="4399" y="1242"/>
                  </a:lnTo>
                  <a:lnTo>
                    <a:pt x="4534" y="1332"/>
                  </a:lnTo>
                  <a:lnTo>
                    <a:pt x="4647" y="1422"/>
                  </a:lnTo>
                  <a:lnTo>
                    <a:pt x="4850" y="1625"/>
                  </a:lnTo>
                  <a:lnTo>
                    <a:pt x="5008" y="1873"/>
                  </a:lnTo>
                  <a:lnTo>
                    <a:pt x="5120" y="2121"/>
                  </a:lnTo>
                  <a:lnTo>
                    <a:pt x="5211" y="2392"/>
                  </a:lnTo>
                  <a:lnTo>
                    <a:pt x="5278" y="2685"/>
                  </a:lnTo>
                  <a:lnTo>
                    <a:pt x="5346" y="2978"/>
                  </a:lnTo>
                  <a:lnTo>
                    <a:pt x="5369" y="3249"/>
                  </a:lnTo>
                  <a:lnTo>
                    <a:pt x="5369" y="3520"/>
                  </a:lnTo>
                  <a:lnTo>
                    <a:pt x="5369" y="3993"/>
                  </a:lnTo>
                  <a:lnTo>
                    <a:pt x="5346" y="4309"/>
                  </a:lnTo>
                  <a:lnTo>
                    <a:pt x="5323" y="4445"/>
                  </a:lnTo>
                  <a:lnTo>
                    <a:pt x="6384" y="4602"/>
                  </a:lnTo>
                  <a:lnTo>
                    <a:pt x="6406" y="4399"/>
                  </a:lnTo>
                  <a:lnTo>
                    <a:pt x="6429" y="3948"/>
                  </a:lnTo>
                  <a:lnTo>
                    <a:pt x="6429" y="3655"/>
                  </a:lnTo>
                  <a:lnTo>
                    <a:pt x="6429" y="3339"/>
                  </a:lnTo>
                  <a:lnTo>
                    <a:pt x="6406" y="2978"/>
                  </a:lnTo>
                  <a:lnTo>
                    <a:pt x="6338" y="2618"/>
                  </a:lnTo>
                  <a:lnTo>
                    <a:pt x="6271" y="2234"/>
                  </a:lnTo>
                  <a:lnTo>
                    <a:pt x="6158" y="1851"/>
                  </a:lnTo>
                  <a:lnTo>
                    <a:pt x="6000" y="1490"/>
                  </a:lnTo>
                  <a:lnTo>
                    <a:pt x="5797" y="1151"/>
                  </a:lnTo>
                  <a:lnTo>
                    <a:pt x="5684" y="971"/>
                  </a:lnTo>
                  <a:lnTo>
                    <a:pt x="5549" y="836"/>
                  </a:lnTo>
                  <a:lnTo>
                    <a:pt x="5414" y="678"/>
                  </a:lnTo>
                  <a:lnTo>
                    <a:pt x="5256" y="542"/>
                  </a:lnTo>
                  <a:lnTo>
                    <a:pt x="5075" y="407"/>
                  </a:lnTo>
                  <a:lnTo>
                    <a:pt x="4895" y="317"/>
                  </a:lnTo>
                  <a:lnTo>
                    <a:pt x="4669" y="204"/>
                  </a:lnTo>
                  <a:lnTo>
                    <a:pt x="4466" y="114"/>
                  </a:lnTo>
                  <a:lnTo>
                    <a:pt x="4241" y="69"/>
                  </a:lnTo>
                  <a:lnTo>
                    <a:pt x="4015" y="24"/>
                  </a:lnTo>
                  <a:lnTo>
                    <a:pt x="379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0"/>
            <p:cNvSpPr/>
            <p:nvPr/>
          </p:nvSpPr>
          <p:spPr>
            <a:xfrm>
              <a:off x="6246075" y="1329275"/>
              <a:ext cx="768075" cy="915275"/>
            </a:xfrm>
            <a:custGeom>
              <a:avLst/>
              <a:gdLst/>
              <a:ahLst/>
              <a:cxnLst/>
              <a:rect l="l" t="t" r="r" b="b"/>
              <a:pathLst>
                <a:path w="30723" h="36611" extrusionOk="0">
                  <a:moveTo>
                    <a:pt x="10624" y="1"/>
                  </a:moveTo>
                  <a:lnTo>
                    <a:pt x="10467" y="23"/>
                  </a:lnTo>
                  <a:lnTo>
                    <a:pt x="10309" y="46"/>
                  </a:lnTo>
                  <a:lnTo>
                    <a:pt x="10151" y="114"/>
                  </a:lnTo>
                  <a:lnTo>
                    <a:pt x="10015" y="159"/>
                  </a:lnTo>
                  <a:lnTo>
                    <a:pt x="9880" y="249"/>
                  </a:lnTo>
                  <a:lnTo>
                    <a:pt x="9745" y="339"/>
                  </a:lnTo>
                  <a:lnTo>
                    <a:pt x="9632" y="429"/>
                  </a:lnTo>
                  <a:lnTo>
                    <a:pt x="9519" y="565"/>
                  </a:lnTo>
                  <a:lnTo>
                    <a:pt x="9406" y="678"/>
                  </a:lnTo>
                  <a:lnTo>
                    <a:pt x="9316" y="813"/>
                  </a:lnTo>
                  <a:lnTo>
                    <a:pt x="9248" y="971"/>
                  </a:lnTo>
                  <a:lnTo>
                    <a:pt x="9181" y="1129"/>
                  </a:lnTo>
                  <a:lnTo>
                    <a:pt x="45" y="28828"/>
                  </a:lnTo>
                  <a:lnTo>
                    <a:pt x="0" y="29031"/>
                  </a:lnTo>
                  <a:lnTo>
                    <a:pt x="0" y="29234"/>
                  </a:lnTo>
                  <a:lnTo>
                    <a:pt x="45" y="29415"/>
                  </a:lnTo>
                  <a:lnTo>
                    <a:pt x="113" y="29618"/>
                  </a:lnTo>
                  <a:lnTo>
                    <a:pt x="226" y="29775"/>
                  </a:lnTo>
                  <a:lnTo>
                    <a:pt x="361" y="29911"/>
                  </a:lnTo>
                  <a:lnTo>
                    <a:pt x="519" y="30046"/>
                  </a:lnTo>
                  <a:lnTo>
                    <a:pt x="700" y="30114"/>
                  </a:lnTo>
                  <a:lnTo>
                    <a:pt x="20211" y="36542"/>
                  </a:lnTo>
                  <a:lnTo>
                    <a:pt x="20414" y="36588"/>
                  </a:lnTo>
                  <a:lnTo>
                    <a:pt x="20594" y="36610"/>
                  </a:lnTo>
                  <a:lnTo>
                    <a:pt x="20797" y="36565"/>
                  </a:lnTo>
                  <a:lnTo>
                    <a:pt x="20978" y="36497"/>
                  </a:lnTo>
                  <a:lnTo>
                    <a:pt x="21158" y="36385"/>
                  </a:lnTo>
                  <a:lnTo>
                    <a:pt x="21294" y="36249"/>
                  </a:lnTo>
                  <a:lnTo>
                    <a:pt x="21406" y="36091"/>
                  </a:lnTo>
                  <a:lnTo>
                    <a:pt x="21497" y="35888"/>
                  </a:lnTo>
                  <a:lnTo>
                    <a:pt x="30632" y="8189"/>
                  </a:lnTo>
                  <a:lnTo>
                    <a:pt x="30677" y="8031"/>
                  </a:lnTo>
                  <a:lnTo>
                    <a:pt x="30700" y="7873"/>
                  </a:lnTo>
                  <a:lnTo>
                    <a:pt x="30722" y="7715"/>
                  </a:lnTo>
                  <a:lnTo>
                    <a:pt x="30722" y="7557"/>
                  </a:lnTo>
                  <a:lnTo>
                    <a:pt x="30700" y="7399"/>
                  </a:lnTo>
                  <a:lnTo>
                    <a:pt x="30655" y="7241"/>
                  </a:lnTo>
                  <a:lnTo>
                    <a:pt x="30609" y="7084"/>
                  </a:lnTo>
                  <a:lnTo>
                    <a:pt x="30542" y="6948"/>
                  </a:lnTo>
                  <a:lnTo>
                    <a:pt x="30452" y="6813"/>
                  </a:lnTo>
                  <a:lnTo>
                    <a:pt x="30361" y="6678"/>
                  </a:lnTo>
                  <a:lnTo>
                    <a:pt x="30271" y="6542"/>
                  </a:lnTo>
                  <a:lnTo>
                    <a:pt x="30158" y="6452"/>
                  </a:lnTo>
                  <a:lnTo>
                    <a:pt x="30023" y="6339"/>
                  </a:lnTo>
                  <a:lnTo>
                    <a:pt x="29888" y="6249"/>
                  </a:lnTo>
                  <a:lnTo>
                    <a:pt x="29752" y="6181"/>
                  </a:lnTo>
                  <a:lnTo>
                    <a:pt x="29594" y="6114"/>
                  </a:lnTo>
                  <a:lnTo>
                    <a:pt x="11256" y="69"/>
                  </a:lnTo>
                  <a:lnTo>
                    <a:pt x="11098" y="23"/>
                  </a:lnTo>
                  <a:lnTo>
                    <a:pt x="10940" y="1"/>
                  </a:lnTo>
                  <a:close/>
                </a:path>
              </a:pathLst>
            </a:custGeom>
            <a:solidFill>
              <a:schemeClr val="lt2"/>
            </a:solidFill>
            <a:ln>
              <a:noFill/>
            </a:ln>
            <a:effectLst>
              <a:outerShdw dist="76200"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0"/>
            <p:cNvSpPr/>
            <p:nvPr/>
          </p:nvSpPr>
          <p:spPr>
            <a:xfrm>
              <a:off x="6375775" y="1329275"/>
              <a:ext cx="638375" cy="517700"/>
            </a:xfrm>
            <a:custGeom>
              <a:avLst/>
              <a:gdLst/>
              <a:ahLst/>
              <a:cxnLst/>
              <a:rect l="l" t="t" r="r" b="b"/>
              <a:pathLst>
                <a:path w="25535" h="20708" extrusionOk="0">
                  <a:moveTo>
                    <a:pt x="5436" y="1"/>
                  </a:moveTo>
                  <a:lnTo>
                    <a:pt x="5279" y="23"/>
                  </a:lnTo>
                  <a:lnTo>
                    <a:pt x="5121" y="46"/>
                  </a:lnTo>
                  <a:lnTo>
                    <a:pt x="4963" y="114"/>
                  </a:lnTo>
                  <a:lnTo>
                    <a:pt x="4827" y="159"/>
                  </a:lnTo>
                  <a:lnTo>
                    <a:pt x="4692" y="249"/>
                  </a:lnTo>
                  <a:lnTo>
                    <a:pt x="4557" y="339"/>
                  </a:lnTo>
                  <a:lnTo>
                    <a:pt x="4444" y="429"/>
                  </a:lnTo>
                  <a:lnTo>
                    <a:pt x="4331" y="565"/>
                  </a:lnTo>
                  <a:lnTo>
                    <a:pt x="4218" y="678"/>
                  </a:lnTo>
                  <a:lnTo>
                    <a:pt x="4128" y="813"/>
                  </a:lnTo>
                  <a:lnTo>
                    <a:pt x="4060" y="971"/>
                  </a:lnTo>
                  <a:lnTo>
                    <a:pt x="3993" y="1129"/>
                  </a:lnTo>
                  <a:lnTo>
                    <a:pt x="45" y="13129"/>
                  </a:lnTo>
                  <a:lnTo>
                    <a:pt x="0" y="13264"/>
                  </a:lnTo>
                  <a:lnTo>
                    <a:pt x="0" y="13422"/>
                  </a:lnTo>
                  <a:lnTo>
                    <a:pt x="23" y="13557"/>
                  </a:lnTo>
                  <a:lnTo>
                    <a:pt x="91" y="13693"/>
                  </a:lnTo>
                  <a:lnTo>
                    <a:pt x="158" y="13805"/>
                  </a:lnTo>
                  <a:lnTo>
                    <a:pt x="248" y="13918"/>
                  </a:lnTo>
                  <a:lnTo>
                    <a:pt x="384" y="14008"/>
                  </a:lnTo>
                  <a:lnTo>
                    <a:pt x="519" y="14054"/>
                  </a:lnTo>
                  <a:lnTo>
                    <a:pt x="20549" y="20663"/>
                  </a:lnTo>
                  <a:lnTo>
                    <a:pt x="20685" y="20708"/>
                  </a:lnTo>
                  <a:lnTo>
                    <a:pt x="20842" y="20708"/>
                  </a:lnTo>
                  <a:lnTo>
                    <a:pt x="20978" y="20685"/>
                  </a:lnTo>
                  <a:lnTo>
                    <a:pt x="21113" y="20618"/>
                  </a:lnTo>
                  <a:lnTo>
                    <a:pt x="21226" y="20550"/>
                  </a:lnTo>
                  <a:lnTo>
                    <a:pt x="21339" y="20460"/>
                  </a:lnTo>
                  <a:lnTo>
                    <a:pt x="21429" y="20324"/>
                  </a:lnTo>
                  <a:lnTo>
                    <a:pt x="21497" y="20189"/>
                  </a:lnTo>
                  <a:lnTo>
                    <a:pt x="25444" y="8189"/>
                  </a:lnTo>
                  <a:lnTo>
                    <a:pt x="25489" y="8031"/>
                  </a:lnTo>
                  <a:lnTo>
                    <a:pt x="25512" y="7873"/>
                  </a:lnTo>
                  <a:lnTo>
                    <a:pt x="25534" y="7715"/>
                  </a:lnTo>
                  <a:lnTo>
                    <a:pt x="25534" y="7557"/>
                  </a:lnTo>
                  <a:lnTo>
                    <a:pt x="25512" y="7399"/>
                  </a:lnTo>
                  <a:lnTo>
                    <a:pt x="25467" y="7241"/>
                  </a:lnTo>
                  <a:lnTo>
                    <a:pt x="25421" y="7084"/>
                  </a:lnTo>
                  <a:lnTo>
                    <a:pt x="25354" y="6948"/>
                  </a:lnTo>
                  <a:lnTo>
                    <a:pt x="25264" y="6813"/>
                  </a:lnTo>
                  <a:lnTo>
                    <a:pt x="25173" y="6678"/>
                  </a:lnTo>
                  <a:lnTo>
                    <a:pt x="25083" y="6542"/>
                  </a:lnTo>
                  <a:lnTo>
                    <a:pt x="24970" y="6452"/>
                  </a:lnTo>
                  <a:lnTo>
                    <a:pt x="24835" y="6339"/>
                  </a:lnTo>
                  <a:lnTo>
                    <a:pt x="24700" y="6249"/>
                  </a:lnTo>
                  <a:lnTo>
                    <a:pt x="24564" y="6181"/>
                  </a:lnTo>
                  <a:lnTo>
                    <a:pt x="24406" y="6114"/>
                  </a:lnTo>
                  <a:lnTo>
                    <a:pt x="6068" y="69"/>
                  </a:lnTo>
                  <a:lnTo>
                    <a:pt x="5910" y="23"/>
                  </a:lnTo>
                  <a:lnTo>
                    <a:pt x="575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0"/>
            <p:cNvSpPr/>
            <p:nvPr/>
          </p:nvSpPr>
          <p:spPr>
            <a:xfrm>
              <a:off x="6635725" y="1570075"/>
              <a:ext cx="106600" cy="82925"/>
            </a:xfrm>
            <a:custGeom>
              <a:avLst/>
              <a:gdLst/>
              <a:ahLst/>
              <a:cxnLst/>
              <a:rect l="l" t="t" r="r" b="b"/>
              <a:pathLst>
                <a:path w="4264" h="3317" extrusionOk="0">
                  <a:moveTo>
                    <a:pt x="700" y="0"/>
                  </a:moveTo>
                  <a:lnTo>
                    <a:pt x="1" y="2143"/>
                  </a:lnTo>
                  <a:lnTo>
                    <a:pt x="3565" y="3316"/>
                  </a:lnTo>
                  <a:lnTo>
                    <a:pt x="4264" y="1196"/>
                  </a:lnTo>
                  <a:lnTo>
                    <a:pt x="7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0"/>
            <p:cNvSpPr/>
            <p:nvPr/>
          </p:nvSpPr>
          <p:spPr>
            <a:xfrm>
              <a:off x="6471625" y="1369325"/>
              <a:ext cx="185000" cy="468625"/>
            </a:xfrm>
            <a:custGeom>
              <a:avLst/>
              <a:gdLst/>
              <a:ahLst/>
              <a:cxnLst/>
              <a:rect l="l" t="t" r="r" b="b"/>
              <a:pathLst>
                <a:path w="7400" h="18745" extrusionOk="0">
                  <a:moveTo>
                    <a:pt x="6023" y="0"/>
                  </a:moveTo>
                  <a:lnTo>
                    <a:pt x="1" y="18294"/>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0"/>
            <p:cNvSpPr/>
            <p:nvPr/>
          </p:nvSpPr>
          <p:spPr>
            <a:xfrm>
              <a:off x="6459225" y="1753900"/>
              <a:ext cx="87425" cy="69400"/>
            </a:xfrm>
            <a:custGeom>
              <a:avLst/>
              <a:gdLst/>
              <a:ahLst/>
              <a:cxnLst/>
              <a:rect l="l" t="t" r="r" b="b"/>
              <a:pathLst>
                <a:path w="3497" h="2776" extrusionOk="0">
                  <a:moveTo>
                    <a:pt x="1106" y="1"/>
                  </a:moveTo>
                  <a:lnTo>
                    <a:pt x="880" y="46"/>
                  </a:lnTo>
                  <a:lnTo>
                    <a:pt x="655" y="136"/>
                  </a:lnTo>
                  <a:lnTo>
                    <a:pt x="474" y="249"/>
                  </a:lnTo>
                  <a:lnTo>
                    <a:pt x="294" y="407"/>
                  </a:lnTo>
                  <a:lnTo>
                    <a:pt x="159" y="610"/>
                  </a:lnTo>
                  <a:lnTo>
                    <a:pt x="68" y="836"/>
                  </a:lnTo>
                  <a:lnTo>
                    <a:pt x="1" y="1061"/>
                  </a:lnTo>
                  <a:lnTo>
                    <a:pt x="1" y="1309"/>
                  </a:lnTo>
                  <a:lnTo>
                    <a:pt x="46" y="1535"/>
                  </a:lnTo>
                  <a:lnTo>
                    <a:pt x="136" y="1738"/>
                  </a:lnTo>
                  <a:lnTo>
                    <a:pt x="249" y="1941"/>
                  </a:lnTo>
                  <a:lnTo>
                    <a:pt x="407" y="2121"/>
                  </a:lnTo>
                  <a:lnTo>
                    <a:pt x="610" y="2257"/>
                  </a:lnTo>
                  <a:lnTo>
                    <a:pt x="835" y="2347"/>
                  </a:lnTo>
                  <a:lnTo>
                    <a:pt x="1918" y="2708"/>
                  </a:lnTo>
                  <a:lnTo>
                    <a:pt x="2166" y="2753"/>
                  </a:lnTo>
                  <a:lnTo>
                    <a:pt x="2392" y="2775"/>
                  </a:lnTo>
                  <a:lnTo>
                    <a:pt x="2640" y="2730"/>
                  </a:lnTo>
                  <a:lnTo>
                    <a:pt x="2843" y="2640"/>
                  </a:lnTo>
                  <a:lnTo>
                    <a:pt x="3046" y="2527"/>
                  </a:lnTo>
                  <a:lnTo>
                    <a:pt x="3204" y="2347"/>
                  </a:lnTo>
                  <a:lnTo>
                    <a:pt x="3362" y="2166"/>
                  </a:lnTo>
                  <a:lnTo>
                    <a:pt x="3452" y="1941"/>
                  </a:lnTo>
                  <a:lnTo>
                    <a:pt x="3497" y="1715"/>
                  </a:lnTo>
                  <a:lnTo>
                    <a:pt x="3497" y="1467"/>
                  </a:lnTo>
                  <a:lnTo>
                    <a:pt x="3474" y="1242"/>
                  </a:lnTo>
                  <a:lnTo>
                    <a:pt x="3384" y="1016"/>
                  </a:lnTo>
                  <a:lnTo>
                    <a:pt x="3249" y="836"/>
                  </a:lnTo>
                  <a:lnTo>
                    <a:pt x="3091" y="655"/>
                  </a:lnTo>
                  <a:lnTo>
                    <a:pt x="2910" y="520"/>
                  </a:lnTo>
                  <a:lnTo>
                    <a:pt x="2685" y="429"/>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0"/>
            <p:cNvSpPr/>
            <p:nvPr/>
          </p:nvSpPr>
          <p:spPr>
            <a:xfrm>
              <a:off x="6471625" y="1777025"/>
              <a:ext cx="50775" cy="60925"/>
            </a:xfrm>
            <a:custGeom>
              <a:avLst/>
              <a:gdLst/>
              <a:ahLst/>
              <a:cxnLst/>
              <a:rect l="l" t="t" r="r" b="b"/>
              <a:pathLst>
                <a:path w="2031" h="2437" extrusionOk="0">
                  <a:moveTo>
                    <a:pt x="655" y="1"/>
                  </a:moveTo>
                  <a:lnTo>
                    <a:pt x="1" y="1986"/>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0"/>
            <p:cNvSpPr/>
            <p:nvPr/>
          </p:nvSpPr>
          <p:spPr>
            <a:xfrm>
              <a:off x="6691550" y="1442075"/>
              <a:ext cx="185000" cy="468625"/>
            </a:xfrm>
            <a:custGeom>
              <a:avLst/>
              <a:gdLst/>
              <a:ahLst/>
              <a:cxnLst/>
              <a:rect l="l" t="t" r="r" b="b"/>
              <a:pathLst>
                <a:path w="7400" h="18745" extrusionOk="0">
                  <a:moveTo>
                    <a:pt x="6023" y="0"/>
                  </a:moveTo>
                  <a:lnTo>
                    <a:pt x="1" y="18293"/>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0"/>
            <p:cNvSpPr/>
            <p:nvPr/>
          </p:nvSpPr>
          <p:spPr>
            <a:xfrm>
              <a:off x="6679150" y="1826650"/>
              <a:ext cx="88000" cy="68825"/>
            </a:xfrm>
            <a:custGeom>
              <a:avLst/>
              <a:gdLst/>
              <a:ahLst/>
              <a:cxnLst/>
              <a:rect l="l" t="t" r="r" b="b"/>
              <a:pathLst>
                <a:path w="3520" h="2753" extrusionOk="0">
                  <a:moveTo>
                    <a:pt x="1106" y="1"/>
                  </a:moveTo>
                  <a:lnTo>
                    <a:pt x="880" y="23"/>
                  </a:lnTo>
                  <a:lnTo>
                    <a:pt x="655" y="113"/>
                  </a:lnTo>
                  <a:lnTo>
                    <a:pt x="474" y="249"/>
                  </a:lnTo>
                  <a:lnTo>
                    <a:pt x="294" y="407"/>
                  </a:lnTo>
                  <a:lnTo>
                    <a:pt x="159" y="587"/>
                  </a:lnTo>
                  <a:lnTo>
                    <a:pt x="68" y="813"/>
                  </a:lnTo>
                  <a:lnTo>
                    <a:pt x="1" y="1061"/>
                  </a:lnTo>
                  <a:lnTo>
                    <a:pt x="1" y="1286"/>
                  </a:lnTo>
                  <a:lnTo>
                    <a:pt x="46" y="1512"/>
                  </a:lnTo>
                  <a:lnTo>
                    <a:pt x="136" y="1738"/>
                  </a:lnTo>
                  <a:lnTo>
                    <a:pt x="249" y="1941"/>
                  </a:lnTo>
                  <a:lnTo>
                    <a:pt x="407" y="2098"/>
                  </a:lnTo>
                  <a:lnTo>
                    <a:pt x="610" y="2234"/>
                  </a:lnTo>
                  <a:lnTo>
                    <a:pt x="835" y="2347"/>
                  </a:lnTo>
                  <a:lnTo>
                    <a:pt x="1918" y="2707"/>
                  </a:lnTo>
                  <a:lnTo>
                    <a:pt x="2166" y="2753"/>
                  </a:lnTo>
                  <a:lnTo>
                    <a:pt x="2414" y="2753"/>
                  </a:lnTo>
                  <a:lnTo>
                    <a:pt x="2640" y="2707"/>
                  </a:lnTo>
                  <a:lnTo>
                    <a:pt x="2843" y="2640"/>
                  </a:lnTo>
                  <a:lnTo>
                    <a:pt x="3046" y="2504"/>
                  </a:lnTo>
                  <a:lnTo>
                    <a:pt x="3226" y="2347"/>
                  </a:lnTo>
                  <a:lnTo>
                    <a:pt x="3362" y="2166"/>
                  </a:lnTo>
                  <a:lnTo>
                    <a:pt x="3452" y="1941"/>
                  </a:lnTo>
                  <a:lnTo>
                    <a:pt x="3497" y="1692"/>
                  </a:lnTo>
                  <a:lnTo>
                    <a:pt x="3519" y="1467"/>
                  </a:lnTo>
                  <a:lnTo>
                    <a:pt x="3474" y="1241"/>
                  </a:lnTo>
                  <a:lnTo>
                    <a:pt x="3384" y="1016"/>
                  </a:lnTo>
                  <a:lnTo>
                    <a:pt x="3249" y="813"/>
                  </a:lnTo>
                  <a:lnTo>
                    <a:pt x="3091" y="655"/>
                  </a:lnTo>
                  <a:lnTo>
                    <a:pt x="2910" y="519"/>
                  </a:lnTo>
                  <a:lnTo>
                    <a:pt x="2685" y="407"/>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0"/>
            <p:cNvSpPr/>
            <p:nvPr/>
          </p:nvSpPr>
          <p:spPr>
            <a:xfrm>
              <a:off x="6691550" y="1849775"/>
              <a:ext cx="50775" cy="60925"/>
            </a:xfrm>
            <a:custGeom>
              <a:avLst/>
              <a:gdLst/>
              <a:ahLst/>
              <a:cxnLst/>
              <a:rect l="l" t="t" r="r" b="b"/>
              <a:pathLst>
                <a:path w="2031" h="2437" extrusionOk="0">
                  <a:moveTo>
                    <a:pt x="655" y="1"/>
                  </a:moveTo>
                  <a:lnTo>
                    <a:pt x="1" y="1985"/>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0"/>
            <p:cNvSpPr/>
            <p:nvPr/>
          </p:nvSpPr>
          <p:spPr>
            <a:xfrm>
              <a:off x="6327275" y="1864425"/>
              <a:ext cx="451725" cy="319200"/>
            </a:xfrm>
            <a:custGeom>
              <a:avLst/>
              <a:gdLst/>
              <a:ahLst/>
              <a:cxnLst/>
              <a:rect l="l" t="t" r="r" b="b"/>
              <a:pathLst>
                <a:path w="18069" h="12768" extrusionOk="0">
                  <a:moveTo>
                    <a:pt x="2617" y="1"/>
                  </a:moveTo>
                  <a:lnTo>
                    <a:pt x="2549" y="46"/>
                  </a:lnTo>
                  <a:lnTo>
                    <a:pt x="2482" y="69"/>
                  </a:lnTo>
                  <a:lnTo>
                    <a:pt x="2437" y="136"/>
                  </a:lnTo>
                  <a:lnTo>
                    <a:pt x="2369" y="204"/>
                  </a:lnTo>
                  <a:lnTo>
                    <a:pt x="2346" y="272"/>
                  </a:lnTo>
                  <a:lnTo>
                    <a:pt x="23" y="7309"/>
                  </a:lnTo>
                  <a:lnTo>
                    <a:pt x="0" y="7400"/>
                  </a:lnTo>
                  <a:lnTo>
                    <a:pt x="0" y="7490"/>
                  </a:lnTo>
                  <a:lnTo>
                    <a:pt x="23" y="7557"/>
                  </a:lnTo>
                  <a:lnTo>
                    <a:pt x="46" y="7625"/>
                  </a:lnTo>
                  <a:lnTo>
                    <a:pt x="91" y="7693"/>
                  </a:lnTo>
                  <a:lnTo>
                    <a:pt x="136" y="7760"/>
                  </a:lnTo>
                  <a:lnTo>
                    <a:pt x="203" y="7806"/>
                  </a:lnTo>
                  <a:lnTo>
                    <a:pt x="294" y="7851"/>
                  </a:lnTo>
                  <a:lnTo>
                    <a:pt x="15203" y="12768"/>
                  </a:lnTo>
                  <a:lnTo>
                    <a:pt x="15429" y="12768"/>
                  </a:lnTo>
                  <a:lnTo>
                    <a:pt x="15519" y="12745"/>
                  </a:lnTo>
                  <a:lnTo>
                    <a:pt x="15587" y="12700"/>
                  </a:lnTo>
                  <a:lnTo>
                    <a:pt x="15632" y="12633"/>
                  </a:lnTo>
                  <a:lnTo>
                    <a:pt x="15700" y="12565"/>
                  </a:lnTo>
                  <a:lnTo>
                    <a:pt x="15722" y="12497"/>
                  </a:lnTo>
                  <a:lnTo>
                    <a:pt x="18046" y="5460"/>
                  </a:lnTo>
                  <a:lnTo>
                    <a:pt x="18068" y="5369"/>
                  </a:lnTo>
                  <a:lnTo>
                    <a:pt x="18068" y="5302"/>
                  </a:lnTo>
                  <a:lnTo>
                    <a:pt x="18046" y="5212"/>
                  </a:lnTo>
                  <a:lnTo>
                    <a:pt x="18023" y="5144"/>
                  </a:lnTo>
                  <a:lnTo>
                    <a:pt x="17978" y="5076"/>
                  </a:lnTo>
                  <a:lnTo>
                    <a:pt x="17933" y="5009"/>
                  </a:lnTo>
                  <a:lnTo>
                    <a:pt x="17865" y="4963"/>
                  </a:lnTo>
                  <a:lnTo>
                    <a:pt x="17775" y="4918"/>
                  </a:lnTo>
                  <a:lnTo>
                    <a:pt x="286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0"/>
            <p:cNvSpPr/>
            <p:nvPr/>
          </p:nvSpPr>
          <p:spPr>
            <a:xfrm>
              <a:off x="6344200" y="1985675"/>
              <a:ext cx="396450" cy="141000"/>
            </a:xfrm>
            <a:custGeom>
              <a:avLst/>
              <a:gdLst/>
              <a:ahLst/>
              <a:cxnLst/>
              <a:rect l="l" t="t" r="r" b="b"/>
              <a:pathLst>
                <a:path w="15858" h="5640" extrusionOk="0">
                  <a:moveTo>
                    <a:pt x="158" y="1"/>
                  </a:moveTo>
                  <a:lnTo>
                    <a:pt x="0" y="452"/>
                  </a:lnTo>
                  <a:lnTo>
                    <a:pt x="15699" y="5640"/>
                  </a:lnTo>
                  <a:lnTo>
                    <a:pt x="15857" y="5166"/>
                  </a:lnTo>
                  <a:lnTo>
                    <a:pt x="15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0"/>
            <p:cNvSpPr/>
            <p:nvPr/>
          </p:nvSpPr>
          <p:spPr>
            <a:xfrm>
              <a:off x="6389875" y="1896025"/>
              <a:ext cx="93075" cy="188925"/>
            </a:xfrm>
            <a:custGeom>
              <a:avLst/>
              <a:gdLst/>
              <a:ahLst/>
              <a:cxnLst/>
              <a:rect l="l" t="t" r="r" b="b"/>
              <a:pathLst>
                <a:path w="3723" h="7557" extrusionOk="0">
                  <a:moveTo>
                    <a:pt x="2346" y="0"/>
                  </a:moveTo>
                  <a:lnTo>
                    <a:pt x="0" y="7105"/>
                  </a:lnTo>
                  <a:lnTo>
                    <a:pt x="1376" y="7557"/>
                  </a:lnTo>
                  <a:lnTo>
                    <a:pt x="3722" y="451"/>
                  </a:lnTo>
                  <a:lnTo>
                    <a:pt x="234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0"/>
            <p:cNvSpPr/>
            <p:nvPr/>
          </p:nvSpPr>
          <p:spPr>
            <a:xfrm>
              <a:off x="6378025" y="2000900"/>
              <a:ext cx="87425" cy="69400"/>
            </a:xfrm>
            <a:custGeom>
              <a:avLst/>
              <a:gdLst/>
              <a:ahLst/>
              <a:cxnLst/>
              <a:rect l="l" t="t" r="r" b="b"/>
              <a:pathLst>
                <a:path w="3497" h="2776" extrusionOk="0">
                  <a:moveTo>
                    <a:pt x="1106" y="1"/>
                  </a:moveTo>
                  <a:lnTo>
                    <a:pt x="858" y="46"/>
                  </a:lnTo>
                  <a:lnTo>
                    <a:pt x="655" y="136"/>
                  </a:lnTo>
                  <a:lnTo>
                    <a:pt x="452" y="249"/>
                  </a:lnTo>
                  <a:lnTo>
                    <a:pt x="294" y="407"/>
                  </a:lnTo>
                  <a:lnTo>
                    <a:pt x="158" y="610"/>
                  </a:lnTo>
                  <a:lnTo>
                    <a:pt x="46" y="835"/>
                  </a:lnTo>
                  <a:lnTo>
                    <a:pt x="1" y="1061"/>
                  </a:lnTo>
                  <a:lnTo>
                    <a:pt x="1" y="1309"/>
                  </a:lnTo>
                  <a:lnTo>
                    <a:pt x="23" y="1535"/>
                  </a:lnTo>
                  <a:lnTo>
                    <a:pt x="113" y="1738"/>
                  </a:lnTo>
                  <a:lnTo>
                    <a:pt x="249" y="1941"/>
                  </a:lnTo>
                  <a:lnTo>
                    <a:pt x="407" y="2121"/>
                  </a:lnTo>
                  <a:lnTo>
                    <a:pt x="587" y="2256"/>
                  </a:lnTo>
                  <a:lnTo>
                    <a:pt x="813" y="2347"/>
                  </a:lnTo>
                  <a:lnTo>
                    <a:pt x="1918" y="2707"/>
                  </a:lnTo>
                  <a:lnTo>
                    <a:pt x="2143" y="2775"/>
                  </a:lnTo>
                  <a:lnTo>
                    <a:pt x="2392" y="2775"/>
                  </a:lnTo>
                  <a:lnTo>
                    <a:pt x="2617" y="2730"/>
                  </a:lnTo>
                  <a:lnTo>
                    <a:pt x="2843" y="2640"/>
                  </a:lnTo>
                  <a:lnTo>
                    <a:pt x="3023" y="2527"/>
                  </a:lnTo>
                  <a:lnTo>
                    <a:pt x="3204" y="2369"/>
                  </a:lnTo>
                  <a:lnTo>
                    <a:pt x="3339" y="2166"/>
                  </a:lnTo>
                  <a:lnTo>
                    <a:pt x="3429" y="1941"/>
                  </a:lnTo>
                  <a:lnTo>
                    <a:pt x="3497" y="1715"/>
                  </a:lnTo>
                  <a:lnTo>
                    <a:pt x="3497" y="1467"/>
                  </a:lnTo>
                  <a:lnTo>
                    <a:pt x="3452" y="1241"/>
                  </a:lnTo>
                  <a:lnTo>
                    <a:pt x="3361" y="1016"/>
                  </a:lnTo>
                  <a:lnTo>
                    <a:pt x="3249" y="835"/>
                  </a:lnTo>
                  <a:lnTo>
                    <a:pt x="3091" y="655"/>
                  </a:lnTo>
                  <a:lnTo>
                    <a:pt x="2888" y="519"/>
                  </a:lnTo>
                  <a:lnTo>
                    <a:pt x="2662" y="429"/>
                  </a:lnTo>
                  <a:lnTo>
                    <a:pt x="1579" y="68"/>
                  </a:lnTo>
                  <a:lnTo>
                    <a:pt x="133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0"/>
            <p:cNvSpPr/>
            <p:nvPr/>
          </p:nvSpPr>
          <p:spPr>
            <a:xfrm>
              <a:off x="6389875" y="2024025"/>
              <a:ext cx="50775" cy="60925"/>
            </a:xfrm>
            <a:custGeom>
              <a:avLst/>
              <a:gdLst/>
              <a:ahLst/>
              <a:cxnLst/>
              <a:rect l="l" t="t" r="r" b="b"/>
              <a:pathLst>
                <a:path w="2031" h="2437" extrusionOk="0">
                  <a:moveTo>
                    <a:pt x="654" y="0"/>
                  </a:moveTo>
                  <a:lnTo>
                    <a:pt x="0" y="1985"/>
                  </a:lnTo>
                  <a:lnTo>
                    <a:pt x="1376" y="2437"/>
                  </a:lnTo>
                  <a:lnTo>
                    <a:pt x="2030" y="452"/>
                  </a:lnTo>
                  <a:lnTo>
                    <a:pt x="65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0"/>
            <p:cNvSpPr/>
            <p:nvPr/>
          </p:nvSpPr>
          <p:spPr>
            <a:xfrm>
              <a:off x="6609800" y="1968750"/>
              <a:ext cx="93075" cy="188950"/>
            </a:xfrm>
            <a:custGeom>
              <a:avLst/>
              <a:gdLst/>
              <a:ahLst/>
              <a:cxnLst/>
              <a:rect l="l" t="t" r="r" b="b"/>
              <a:pathLst>
                <a:path w="3723" h="7558" extrusionOk="0">
                  <a:moveTo>
                    <a:pt x="2346" y="1"/>
                  </a:moveTo>
                  <a:lnTo>
                    <a:pt x="0" y="7106"/>
                  </a:lnTo>
                  <a:lnTo>
                    <a:pt x="1376" y="7557"/>
                  </a:lnTo>
                  <a:lnTo>
                    <a:pt x="3722" y="452"/>
                  </a:lnTo>
                  <a:lnTo>
                    <a:pt x="234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0"/>
            <p:cNvSpPr/>
            <p:nvPr/>
          </p:nvSpPr>
          <p:spPr>
            <a:xfrm>
              <a:off x="6597950" y="2073650"/>
              <a:ext cx="87425" cy="68825"/>
            </a:xfrm>
            <a:custGeom>
              <a:avLst/>
              <a:gdLst/>
              <a:ahLst/>
              <a:cxnLst/>
              <a:rect l="l" t="t" r="r" b="b"/>
              <a:pathLst>
                <a:path w="3497" h="2753" extrusionOk="0">
                  <a:moveTo>
                    <a:pt x="1106" y="0"/>
                  </a:moveTo>
                  <a:lnTo>
                    <a:pt x="880" y="46"/>
                  </a:lnTo>
                  <a:lnTo>
                    <a:pt x="655" y="113"/>
                  </a:lnTo>
                  <a:lnTo>
                    <a:pt x="452" y="249"/>
                  </a:lnTo>
                  <a:lnTo>
                    <a:pt x="294" y="406"/>
                  </a:lnTo>
                  <a:lnTo>
                    <a:pt x="158" y="587"/>
                  </a:lnTo>
                  <a:lnTo>
                    <a:pt x="46" y="812"/>
                  </a:lnTo>
                  <a:lnTo>
                    <a:pt x="1" y="1061"/>
                  </a:lnTo>
                  <a:lnTo>
                    <a:pt x="1" y="1286"/>
                  </a:lnTo>
                  <a:lnTo>
                    <a:pt x="46" y="1512"/>
                  </a:lnTo>
                  <a:lnTo>
                    <a:pt x="113" y="1737"/>
                  </a:lnTo>
                  <a:lnTo>
                    <a:pt x="249" y="1940"/>
                  </a:lnTo>
                  <a:lnTo>
                    <a:pt x="407" y="2098"/>
                  </a:lnTo>
                  <a:lnTo>
                    <a:pt x="587" y="2234"/>
                  </a:lnTo>
                  <a:lnTo>
                    <a:pt x="813" y="2346"/>
                  </a:lnTo>
                  <a:lnTo>
                    <a:pt x="1918" y="2707"/>
                  </a:lnTo>
                  <a:lnTo>
                    <a:pt x="2166" y="2752"/>
                  </a:lnTo>
                  <a:lnTo>
                    <a:pt x="2392" y="2752"/>
                  </a:lnTo>
                  <a:lnTo>
                    <a:pt x="2617" y="2730"/>
                  </a:lnTo>
                  <a:lnTo>
                    <a:pt x="2843" y="2640"/>
                  </a:lnTo>
                  <a:lnTo>
                    <a:pt x="3023" y="2504"/>
                  </a:lnTo>
                  <a:lnTo>
                    <a:pt x="3204" y="2346"/>
                  </a:lnTo>
                  <a:lnTo>
                    <a:pt x="3339" y="2166"/>
                  </a:lnTo>
                  <a:lnTo>
                    <a:pt x="3452" y="1940"/>
                  </a:lnTo>
                  <a:lnTo>
                    <a:pt x="3497" y="1692"/>
                  </a:lnTo>
                  <a:lnTo>
                    <a:pt x="3497" y="1467"/>
                  </a:lnTo>
                  <a:lnTo>
                    <a:pt x="3452" y="1241"/>
                  </a:lnTo>
                  <a:lnTo>
                    <a:pt x="3361" y="1015"/>
                  </a:lnTo>
                  <a:lnTo>
                    <a:pt x="3249" y="812"/>
                  </a:lnTo>
                  <a:lnTo>
                    <a:pt x="3091" y="655"/>
                  </a:lnTo>
                  <a:lnTo>
                    <a:pt x="2888" y="519"/>
                  </a:lnTo>
                  <a:lnTo>
                    <a:pt x="2662" y="406"/>
                  </a:lnTo>
                  <a:lnTo>
                    <a:pt x="1580" y="46"/>
                  </a:lnTo>
                  <a:lnTo>
                    <a:pt x="133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0"/>
            <p:cNvSpPr/>
            <p:nvPr/>
          </p:nvSpPr>
          <p:spPr>
            <a:xfrm>
              <a:off x="6609800" y="2096775"/>
              <a:ext cx="50775" cy="60925"/>
            </a:xfrm>
            <a:custGeom>
              <a:avLst/>
              <a:gdLst/>
              <a:ahLst/>
              <a:cxnLst/>
              <a:rect l="l" t="t" r="r" b="b"/>
              <a:pathLst>
                <a:path w="2031" h="2437" extrusionOk="0">
                  <a:moveTo>
                    <a:pt x="654" y="0"/>
                  </a:moveTo>
                  <a:lnTo>
                    <a:pt x="0" y="1985"/>
                  </a:lnTo>
                  <a:lnTo>
                    <a:pt x="1376" y="2436"/>
                  </a:lnTo>
                  <a:lnTo>
                    <a:pt x="2030" y="451"/>
                  </a:lnTo>
                  <a:lnTo>
                    <a:pt x="65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5" name="Google Shape;635;p10"/>
          <p:cNvGrpSpPr/>
          <p:nvPr/>
        </p:nvGrpSpPr>
        <p:grpSpPr>
          <a:xfrm>
            <a:off x="8234474" y="3044272"/>
            <a:ext cx="754593" cy="1003232"/>
            <a:chOff x="7062788" y="3483325"/>
            <a:chExt cx="558875" cy="743025"/>
          </a:xfrm>
        </p:grpSpPr>
        <p:sp>
          <p:nvSpPr>
            <p:cNvPr id="636" name="Google Shape;636;p10"/>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0"/>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0"/>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0"/>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0"/>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0"/>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0"/>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0"/>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0"/>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0"/>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0"/>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0"/>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0"/>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0"/>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0"/>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0"/>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0"/>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0"/>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0"/>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0"/>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0"/>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5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1" name="Shape 658"/>
        <p:cNvGrpSpPr/>
        <p:nvPr/>
      </p:nvGrpSpPr>
      <p:grpSpPr>
        <a:xfrm>
          <a:off x="0" y="0"/>
          <a:ext cx="0" cy="0"/>
          <a:chOff x="0" y="0"/>
          <a:chExt cx="0" cy="0"/>
        </a:xfrm>
      </p:grpSpPr>
      <p:pic>
        <p:nvPicPr>
          <p:cNvPr id="659" name="Google Shape;659;p12"/>
          <p:cNvPicPr preferRelativeResize="0"/>
          <p:nvPr/>
        </p:nvPicPr>
        <p:blipFill rotWithShape="1">
          <a:blip r:embed="rId2">
            <a:alphaModFix amt="30000"/>
          </a:blip>
          <a:srcRect/>
          <a:stretch/>
        </p:blipFill>
        <p:spPr>
          <a:xfrm>
            <a:off x="0" y="0"/>
            <a:ext cx="9144000" cy="5143500"/>
          </a:xfrm>
          <a:prstGeom prst="rect">
            <a:avLst/>
          </a:prstGeom>
          <a:noFill/>
          <a:ln>
            <a:noFill/>
          </a:ln>
        </p:spPr>
      </p:pic>
      <p:sp>
        <p:nvSpPr>
          <p:cNvPr id="660" name="Google Shape;660;p12"/>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2"/>
          <p:cNvSpPr txBox="1">
            <a:spLocks noGrp="1"/>
          </p:cNvSpPr>
          <p:nvPr>
            <p:ph type="title"/>
          </p:nvPr>
        </p:nvSpPr>
        <p:spPr>
          <a:xfrm>
            <a:off x="2390575" y="1631584"/>
            <a:ext cx="4487400" cy="10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700"/>
              <a:buNone/>
              <a:defRPr sz="9000">
                <a:solidFill>
                  <a:schemeClr val="dk1"/>
                </a:solidFill>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a:endParaRPr/>
          </a:p>
        </p:txBody>
      </p:sp>
      <p:sp>
        <p:nvSpPr>
          <p:cNvPr id="662" name="Google Shape;662;p12"/>
          <p:cNvSpPr txBox="1">
            <a:spLocks noGrp="1"/>
          </p:cNvSpPr>
          <p:nvPr>
            <p:ph type="subTitle" idx="1"/>
          </p:nvPr>
        </p:nvSpPr>
        <p:spPr>
          <a:xfrm>
            <a:off x="2399400" y="2835266"/>
            <a:ext cx="4345200" cy="600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a:solidFill>
                  <a:schemeClr val="lt1"/>
                </a:solidFill>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a:endParaRPr/>
          </a:p>
        </p:txBody>
      </p:sp>
      <p:sp>
        <p:nvSpPr>
          <p:cNvPr id="663" name="Google Shape;663;p12"/>
          <p:cNvSpPr/>
          <p:nvPr/>
        </p:nvSpPr>
        <p:spPr>
          <a:xfrm>
            <a:off x="2100475" y="-71150"/>
            <a:ext cx="5905500" cy="561275"/>
          </a:xfrm>
          <a:custGeom>
            <a:avLst/>
            <a:gdLst/>
            <a:ahLst/>
            <a:cxnLst/>
            <a:rect l="l" t="t" r="r" b="b"/>
            <a:pathLst>
              <a:path w="236220" h="22451" extrusionOk="0">
                <a:moveTo>
                  <a:pt x="0" y="3429"/>
                </a:moveTo>
                <a:cubicBezTo>
                  <a:pt x="8725" y="1684"/>
                  <a:pt x="18308" y="1531"/>
                  <a:pt x="26670" y="4572"/>
                </a:cubicBezTo>
                <a:cubicBezTo>
                  <a:pt x="38840" y="8997"/>
                  <a:pt x="48445" y="20926"/>
                  <a:pt x="61341" y="22098"/>
                </a:cubicBezTo>
                <a:cubicBezTo>
                  <a:pt x="82434" y="24016"/>
                  <a:pt x="103461" y="17511"/>
                  <a:pt x="124587" y="16002"/>
                </a:cubicBezTo>
                <a:cubicBezTo>
                  <a:pt x="148604" y="14286"/>
                  <a:pt x="172564" y="23219"/>
                  <a:pt x="196596" y="21717"/>
                </a:cubicBezTo>
                <a:cubicBezTo>
                  <a:pt x="200281" y="21487"/>
                  <a:pt x="203200" y="18415"/>
                  <a:pt x="206502" y="16764"/>
                </a:cubicBezTo>
                <a:cubicBezTo>
                  <a:pt x="212700" y="13665"/>
                  <a:pt x="219155" y="11058"/>
                  <a:pt x="225171" y="7620"/>
                </a:cubicBezTo>
                <a:cubicBezTo>
                  <a:pt x="229055" y="5400"/>
                  <a:pt x="231976" y="1415"/>
                  <a:pt x="236220" y="0"/>
                </a:cubicBezTo>
              </a:path>
            </a:pathLst>
          </a:cu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12"/>
          <p:cNvGrpSpPr/>
          <p:nvPr/>
        </p:nvGrpSpPr>
        <p:grpSpPr>
          <a:xfrm rot="-2864756">
            <a:off x="6066311" y="301098"/>
            <a:ext cx="342893" cy="319092"/>
            <a:chOff x="-1003774" y="3010923"/>
            <a:chExt cx="671425" cy="624822"/>
          </a:xfrm>
        </p:grpSpPr>
        <p:sp>
          <p:nvSpPr>
            <p:cNvPr id="665" name="Google Shape;665;p12"/>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2"/>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2"/>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2"/>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2"/>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2"/>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2"/>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2"/>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2"/>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2"/>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2"/>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2"/>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2"/>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2"/>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2"/>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2"/>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2"/>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2"/>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2"/>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2"/>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2"/>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2"/>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2"/>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2"/>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2"/>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2"/>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2"/>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2"/>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2"/>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12"/>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12"/>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12"/>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12"/>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2"/>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2"/>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2"/>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2"/>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2" name="Google Shape;702;p12"/>
          <p:cNvGrpSpPr/>
          <p:nvPr/>
        </p:nvGrpSpPr>
        <p:grpSpPr>
          <a:xfrm>
            <a:off x="192465" y="1549082"/>
            <a:ext cx="959605" cy="1542141"/>
            <a:chOff x="9840651" y="2066749"/>
            <a:chExt cx="701773" cy="1127791"/>
          </a:xfrm>
        </p:grpSpPr>
        <p:sp>
          <p:nvSpPr>
            <p:cNvPr id="703" name="Google Shape;703;p12"/>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2"/>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2"/>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2"/>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2"/>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2"/>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2"/>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2"/>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2"/>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2"/>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2"/>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2"/>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2"/>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2"/>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2"/>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2"/>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2"/>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2"/>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2"/>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2"/>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2"/>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2"/>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2"/>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2"/>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2"/>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2"/>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2"/>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2"/>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2"/>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2"/>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2"/>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4" name="Google Shape;734;p12"/>
          <p:cNvGrpSpPr/>
          <p:nvPr/>
        </p:nvGrpSpPr>
        <p:grpSpPr>
          <a:xfrm>
            <a:off x="192474" y="329072"/>
            <a:ext cx="754593" cy="1003232"/>
            <a:chOff x="7062788" y="3483325"/>
            <a:chExt cx="558875" cy="743025"/>
          </a:xfrm>
        </p:grpSpPr>
        <p:sp>
          <p:nvSpPr>
            <p:cNvPr id="735" name="Google Shape;735;p12"/>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2"/>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2"/>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2"/>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2"/>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2"/>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2"/>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2"/>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2"/>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2"/>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2"/>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2"/>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2"/>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2"/>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2"/>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2"/>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2"/>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2"/>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2"/>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2"/>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2"/>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6" name="Google Shape;756;p12"/>
          <p:cNvGrpSpPr/>
          <p:nvPr/>
        </p:nvGrpSpPr>
        <p:grpSpPr>
          <a:xfrm>
            <a:off x="7744296" y="4204757"/>
            <a:ext cx="1122562" cy="670479"/>
            <a:chOff x="7734396" y="189920"/>
            <a:chExt cx="1122562" cy="670479"/>
          </a:xfrm>
        </p:grpSpPr>
        <p:sp>
          <p:nvSpPr>
            <p:cNvPr id="757" name="Google Shape;757;p12"/>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2"/>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2"/>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2"/>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2"/>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2"/>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2"/>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2"/>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2"/>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2"/>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2"/>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2"/>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2"/>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2"/>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2"/>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2"/>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2"/>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2"/>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2"/>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2"/>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2"/>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8" name="Google Shape;778;p12"/>
          <p:cNvGrpSpPr/>
          <p:nvPr/>
        </p:nvGrpSpPr>
        <p:grpSpPr>
          <a:xfrm rot="507545">
            <a:off x="7968021" y="2191787"/>
            <a:ext cx="925510" cy="1796793"/>
            <a:chOff x="204076" y="125826"/>
            <a:chExt cx="925530" cy="1796832"/>
          </a:xfrm>
        </p:grpSpPr>
        <p:sp>
          <p:nvSpPr>
            <p:cNvPr id="779" name="Google Shape;779;p12"/>
            <p:cNvSpPr/>
            <p:nvPr/>
          </p:nvSpPr>
          <p:spPr>
            <a:xfrm rot="-668349">
              <a:off x="363767" y="168005"/>
              <a:ext cx="603599" cy="1712043"/>
            </a:xfrm>
            <a:custGeom>
              <a:avLst/>
              <a:gdLst/>
              <a:ahLst/>
              <a:cxnLst/>
              <a:rect l="l" t="t" r="r" b="b"/>
              <a:pathLst>
                <a:path w="24143" h="68479" extrusionOk="0">
                  <a:moveTo>
                    <a:pt x="12071" y="25555"/>
                  </a:moveTo>
                  <a:lnTo>
                    <a:pt x="13318" y="44191"/>
                  </a:lnTo>
                  <a:lnTo>
                    <a:pt x="12071" y="44378"/>
                  </a:lnTo>
                  <a:lnTo>
                    <a:pt x="10825" y="44191"/>
                  </a:lnTo>
                  <a:lnTo>
                    <a:pt x="12071" y="25555"/>
                  </a:lnTo>
                  <a:close/>
                  <a:moveTo>
                    <a:pt x="13754" y="46705"/>
                  </a:moveTo>
                  <a:lnTo>
                    <a:pt x="14689" y="54081"/>
                  </a:lnTo>
                  <a:lnTo>
                    <a:pt x="9453" y="54081"/>
                  </a:lnTo>
                  <a:lnTo>
                    <a:pt x="10388" y="46705"/>
                  </a:lnTo>
                  <a:close/>
                  <a:moveTo>
                    <a:pt x="11926" y="0"/>
                  </a:moveTo>
                  <a:lnTo>
                    <a:pt x="11926" y="3636"/>
                  </a:lnTo>
                  <a:lnTo>
                    <a:pt x="11552" y="3636"/>
                  </a:lnTo>
                  <a:lnTo>
                    <a:pt x="11552" y="6150"/>
                  </a:lnTo>
                  <a:lnTo>
                    <a:pt x="11323" y="6233"/>
                  </a:lnTo>
                  <a:lnTo>
                    <a:pt x="11115" y="6378"/>
                  </a:lnTo>
                  <a:lnTo>
                    <a:pt x="10949" y="6545"/>
                  </a:lnTo>
                  <a:lnTo>
                    <a:pt x="10783" y="6732"/>
                  </a:lnTo>
                  <a:lnTo>
                    <a:pt x="10658" y="6939"/>
                  </a:lnTo>
                  <a:lnTo>
                    <a:pt x="10555" y="7168"/>
                  </a:lnTo>
                  <a:lnTo>
                    <a:pt x="10492" y="7417"/>
                  </a:lnTo>
                  <a:lnTo>
                    <a:pt x="10471" y="7687"/>
                  </a:lnTo>
                  <a:lnTo>
                    <a:pt x="10471" y="8394"/>
                  </a:lnTo>
                  <a:lnTo>
                    <a:pt x="10970" y="8394"/>
                  </a:lnTo>
                  <a:lnTo>
                    <a:pt x="10970" y="9308"/>
                  </a:lnTo>
                  <a:lnTo>
                    <a:pt x="10471" y="9308"/>
                  </a:lnTo>
                  <a:lnTo>
                    <a:pt x="10471" y="9349"/>
                  </a:lnTo>
                  <a:lnTo>
                    <a:pt x="10513" y="9578"/>
                  </a:lnTo>
                  <a:lnTo>
                    <a:pt x="10575" y="9765"/>
                  </a:lnTo>
                  <a:lnTo>
                    <a:pt x="10679" y="9952"/>
                  </a:lnTo>
                  <a:lnTo>
                    <a:pt x="10804" y="10118"/>
                  </a:lnTo>
                  <a:lnTo>
                    <a:pt x="10970" y="10243"/>
                  </a:lnTo>
                  <a:lnTo>
                    <a:pt x="11136" y="10347"/>
                  </a:lnTo>
                  <a:lnTo>
                    <a:pt x="11344" y="10409"/>
                  </a:lnTo>
                  <a:lnTo>
                    <a:pt x="11552" y="10430"/>
                  </a:lnTo>
                  <a:lnTo>
                    <a:pt x="11136" y="10430"/>
                  </a:lnTo>
                  <a:lnTo>
                    <a:pt x="11136" y="10471"/>
                  </a:lnTo>
                  <a:lnTo>
                    <a:pt x="10638" y="25555"/>
                  </a:lnTo>
                  <a:lnTo>
                    <a:pt x="10617" y="26739"/>
                  </a:lnTo>
                  <a:lnTo>
                    <a:pt x="10575" y="27882"/>
                  </a:lnTo>
                  <a:lnTo>
                    <a:pt x="10513" y="29045"/>
                  </a:lnTo>
                  <a:lnTo>
                    <a:pt x="10451" y="30167"/>
                  </a:lnTo>
                  <a:lnTo>
                    <a:pt x="10368" y="31310"/>
                  </a:lnTo>
                  <a:lnTo>
                    <a:pt x="10284" y="32432"/>
                  </a:lnTo>
                  <a:lnTo>
                    <a:pt x="10181" y="33533"/>
                  </a:lnTo>
                  <a:lnTo>
                    <a:pt x="10056" y="34634"/>
                  </a:lnTo>
                  <a:lnTo>
                    <a:pt x="9931" y="35715"/>
                  </a:lnTo>
                  <a:lnTo>
                    <a:pt x="9786" y="36795"/>
                  </a:lnTo>
                  <a:lnTo>
                    <a:pt x="9640" y="37855"/>
                  </a:lnTo>
                  <a:lnTo>
                    <a:pt x="9474" y="38914"/>
                  </a:lnTo>
                  <a:lnTo>
                    <a:pt x="9287" y="39953"/>
                  </a:lnTo>
                  <a:lnTo>
                    <a:pt x="9100" y="40992"/>
                  </a:lnTo>
                  <a:lnTo>
                    <a:pt x="8892" y="42010"/>
                  </a:lnTo>
                  <a:lnTo>
                    <a:pt x="8685" y="43028"/>
                  </a:lnTo>
                  <a:lnTo>
                    <a:pt x="7874" y="43028"/>
                  </a:lnTo>
                  <a:lnTo>
                    <a:pt x="7874" y="44171"/>
                  </a:lnTo>
                  <a:lnTo>
                    <a:pt x="8622" y="44171"/>
                  </a:lnTo>
                  <a:lnTo>
                    <a:pt x="6420" y="54081"/>
                  </a:lnTo>
                  <a:lnTo>
                    <a:pt x="5028" y="54081"/>
                  </a:lnTo>
                  <a:lnTo>
                    <a:pt x="5028" y="55722"/>
                  </a:lnTo>
                  <a:lnTo>
                    <a:pt x="5818" y="55722"/>
                  </a:lnTo>
                  <a:lnTo>
                    <a:pt x="0" y="68479"/>
                  </a:lnTo>
                  <a:lnTo>
                    <a:pt x="5776" y="68479"/>
                  </a:lnTo>
                  <a:lnTo>
                    <a:pt x="5651" y="68022"/>
                  </a:lnTo>
                  <a:lnTo>
                    <a:pt x="5568" y="67544"/>
                  </a:lnTo>
                  <a:lnTo>
                    <a:pt x="5527" y="67066"/>
                  </a:lnTo>
                  <a:lnTo>
                    <a:pt x="5506" y="66567"/>
                  </a:lnTo>
                  <a:lnTo>
                    <a:pt x="5527" y="66214"/>
                  </a:lnTo>
                  <a:lnTo>
                    <a:pt x="5547" y="65882"/>
                  </a:lnTo>
                  <a:lnTo>
                    <a:pt x="5589" y="65549"/>
                  </a:lnTo>
                  <a:lnTo>
                    <a:pt x="5651" y="65217"/>
                  </a:lnTo>
                  <a:lnTo>
                    <a:pt x="5714" y="64885"/>
                  </a:lnTo>
                  <a:lnTo>
                    <a:pt x="5797" y="64552"/>
                  </a:lnTo>
                  <a:lnTo>
                    <a:pt x="5901" y="64240"/>
                  </a:lnTo>
                  <a:lnTo>
                    <a:pt x="6025" y="63929"/>
                  </a:lnTo>
                  <a:lnTo>
                    <a:pt x="6150" y="63638"/>
                  </a:lnTo>
                  <a:lnTo>
                    <a:pt x="6295" y="63347"/>
                  </a:lnTo>
                  <a:lnTo>
                    <a:pt x="6462" y="63056"/>
                  </a:lnTo>
                  <a:lnTo>
                    <a:pt x="6628" y="62786"/>
                  </a:lnTo>
                  <a:lnTo>
                    <a:pt x="6815" y="62516"/>
                  </a:lnTo>
                  <a:lnTo>
                    <a:pt x="7002" y="62267"/>
                  </a:lnTo>
                  <a:lnTo>
                    <a:pt x="7210" y="62017"/>
                  </a:lnTo>
                  <a:lnTo>
                    <a:pt x="7438" y="61789"/>
                  </a:lnTo>
                  <a:lnTo>
                    <a:pt x="7667" y="61560"/>
                  </a:lnTo>
                  <a:lnTo>
                    <a:pt x="7895" y="61353"/>
                  </a:lnTo>
                  <a:lnTo>
                    <a:pt x="8144" y="61145"/>
                  </a:lnTo>
                  <a:lnTo>
                    <a:pt x="8394" y="60958"/>
                  </a:lnTo>
                  <a:lnTo>
                    <a:pt x="8664" y="60792"/>
                  </a:lnTo>
                  <a:lnTo>
                    <a:pt x="8934" y="60625"/>
                  </a:lnTo>
                  <a:lnTo>
                    <a:pt x="9225" y="60480"/>
                  </a:lnTo>
                  <a:lnTo>
                    <a:pt x="9516" y="60334"/>
                  </a:lnTo>
                  <a:lnTo>
                    <a:pt x="9807" y="60210"/>
                  </a:lnTo>
                  <a:lnTo>
                    <a:pt x="10118" y="60106"/>
                  </a:lnTo>
                  <a:lnTo>
                    <a:pt x="10430" y="60023"/>
                  </a:lnTo>
                  <a:lnTo>
                    <a:pt x="10741" y="59940"/>
                  </a:lnTo>
                  <a:lnTo>
                    <a:pt x="11074" y="59898"/>
                  </a:lnTo>
                  <a:lnTo>
                    <a:pt x="11406" y="59836"/>
                  </a:lnTo>
                  <a:lnTo>
                    <a:pt x="11739" y="59815"/>
                  </a:lnTo>
                  <a:lnTo>
                    <a:pt x="12404" y="59815"/>
                  </a:lnTo>
                  <a:lnTo>
                    <a:pt x="12736" y="59836"/>
                  </a:lnTo>
                  <a:lnTo>
                    <a:pt x="13068" y="59898"/>
                  </a:lnTo>
                  <a:lnTo>
                    <a:pt x="13401" y="59940"/>
                  </a:lnTo>
                  <a:lnTo>
                    <a:pt x="13712" y="60023"/>
                  </a:lnTo>
                  <a:lnTo>
                    <a:pt x="14024" y="60106"/>
                  </a:lnTo>
                  <a:lnTo>
                    <a:pt x="14336" y="60210"/>
                  </a:lnTo>
                  <a:lnTo>
                    <a:pt x="14627" y="60334"/>
                  </a:lnTo>
                  <a:lnTo>
                    <a:pt x="14918" y="60480"/>
                  </a:lnTo>
                  <a:lnTo>
                    <a:pt x="15208" y="60625"/>
                  </a:lnTo>
                  <a:lnTo>
                    <a:pt x="15478" y="60792"/>
                  </a:lnTo>
                  <a:lnTo>
                    <a:pt x="15749" y="60958"/>
                  </a:lnTo>
                  <a:lnTo>
                    <a:pt x="15998" y="61145"/>
                  </a:lnTo>
                  <a:lnTo>
                    <a:pt x="16247" y="61353"/>
                  </a:lnTo>
                  <a:lnTo>
                    <a:pt x="16476" y="61560"/>
                  </a:lnTo>
                  <a:lnTo>
                    <a:pt x="16704" y="61789"/>
                  </a:lnTo>
                  <a:lnTo>
                    <a:pt x="16933" y="62017"/>
                  </a:lnTo>
                  <a:lnTo>
                    <a:pt x="17141" y="62267"/>
                  </a:lnTo>
                  <a:lnTo>
                    <a:pt x="17328" y="62516"/>
                  </a:lnTo>
                  <a:lnTo>
                    <a:pt x="17515" y="62786"/>
                  </a:lnTo>
                  <a:lnTo>
                    <a:pt x="17681" y="63056"/>
                  </a:lnTo>
                  <a:lnTo>
                    <a:pt x="17847" y="63347"/>
                  </a:lnTo>
                  <a:lnTo>
                    <a:pt x="17992" y="63638"/>
                  </a:lnTo>
                  <a:lnTo>
                    <a:pt x="18117" y="63929"/>
                  </a:lnTo>
                  <a:lnTo>
                    <a:pt x="18242" y="64240"/>
                  </a:lnTo>
                  <a:lnTo>
                    <a:pt x="18346" y="64552"/>
                  </a:lnTo>
                  <a:lnTo>
                    <a:pt x="18429" y="64885"/>
                  </a:lnTo>
                  <a:lnTo>
                    <a:pt x="18512" y="65217"/>
                  </a:lnTo>
                  <a:lnTo>
                    <a:pt x="18553" y="65549"/>
                  </a:lnTo>
                  <a:lnTo>
                    <a:pt x="18595" y="65882"/>
                  </a:lnTo>
                  <a:lnTo>
                    <a:pt x="18636" y="66214"/>
                  </a:lnTo>
                  <a:lnTo>
                    <a:pt x="18636" y="66567"/>
                  </a:lnTo>
                  <a:lnTo>
                    <a:pt x="18616" y="67066"/>
                  </a:lnTo>
                  <a:lnTo>
                    <a:pt x="18574" y="67544"/>
                  </a:lnTo>
                  <a:lnTo>
                    <a:pt x="18491" y="68022"/>
                  </a:lnTo>
                  <a:lnTo>
                    <a:pt x="18366" y="68479"/>
                  </a:lnTo>
                  <a:lnTo>
                    <a:pt x="24142" y="68479"/>
                  </a:lnTo>
                  <a:lnTo>
                    <a:pt x="18325" y="55722"/>
                  </a:lnTo>
                  <a:lnTo>
                    <a:pt x="19114" y="55722"/>
                  </a:lnTo>
                  <a:lnTo>
                    <a:pt x="19114" y="54081"/>
                  </a:lnTo>
                  <a:lnTo>
                    <a:pt x="17722" y="54081"/>
                  </a:lnTo>
                  <a:lnTo>
                    <a:pt x="15520" y="44171"/>
                  </a:lnTo>
                  <a:lnTo>
                    <a:pt x="16268" y="44171"/>
                  </a:lnTo>
                  <a:lnTo>
                    <a:pt x="16268" y="43028"/>
                  </a:lnTo>
                  <a:lnTo>
                    <a:pt x="15458" y="43028"/>
                  </a:lnTo>
                  <a:lnTo>
                    <a:pt x="15042" y="40846"/>
                  </a:lnTo>
                  <a:lnTo>
                    <a:pt x="14689" y="38665"/>
                  </a:lnTo>
                  <a:lnTo>
                    <a:pt x="14377" y="36462"/>
                  </a:lnTo>
                  <a:lnTo>
                    <a:pt x="14107" y="34281"/>
                  </a:lnTo>
                  <a:lnTo>
                    <a:pt x="13879" y="32099"/>
                  </a:lnTo>
                  <a:lnTo>
                    <a:pt x="13712" y="29918"/>
                  </a:lnTo>
                  <a:lnTo>
                    <a:pt x="13588" y="27736"/>
                  </a:lnTo>
                  <a:lnTo>
                    <a:pt x="13505" y="25555"/>
                  </a:lnTo>
                  <a:lnTo>
                    <a:pt x="13006" y="10471"/>
                  </a:lnTo>
                  <a:lnTo>
                    <a:pt x="13006" y="10430"/>
                  </a:lnTo>
                  <a:lnTo>
                    <a:pt x="12591" y="10430"/>
                  </a:lnTo>
                  <a:lnTo>
                    <a:pt x="12798" y="10409"/>
                  </a:lnTo>
                  <a:lnTo>
                    <a:pt x="13006" y="10347"/>
                  </a:lnTo>
                  <a:lnTo>
                    <a:pt x="13193" y="10243"/>
                  </a:lnTo>
                  <a:lnTo>
                    <a:pt x="13339" y="10118"/>
                  </a:lnTo>
                  <a:lnTo>
                    <a:pt x="13463" y="9952"/>
                  </a:lnTo>
                  <a:lnTo>
                    <a:pt x="13567" y="9765"/>
                  </a:lnTo>
                  <a:lnTo>
                    <a:pt x="13629" y="9578"/>
                  </a:lnTo>
                  <a:lnTo>
                    <a:pt x="13671" y="9349"/>
                  </a:lnTo>
                  <a:lnTo>
                    <a:pt x="13671" y="9308"/>
                  </a:lnTo>
                  <a:lnTo>
                    <a:pt x="13172" y="9308"/>
                  </a:lnTo>
                  <a:lnTo>
                    <a:pt x="13172" y="8394"/>
                  </a:lnTo>
                  <a:lnTo>
                    <a:pt x="13671" y="8394"/>
                  </a:lnTo>
                  <a:lnTo>
                    <a:pt x="13671" y="7687"/>
                  </a:lnTo>
                  <a:lnTo>
                    <a:pt x="13650" y="7417"/>
                  </a:lnTo>
                  <a:lnTo>
                    <a:pt x="13588" y="7168"/>
                  </a:lnTo>
                  <a:lnTo>
                    <a:pt x="13484" y="6939"/>
                  </a:lnTo>
                  <a:lnTo>
                    <a:pt x="13359" y="6732"/>
                  </a:lnTo>
                  <a:lnTo>
                    <a:pt x="13214" y="6545"/>
                  </a:lnTo>
                  <a:lnTo>
                    <a:pt x="13027" y="6378"/>
                  </a:lnTo>
                  <a:lnTo>
                    <a:pt x="12819" y="6233"/>
                  </a:lnTo>
                  <a:lnTo>
                    <a:pt x="12591" y="6150"/>
                  </a:lnTo>
                  <a:lnTo>
                    <a:pt x="12591" y="3636"/>
                  </a:lnTo>
                  <a:lnTo>
                    <a:pt x="12217" y="3636"/>
                  </a:lnTo>
                  <a:lnTo>
                    <a:pt x="12217" y="0"/>
                  </a:lnTo>
                  <a:close/>
                </a:path>
              </a:pathLst>
            </a:custGeom>
            <a:solidFill>
              <a:schemeClr val="accent5"/>
            </a:solidFill>
            <a:ln>
              <a:noFill/>
            </a:ln>
            <a:effectLst>
              <a:outerShdw dist="28575" dir="36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2"/>
            <p:cNvSpPr/>
            <p:nvPr/>
          </p:nvSpPr>
          <p:spPr>
            <a:xfrm rot="-668349">
              <a:off x="589278" y="1510269"/>
              <a:ext cx="352189" cy="41077"/>
            </a:xfrm>
            <a:custGeom>
              <a:avLst/>
              <a:gdLst/>
              <a:ahLst/>
              <a:cxnLst/>
              <a:rect l="l" t="t" r="r" b="b"/>
              <a:pathLst>
                <a:path w="14087" h="1643" extrusionOk="0">
                  <a:moveTo>
                    <a:pt x="0" y="1"/>
                  </a:moveTo>
                  <a:lnTo>
                    <a:pt x="0" y="1642"/>
                  </a:lnTo>
                  <a:lnTo>
                    <a:pt x="14086" y="1642"/>
                  </a:lnTo>
                  <a:lnTo>
                    <a:pt x="140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2"/>
            <p:cNvSpPr/>
            <p:nvPr/>
          </p:nvSpPr>
          <p:spPr>
            <a:xfrm rot="-668349">
              <a:off x="583909" y="1496267"/>
              <a:ext cx="352189" cy="14551"/>
            </a:xfrm>
            <a:custGeom>
              <a:avLst/>
              <a:gdLst/>
              <a:ahLst/>
              <a:cxnLst/>
              <a:rect l="l" t="t" r="r" b="b"/>
              <a:pathLst>
                <a:path w="14087" h="582" extrusionOk="0">
                  <a:moveTo>
                    <a:pt x="0" y="0"/>
                  </a:moveTo>
                  <a:lnTo>
                    <a:pt x="0" y="582"/>
                  </a:lnTo>
                  <a:lnTo>
                    <a:pt x="14086" y="582"/>
                  </a:lnTo>
                  <a:lnTo>
                    <a:pt x="140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2"/>
            <p:cNvSpPr/>
            <p:nvPr/>
          </p:nvSpPr>
          <p:spPr>
            <a:xfrm rot="-668349">
              <a:off x="607491" y="1247433"/>
              <a:ext cx="209858" cy="29101"/>
            </a:xfrm>
            <a:custGeom>
              <a:avLst/>
              <a:gdLst/>
              <a:ahLst/>
              <a:cxnLst/>
              <a:rect l="l" t="t" r="r" b="b"/>
              <a:pathLst>
                <a:path w="8394" h="1164" extrusionOk="0">
                  <a:moveTo>
                    <a:pt x="0" y="0"/>
                  </a:moveTo>
                  <a:lnTo>
                    <a:pt x="0" y="1164"/>
                  </a:lnTo>
                  <a:lnTo>
                    <a:pt x="8394" y="1164"/>
                  </a:lnTo>
                  <a:lnTo>
                    <a:pt x="83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2"/>
            <p:cNvSpPr/>
            <p:nvPr/>
          </p:nvSpPr>
          <p:spPr>
            <a:xfrm rot="-668349">
              <a:off x="603627" y="1236885"/>
              <a:ext cx="209858" cy="10950"/>
            </a:xfrm>
            <a:custGeom>
              <a:avLst/>
              <a:gdLst/>
              <a:ahLst/>
              <a:cxnLst/>
              <a:rect l="l" t="t" r="r" b="b"/>
              <a:pathLst>
                <a:path w="8394" h="438" extrusionOk="0">
                  <a:moveTo>
                    <a:pt x="0" y="1"/>
                  </a:moveTo>
                  <a:lnTo>
                    <a:pt x="0" y="437"/>
                  </a:lnTo>
                  <a:lnTo>
                    <a:pt x="8394" y="437"/>
                  </a:lnTo>
                  <a:lnTo>
                    <a:pt x="839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2"/>
            <p:cNvSpPr/>
            <p:nvPr/>
          </p:nvSpPr>
          <p:spPr>
            <a:xfrm rot="-668349">
              <a:off x="527204" y="1870448"/>
              <a:ext cx="162081" cy="36901"/>
            </a:xfrm>
            <a:custGeom>
              <a:avLst/>
              <a:gdLst/>
              <a:ahLst/>
              <a:cxnLst/>
              <a:rect l="l" t="t" r="r" b="b"/>
              <a:pathLst>
                <a:path w="6483" h="1476" extrusionOk="0">
                  <a:moveTo>
                    <a:pt x="0" y="1"/>
                  </a:moveTo>
                  <a:lnTo>
                    <a:pt x="0" y="1476"/>
                  </a:lnTo>
                  <a:lnTo>
                    <a:pt x="6482" y="1476"/>
                  </a:lnTo>
                  <a:lnTo>
                    <a:pt x="648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2"/>
            <p:cNvSpPr/>
            <p:nvPr/>
          </p:nvSpPr>
          <p:spPr>
            <a:xfrm rot="-668349">
              <a:off x="965462" y="1784143"/>
              <a:ext cx="162106" cy="36901"/>
            </a:xfrm>
            <a:custGeom>
              <a:avLst/>
              <a:gdLst/>
              <a:ahLst/>
              <a:cxnLst/>
              <a:rect l="l" t="t" r="r" b="b"/>
              <a:pathLst>
                <a:path w="6484" h="1476" extrusionOk="0">
                  <a:moveTo>
                    <a:pt x="1" y="1"/>
                  </a:moveTo>
                  <a:lnTo>
                    <a:pt x="1" y="1476"/>
                  </a:lnTo>
                  <a:lnTo>
                    <a:pt x="6483" y="1476"/>
                  </a:lnTo>
                  <a:lnTo>
                    <a:pt x="648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2"/>
            <p:cNvSpPr/>
            <p:nvPr/>
          </p:nvSpPr>
          <p:spPr>
            <a:xfrm rot="-668349">
              <a:off x="508035" y="413188"/>
              <a:ext cx="80003" cy="28076"/>
            </a:xfrm>
            <a:custGeom>
              <a:avLst/>
              <a:gdLst/>
              <a:ahLst/>
              <a:cxnLst/>
              <a:rect l="l" t="t" r="r" b="b"/>
              <a:pathLst>
                <a:path w="3200" h="1123" extrusionOk="0">
                  <a:moveTo>
                    <a:pt x="0" y="0"/>
                  </a:moveTo>
                  <a:lnTo>
                    <a:pt x="42" y="229"/>
                  </a:lnTo>
                  <a:lnTo>
                    <a:pt x="104" y="416"/>
                  </a:lnTo>
                  <a:lnTo>
                    <a:pt x="208" y="603"/>
                  </a:lnTo>
                  <a:lnTo>
                    <a:pt x="333" y="769"/>
                  </a:lnTo>
                  <a:lnTo>
                    <a:pt x="499" y="894"/>
                  </a:lnTo>
                  <a:lnTo>
                    <a:pt x="665" y="998"/>
                  </a:lnTo>
                  <a:lnTo>
                    <a:pt x="873" y="1060"/>
                  </a:lnTo>
                  <a:lnTo>
                    <a:pt x="1081" y="1081"/>
                  </a:lnTo>
                  <a:lnTo>
                    <a:pt x="665" y="1081"/>
                  </a:lnTo>
                  <a:lnTo>
                    <a:pt x="665" y="1122"/>
                  </a:lnTo>
                  <a:lnTo>
                    <a:pt x="2535" y="1122"/>
                  </a:lnTo>
                  <a:lnTo>
                    <a:pt x="2535" y="1081"/>
                  </a:lnTo>
                  <a:lnTo>
                    <a:pt x="2120" y="1081"/>
                  </a:lnTo>
                  <a:lnTo>
                    <a:pt x="2327" y="1060"/>
                  </a:lnTo>
                  <a:lnTo>
                    <a:pt x="2535" y="998"/>
                  </a:lnTo>
                  <a:lnTo>
                    <a:pt x="2722" y="894"/>
                  </a:lnTo>
                  <a:lnTo>
                    <a:pt x="2868" y="769"/>
                  </a:lnTo>
                  <a:lnTo>
                    <a:pt x="2992" y="603"/>
                  </a:lnTo>
                  <a:lnTo>
                    <a:pt x="3096" y="416"/>
                  </a:lnTo>
                  <a:lnTo>
                    <a:pt x="3158" y="229"/>
                  </a:lnTo>
                  <a:lnTo>
                    <a:pt x="3200" y="0"/>
                  </a:lnTo>
                  <a:close/>
                </a:path>
              </a:pathLst>
            </a:custGeom>
            <a:solidFill>
              <a:srgbClr val="224D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2"/>
            <p:cNvSpPr/>
            <p:nvPr/>
          </p:nvSpPr>
          <p:spPr>
            <a:xfrm rot="-668349">
              <a:off x="505248" y="183280"/>
              <a:ext cx="7300" cy="90404"/>
            </a:xfrm>
            <a:custGeom>
              <a:avLst/>
              <a:gdLst/>
              <a:ahLst/>
              <a:cxnLst/>
              <a:rect l="l" t="t" r="r" b="b"/>
              <a:pathLst>
                <a:path w="292" h="3616" extrusionOk="0">
                  <a:moveTo>
                    <a:pt x="1" y="0"/>
                  </a:moveTo>
                  <a:lnTo>
                    <a:pt x="1" y="3615"/>
                  </a:lnTo>
                  <a:lnTo>
                    <a:pt x="292" y="3615"/>
                  </a:lnTo>
                  <a:lnTo>
                    <a:pt x="292" y="0"/>
                  </a:lnTo>
                  <a:close/>
                </a:path>
              </a:pathLst>
            </a:custGeom>
            <a:solidFill>
              <a:srgbClr val="224D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88"/>
        <p:cNvGrpSpPr/>
        <p:nvPr/>
      </p:nvGrpSpPr>
      <p:grpSpPr>
        <a:xfrm>
          <a:off x="0" y="0"/>
          <a:ext cx="0" cy="0"/>
          <a:chOff x="0" y="0"/>
          <a:chExt cx="0" cy="0"/>
        </a:xfrm>
      </p:grpSpPr>
      <p:pic>
        <p:nvPicPr>
          <p:cNvPr id="789" name="Google Shape;789;p13"/>
          <p:cNvPicPr preferRelativeResize="0"/>
          <p:nvPr/>
        </p:nvPicPr>
        <p:blipFill rotWithShape="1">
          <a:blip r:embed="rId2">
            <a:alphaModFix amt="30000"/>
          </a:blip>
          <a:srcRect/>
          <a:stretch/>
        </p:blipFill>
        <p:spPr>
          <a:xfrm>
            <a:off x="0" y="0"/>
            <a:ext cx="9144000" cy="5143500"/>
          </a:xfrm>
          <a:prstGeom prst="rect">
            <a:avLst/>
          </a:prstGeom>
          <a:noFill/>
          <a:ln>
            <a:noFill/>
          </a:ln>
        </p:spPr>
      </p:pic>
      <p:grpSp>
        <p:nvGrpSpPr>
          <p:cNvPr id="790" name="Google Shape;790;p13"/>
          <p:cNvGrpSpPr/>
          <p:nvPr/>
        </p:nvGrpSpPr>
        <p:grpSpPr>
          <a:xfrm>
            <a:off x="7569403" y="260012"/>
            <a:ext cx="1359262" cy="1626752"/>
            <a:chOff x="6246075" y="1325325"/>
            <a:chExt cx="768075" cy="919225"/>
          </a:xfrm>
        </p:grpSpPr>
        <p:sp>
          <p:nvSpPr>
            <p:cNvPr id="791" name="Google Shape;791;p13"/>
            <p:cNvSpPr/>
            <p:nvPr/>
          </p:nvSpPr>
          <p:spPr>
            <a:xfrm>
              <a:off x="6673525" y="1325325"/>
              <a:ext cx="160725" cy="115075"/>
            </a:xfrm>
            <a:custGeom>
              <a:avLst/>
              <a:gdLst/>
              <a:ahLst/>
              <a:cxnLst/>
              <a:rect l="l" t="t" r="r" b="b"/>
              <a:pathLst>
                <a:path w="6429" h="4603" extrusionOk="0">
                  <a:moveTo>
                    <a:pt x="3564" y="1"/>
                  </a:moveTo>
                  <a:lnTo>
                    <a:pt x="3361" y="24"/>
                  </a:lnTo>
                  <a:lnTo>
                    <a:pt x="3135" y="46"/>
                  </a:lnTo>
                  <a:lnTo>
                    <a:pt x="2932" y="114"/>
                  </a:lnTo>
                  <a:lnTo>
                    <a:pt x="2752" y="181"/>
                  </a:lnTo>
                  <a:lnTo>
                    <a:pt x="2369" y="339"/>
                  </a:lnTo>
                  <a:lnTo>
                    <a:pt x="2008" y="565"/>
                  </a:lnTo>
                  <a:lnTo>
                    <a:pt x="1669" y="813"/>
                  </a:lnTo>
                  <a:lnTo>
                    <a:pt x="1353" y="1061"/>
                  </a:lnTo>
                  <a:lnTo>
                    <a:pt x="1060" y="1354"/>
                  </a:lnTo>
                  <a:lnTo>
                    <a:pt x="812" y="1625"/>
                  </a:lnTo>
                  <a:lnTo>
                    <a:pt x="587" y="1896"/>
                  </a:lnTo>
                  <a:lnTo>
                    <a:pt x="384" y="2144"/>
                  </a:lnTo>
                  <a:lnTo>
                    <a:pt x="113" y="2550"/>
                  </a:lnTo>
                  <a:lnTo>
                    <a:pt x="0" y="2730"/>
                  </a:lnTo>
                  <a:lnTo>
                    <a:pt x="925" y="3249"/>
                  </a:lnTo>
                  <a:lnTo>
                    <a:pt x="993" y="3136"/>
                  </a:lnTo>
                  <a:lnTo>
                    <a:pt x="1196" y="2843"/>
                  </a:lnTo>
                  <a:lnTo>
                    <a:pt x="1511" y="2437"/>
                  </a:lnTo>
                  <a:lnTo>
                    <a:pt x="1714" y="2211"/>
                  </a:lnTo>
                  <a:lnTo>
                    <a:pt x="1917" y="1986"/>
                  </a:lnTo>
                  <a:lnTo>
                    <a:pt x="2166" y="1760"/>
                  </a:lnTo>
                  <a:lnTo>
                    <a:pt x="2414" y="1557"/>
                  </a:lnTo>
                  <a:lnTo>
                    <a:pt x="2684" y="1377"/>
                  </a:lnTo>
                  <a:lnTo>
                    <a:pt x="2955" y="1219"/>
                  </a:lnTo>
                  <a:lnTo>
                    <a:pt x="3226" y="1129"/>
                  </a:lnTo>
                  <a:lnTo>
                    <a:pt x="3384" y="1084"/>
                  </a:lnTo>
                  <a:lnTo>
                    <a:pt x="3519" y="1061"/>
                  </a:lnTo>
                  <a:lnTo>
                    <a:pt x="3835" y="1061"/>
                  </a:lnTo>
                  <a:lnTo>
                    <a:pt x="3970" y="1084"/>
                  </a:lnTo>
                  <a:lnTo>
                    <a:pt x="4128" y="1129"/>
                  </a:lnTo>
                  <a:lnTo>
                    <a:pt x="4263" y="1174"/>
                  </a:lnTo>
                  <a:lnTo>
                    <a:pt x="4399" y="1242"/>
                  </a:lnTo>
                  <a:lnTo>
                    <a:pt x="4534" y="1332"/>
                  </a:lnTo>
                  <a:lnTo>
                    <a:pt x="4647" y="1422"/>
                  </a:lnTo>
                  <a:lnTo>
                    <a:pt x="4850" y="1625"/>
                  </a:lnTo>
                  <a:lnTo>
                    <a:pt x="5008" y="1873"/>
                  </a:lnTo>
                  <a:lnTo>
                    <a:pt x="5120" y="2121"/>
                  </a:lnTo>
                  <a:lnTo>
                    <a:pt x="5211" y="2392"/>
                  </a:lnTo>
                  <a:lnTo>
                    <a:pt x="5278" y="2685"/>
                  </a:lnTo>
                  <a:lnTo>
                    <a:pt x="5346" y="2978"/>
                  </a:lnTo>
                  <a:lnTo>
                    <a:pt x="5369" y="3249"/>
                  </a:lnTo>
                  <a:lnTo>
                    <a:pt x="5369" y="3520"/>
                  </a:lnTo>
                  <a:lnTo>
                    <a:pt x="5369" y="3993"/>
                  </a:lnTo>
                  <a:lnTo>
                    <a:pt x="5346" y="4309"/>
                  </a:lnTo>
                  <a:lnTo>
                    <a:pt x="5323" y="4445"/>
                  </a:lnTo>
                  <a:lnTo>
                    <a:pt x="6384" y="4602"/>
                  </a:lnTo>
                  <a:lnTo>
                    <a:pt x="6406" y="4399"/>
                  </a:lnTo>
                  <a:lnTo>
                    <a:pt x="6429" y="3948"/>
                  </a:lnTo>
                  <a:lnTo>
                    <a:pt x="6429" y="3655"/>
                  </a:lnTo>
                  <a:lnTo>
                    <a:pt x="6429" y="3339"/>
                  </a:lnTo>
                  <a:lnTo>
                    <a:pt x="6406" y="2978"/>
                  </a:lnTo>
                  <a:lnTo>
                    <a:pt x="6338" y="2618"/>
                  </a:lnTo>
                  <a:lnTo>
                    <a:pt x="6271" y="2234"/>
                  </a:lnTo>
                  <a:lnTo>
                    <a:pt x="6158" y="1851"/>
                  </a:lnTo>
                  <a:lnTo>
                    <a:pt x="6000" y="1490"/>
                  </a:lnTo>
                  <a:lnTo>
                    <a:pt x="5797" y="1151"/>
                  </a:lnTo>
                  <a:lnTo>
                    <a:pt x="5684" y="971"/>
                  </a:lnTo>
                  <a:lnTo>
                    <a:pt x="5549" y="836"/>
                  </a:lnTo>
                  <a:lnTo>
                    <a:pt x="5414" y="678"/>
                  </a:lnTo>
                  <a:lnTo>
                    <a:pt x="5256" y="542"/>
                  </a:lnTo>
                  <a:lnTo>
                    <a:pt x="5075" y="407"/>
                  </a:lnTo>
                  <a:lnTo>
                    <a:pt x="4895" y="317"/>
                  </a:lnTo>
                  <a:lnTo>
                    <a:pt x="4669" y="204"/>
                  </a:lnTo>
                  <a:lnTo>
                    <a:pt x="4466" y="114"/>
                  </a:lnTo>
                  <a:lnTo>
                    <a:pt x="4241" y="69"/>
                  </a:lnTo>
                  <a:lnTo>
                    <a:pt x="4015" y="24"/>
                  </a:lnTo>
                  <a:lnTo>
                    <a:pt x="379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3"/>
            <p:cNvSpPr/>
            <p:nvPr/>
          </p:nvSpPr>
          <p:spPr>
            <a:xfrm>
              <a:off x="6246075" y="1329275"/>
              <a:ext cx="768075" cy="915275"/>
            </a:xfrm>
            <a:custGeom>
              <a:avLst/>
              <a:gdLst/>
              <a:ahLst/>
              <a:cxnLst/>
              <a:rect l="l" t="t" r="r" b="b"/>
              <a:pathLst>
                <a:path w="30723" h="36611" extrusionOk="0">
                  <a:moveTo>
                    <a:pt x="10624" y="1"/>
                  </a:moveTo>
                  <a:lnTo>
                    <a:pt x="10467" y="23"/>
                  </a:lnTo>
                  <a:lnTo>
                    <a:pt x="10309" y="46"/>
                  </a:lnTo>
                  <a:lnTo>
                    <a:pt x="10151" y="114"/>
                  </a:lnTo>
                  <a:lnTo>
                    <a:pt x="10015" y="159"/>
                  </a:lnTo>
                  <a:lnTo>
                    <a:pt x="9880" y="249"/>
                  </a:lnTo>
                  <a:lnTo>
                    <a:pt x="9745" y="339"/>
                  </a:lnTo>
                  <a:lnTo>
                    <a:pt x="9632" y="429"/>
                  </a:lnTo>
                  <a:lnTo>
                    <a:pt x="9519" y="565"/>
                  </a:lnTo>
                  <a:lnTo>
                    <a:pt x="9406" y="678"/>
                  </a:lnTo>
                  <a:lnTo>
                    <a:pt x="9316" y="813"/>
                  </a:lnTo>
                  <a:lnTo>
                    <a:pt x="9248" y="971"/>
                  </a:lnTo>
                  <a:lnTo>
                    <a:pt x="9181" y="1129"/>
                  </a:lnTo>
                  <a:lnTo>
                    <a:pt x="45" y="28828"/>
                  </a:lnTo>
                  <a:lnTo>
                    <a:pt x="0" y="29031"/>
                  </a:lnTo>
                  <a:lnTo>
                    <a:pt x="0" y="29234"/>
                  </a:lnTo>
                  <a:lnTo>
                    <a:pt x="45" y="29415"/>
                  </a:lnTo>
                  <a:lnTo>
                    <a:pt x="113" y="29618"/>
                  </a:lnTo>
                  <a:lnTo>
                    <a:pt x="226" y="29775"/>
                  </a:lnTo>
                  <a:lnTo>
                    <a:pt x="361" y="29911"/>
                  </a:lnTo>
                  <a:lnTo>
                    <a:pt x="519" y="30046"/>
                  </a:lnTo>
                  <a:lnTo>
                    <a:pt x="700" y="30114"/>
                  </a:lnTo>
                  <a:lnTo>
                    <a:pt x="20211" y="36542"/>
                  </a:lnTo>
                  <a:lnTo>
                    <a:pt x="20414" y="36588"/>
                  </a:lnTo>
                  <a:lnTo>
                    <a:pt x="20594" y="36610"/>
                  </a:lnTo>
                  <a:lnTo>
                    <a:pt x="20797" y="36565"/>
                  </a:lnTo>
                  <a:lnTo>
                    <a:pt x="20978" y="36497"/>
                  </a:lnTo>
                  <a:lnTo>
                    <a:pt x="21158" y="36385"/>
                  </a:lnTo>
                  <a:lnTo>
                    <a:pt x="21294" y="36249"/>
                  </a:lnTo>
                  <a:lnTo>
                    <a:pt x="21406" y="36091"/>
                  </a:lnTo>
                  <a:lnTo>
                    <a:pt x="21497" y="35888"/>
                  </a:lnTo>
                  <a:lnTo>
                    <a:pt x="30632" y="8189"/>
                  </a:lnTo>
                  <a:lnTo>
                    <a:pt x="30677" y="8031"/>
                  </a:lnTo>
                  <a:lnTo>
                    <a:pt x="30700" y="7873"/>
                  </a:lnTo>
                  <a:lnTo>
                    <a:pt x="30722" y="7715"/>
                  </a:lnTo>
                  <a:lnTo>
                    <a:pt x="30722" y="7557"/>
                  </a:lnTo>
                  <a:lnTo>
                    <a:pt x="30700" y="7399"/>
                  </a:lnTo>
                  <a:lnTo>
                    <a:pt x="30655" y="7241"/>
                  </a:lnTo>
                  <a:lnTo>
                    <a:pt x="30609" y="7084"/>
                  </a:lnTo>
                  <a:lnTo>
                    <a:pt x="30542" y="6948"/>
                  </a:lnTo>
                  <a:lnTo>
                    <a:pt x="30452" y="6813"/>
                  </a:lnTo>
                  <a:lnTo>
                    <a:pt x="30361" y="6678"/>
                  </a:lnTo>
                  <a:lnTo>
                    <a:pt x="30271" y="6542"/>
                  </a:lnTo>
                  <a:lnTo>
                    <a:pt x="30158" y="6452"/>
                  </a:lnTo>
                  <a:lnTo>
                    <a:pt x="30023" y="6339"/>
                  </a:lnTo>
                  <a:lnTo>
                    <a:pt x="29888" y="6249"/>
                  </a:lnTo>
                  <a:lnTo>
                    <a:pt x="29752" y="6181"/>
                  </a:lnTo>
                  <a:lnTo>
                    <a:pt x="29594" y="6114"/>
                  </a:lnTo>
                  <a:lnTo>
                    <a:pt x="11256" y="69"/>
                  </a:lnTo>
                  <a:lnTo>
                    <a:pt x="11098" y="23"/>
                  </a:lnTo>
                  <a:lnTo>
                    <a:pt x="10940" y="1"/>
                  </a:lnTo>
                  <a:close/>
                </a:path>
              </a:pathLst>
            </a:custGeom>
            <a:solidFill>
              <a:schemeClr val="lt2"/>
            </a:solidFill>
            <a:ln>
              <a:noFill/>
            </a:ln>
            <a:effectLst>
              <a:outerShdw dist="76200"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3"/>
            <p:cNvSpPr/>
            <p:nvPr/>
          </p:nvSpPr>
          <p:spPr>
            <a:xfrm>
              <a:off x="6375775" y="1329275"/>
              <a:ext cx="638375" cy="517700"/>
            </a:xfrm>
            <a:custGeom>
              <a:avLst/>
              <a:gdLst/>
              <a:ahLst/>
              <a:cxnLst/>
              <a:rect l="l" t="t" r="r" b="b"/>
              <a:pathLst>
                <a:path w="25535" h="20708" extrusionOk="0">
                  <a:moveTo>
                    <a:pt x="5436" y="1"/>
                  </a:moveTo>
                  <a:lnTo>
                    <a:pt x="5279" y="23"/>
                  </a:lnTo>
                  <a:lnTo>
                    <a:pt x="5121" y="46"/>
                  </a:lnTo>
                  <a:lnTo>
                    <a:pt x="4963" y="114"/>
                  </a:lnTo>
                  <a:lnTo>
                    <a:pt x="4827" y="159"/>
                  </a:lnTo>
                  <a:lnTo>
                    <a:pt x="4692" y="249"/>
                  </a:lnTo>
                  <a:lnTo>
                    <a:pt x="4557" y="339"/>
                  </a:lnTo>
                  <a:lnTo>
                    <a:pt x="4444" y="429"/>
                  </a:lnTo>
                  <a:lnTo>
                    <a:pt x="4331" y="565"/>
                  </a:lnTo>
                  <a:lnTo>
                    <a:pt x="4218" y="678"/>
                  </a:lnTo>
                  <a:lnTo>
                    <a:pt x="4128" y="813"/>
                  </a:lnTo>
                  <a:lnTo>
                    <a:pt x="4060" y="971"/>
                  </a:lnTo>
                  <a:lnTo>
                    <a:pt x="3993" y="1129"/>
                  </a:lnTo>
                  <a:lnTo>
                    <a:pt x="45" y="13129"/>
                  </a:lnTo>
                  <a:lnTo>
                    <a:pt x="0" y="13264"/>
                  </a:lnTo>
                  <a:lnTo>
                    <a:pt x="0" y="13422"/>
                  </a:lnTo>
                  <a:lnTo>
                    <a:pt x="23" y="13557"/>
                  </a:lnTo>
                  <a:lnTo>
                    <a:pt x="91" y="13693"/>
                  </a:lnTo>
                  <a:lnTo>
                    <a:pt x="158" y="13805"/>
                  </a:lnTo>
                  <a:lnTo>
                    <a:pt x="248" y="13918"/>
                  </a:lnTo>
                  <a:lnTo>
                    <a:pt x="384" y="14008"/>
                  </a:lnTo>
                  <a:lnTo>
                    <a:pt x="519" y="14054"/>
                  </a:lnTo>
                  <a:lnTo>
                    <a:pt x="20549" y="20663"/>
                  </a:lnTo>
                  <a:lnTo>
                    <a:pt x="20685" y="20708"/>
                  </a:lnTo>
                  <a:lnTo>
                    <a:pt x="20842" y="20708"/>
                  </a:lnTo>
                  <a:lnTo>
                    <a:pt x="20978" y="20685"/>
                  </a:lnTo>
                  <a:lnTo>
                    <a:pt x="21113" y="20618"/>
                  </a:lnTo>
                  <a:lnTo>
                    <a:pt x="21226" y="20550"/>
                  </a:lnTo>
                  <a:lnTo>
                    <a:pt x="21339" y="20460"/>
                  </a:lnTo>
                  <a:lnTo>
                    <a:pt x="21429" y="20324"/>
                  </a:lnTo>
                  <a:lnTo>
                    <a:pt x="21497" y="20189"/>
                  </a:lnTo>
                  <a:lnTo>
                    <a:pt x="25444" y="8189"/>
                  </a:lnTo>
                  <a:lnTo>
                    <a:pt x="25489" y="8031"/>
                  </a:lnTo>
                  <a:lnTo>
                    <a:pt x="25512" y="7873"/>
                  </a:lnTo>
                  <a:lnTo>
                    <a:pt x="25534" y="7715"/>
                  </a:lnTo>
                  <a:lnTo>
                    <a:pt x="25534" y="7557"/>
                  </a:lnTo>
                  <a:lnTo>
                    <a:pt x="25512" y="7399"/>
                  </a:lnTo>
                  <a:lnTo>
                    <a:pt x="25467" y="7241"/>
                  </a:lnTo>
                  <a:lnTo>
                    <a:pt x="25421" y="7084"/>
                  </a:lnTo>
                  <a:lnTo>
                    <a:pt x="25354" y="6948"/>
                  </a:lnTo>
                  <a:lnTo>
                    <a:pt x="25264" y="6813"/>
                  </a:lnTo>
                  <a:lnTo>
                    <a:pt x="25173" y="6678"/>
                  </a:lnTo>
                  <a:lnTo>
                    <a:pt x="25083" y="6542"/>
                  </a:lnTo>
                  <a:lnTo>
                    <a:pt x="24970" y="6452"/>
                  </a:lnTo>
                  <a:lnTo>
                    <a:pt x="24835" y="6339"/>
                  </a:lnTo>
                  <a:lnTo>
                    <a:pt x="24700" y="6249"/>
                  </a:lnTo>
                  <a:lnTo>
                    <a:pt x="24564" y="6181"/>
                  </a:lnTo>
                  <a:lnTo>
                    <a:pt x="24406" y="6114"/>
                  </a:lnTo>
                  <a:lnTo>
                    <a:pt x="6068" y="69"/>
                  </a:lnTo>
                  <a:lnTo>
                    <a:pt x="5910" y="23"/>
                  </a:lnTo>
                  <a:lnTo>
                    <a:pt x="575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3"/>
            <p:cNvSpPr/>
            <p:nvPr/>
          </p:nvSpPr>
          <p:spPr>
            <a:xfrm>
              <a:off x="6635725" y="1570075"/>
              <a:ext cx="106600" cy="82925"/>
            </a:xfrm>
            <a:custGeom>
              <a:avLst/>
              <a:gdLst/>
              <a:ahLst/>
              <a:cxnLst/>
              <a:rect l="l" t="t" r="r" b="b"/>
              <a:pathLst>
                <a:path w="4264" h="3317" extrusionOk="0">
                  <a:moveTo>
                    <a:pt x="700" y="0"/>
                  </a:moveTo>
                  <a:lnTo>
                    <a:pt x="1" y="2143"/>
                  </a:lnTo>
                  <a:lnTo>
                    <a:pt x="3565" y="3316"/>
                  </a:lnTo>
                  <a:lnTo>
                    <a:pt x="4264" y="1196"/>
                  </a:lnTo>
                  <a:lnTo>
                    <a:pt x="7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3"/>
            <p:cNvSpPr/>
            <p:nvPr/>
          </p:nvSpPr>
          <p:spPr>
            <a:xfrm>
              <a:off x="6471625" y="1369325"/>
              <a:ext cx="185000" cy="468625"/>
            </a:xfrm>
            <a:custGeom>
              <a:avLst/>
              <a:gdLst/>
              <a:ahLst/>
              <a:cxnLst/>
              <a:rect l="l" t="t" r="r" b="b"/>
              <a:pathLst>
                <a:path w="7400" h="18745" extrusionOk="0">
                  <a:moveTo>
                    <a:pt x="6023" y="0"/>
                  </a:moveTo>
                  <a:lnTo>
                    <a:pt x="1" y="18294"/>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3"/>
            <p:cNvSpPr/>
            <p:nvPr/>
          </p:nvSpPr>
          <p:spPr>
            <a:xfrm>
              <a:off x="6459225" y="1753900"/>
              <a:ext cx="87425" cy="69400"/>
            </a:xfrm>
            <a:custGeom>
              <a:avLst/>
              <a:gdLst/>
              <a:ahLst/>
              <a:cxnLst/>
              <a:rect l="l" t="t" r="r" b="b"/>
              <a:pathLst>
                <a:path w="3497" h="2776" extrusionOk="0">
                  <a:moveTo>
                    <a:pt x="1106" y="1"/>
                  </a:moveTo>
                  <a:lnTo>
                    <a:pt x="880" y="46"/>
                  </a:lnTo>
                  <a:lnTo>
                    <a:pt x="655" y="136"/>
                  </a:lnTo>
                  <a:lnTo>
                    <a:pt x="474" y="249"/>
                  </a:lnTo>
                  <a:lnTo>
                    <a:pt x="294" y="407"/>
                  </a:lnTo>
                  <a:lnTo>
                    <a:pt x="159" y="610"/>
                  </a:lnTo>
                  <a:lnTo>
                    <a:pt x="68" y="836"/>
                  </a:lnTo>
                  <a:lnTo>
                    <a:pt x="1" y="1061"/>
                  </a:lnTo>
                  <a:lnTo>
                    <a:pt x="1" y="1309"/>
                  </a:lnTo>
                  <a:lnTo>
                    <a:pt x="46" y="1535"/>
                  </a:lnTo>
                  <a:lnTo>
                    <a:pt x="136" y="1738"/>
                  </a:lnTo>
                  <a:lnTo>
                    <a:pt x="249" y="1941"/>
                  </a:lnTo>
                  <a:lnTo>
                    <a:pt x="407" y="2121"/>
                  </a:lnTo>
                  <a:lnTo>
                    <a:pt x="610" y="2257"/>
                  </a:lnTo>
                  <a:lnTo>
                    <a:pt x="835" y="2347"/>
                  </a:lnTo>
                  <a:lnTo>
                    <a:pt x="1918" y="2708"/>
                  </a:lnTo>
                  <a:lnTo>
                    <a:pt x="2166" y="2753"/>
                  </a:lnTo>
                  <a:lnTo>
                    <a:pt x="2392" y="2775"/>
                  </a:lnTo>
                  <a:lnTo>
                    <a:pt x="2640" y="2730"/>
                  </a:lnTo>
                  <a:lnTo>
                    <a:pt x="2843" y="2640"/>
                  </a:lnTo>
                  <a:lnTo>
                    <a:pt x="3046" y="2527"/>
                  </a:lnTo>
                  <a:lnTo>
                    <a:pt x="3204" y="2347"/>
                  </a:lnTo>
                  <a:lnTo>
                    <a:pt x="3362" y="2166"/>
                  </a:lnTo>
                  <a:lnTo>
                    <a:pt x="3452" y="1941"/>
                  </a:lnTo>
                  <a:lnTo>
                    <a:pt x="3497" y="1715"/>
                  </a:lnTo>
                  <a:lnTo>
                    <a:pt x="3497" y="1467"/>
                  </a:lnTo>
                  <a:lnTo>
                    <a:pt x="3474" y="1242"/>
                  </a:lnTo>
                  <a:lnTo>
                    <a:pt x="3384" y="1016"/>
                  </a:lnTo>
                  <a:lnTo>
                    <a:pt x="3249" y="836"/>
                  </a:lnTo>
                  <a:lnTo>
                    <a:pt x="3091" y="655"/>
                  </a:lnTo>
                  <a:lnTo>
                    <a:pt x="2910" y="520"/>
                  </a:lnTo>
                  <a:lnTo>
                    <a:pt x="2685" y="429"/>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3"/>
            <p:cNvSpPr/>
            <p:nvPr/>
          </p:nvSpPr>
          <p:spPr>
            <a:xfrm>
              <a:off x="6471625" y="1777025"/>
              <a:ext cx="50775" cy="60925"/>
            </a:xfrm>
            <a:custGeom>
              <a:avLst/>
              <a:gdLst/>
              <a:ahLst/>
              <a:cxnLst/>
              <a:rect l="l" t="t" r="r" b="b"/>
              <a:pathLst>
                <a:path w="2031" h="2437" extrusionOk="0">
                  <a:moveTo>
                    <a:pt x="655" y="1"/>
                  </a:moveTo>
                  <a:lnTo>
                    <a:pt x="1" y="1986"/>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3"/>
            <p:cNvSpPr/>
            <p:nvPr/>
          </p:nvSpPr>
          <p:spPr>
            <a:xfrm>
              <a:off x="6691550" y="1442075"/>
              <a:ext cx="185000" cy="468625"/>
            </a:xfrm>
            <a:custGeom>
              <a:avLst/>
              <a:gdLst/>
              <a:ahLst/>
              <a:cxnLst/>
              <a:rect l="l" t="t" r="r" b="b"/>
              <a:pathLst>
                <a:path w="7400" h="18745" extrusionOk="0">
                  <a:moveTo>
                    <a:pt x="6023" y="0"/>
                  </a:moveTo>
                  <a:lnTo>
                    <a:pt x="1" y="18293"/>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3"/>
            <p:cNvSpPr/>
            <p:nvPr/>
          </p:nvSpPr>
          <p:spPr>
            <a:xfrm>
              <a:off x="6679150" y="1826650"/>
              <a:ext cx="88000" cy="68825"/>
            </a:xfrm>
            <a:custGeom>
              <a:avLst/>
              <a:gdLst/>
              <a:ahLst/>
              <a:cxnLst/>
              <a:rect l="l" t="t" r="r" b="b"/>
              <a:pathLst>
                <a:path w="3520" h="2753" extrusionOk="0">
                  <a:moveTo>
                    <a:pt x="1106" y="1"/>
                  </a:moveTo>
                  <a:lnTo>
                    <a:pt x="880" y="23"/>
                  </a:lnTo>
                  <a:lnTo>
                    <a:pt x="655" y="113"/>
                  </a:lnTo>
                  <a:lnTo>
                    <a:pt x="474" y="249"/>
                  </a:lnTo>
                  <a:lnTo>
                    <a:pt x="294" y="407"/>
                  </a:lnTo>
                  <a:lnTo>
                    <a:pt x="159" y="587"/>
                  </a:lnTo>
                  <a:lnTo>
                    <a:pt x="68" y="813"/>
                  </a:lnTo>
                  <a:lnTo>
                    <a:pt x="1" y="1061"/>
                  </a:lnTo>
                  <a:lnTo>
                    <a:pt x="1" y="1286"/>
                  </a:lnTo>
                  <a:lnTo>
                    <a:pt x="46" y="1512"/>
                  </a:lnTo>
                  <a:lnTo>
                    <a:pt x="136" y="1738"/>
                  </a:lnTo>
                  <a:lnTo>
                    <a:pt x="249" y="1941"/>
                  </a:lnTo>
                  <a:lnTo>
                    <a:pt x="407" y="2098"/>
                  </a:lnTo>
                  <a:lnTo>
                    <a:pt x="610" y="2234"/>
                  </a:lnTo>
                  <a:lnTo>
                    <a:pt x="835" y="2347"/>
                  </a:lnTo>
                  <a:lnTo>
                    <a:pt x="1918" y="2707"/>
                  </a:lnTo>
                  <a:lnTo>
                    <a:pt x="2166" y="2753"/>
                  </a:lnTo>
                  <a:lnTo>
                    <a:pt x="2414" y="2753"/>
                  </a:lnTo>
                  <a:lnTo>
                    <a:pt x="2640" y="2707"/>
                  </a:lnTo>
                  <a:lnTo>
                    <a:pt x="2843" y="2640"/>
                  </a:lnTo>
                  <a:lnTo>
                    <a:pt x="3046" y="2504"/>
                  </a:lnTo>
                  <a:lnTo>
                    <a:pt x="3226" y="2347"/>
                  </a:lnTo>
                  <a:lnTo>
                    <a:pt x="3362" y="2166"/>
                  </a:lnTo>
                  <a:lnTo>
                    <a:pt x="3452" y="1941"/>
                  </a:lnTo>
                  <a:lnTo>
                    <a:pt x="3497" y="1692"/>
                  </a:lnTo>
                  <a:lnTo>
                    <a:pt x="3519" y="1467"/>
                  </a:lnTo>
                  <a:lnTo>
                    <a:pt x="3474" y="1241"/>
                  </a:lnTo>
                  <a:lnTo>
                    <a:pt x="3384" y="1016"/>
                  </a:lnTo>
                  <a:lnTo>
                    <a:pt x="3249" y="813"/>
                  </a:lnTo>
                  <a:lnTo>
                    <a:pt x="3091" y="655"/>
                  </a:lnTo>
                  <a:lnTo>
                    <a:pt x="2910" y="519"/>
                  </a:lnTo>
                  <a:lnTo>
                    <a:pt x="2685" y="407"/>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3"/>
            <p:cNvSpPr/>
            <p:nvPr/>
          </p:nvSpPr>
          <p:spPr>
            <a:xfrm>
              <a:off x="6691550" y="1849775"/>
              <a:ext cx="50775" cy="60925"/>
            </a:xfrm>
            <a:custGeom>
              <a:avLst/>
              <a:gdLst/>
              <a:ahLst/>
              <a:cxnLst/>
              <a:rect l="l" t="t" r="r" b="b"/>
              <a:pathLst>
                <a:path w="2031" h="2437" extrusionOk="0">
                  <a:moveTo>
                    <a:pt x="655" y="1"/>
                  </a:moveTo>
                  <a:lnTo>
                    <a:pt x="1" y="1985"/>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3"/>
            <p:cNvSpPr/>
            <p:nvPr/>
          </p:nvSpPr>
          <p:spPr>
            <a:xfrm>
              <a:off x="6327275" y="1864425"/>
              <a:ext cx="451725" cy="319200"/>
            </a:xfrm>
            <a:custGeom>
              <a:avLst/>
              <a:gdLst/>
              <a:ahLst/>
              <a:cxnLst/>
              <a:rect l="l" t="t" r="r" b="b"/>
              <a:pathLst>
                <a:path w="18069" h="12768" extrusionOk="0">
                  <a:moveTo>
                    <a:pt x="2617" y="1"/>
                  </a:moveTo>
                  <a:lnTo>
                    <a:pt x="2549" y="46"/>
                  </a:lnTo>
                  <a:lnTo>
                    <a:pt x="2482" y="69"/>
                  </a:lnTo>
                  <a:lnTo>
                    <a:pt x="2437" y="136"/>
                  </a:lnTo>
                  <a:lnTo>
                    <a:pt x="2369" y="204"/>
                  </a:lnTo>
                  <a:lnTo>
                    <a:pt x="2346" y="272"/>
                  </a:lnTo>
                  <a:lnTo>
                    <a:pt x="23" y="7309"/>
                  </a:lnTo>
                  <a:lnTo>
                    <a:pt x="0" y="7400"/>
                  </a:lnTo>
                  <a:lnTo>
                    <a:pt x="0" y="7490"/>
                  </a:lnTo>
                  <a:lnTo>
                    <a:pt x="23" y="7557"/>
                  </a:lnTo>
                  <a:lnTo>
                    <a:pt x="46" y="7625"/>
                  </a:lnTo>
                  <a:lnTo>
                    <a:pt x="91" y="7693"/>
                  </a:lnTo>
                  <a:lnTo>
                    <a:pt x="136" y="7760"/>
                  </a:lnTo>
                  <a:lnTo>
                    <a:pt x="203" y="7806"/>
                  </a:lnTo>
                  <a:lnTo>
                    <a:pt x="294" y="7851"/>
                  </a:lnTo>
                  <a:lnTo>
                    <a:pt x="15203" y="12768"/>
                  </a:lnTo>
                  <a:lnTo>
                    <a:pt x="15429" y="12768"/>
                  </a:lnTo>
                  <a:lnTo>
                    <a:pt x="15519" y="12745"/>
                  </a:lnTo>
                  <a:lnTo>
                    <a:pt x="15587" y="12700"/>
                  </a:lnTo>
                  <a:lnTo>
                    <a:pt x="15632" y="12633"/>
                  </a:lnTo>
                  <a:lnTo>
                    <a:pt x="15700" y="12565"/>
                  </a:lnTo>
                  <a:lnTo>
                    <a:pt x="15722" y="12497"/>
                  </a:lnTo>
                  <a:lnTo>
                    <a:pt x="18046" y="5460"/>
                  </a:lnTo>
                  <a:lnTo>
                    <a:pt x="18068" y="5369"/>
                  </a:lnTo>
                  <a:lnTo>
                    <a:pt x="18068" y="5302"/>
                  </a:lnTo>
                  <a:lnTo>
                    <a:pt x="18046" y="5212"/>
                  </a:lnTo>
                  <a:lnTo>
                    <a:pt x="18023" y="5144"/>
                  </a:lnTo>
                  <a:lnTo>
                    <a:pt x="17978" y="5076"/>
                  </a:lnTo>
                  <a:lnTo>
                    <a:pt x="17933" y="5009"/>
                  </a:lnTo>
                  <a:lnTo>
                    <a:pt x="17865" y="4963"/>
                  </a:lnTo>
                  <a:lnTo>
                    <a:pt x="17775" y="4918"/>
                  </a:lnTo>
                  <a:lnTo>
                    <a:pt x="286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3"/>
            <p:cNvSpPr/>
            <p:nvPr/>
          </p:nvSpPr>
          <p:spPr>
            <a:xfrm>
              <a:off x="6344200" y="1985675"/>
              <a:ext cx="396450" cy="141000"/>
            </a:xfrm>
            <a:custGeom>
              <a:avLst/>
              <a:gdLst/>
              <a:ahLst/>
              <a:cxnLst/>
              <a:rect l="l" t="t" r="r" b="b"/>
              <a:pathLst>
                <a:path w="15858" h="5640" extrusionOk="0">
                  <a:moveTo>
                    <a:pt x="158" y="1"/>
                  </a:moveTo>
                  <a:lnTo>
                    <a:pt x="0" y="452"/>
                  </a:lnTo>
                  <a:lnTo>
                    <a:pt x="15699" y="5640"/>
                  </a:lnTo>
                  <a:lnTo>
                    <a:pt x="15857" y="5166"/>
                  </a:lnTo>
                  <a:lnTo>
                    <a:pt x="15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3"/>
            <p:cNvSpPr/>
            <p:nvPr/>
          </p:nvSpPr>
          <p:spPr>
            <a:xfrm>
              <a:off x="6389875" y="1896025"/>
              <a:ext cx="93075" cy="188925"/>
            </a:xfrm>
            <a:custGeom>
              <a:avLst/>
              <a:gdLst/>
              <a:ahLst/>
              <a:cxnLst/>
              <a:rect l="l" t="t" r="r" b="b"/>
              <a:pathLst>
                <a:path w="3723" h="7557" extrusionOk="0">
                  <a:moveTo>
                    <a:pt x="2346" y="0"/>
                  </a:moveTo>
                  <a:lnTo>
                    <a:pt x="0" y="7105"/>
                  </a:lnTo>
                  <a:lnTo>
                    <a:pt x="1376" y="7557"/>
                  </a:lnTo>
                  <a:lnTo>
                    <a:pt x="3722" y="451"/>
                  </a:lnTo>
                  <a:lnTo>
                    <a:pt x="234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3"/>
            <p:cNvSpPr/>
            <p:nvPr/>
          </p:nvSpPr>
          <p:spPr>
            <a:xfrm>
              <a:off x="6378025" y="2000900"/>
              <a:ext cx="87425" cy="69400"/>
            </a:xfrm>
            <a:custGeom>
              <a:avLst/>
              <a:gdLst/>
              <a:ahLst/>
              <a:cxnLst/>
              <a:rect l="l" t="t" r="r" b="b"/>
              <a:pathLst>
                <a:path w="3497" h="2776" extrusionOk="0">
                  <a:moveTo>
                    <a:pt x="1106" y="1"/>
                  </a:moveTo>
                  <a:lnTo>
                    <a:pt x="858" y="46"/>
                  </a:lnTo>
                  <a:lnTo>
                    <a:pt x="655" y="136"/>
                  </a:lnTo>
                  <a:lnTo>
                    <a:pt x="452" y="249"/>
                  </a:lnTo>
                  <a:lnTo>
                    <a:pt x="294" y="407"/>
                  </a:lnTo>
                  <a:lnTo>
                    <a:pt x="158" y="610"/>
                  </a:lnTo>
                  <a:lnTo>
                    <a:pt x="46" y="835"/>
                  </a:lnTo>
                  <a:lnTo>
                    <a:pt x="1" y="1061"/>
                  </a:lnTo>
                  <a:lnTo>
                    <a:pt x="1" y="1309"/>
                  </a:lnTo>
                  <a:lnTo>
                    <a:pt x="23" y="1535"/>
                  </a:lnTo>
                  <a:lnTo>
                    <a:pt x="113" y="1738"/>
                  </a:lnTo>
                  <a:lnTo>
                    <a:pt x="249" y="1941"/>
                  </a:lnTo>
                  <a:lnTo>
                    <a:pt x="407" y="2121"/>
                  </a:lnTo>
                  <a:lnTo>
                    <a:pt x="587" y="2256"/>
                  </a:lnTo>
                  <a:lnTo>
                    <a:pt x="813" y="2347"/>
                  </a:lnTo>
                  <a:lnTo>
                    <a:pt x="1918" y="2707"/>
                  </a:lnTo>
                  <a:lnTo>
                    <a:pt x="2143" y="2775"/>
                  </a:lnTo>
                  <a:lnTo>
                    <a:pt x="2392" y="2775"/>
                  </a:lnTo>
                  <a:lnTo>
                    <a:pt x="2617" y="2730"/>
                  </a:lnTo>
                  <a:lnTo>
                    <a:pt x="2843" y="2640"/>
                  </a:lnTo>
                  <a:lnTo>
                    <a:pt x="3023" y="2527"/>
                  </a:lnTo>
                  <a:lnTo>
                    <a:pt x="3204" y="2369"/>
                  </a:lnTo>
                  <a:lnTo>
                    <a:pt x="3339" y="2166"/>
                  </a:lnTo>
                  <a:lnTo>
                    <a:pt x="3429" y="1941"/>
                  </a:lnTo>
                  <a:lnTo>
                    <a:pt x="3497" y="1715"/>
                  </a:lnTo>
                  <a:lnTo>
                    <a:pt x="3497" y="1467"/>
                  </a:lnTo>
                  <a:lnTo>
                    <a:pt x="3452" y="1241"/>
                  </a:lnTo>
                  <a:lnTo>
                    <a:pt x="3361" y="1016"/>
                  </a:lnTo>
                  <a:lnTo>
                    <a:pt x="3249" y="835"/>
                  </a:lnTo>
                  <a:lnTo>
                    <a:pt x="3091" y="655"/>
                  </a:lnTo>
                  <a:lnTo>
                    <a:pt x="2888" y="519"/>
                  </a:lnTo>
                  <a:lnTo>
                    <a:pt x="2662" y="429"/>
                  </a:lnTo>
                  <a:lnTo>
                    <a:pt x="1579" y="68"/>
                  </a:lnTo>
                  <a:lnTo>
                    <a:pt x="133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3"/>
            <p:cNvSpPr/>
            <p:nvPr/>
          </p:nvSpPr>
          <p:spPr>
            <a:xfrm>
              <a:off x="6389875" y="2024025"/>
              <a:ext cx="50775" cy="60925"/>
            </a:xfrm>
            <a:custGeom>
              <a:avLst/>
              <a:gdLst/>
              <a:ahLst/>
              <a:cxnLst/>
              <a:rect l="l" t="t" r="r" b="b"/>
              <a:pathLst>
                <a:path w="2031" h="2437" extrusionOk="0">
                  <a:moveTo>
                    <a:pt x="654" y="0"/>
                  </a:moveTo>
                  <a:lnTo>
                    <a:pt x="0" y="1985"/>
                  </a:lnTo>
                  <a:lnTo>
                    <a:pt x="1376" y="2437"/>
                  </a:lnTo>
                  <a:lnTo>
                    <a:pt x="2030" y="452"/>
                  </a:lnTo>
                  <a:lnTo>
                    <a:pt x="65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3"/>
            <p:cNvSpPr/>
            <p:nvPr/>
          </p:nvSpPr>
          <p:spPr>
            <a:xfrm>
              <a:off x="6609800" y="1968750"/>
              <a:ext cx="93075" cy="188950"/>
            </a:xfrm>
            <a:custGeom>
              <a:avLst/>
              <a:gdLst/>
              <a:ahLst/>
              <a:cxnLst/>
              <a:rect l="l" t="t" r="r" b="b"/>
              <a:pathLst>
                <a:path w="3723" h="7558" extrusionOk="0">
                  <a:moveTo>
                    <a:pt x="2346" y="1"/>
                  </a:moveTo>
                  <a:lnTo>
                    <a:pt x="0" y="7106"/>
                  </a:lnTo>
                  <a:lnTo>
                    <a:pt x="1376" y="7557"/>
                  </a:lnTo>
                  <a:lnTo>
                    <a:pt x="3722" y="452"/>
                  </a:lnTo>
                  <a:lnTo>
                    <a:pt x="234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3"/>
            <p:cNvSpPr/>
            <p:nvPr/>
          </p:nvSpPr>
          <p:spPr>
            <a:xfrm>
              <a:off x="6597950" y="2073650"/>
              <a:ext cx="87425" cy="68825"/>
            </a:xfrm>
            <a:custGeom>
              <a:avLst/>
              <a:gdLst/>
              <a:ahLst/>
              <a:cxnLst/>
              <a:rect l="l" t="t" r="r" b="b"/>
              <a:pathLst>
                <a:path w="3497" h="2753" extrusionOk="0">
                  <a:moveTo>
                    <a:pt x="1106" y="0"/>
                  </a:moveTo>
                  <a:lnTo>
                    <a:pt x="880" y="46"/>
                  </a:lnTo>
                  <a:lnTo>
                    <a:pt x="655" y="113"/>
                  </a:lnTo>
                  <a:lnTo>
                    <a:pt x="452" y="249"/>
                  </a:lnTo>
                  <a:lnTo>
                    <a:pt x="294" y="406"/>
                  </a:lnTo>
                  <a:lnTo>
                    <a:pt x="158" y="587"/>
                  </a:lnTo>
                  <a:lnTo>
                    <a:pt x="46" y="812"/>
                  </a:lnTo>
                  <a:lnTo>
                    <a:pt x="1" y="1061"/>
                  </a:lnTo>
                  <a:lnTo>
                    <a:pt x="1" y="1286"/>
                  </a:lnTo>
                  <a:lnTo>
                    <a:pt x="46" y="1512"/>
                  </a:lnTo>
                  <a:lnTo>
                    <a:pt x="113" y="1737"/>
                  </a:lnTo>
                  <a:lnTo>
                    <a:pt x="249" y="1940"/>
                  </a:lnTo>
                  <a:lnTo>
                    <a:pt x="407" y="2098"/>
                  </a:lnTo>
                  <a:lnTo>
                    <a:pt x="587" y="2234"/>
                  </a:lnTo>
                  <a:lnTo>
                    <a:pt x="813" y="2346"/>
                  </a:lnTo>
                  <a:lnTo>
                    <a:pt x="1918" y="2707"/>
                  </a:lnTo>
                  <a:lnTo>
                    <a:pt x="2166" y="2752"/>
                  </a:lnTo>
                  <a:lnTo>
                    <a:pt x="2392" y="2752"/>
                  </a:lnTo>
                  <a:lnTo>
                    <a:pt x="2617" y="2730"/>
                  </a:lnTo>
                  <a:lnTo>
                    <a:pt x="2843" y="2640"/>
                  </a:lnTo>
                  <a:lnTo>
                    <a:pt x="3023" y="2504"/>
                  </a:lnTo>
                  <a:lnTo>
                    <a:pt x="3204" y="2346"/>
                  </a:lnTo>
                  <a:lnTo>
                    <a:pt x="3339" y="2166"/>
                  </a:lnTo>
                  <a:lnTo>
                    <a:pt x="3452" y="1940"/>
                  </a:lnTo>
                  <a:lnTo>
                    <a:pt x="3497" y="1692"/>
                  </a:lnTo>
                  <a:lnTo>
                    <a:pt x="3497" y="1467"/>
                  </a:lnTo>
                  <a:lnTo>
                    <a:pt x="3452" y="1241"/>
                  </a:lnTo>
                  <a:lnTo>
                    <a:pt x="3361" y="1015"/>
                  </a:lnTo>
                  <a:lnTo>
                    <a:pt x="3249" y="812"/>
                  </a:lnTo>
                  <a:lnTo>
                    <a:pt x="3091" y="655"/>
                  </a:lnTo>
                  <a:lnTo>
                    <a:pt x="2888" y="519"/>
                  </a:lnTo>
                  <a:lnTo>
                    <a:pt x="2662" y="406"/>
                  </a:lnTo>
                  <a:lnTo>
                    <a:pt x="1580" y="46"/>
                  </a:lnTo>
                  <a:lnTo>
                    <a:pt x="133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3"/>
            <p:cNvSpPr/>
            <p:nvPr/>
          </p:nvSpPr>
          <p:spPr>
            <a:xfrm>
              <a:off x="6609800" y="2096775"/>
              <a:ext cx="50775" cy="60925"/>
            </a:xfrm>
            <a:custGeom>
              <a:avLst/>
              <a:gdLst/>
              <a:ahLst/>
              <a:cxnLst/>
              <a:rect l="l" t="t" r="r" b="b"/>
              <a:pathLst>
                <a:path w="2031" h="2437" extrusionOk="0">
                  <a:moveTo>
                    <a:pt x="654" y="0"/>
                  </a:moveTo>
                  <a:lnTo>
                    <a:pt x="0" y="1985"/>
                  </a:lnTo>
                  <a:lnTo>
                    <a:pt x="1376" y="2436"/>
                  </a:lnTo>
                  <a:lnTo>
                    <a:pt x="2030" y="451"/>
                  </a:lnTo>
                  <a:lnTo>
                    <a:pt x="65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9" name="Google Shape;809;p13"/>
          <p:cNvGrpSpPr/>
          <p:nvPr/>
        </p:nvGrpSpPr>
        <p:grpSpPr>
          <a:xfrm>
            <a:off x="8053474" y="2149547"/>
            <a:ext cx="754593" cy="1003232"/>
            <a:chOff x="7062788" y="3483325"/>
            <a:chExt cx="558875" cy="743025"/>
          </a:xfrm>
        </p:grpSpPr>
        <p:sp>
          <p:nvSpPr>
            <p:cNvPr id="810" name="Google Shape;810;p13"/>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3"/>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3"/>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3"/>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3"/>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3"/>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3"/>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3"/>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3"/>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3"/>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3"/>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3"/>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3"/>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3"/>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3"/>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3"/>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3"/>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3"/>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3"/>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3"/>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3"/>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1" name="Google Shape;831;p13"/>
          <p:cNvGrpSpPr/>
          <p:nvPr/>
        </p:nvGrpSpPr>
        <p:grpSpPr>
          <a:xfrm>
            <a:off x="224596" y="3051097"/>
            <a:ext cx="1288943" cy="954529"/>
            <a:chOff x="1156200" y="3428725"/>
            <a:chExt cx="684625" cy="507000"/>
          </a:xfrm>
        </p:grpSpPr>
        <p:sp>
          <p:nvSpPr>
            <p:cNvPr id="832" name="Google Shape;832;p13"/>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3"/>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3"/>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3"/>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3"/>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3"/>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3"/>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3"/>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3"/>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3"/>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3"/>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3"/>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3"/>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3"/>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3"/>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3"/>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3"/>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3"/>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3"/>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3"/>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3"/>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3"/>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13"/>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3"/>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3"/>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3"/>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3"/>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3"/>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3"/>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3"/>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3"/>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3" name="Google Shape;863;p13"/>
          <p:cNvGrpSpPr/>
          <p:nvPr/>
        </p:nvGrpSpPr>
        <p:grpSpPr>
          <a:xfrm>
            <a:off x="307796" y="4195232"/>
            <a:ext cx="1122562" cy="670479"/>
            <a:chOff x="7734396" y="189920"/>
            <a:chExt cx="1122562" cy="670479"/>
          </a:xfrm>
        </p:grpSpPr>
        <p:sp>
          <p:nvSpPr>
            <p:cNvPr id="864" name="Google Shape;864;p13"/>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3"/>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3"/>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3"/>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3"/>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3"/>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3"/>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3"/>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3"/>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3"/>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3"/>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3"/>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3"/>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13"/>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3"/>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3"/>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3"/>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3"/>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3"/>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3"/>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3"/>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5" name="Google Shape;885;p13"/>
          <p:cNvSpPr/>
          <p:nvPr/>
        </p:nvSpPr>
        <p:spPr>
          <a:xfrm>
            <a:off x="-90275" y="-47250"/>
            <a:ext cx="5191125" cy="2752725"/>
          </a:xfrm>
          <a:custGeom>
            <a:avLst/>
            <a:gdLst/>
            <a:ahLst/>
            <a:cxnLst/>
            <a:rect l="l" t="t" r="r" b="b"/>
            <a:pathLst>
              <a:path w="207645" h="110109" extrusionOk="0">
                <a:moveTo>
                  <a:pt x="0" y="110109"/>
                </a:moveTo>
                <a:cubicBezTo>
                  <a:pt x="0" y="97940"/>
                  <a:pt x="3511" y="84677"/>
                  <a:pt x="11430" y="75438"/>
                </a:cubicBezTo>
                <a:cubicBezTo>
                  <a:pt x="20416" y="64954"/>
                  <a:pt x="35956" y="61961"/>
                  <a:pt x="45720" y="52197"/>
                </a:cubicBezTo>
                <a:cubicBezTo>
                  <a:pt x="55253" y="42664"/>
                  <a:pt x="59933" y="25123"/>
                  <a:pt x="73152" y="22479"/>
                </a:cubicBezTo>
                <a:cubicBezTo>
                  <a:pt x="83533" y="20403"/>
                  <a:pt x="94123" y="25626"/>
                  <a:pt x="104394" y="28194"/>
                </a:cubicBezTo>
                <a:cubicBezTo>
                  <a:pt x="117378" y="31440"/>
                  <a:pt x="130717" y="33193"/>
                  <a:pt x="144018" y="34671"/>
                </a:cubicBezTo>
                <a:cubicBezTo>
                  <a:pt x="153417" y="35715"/>
                  <a:pt x="162991" y="31661"/>
                  <a:pt x="171450" y="27432"/>
                </a:cubicBezTo>
                <a:cubicBezTo>
                  <a:pt x="184990" y="20662"/>
                  <a:pt x="200875" y="13540"/>
                  <a:pt x="207645" y="0"/>
                </a:cubicBezTo>
              </a:path>
            </a:pathLst>
          </a:cu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7167775" y="3391275"/>
            <a:ext cx="2124075" cy="2066925"/>
          </a:xfrm>
          <a:custGeom>
            <a:avLst/>
            <a:gdLst/>
            <a:ahLst/>
            <a:cxnLst/>
            <a:rect l="l" t="t" r="r" b="b"/>
            <a:pathLst>
              <a:path w="84963" h="82677" extrusionOk="0">
                <a:moveTo>
                  <a:pt x="0" y="82677"/>
                </a:moveTo>
                <a:cubicBezTo>
                  <a:pt x="3121" y="69154"/>
                  <a:pt x="8755" y="53755"/>
                  <a:pt x="20574" y="46482"/>
                </a:cubicBezTo>
                <a:cubicBezTo>
                  <a:pt x="30304" y="40494"/>
                  <a:pt x="43141" y="39820"/>
                  <a:pt x="51816" y="32385"/>
                </a:cubicBezTo>
                <a:cubicBezTo>
                  <a:pt x="57966" y="27113"/>
                  <a:pt x="62090" y="19825"/>
                  <a:pt x="67818" y="14097"/>
                </a:cubicBezTo>
                <a:cubicBezTo>
                  <a:pt x="73050" y="8865"/>
                  <a:pt x="79731" y="5232"/>
                  <a:pt x="84963" y="0"/>
                </a:cubicBezTo>
              </a:path>
            </a:pathLst>
          </a:cu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700"/>
              <a:buFont typeface="Chewy"/>
              <a:buNone/>
              <a:defRPr sz="3700" b="0" i="0" u="none" strike="noStrike" cap="none">
                <a:solidFill>
                  <a:schemeClr val="dk1"/>
                </a:solidFill>
                <a:latin typeface="Chewy"/>
                <a:ea typeface="Chewy"/>
                <a:cs typeface="Chewy"/>
                <a:sym typeface="Chewy"/>
              </a:defRPr>
            </a:lvl1pPr>
            <a:lvl2pPr marR="0" lvl="1" algn="l" rtl="0">
              <a:lnSpc>
                <a:spcPct val="100000"/>
              </a:lnSpc>
              <a:spcBef>
                <a:spcPts val="0"/>
              </a:spcBef>
              <a:spcAft>
                <a:spcPts val="0"/>
              </a:spcAft>
              <a:buClr>
                <a:schemeClr val="lt1"/>
              </a:buClr>
              <a:buSzPts val="500"/>
              <a:buFont typeface="Bebas Neue"/>
              <a:buNone/>
              <a:defRPr sz="5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500"/>
              <a:buFont typeface="Bebas Neue"/>
              <a:buNone/>
              <a:defRPr sz="5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500"/>
              <a:buFont typeface="Bebas Neue"/>
              <a:buNone/>
              <a:defRPr sz="5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500"/>
              <a:buFont typeface="Bebas Neue"/>
              <a:buNone/>
              <a:defRPr sz="5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500"/>
              <a:buFont typeface="Bebas Neue"/>
              <a:buNone/>
              <a:defRPr sz="5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500"/>
              <a:buFont typeface="Bebas Neue"/>
              <a:buNone/>
              <a:defRPr sz="5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500"/>
              <a:buFont typeface="Bebas Neue"/>
              <a:buNone/>
              <a:defRPr sz="5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500"/>
              <a:buFont typeface="Bebas Neue"/>
              <a:buNone/>
              <a:defRPr sz="500" b="0" i="0" u="none" strike="noStrike" cap="none">
                <a:solidFill>
                  <a:schemeClr val="lt1"/>
                </a:solidFill>
                <a:latin typeface="Bebas Neue"/>
                <a:ea typeface="Bebas Neue"/>
                <a:cs typeface="Bebas Neue"/>
                <a:sym typeface="Bebas Neue"/>
              </a:defRPr>
            </a:lvl9pPr>
          </a:lstStyle>
          <a:p>
            <a:endParaRPr/>
          </a:p>
        </p:txBody>
      </p:sp>
      <p:sp>
        <p:nvSpPr>
          <p:cNvPr id="7" name="Google Shape;7;p5"/>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00000"/>
              </a:lnSpc>
              <a:spcBef>
                <a:spcPts val="0"/>
              </a:spcBef>
              <a:spcAft>
                <a:spcPts val="0"/>
              </a:spcAft>
              <a:buClr>
                <a:schemeClr val="dk1"/>
              </a:buClr>
              <a:buSzPts val="1500"/>
              <a:buFont typeface="Hind"/>
              <a:buChar char="●"/>
              <a:defRPr sz="1500" b="0" i="0" u="none" strike="noStrike" cap="none">
                <a:solidFill>
                  <a:schemeClr val="dk1"/>
                </a:solidFill>
                <a:latin typeface="Hind"/>
                <a:ea typeface="Hind"/>
                <a:cs typeface="Hind"/>
                <a:sym typeface="Hind"/>
              </a:defRPr>
            </a:lvl1pPr>
            <a:lvl2pPr marL="914400" marR="0" lvl="1" indent="-323850" algn="l" rtl="0">
              <a:lnSpc>
                <a:spcPct val="100000"/>
              </a:lnSpc>
              <a:spcBef>
                <a:spcPts val="0"/>
              </a:spcBef>
              <a:spcAft>
                <a:spcPts val="0"/>
              </a:spcAft>
              <a:buClr>
                <a:schemeClr val="dk1"/>
              </a:buClr>
              <a:buSzPts val="1500"/>
              <a:buFont typeface="Hind"/>
              <a:buChar char="○"/>
              <a:defRPr sz="1500" b="0" i="0" u="none" strike="noStrike" cap="none">
                <a:solidFill>
                  <a:schemeClr val="dk1"/>
                </a:solidFill>
                <a:latin typeface="Hind"/>
                <a:ea typeface="Hind"/>
                <a:cs typeface="Hind"/>
                <a:sym typeface="Hind"/>
              </a:defRPr>
            </a:lvl2pPr>
            <a:lvl3pPr marL="1371600" marR="0" lvl="2" indent="-323850" algn="l" rtl="0">
              <a:lnSpc>
                <a:spcPct val="100000"/>
              </a:lnSpc>
              <a:spcBef>
                <a:spcPts val="0"/>
              </a:spcBef>
              <a:spcAft>
                <a:spcPts val="0"/>
              </a:spcAft>
              <a:buClr>
                <a:schemeClr val="dk1"/>
              </a:buClr>
              <a:buSzPts val="1500"/>
              <a:buFont typeface="Hind"/>
              <a:buChar char="■"/>
              <a:defRPr sz="1500" b="0" i="0" u="none" strike="noStrike" cap="none">
                <a:solidFill>
                  <a:schemeClr val="dk1"/>
                </a:solidFill>
                <a:latin typeface="Hind"/>
                <a:ea typeface="Hind"/>
                <a:cs typeface="Hind"/>
                <a:sym typeface="Hind"/>
              </a:defRPr>
            </a:lvl3pPr>
            <a:lvl4pPr marL="1828800" marR="0" lvl="3" indent="-323850" algn="l" rtl="0">
              <a:lnSpc>
                <a:spcPct val="100000"/>
              </a:lnSpc>
              <a:spcBef>
                <a:spcPts val="0"/>
              </a:spcBef>
              <a:spcAft>
                <a:spcPts val="0"/>
              </a:spcAft>
              <a:buClr>
                <a:schemeClr val="dk1"/>
              </a:buClr>
              <a:buSzPts val="1500"/>
              <a:buFont typeface="Hind"/>
              <a:buChar char="●"/>
              <a:defRPr sz="1500" b="0" i="0" u="none" strike="noStrike" cap="none">
                <a:solidFill>
                  <a:schemeClr val="dk1"/>
                </a:solidFill>
                <a:latin typeface="Hind"/>
                <a:ea typeface="Hind"/>
                <a:cs typeface="Hind"/>
                <a:sym typeface="Hind"/>
              </a:defRPr>
            </a:lvl4pPr>
            <a:lvl5pPr marL="2286000" marR="0" lvl="4" indent="-323850" algn="l" rtl="0">
              <a:lnSpc>
                <a:spcPct val="100000"/>
              </a:lnSpc>
              <a:spcBef>
                <a:spcPts val="0"/>
              </a:spcBef>
              <a:spcAft>
                <a:spcPts val="0"/>
              </a:spcAft>
              <a:buClr>
                <a:schemeClr val="dk1"/>
              </a:buClr>
              <a:buSzPts val="1500"/>
              <a:buFont typeface="Hind"/>
              <a:buChar char="○"/>
              <a:defRPr sz="1500" b="0" i="0" u="none" strike="noStrike" cap="none">
                <a:solidFill>
                  <a:schemeClr val="dk1"/>
                </a:solidFill>
                <a:latin typeface="Hind"/>
                <a:ea typeface="Hind"/>
                <a:cs typeface="Hind"/>
                <a:sym typeface="Hind"/>
              </a:defRPr>
            </a:lvl5pPr>
            <a:lvl6pPr marL="2743200" marR="0" lvl="5" indent="-323850" algn="l" rtl="0">
              <a:lnSpc>
                <a:spcPct val="100000"/>
              </a:lnSpc>
              <a:spcBef>
                <a:spcPts val="0"/>
              </a:spcBef>
              <a:spcAft>
                <a:spcPts val="0"/>
              </a:spcAft>
              <a:buClr>
                <a:schemeClr val="dk1"/>
              </a:buClr>
              <a:buSzPts val="1500"/>
              <a:buFont typeface="Hind"/>
              <a:buChar char="■"/>
              <a:defRPr sz="1500" b="0" i="0" u="none" strike="noStrike" cap="none">
                <a:solidFill>
                  <a:schemeClr val="dk1"/>
                </a:solidFill>
                <a:latin typeface="Hind"/>
                <a:ea typeface="Hind"/>
                <a:cs typeface="Hind"/>
                <a:sym typeface="Hind"/>
              </a:defRPr>
            </a:lvl6pPr>
            <a:lvl7pPr marL="3200400" marR="0" lvl="6" indent="-323850" algn="l" rtl="0">
              <a:lnSpc>
                <a:spcPct val="100000"/>
              </a:lnSpc>
              <a:spcBef>
                <a:spcPts val="0"/>
              </a:spcBef>
              <a:spcAft>
                <a:spcPts val="0"/>
              </a:spcAft>
              <a:buClr>
                <a:schemeClr val="dk1"/>
              </a:buClr>
              <a:buSzPts val="1500"/>
              <a:buFont typeface="Hind"/>
              <a:buChar char="●"/>
              <a:defRPr sz="1500" b="0" i="0" u="none" strike="noStrike" cap="none">
                <a:solidFill>
                  <a:schemeClr val="dk1"/>
                </a:solidFill>
                <a:latin typeface="Hind"/>
                <a:ea typeface="Hind"/>
                <a:cs typeface="Hind"/>
                <a:sym typeface="Hind"/>
              </a:defRPr>
            </a:lvl7pPr>
            <a:lvl8pPr marL="3657600" marR="0" lvl="7" indent="-323850" algn="l" rtl="0">
              <a:lnSpc>
                <a:spcPct val="100000"/>
              </a:lnSpc>
              <a:spcBef>
                <a:spcPts val="0"/>
              </a:spcBef>
              <a:spcAft>
                <a:spcPts val="0"/>
              </a:spcAft>
              <a:buClr>
                <a:schemeClr val="dk1"/>
              </a:buClr>
              <a:buSzPts val="1500"/>
              <a:buFont typeface="Hind"/>
              <a:buChar char="○"/>
              <a:defRPr sz="1500" b="0" i="0" u="none" strike="noStrike" cap="none">
                <a:solidFill>
                  <a:schemeClr val="dk1"/>
                </a:solidFill>
                <a:latin typeface="Hind"/>
                <a:ea typeface="Hind"/>
                <a:cs typeface="Hind"/>
                <a:sym typeface="Hind"/>
              </a:defRPr>
            </a:lvl8pPr>
            <a:lvl9pPr marL="4114800" marR="0" lvl="8" indent="-323850" algn="l" rtl="0">
              <a:lnSpc>
                <a:spcPct val="100000"/>
              </a:lnSpc>
              <a:spcBef>
                <a:spcPts val="0"/>
              </a:spcBef>
              <a:spcAft>
                <a:spcPts val="0"/>
              </a:spcAft>
              <a:buClr>
                <a:schemeClr val="dk1"/>
              </a:buClr>
              <a:buSzPts val="1500"/>
              <a:buFont typeface="Hind"/>
              <a:buChar char="■"/>
              <a:defRPr sz="1500" b="0" i="0" u="none" strike="noStrike" cap="none">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6C44-40E5-410C-B010-711EBF948F9B}"/>
              </a:ext>
            </a:extLst>
          </p:cNvPr>
          <p:cNvSpPr>
            <a:spLocks noGrp="1"/>
          </p:cNvSpPr>
          <p:nvPr>
            <p:ph type="ctrTitle"/>
          </p:nvPr>
        </p:nvSpPr>
        <p:spPr>
          <a:xfrm>
            <a:off x="1426554" y="2268031"/>
            <a:ext cx="6507712" cy="1680000"/>
          </a:xfrm>
        </p:spPr>
        <p:txBody>
          <a:bodyPr/>
          <a:lstStyle/>
          <a:p>
            <a:r>
              <a:rPr lang="en-US" dirty="0"/>
              <a:t>SWD 392 - Software Architecture and Design</a:t>
            </a:r>
          </a:p>
        </p:txBody>
      </p:sp>
      <p:pic>
        <p:nvPicPr>
          <p:cNvPr id="1026" name="Picture 2">
            <a:extLst>
              <a:ext uri="{FF2B5EF4-FFF2-40B4-BE49-F238E27FC236}">
                <a16:creationId xmlns:a16="http://schemas.microsoft.com/office/drawing/2014/main" id="{40639654-B9D6-4ADD-88AD-1B42282E4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438" y="940609"/>
            <a:ext cx="2886075"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88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g125c65d7516_1_16"/>
          <p:cNvSpPr txBox="1">
            <a:spLocks noGrp="1"/>
          </p:cNvSpPr>
          <p:nvPr>
            <p:ph type="title"/>
          </p:nvPr>
        </p:nvSpPr>
        <p:spPr>
          <a:xfrm>
            <a:off x="3019650" y="1379384"/>
            <a:ext cx="4487400" cy="10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a:t>ACTORS</a:t>
            </a:r>
            <a:endParaRPr sz="4400"/>
          </a:p>
        </p:txBody>
      </p:sp>
      <p:sp>
        <p:nvSpPr>
          <p:cNvPr id="1139" name="Google Shape;1139;g125c65d7516_1_16"/>
          <p:cNvSpPr/>
          <p:nvPr/>
        </p:nvSpPr>
        <p:spPr>
          <a:xfrm>
            <a:off x="1875957" y="137937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140" name="Google Shape;1140;g125c65d7516_1_16"/>
          <p:cNvSpPr txBox="1">
            <a:spLocks noGrp="1"/>
          </p:cNvSpPr>
          <p:nvPr>
            <p:ph type="title" idx="4294967295"/>
          </p:nvPr>
        </p:nvSpPr>
        <p:spPr>
          <a:xfrm>
            <a:off x="1950360" y="1597326"/>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solidFill>
                  <a:schemeClr val="lt1"/>
                </a:solidFill>
              </a:rPr>
              <a:t>0</a:t>
            </a:r>
            <a:r>
              <a:rPr lang="en-US" b="1">
                <a:solidFill>
                  <a:schemeClr val="lt1"/>
                </a:solidFill>
              </a:rPr>
              <a:t>3</a:t>
            </a:r>
            <a:endParaRPr sz="3700"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g125c65d7516_1_83"/>
          <p:cNvSpPr txBox="1">
            <a:spLocks noGrp="1"/>
          </p:cNvSpPr>
          <p:nvPr>
            <p:ph type="subTitle" idx="1"/>
          </p:nvPr>
        </p:nvSpPr>
        <p:spPr>
          <a:xfrm>
            <a:off x="2399400" y="2835266"/>
            <a:ext cx="4345200" cy="60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6" name="Google Shape;1146;g125c65d7516_1_83"/>
          <p:cNvSpPr/>
          <p:nvPr/>
        </p:nvSpPr>
        <p:spPr>
          <a:xfrm>
            <a:off x="1307390" y="614480"/>
            <a:ext cx="6529200" cy="6006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4400">
                <a:solidFill>
                  <a:schemeClr val="lt1"/>
                </a:solidFill>
                <a:latin typeface="Chewy"/>
                <a:ea typeface="Chewy"/>
                <a:cs typeface="Chewy"/>
                <a:sym typeface="Chewy"/>
              </a:rPr>
              <a:t>USE CASES</a:t>
            </a:r>
            <a:endParaRPr sz="3700">
              <a:solidFill>
                <a:schemeClr val="lt1"/>
              </a:solidFill>
              <a:latin typeface="Chewy"/>
              <a:ea typeface="Chewy"/>
              <a:cs typeface="Chewy"/>
              <a:sym typeface="Chewy"/>
            </a:endParaRPr>
          </a:p>
        </p:txBody>
      </p:sp>
      <p:sp>
        <p:nvSpPr>
          <p:cNvPr id="1147" name="Google Shape;1147;g125c65d7516_1_83"/>
          <p:cNvSpPr txBox="1"/>
          <p:nvPr/>
        </p:nvSpPr>
        <p:spPr>
          <a:xfrm>
            <a:off x="1354325" y="1369950"/>
            <a:ext cx="63645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Hind"/>
                <a:ea typeface="Hind"/>
                <a:cs typeface="Hind"/>
                <a:sym typeface="Hind"/>
              </a:rPr>
              <a:t>• Actor models external entities of system</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 Actors interact directly with system Actors interact directly with system</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  – Human user</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  – External I/O device</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  – External system</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  – Timer</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 Actor initiates actions by system</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  – May use I/O devices or external system to physically</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interact with system</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  – Actor initiates use cases</a:t>
            </a:r>
            <a:endParaRPr>
              <a:latin typeface="Hind"/>
              <a:ea typeface="Hind"/>
              <a:cs typeface="Hind"/>
              <a:sym typeface="Hind"/>
            </a:endParaRPr>
          </a:p>
          <a:p>
            <a:pPr marL="0" lvl="0" indent="0" algn="l" rtl="0">
              <a:spcBef>
                <a:spcPts val="0"/>
              </a:spcBef>
              <a:spcAft>
                <a:spcPts val="0"/>
              </a:spcAft>
              <a:buNone/>
            </a:pPr>
            <a:endParaRPr>
              <a:latin typeface="Hind"/>
              <a:ea typeface="Hind"/>
              <a:cs typeface="Hind"/>
              <a:sym typeface="Hind"/>
            </a:endParaRPr>
          </a:p>
          <a:p>
            <a:pPr marL="0" lvl="0" indent="0" algn="l" rtl="0">
              <a:spcBef>
                <a:spcPts val="0"/>
              </a:spcBef>
              <a:spcAft>
                <a:spcPts val="0"/>
              </a:spcAft>
              <a:buNone/>
            </a:pPr>
            <a:endParaRPr>
              <a:latin typeface="Hind"/>
              <a:ea typeface="Hind"/>
              <a:cs typeface="Hind"/>
              <a:sym typeface="Hi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g125c65d7516_4_59"/>
          <p:cNvSpPr txBox="1">
            <a:spLocks noGrp="1"/>
          </p:cNvSpPr>
          <p:nvPr>
            <p:ph type="title"/>
          </p:nvPr>
        </p:nvSpPr>
        <p:spPr>
          <a:xfrm>
            <a:off x="2478000" y="2068050"/>
            <a:ext cx="5393100" cy="10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a:t>IDENTIFYING USE CASES</a:t>
            </a:r>
            <a:endParaRPr sz="4400"/>
          </a:p>
        </p:txBody>
      </p:sp>
      <p:sp>
        <p:nvSpPr>
          <p:cNvPr id="1153" name="Google Shape;1153;g125c65d7516_4_59"/>
          <p:cNvSpPr/>
          <p:nvPr/>
        </p:nvSpPr>
        <p:spPr>
          <a:xfrm>
            <a:off x="1429182" y="204492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154" name="Google Shape;1154;g125c65d7516_4_59"/>
          <p:cNvSpPr txBox="1">
            <a:spLocks noGrp="1"/>
          </p:cNvSpPr>
          <p:nvPr>
            <p:ph type="title" idx="4294967295"/>
          </p:nvPr>
        </p:nvSpPr>
        <p:spPr>
          <a:xfrm>
            <a:off x="1505385" y="2262876"/>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solidFill>
                  <a:schemeClr val="lt1"/>
                </a:solidFill>
              </a:rPr>
              <a:t>0</a:t>
            </a:r>
            <a:r>
              <a:rPr lang="en-US" b="1">
                <a:solidFill>
                  <a:schemeClr val="lt1"/>
                </a:solidFill>
              </a:rPr>
              <a:t>4</a:t>
            </a:r>
            <a:endParaRPr sz="3700" b="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g125c65d7516_4_12"/>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160" name="Google Shape;1160;g125c65d7516_4_12"/>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161" name="Google Shape;1161;g125c65d7516_4_12"/>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162" name="Google Shape;1162;g125c65d7516_4_12"/>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163" name="Google Shape;1163;g125c65d7516_4_12"/>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164" name="Google Shape;1164;g125c65d7516_4_12"/>
          <p:cNvSpPr txBox="1"/>
          <p:nvPr/>
        </p:nvSpPr>
        <p:spPr>
          <a:xfrm>
            <a:off x="871775" y="1237925"/>
            <a:ext cx="7573500" cy="3273600"/>
          </a:xfrm>
          <a:prstGeom prst="rect">
            <a:avLst/>
          </a:prstGeom>
          <a:noFill/>
          <a:ln>
            <a:noFill/>
          </a:ln>
        </p:spPr>
        <p:txBody>
          <a:bodyPr spcFirstLastPara="1" wrap="square" lIns="91425" tIns="91425" rIns="91425" bIns="91425" anchor="ctr" anchorCtr="0">
            <a:noAutofit/>
          </a:bodyPr>
          <a:lstStyle/>
          <a:p>
            <a:pPr marL="457200" marR="0" lvl="0" indent="-336550" algn="l" rtl="0">
              <a:lnSpc>
                <a:spcPct val="100000"/>
              </a:lnSpc>
              <a:spcBef>
                <a:spcPts val="0"/>
              </a:spcBef>
              <a:spcAft>
                <a:spcPts val="0"/>
              </a:spcAft>
              <a:buClr>
                <a:schemeClr val="dk1"/>
              </a:buClr>
              <a:buSzPts val="1700"/>
              <a:buFont typeface="Hind"/>
              <a:buChar char="●"/>
            </a:pPr>
            <a:r>
              <a:rPr lang="en-US" sz="1700">
                <a:solidFill>
                  <a:schemeClr val="dk1"/>
                </a:solidFill>
                <a:latin typeface="Hind"/>
                <a:ea typeface="Hind"/>
                <a:cs typeface="Hind"/>
                <a:sym typeface="Hind"/>
              </a:rPr>
              <a:t>To determine the use cases in the system, it is useful to start by considering the actors and the interactions they have with the system.</a:t>
            </a:r>
            <a:endParaRPr sz="1700">
              <a:solidFill>
                <a:schemeClr val="dk1"/>
              </a:solidFill>
              <a:latin typeface="Hind"/>
              <a:ea typeface="Hind"/>
              <a:cs typeface="Hind"/>
              <a:sym typeface="Hind"/>
            </a:endParaRPr>
          </a:p>
          <a:p>
            <a:pPr marL="457200" marR="0" lvl="0" indent="-336550" algn="l" rtl="0">
              <a:lnSpc>
                <a:spcPct val="100000"/>
              </a:lnSpc>
              <a:spcBef>
                <a:spcPts val="0"/>
              </a:spcBef>
              <a:spcAft>
                <a:spcPts val="0"/>
              </a:spcAft>
              <a:buClr>
                <a:schemeClr val="dk1"/>
              </a:buClr>
              <a:buSzPts val="1700"/>
              <a:buFont typeface="Hind"/>
              <a:buChar char="●"/>
            </a:pPr>
            <a:r>
              <a:rPr lang="en-US" sz="1700">
                <a:solidFill>
                  <a:schemeClr val="dk1"/>
                </a:solidFill>
                <a:latin typeface="Hind"/>
                <a:ea typeface="Hind"/>
                <a:cs typeface="Hind"/>
                <a:sym typeface="Hind"/>
              </a:rPr>
              <a:t>Each use case describes a sequence of interactions between the actor and the system.</a:t>
            </a:r>
            <a:endParaRPr sz="1700">
              <a:solidFill>
                <a:schemeClr val="dk1"/>
              </a:solidFill>
              <a:latin typeface="Hind"/>
              <a:ea typeface="Hind"/>
              <a:cs typeface="Hind"/>
              <a:sym typeface="Hind"/>
            </a:endParaRPr>
          </a:p>
          <a:p>
            <a:pPr marL="457200" marR="0" lvl="0" indent="-336550" algn="l" rtl="0">
              <a:lnSpc>
                <a:spcPct val="100000"/>
              </a:lnSpc>
              <a:spcBef>
                <a:spcPts val="0"/>
              </a:spcBef>
              <a:spcAft>
                <a:spcPts val="0"/>
              </a:spcAft>
              <a:buClr>
                <a:schemeClr val="dk1"/>
              </a:buClr>
              <a:buSzPts val="1700"/>
              <a:buFont typeface="Hind"/>
              <a:buChar char="●"/>
            </a:pPr>
            <a:r>
              <a:rPr lang="en-US" sz="1700">
                <a:solidFill>
                  <a:schemeClr val="dk1"/>
                </a:solidFill>
                <a:latin typeface="Hind"/>
                <a:ea typeface="Hind"/>
                <a:cs typeface="Hind"/>
                <a:sym typeface="Hind"/>
              </a:rPr>
              <a:t>In this way, the functional requirements of the system are described in terms of the use cases, which constitute functional specification of a system. </a:t>
            </a:r>
            <a:endParaRPr sz="1700">
              <a:solidFill>
                <a:schemeClr val="dk1"/>
              </a:solidFill>
              <a:latin typeface="Hind"/>
              <a:ea typeface="Hind"/>
              <a:cs typeface="Hind"/>
              <a:sym typeface="Hind"/>
            </a:endParaRPr>
          </a:p>
          <a:p>
            <a:pPr marL="457200" marR="0" lvl="0" indent="-336550" algn="l" rtl="0">
              <a:lnSpc>
                <a:spcPct val="100000"/>
              </a:lnSpc>
              <a:spcBef>
                <a:spcPts val="0"/>
              </a:spcBef>
              <a:spcAft>
                <a:spcPts val="0"/>
              </a:spcAft>
              <a:buClr>
                <a:schemeClr val="dk1"/>
              </a:buClr>
              <a:buSzPts val="1700"/>
              <a:buFont typeface="Hind"/>
              <a:buChar char="●"/>
            </a:pPr>
            <a:r>
              <a:rPr lang="en-US" sz="1700">
                <a:solidFill>
                  <a:schemeClr val="dk1"/>
                </a:solidFill>
                <a:latin typeface="Hind"/>
                <a:ea typeface="Hind"/>
                <a:cs typeface="Hind"/>
                <a:sym typeface="Hind"/>
              </a:rPr>
              <a:t>However, when developing use cases, it is important to avoid a functional decomposition in which several small use cases describe small individual functions of the system rather than describe a sequence of events that provides a useful result to the actor</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endParaRPr sz="1700">
              <a:solidFill>
                <a:schemeClr val="dk1"/>
              </a:solidFill>
              <a:latin typeface="Hind"/>
              <a:ea typeface="Hind"/>
              <a:cs typeface="Hind"/>
              <a:sym typeface="Hind"/>
            </a:endParaRPr>
          </a:p>
        </p:txBody>
      </p:sp>
      <p:sp>
        <p:nvSpPr>
          <p:cNvPr id="1165" name="Google Shape;1165;g125c65d7516_4_12"/>
          <p:cNvSpPr/>
          <p:nvPr/>
        </p:nvSpPr>
        <p:spPr>
          <a:xfrm>
            <a:off x="1307465" y="414655"/>
            <a:ext cx="6529200" cy="6006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3700"/>
              <a:buFont typeface="Arial"/>
              <a:buNone/>
            </a:pPr>
            <a:r>
              <a:rPr lang="en-US" sz="3700">
                <a:solidFill>
                  <a:schemeClr val="lt1"/>
                </a:solidFill>
                <a:latin typeface="Chewy"/>
                <a:ea typeface="Chewy"/>
                <a:cs typeface="Chewy"/>
                <a:sym typeface="Chewy"/>
              </a:rPr>
              <a:t>IDENTIFYING USE CASES</a:t>
            </a:r>
            <a:endParaRPr sz="3700">
              <a:solidFill>
                <a:schemeClr val="lt1"/>
              </a:solidFill>
              <a:latin typeface="Chewy"/>
              <a:ea typeface="Chewy"/>
              <a:cs typeface="Chewy"/>
              <a:sym typeface="Chew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g125c65d7516_4_65"/>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171" name="Google Shape;1171;g125c65d7516_4_65"/>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172" name="Google Shape;1172;g125c65d7516_4_65"/>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173" name="Google Shape;1173;g125c65d7516_4_65"/>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174" name="Google Shape;1174;g125c65d7516_4_65"/>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175" name="Google Shape;1175;g125c65d7516_4_65"/>
          <p:cNvSpPr txBox="1"/>
          <p:nvPr/>
        </p:nvSpPr>
        <p:spPr>
          <a:xfrm>
            <a:off x="871775" y="1237925"/>
            <a:ext cx="7573500" cy="3273600"/>
          </a:xfrm>
          <a:prstGeom prst="rect">
            <a:avLst/>
          </a:prstGeom>
          <a:noFill/>
          <a:ln>
            <a:noFill/>
          </a:ln>
        </p:spPr>
        <p:txBody>
          <a:bodyPr spcFirstLastPara="1" wrap="square" lIns="91425" tIns="91425" rIns="91425" bIns="91425" anchor="ctr" anchorCtr="0">
            <a:noAutofit/>
          </a:bodyPr>
          <a:lstStyle/>
          <a:p>
            <a:pPr marL="457200" marR="0" lvl="0" indent="-336550" algn="l" rtl="0">
              <a:lnSpc>
                <a:spcPct val="100000"/>
              </a:lnSpc>
              <a:spcBef>
                <a:spcPts val="0"/>
              </a:spcBef>
              <a:spcAft>
                <a:spcPts val="0"/>
              </a:spcAft>
              <a:buClr>
                <a:schemeClr val="dk1"/>
              </a:buClr>
              <a:buSzPts val="1700"/>
              <a:buFont typeface="Hind"/>
              <a:buChar char="●"/>
            </a:pPr>
            <a:r>
              <a:rPr lang="en-US" sz="1700">
                <a:solidFill>
                  <a:schemeClr val="dk1"/>
                </a:solidFill>
                <a:latin typeface="Hind"/>
                <a:ea typeface="Hind"/>
                <a:cs typeface="Hind"/>
                <a:sym typeface="Hind"/>
              </a:rPr>
              <a:t>In addition to withdrawing cash from the ATM, the ATM Customer actor is also allowed to query an account or transfer funds between two accounts.</a:t>
            </a:r>
            <a:endParaRPr sz="1700">
              <a:solidFill>
                <a:schemeClr val="dk1"/>
              </a:solidFill>
              <a:latin typeface="Hind"/>
              <a:ea typeface="Hind"/>
              <a:cs typeface="Hind"/>
              <a:sym typeface="Hind"/>
            </a:endParaRPr>
          </a:p>
          <a:p>
            <a:pPr marL="457200" marR="0" lvl="0" indent="-336550" algn="l" rtl="0">
              <a:lnSpc>
                <a:spcPct val="100000"/>
              </a:lnSpc>
              <a:spcBef>
                <a:spcPts val="0"/>
              </a:spcBef>
              <a:spcAft>
                <a:spcPts val="0"/>
              </a:spcAft>
              <a:buClr>
                <a:schemeClr val="dk1"/>
              </a:buClr>
              <a:buSzPts val="1700"/>
              <a:buFont typeface="Hind"/>
              <a:buChar char="●"/>
            </a:pPr>
            <a:r>
              <a:rPr lang="en-US" sz="1700">
                <a:solidFill>
                  <a:schemeClr val="dk1"/>
                </a:solidFill>
                <a:latin typeface="Hind"/>
                <a:ea typeface="Hind"/>
                <a:cs typeface="Hind"/>
                <a:sym typeface="Hind"/>
              </a:rPr>
              <a:t>Because these are distinct functions initiated by the customer with different useful results, the query and transfer functions should be modeled as separate use cases, rather than being part of the original use</a:t>
            </a:r>
            <a:endParaRPr sz="1700">
              <a:solidFill>
                <a:schemeClr val="dk1"/>
              </a:solidFill>
              <a:latin typeface="Hind"/>
              <a:ea typeface="Hind"/>
              <a:cs typeface="Hind"/>
              <a:sym typeface="Hind"/>
            </a:endParaRPr>
          </a:p>
          <a:p>
            <a:pPr marL="457200" marR="0" lvl="0" indent="0" algn="l" rtl="0">
              <a:lnSpc>
                <a:spcPct val="100000"/>
              </a:lnSpc>
              <a:spcBef>
                <a:spcPts val="0"/>
              </a:spcBef>
              <a:spcAft>
                <a:spcPts val="0"/>
              </a:spcAft>
              <a:buNone/>
            </a:pPr>
            <a:r>
              <a:rPr lang="en-US" sz="1700">
                <a:solidFill>
                  <a:schemeClr val="dk1"/>
                </a:solidFill>
                <a:latin typeface="Hind"/>
                <a:ea typeface="Hind"/>
                <a:cs typeface="Hind"/>
                <a:sym typeface="Hind"/>
              </a:rPr>
              <a:t>case</a:t>
            </a:r>
            <a:endParaRPr sz="1700">
              <a:solidFill>
                <a:schemeClr val="dk1"/>
              </a:solidFill>
              <a:latin typeface="Hind"/>
              <a:ea typeface="Hind"/>
              <a:cs typeface="Hind"/>
              <a:sym typeface="Hind"/>
            </a:endParaRPr>
          </a:p>
          <a:p>
            <a:pPr marL="457200" marR="0" lvl="0" indent="0" algn="l" rtl="0">
              <a:lnSpc>
                <a:spcPct val="100000"/>
              </a:lnSpc>
              <a:spcBef>
                <a:spcPts val="0"/>
              </a:spcBef>
              <a:spcAft>
                <a:spcPts val="0"/>
              </a:spcAft>
              <a:buNone/>
            </a:pPr>
            <a:endParaRPr sz="1700">
              <a:solidFill>
                <a:schemeClr val="dk1"/>
              </a:solidFill>
              <a:latin typeface="Hind"/>
              <a:ea typeface="Hind"/>
              <a:cs typeface="Hind"/>
              <a:sym typeface="Hind"/>
            </a:endParaRPr>
          </a:p>
          <a:p>
            <a:pPr marL="457200" marR="0" lvl="0" indent="0" algn="l" rtl="0">
              <a:lnSpc>
                <a:spcPct val="100000"/>
              </a:lnSpc>
              <a:spcBef>
                <a:spcPts val="0"/>
              </a:spcBef>
              <a:spcAft>
                <a:spcPts val="0"/>
              </a:spcAft>
              <a:buNone/>
            </a:pP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endParaRPr sz="1700">
              <a:solidFill>
                <a:schemeClr val="dk1"/>
              </a:solidFill>
              <a:latin typeface="Hind"/>
              <a:ea typeface="Hind"/>
              <a:cs typeface="Hind"/>
              <a:sym typeface="Hind"/>
            </a:endParaRPr>
          </a:p>
        </p:txBody>
      </p:sp>
      <p:sp>
        <p:nvSpPr>
          <p:cNvPr id="1176" name="Google Shape;1176;g125c65d7516_4_65"/>
          <p:cNvSpPr/>
          <p:nvPr/>
        </p:nvSpPr>
        <p:spPr>
          <a:xfrm>
            <a:off x="1307465" y="414655"/>
            <a:ext cx="6529200" cy="6006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3700"/>
              <a:buFont typeface="Arial"/>
              <a:buNone/>
            </a:pPr>
            <a:r>
              <a:rPr lang="en-US" sz="3700">
                <a:solidFill>
                  <a:schemeClr val="lt1"/>
                </a:solidFill>
                <a:latin typeface="Chewy"/>
                <a:ea typeface="Chewy"/>
                <a:cs typeface="Chewy"/>
                <a:sym typeface="Chewy"/>
              </a:rPr>
              <a:t>IDENTIFYING USE CASES</a:t>
            </a:r>
            <a:endParaRPr sz="3700">
              <a:solidFill>
                <a:schemeClr val="lt1"/>
              </a:solidFill>
              <a:latin typeface="Chewy"/>
              <a:ea typeface="Chewy"/>
              <a:cs typeface="Chewy"/>
              <a:sym typeface="Chew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g125c65d7516_4_0"/>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182" name="Google Shape;1182;g125c65d7516_4_0"/>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183" name="Google Shape;1183;g125c65d7516_4_0"/>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184" name="Google Shape;1184;g125c65d7516_4_0"/>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185" name="Google Shape;1185;g125c65d7516_4_0"/>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186" name="Google Shape;1186;g125c65d7516_4_0"/>
          <p:cNvSpPr txBox="1"/>
          <p:nvPr/>
        </p:nvSpPr>
        <p:spPr>
          <a:xfrm>
            <a:off x="2023770" y="2501082"/>
            <a:ext cx="23055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endParaRPr sz="1800" b="0" i="0" u="none" strike="noStrike" cap="none">
              <a:solidFill>
                <a:schemeClr val="dk1"/>
              </a:solidFill>
              <a:latin typeface="Chewy"/>
              <a:ea typeface="Chewy"/>
              <a:cs typeface="Chewy"/>
              <a:sym typeface="Chewy"/>
            </a:endParaRPr>
          </a:p>
        </p:txBody>
      </p:sp>
      <p:sp>
        <p:nvSpPr>
          <p:cNvPr id="1187" name="Google Shape;1187;g125c65d7516_4_0"/>
          <p:cNvSpPr/>
          <p:nvPr/>
        </p:nvSpPr>
        <p:spPr>
          <a:xfrm>
            <a:off x="1307465" y="414655"/>
            <a:ext cx="6529200" cy="6006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700"/>
              <a:buFont typeface="Arial"/>
              <a:buNone/>
            </a:pPr>
            <a:r>
              <a:rPr lang="en-US" sz="3700">
                <a:solidFill>
                  <a:schemeClr val="lt1"/>
                </a:solidFill>
                <a:latin typeface="Chewy"/>
                <a:ea typeface="Chewy"/>
                <a:cs typeface="Chewy"/>
                <a:sym typeface="Chewy"/>
              </a:rPr>
              <a:t>IDENTIFYING USE CASES</a:t>
            </a:r>
            <a:endParaRPr sz="3700">
              <a:solidFill>
                <a:schemeClr val="lt1"/>
              </a:solidFill>
              <a:latin typeface="Chewy"/>
              <a:ea typeface="Chewy"/>
              <a:cs typeface="Chewy"/>
              <a:sym typeface="Chewy"/>
            </a:endParaRPr>
          </a:p>
        </p:txBody>
      </p:sp>
      <p:sp>
        <p:nvSpPr>
          <p:cNvPr id="1188" name="Google Shape;1188;g125c65d7516_4_0"/>
          <p:cNvSpPr txBox="1"/>
          <p:nvPr/>
        </p:nvSpPr>
        <p:spPr>
          <a:xfrm>
            <a:off x="5440070"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06</a:t>
            </a:r>
            <a:endParaRPr sz="3700" b="0" i="0" u="none" strike="noStrike" cap="none">
              <a:solidFill>
                <a:schemeClr val="lt1"/>
              </a:solidFill>
              <a:latin typeface="Chewy"/>
              <a:ea typeface="Chewy"/>
              <a:cs typeface="Chewy"/>
              <a:sym typeface="Chewy"/>
            </a:endParaRPr>
          </a:p>
        </p:txBody>
      </p:sp>
      <p:sp>
        <p:nvSpPr>
          <p:cNvPr id="1189" name="Google Shape;1189;g125c65d7516_4_0"/>
          <p:cNvSpPr txBox="1"/>
          <p:nvPr/>
        </p:nvSpPr>
        <p:spPr>
          <a:xfrm>
            <a:off x="2792755" y="417673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07</a:t>
            </a:r>
            <a:endParaRPr sz="3700" b="0" i="0" u="none" strike="noStrike" cap="none">
              <a:solidFill>
                <a:schemeClr val="lt1"/>
              </a:solidFill>
              <a:latin typeface="Chewy"/>
              <a:ea typeface="Chewy"/>
              <a:cs typeface="Chewy"/>
              <a:sym typeface="Chewy"/>
            </a:endParaRPr>
          </a:p>
        </p:txBody>
      </p:sp>
      <p:pic>
        <p:nvPicPr>
          <p:cNvPr id="1190" name="Google Shape;1190;g125c65d7516_4_0"/>
          <p:cNvPicPr preferRelativeResize="0"/>
          <p:nvPr/>
        </p:nvPicPr>
        <p:blipFill>
          <a:blip r:embed="rId3">
            <a:alphaModFix/>
          </a:blip>
          <a:stretch>
            <a:fillRect/>
          </a:stretch>
        </p:blipFill>
        <p:spPr>
          <a:xfrm>
            <a:off x="2674213" y="1077875"/>
            <a:ext cx="3795575" cy="3212500"/>
          </a:xfrm>
          <a:prstGeom prst="rect">
            <a:avLst/>
          </a:prstGeom>
          <a:noFill/>
          <a:ln>
            <a:noFill/>
          </a:ln>
        </p:spPr>
      </p:pic>
      <p:sp>
        <p:nvSpPr>
          <p:cNvPr id="1191" name="Google Shape;1191;g125c65d7516_4_0"/>
          <p:cNvSpPr txBox="1"/>
          <p:nvPr/>
        </p:nvSpPr>
        <p:spPr>
          <a:xfrm>
            <a:off x="1634450" y="4407500"/>
            <a:ext cx="67236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200"/>
              <a:t>Thus, the customer can initiate three use cases, as shown in </a:t>
            </a:r>
            <a:r>
              <a:rPr lang="en-US" sz="1200">
                <a:solidFill>
                  <a:srgbClr val="408080"/>
                </a:solidFill>
              </a:rPr>
              <a:t>Figure 6.7</a:t>
            </a:r>
            <a:r>
              <a:rPr lang="en-US" sz="1200"/>
              <a:t>: Withdraw Funds,</a:t>
            </a:r>
            <a:endParaRPr sz="1200"/>
          </a:p>
          <a:p>
            <a:pPr marL="0" marR="0" lvl="0" indent="0" algn="l" rtl="0">
              <a:lnSpc>
                <a:spcPct val="100000"/>
              </a:lnSpc>
              <a:spcBef>
                <a:spcPts val="0"/>
              </a:spcBef>
              <a:spcAft>
                <a:spcPts val="0"/>
              </a:spcAft>
              <a:buNone/>
            </a:pPr>
            <a:r>
              <a:rPr lang="en-US" sz="1200"/>
              <a:t>Query Account, and Transfer Funds.</a:t>
            </a:r>
            <a:endParaRPr sz="1200"/>
          </a:p>
          <a:p>
            <a:pPr marL="0" marR="0" lvl="0" indent="0" algn="l" rtl="0">
              <a:lnSpc>
                <a:spcPct val="100000"/>
              </a:lnSpc>
              <a:spcBef>
                <a:spcPts val="0"/>
              </a:spcBef>
              <a:spcAft>
                <a:spcPts val="0"/>
              </a:spcAft>
              <a:buNone/>
            </a:pPr>
            <a:endParaRPr sz="2100">
              <a:solidFill>
                <a:schemeClr val="dk1"/>
              </a:solidFill>
              <a:latin typeface="Hind"/>
              <a:ea typeface="Hind"/>
              <a:cs typeface="Hind"/>
              <a:sym typeface="Hi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g125c65d7516_4_88"/>
          <p:cNvSpPr txBox="1">
            <a:spLocks noGrp="1"/>
          </p:cNvSpPr>
          <p:nvPr>
            <p:ph type="title"/>
          </p:nvPr>
        </p:nvSpPr>
        <p:spPr>
          <a:xfrm>
            <a:off x="2488900" y="2262875"/>
            <a:ext cx="6098100" cy="117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200"/>
              <a:t>DOCUMENTING USE CASES IN THE USE CASE MODEL</a:t>
            </a:r>
            <a:endParaRPr sz="4200"/>
          </a:p>
          <a:p>
            <a:pPr marL="0" lvl="0" indent="0" algn="l" rtl="0">
              <a:spcBef>
                <a:spcPts val="0"/>
              </a:spcBef>
              <a:spcAft>
                <a:spcPts val="0"/>
              </a:spcAft>
              <a:buNone/>
            </a:pPr>
            <a:endParaRPr sz="4200"/>
          </a:p>
        </p:txBody>
      </p:sp>
      <p:sp>
        <p:nvSpPr>
          <p:cNvPr id="1197" name="Google Shape;1197;g125c65d7516_4_88"/>
          <p:cNvSpPr/>
          <p:nvPr/>
        </p:nvSpPr>
        <p:spPr>
          <a:xfrm>
            <a:off x="1429182" y="204492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198" name="Google Shape;1198;g125c65d7516_4_88"/>
          <p:cNvSpPr txBox="1">
            <a:spLocks noGrp="1"/>
          </p:cNvSpPr>
          <p:nvPr>
            <p:ph type="title" idx="4294967295"/>
          </p:nvPr>
        </p:nvSpPr>
        <p:spPr>
          <a:xfrm>
            <a:off x="1505385" y="2262876"/>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solidFill>
                  <a:schemeClr val="lt1"/>
                </a:solidFill>
              </a:rPr>
              <a:t>0</a:t>
            </a:r>
            <a:r>
              <a:rPr lang="en-US" b="1">
                <a:solidFill>
                  <a:schemeClr val="lt1"/>
                </a:solidFill>
              </a:rPr>
              <a:t>5</a:t>
            </a:r>
            <a:endParaRPr sz="3700" b="1">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g125c65d7516_4_96"/>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204" name="Google Shape;1204;g125c65d7516_4_96"/>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205" name="Google Shape;1205;g125c65d7516_4_96"/>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206" name="Google Shape;1206;g125c65d7516_4_96"/>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207" name="Google Shape;1207;g125c65d7516_4_96"/>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208" name="Google Shape;1208;g125c65d7516_4_96"/>
          <p:cNvSpPr txBox="1"/>
          <p:nvPr/>
        </p:nvSpPr>
        <p:spPr>
          <a:xfrm>
            <a:off x="871775" y="1390325"/>
            <a:ext cx="7573500" cy="327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700" b="1">
                <a:solidFill>
                  <a:schemeClr val="dk1"/>
                </a:solidFill>
                <a:latin typeface="Hind"/>
                <a:ea typeface="Hind"/>
                <a:cs typeface="Hind"/>
                <a:sym typeface="Hind"/>
              </a:rPr>
              <a:t>Use case name:</a:t>
            </a:r>
            <a:r>
              <a:rPr lang="en-US" sz="1700">
                <a:solidFill>
                  <a:schemeClr val="dk1"/>
                </a:solidFill>
                <a:latin typeface="Hind"/>
                <a:ea typeface="Hind"/>
                <a:cs typeface="Hind"/>
                <a:sym typeface="Hind"/>
              </a:rPr>
              <a:t> Each use case is given a name.</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Summary: A brief description of the use case, typically one or two sentences.</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b="1">
                <a:solidFill>
                  <a:schemeClr val="dk1"/>
                </a:solidFill>
                <a:latin typeface="Hind"/>
                <a:ea typeface="Hind"/>
                <a:cs typeface="Hind"/>
                <a:sym typeface="Hind"/>
              </a:rPr>
              <a:t>Dependency:</a:t>
            </a:r>
            <a:r>
              <a:rPr lang="en-US" sz="1700">
                <a:solidFill>
                  <a:schemeClr val="dk1"/>
                </a:solidFill>
                <a:latin typeface="Hind"/>
                <a:ea typeface="Hind"/>
                <a:cs typeface="Hind"/>
                <a:sym typeface="Hind"/>
              </a:rPr>
              <a:t> This optional section describes whether the use case depends</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on other use cases – that is, whether it includes or extends another use case.</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b="1">
                <a:solidFill>
                  <a:schemeClr val="dk1"/>
                </a:solidFill>
                <a:latin typeface="Hind"/>
                <a:ea typeface="Hind"/>
                <a:cs typeface="Hind"/>
                <a:sym typeface="Hind"/>
              </a:rPr>
              <a:t>Actors:</a:t>
            </a:r>
            <a:r>
              <a:rPr lang="en-US" sz="1700">
                <a:solidFill>
                  <a:schemeClr val="dk1"/>
                </a:solidFill>
                <a:latin typeface="Hind"/>
                <a:ea typeface="Hind"/>
                <a:cs typeface="Hind"/>
                <a:sym typeface="Hind"/>
              </a:rPr>
              <a:t> This section names the actors in the use case. There is always a primary actor that initiates the use case. In addition, there may be secondary</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actors that also participate in the use case. For example in the Withdraw</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Funds use case, the ATM Customer is the only actor</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b="1">
                <a:solidFill>
                  <a:schemeClr val="dk1"/>
                </a:solidFill>
                <a:latin typeface="Hind"/>
                <a:ea typeface="Hind"/>
                <a:cs typeface="Hind"/>
                <a:sym typeface="Hind"/>
              </a:rPr>
              <a:t>Preconditions:</a:t>
            </a:r>
            <a:r>
              <a:rPr lang="en-US" sz="1700">
                <a:solidFill>
                  <a:schemeClr val="dk1"/>
                </a:solidFill>
                <a:latin typeface="Hind"/>
                <a:ea typeface="Hind"/>
                <a:cs typeface="Hind"/>
                <a:sym typeface="Hind"/>
              </a:rPr>
              <a:t> One or more conditions that must be true at the start of use</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case, from the perspective of this use case; for example, the ATM machine</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is idle, displaying a “Welcome” message.</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endParaRPr sz="1700">
              <a:solidFill>
                <a:schemeClr val="dk1"/>
              </a:solidFill>
              <a:latin typeface="Hind"/>
              <a:ea typeface="Hind"/>
              <a:cs typeface="Hind"/>
              <a:sym typeface="Hind"/>
            </a:endParaRPr>
          </a:p>
        </p:txBody>
      </p:sp>
      <p:sp>
        <p:nvSpPr>
          <p:cNvPr id="1209" name="Google Shape;1209;g125c65d7516_4_96"/>
          <p:cNvSpPr/>
          <p:nvPr/>
        </p:nvSpPr>
        <p:spPr>
          <a:xfrm>
            <a:off x="1307465" y="414655"/>
            <a:ext cx="6529200" cy="6006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3700"/>
              <a:buFont typeface="Arial"/>
              <a:buNone/>
            </a:pPr>
            <a:r>
              <a:rPr lang="en-US" sz="3700">
                <a:solidFill>
                  <a:schemeClr val="lt1"/>
                </a:solidFill>
                <a:latin typeface="Chewy"/>
                <a:ea typeface="Chewy"/>
                <a:cs typeface="Chewy"/>
                <a:sym typeface="Chewy"/>
              </a:rPr>
              <a:t>IDENTIFYING USE CASES</a:t>
            </a:r>
            <a:endParaRPr sz="3700">
              <a:solidFill>
                <a:schemeClr val="lt1"/>
              </a:solidFill>
              <a:latin typeface="Chewy"/>
              <a:ea typeface="Chewy"/>
              <a:cs typeface="Chewy"/>
              <a:sym typeface="Chew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g125c65d7516_4_110"/>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215" name="Google Shape;1215;g125c65d7516_4_110"/>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216" name="Google Shape;1216;g125c65d7516_4_110"/>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217" name="Google Shape;1217;g125c65d7516_4_110"/>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218" name="Google Shape;1218;g125c65d7516_4_110"/>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219" name="Google Shape;1219;g125c65d7516_4_110"/>
          <p:cNvSpPr txBox="1"/>
          <p:nvPr/>
        </p:nvSpPr>
        <p:spPr>
          <a:xfrm>
            <a:off x="871775" y="1253175"/>
            <a:ext cx="7573500" cy="341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700" b="1">
                <a:solidFill>
                  <a:schemeClr val="dk1"/>
                </a:solidFill>
                <a:latin typeface="Hind"/>
                <a:ea typeface="Hind"/>
                <a:cs typeface="Hind"/>
                <a:sym typeface="Hind"/>
              </a:rPr>
              <a:t>Description of main sequence:</a:t>
            </a:r>
            <a:r>
              <a:rPr lang="en-US" sz="1700">
                <a:solidFill>
                  <a:schemeClr val="dk1"/>
                </a:solidFill>
                <a:latin typeface="Hind"/>
                <a:ea typeface="Hind"/>
                <a:cs typeface="Hind"/>
                <a:sym typeface="Hind"/>
              </a:rPr>
              <a:t> The bulk of the use case is a narrative</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description of the main sequence of the use case, which is the most usual</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sequence of interactions between the actor and the system. The description</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is in the form of the input from the actor, followed by the response of the</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system.</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b="1">
                <a:solidFill>
                  <a:schemeClr val="dk1"/>
                </a:solidFill>
                <a:latin typeface="Hind"/>
                <a:ea typeface="Hind"/>
                <a:cs typeface="Hind"/>
                <a:sym typeface="Hind"/>
              </a:rPr>
              <a:t>Description of alternative sequences:</a:t>
            </a:r>
            <a:r>
              <a:rPr lang="en-US" sz="1700">
                <a:solidFill>
                  <a:schemeClr val="dk1"/>
                </a:solidFill>
                <a:latin typeface="Hind"/>
                <a:ea typeface="Hind"/>
                <a:cs typeface="Hind"/>
                <a:sym typeface="Hind"/>
              </a:rPr>
              <a:t> Narrative description of alternative</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branches off the main sequence. There may be several alternative branches</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from the main sequence. For example, if the customer’s account has insufficient funds, display apology and eject card. The step in the use case at which</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the alternative sequence branches off from the main sequence is identified</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as well as a description of the alternative</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endParaRPr sz="1700">
              <a:solidFill>
                <a:schemeClr val="dk1"/>
              </a:solidFill>
              <a:latin typeface="Hind"/>
              <a:ea typeface="Hind"/>
              <a:cs typeface="Hind"/>
              <a:sym typeface="Hind"/>
            </a:endParaRPr>
          </a:p>
        </p:txBody>
      </p:sp>
      <p:sp>
        <p:nvSpPr>
          <p:cNvPr id="1220" name="Google Shape;1220;g125c65d7516_4_110"/>
          <p:cNvSpPr/>
          <p:nvPr/>
        </p:nvSpPr>
        <p:spPr>
          <a:xfrm>
            <a:off x="1307465" y="414655"/>
            <a:ext cx="6529200" cy="6006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3700"/>
              <a:buFont typeface="Arial"/>
              <a:buNone/>
            </a:pPr>
            <a:r>
              <a:rPr lang="en-US" sz="3700">
                <a:solidFill>
                  <a:schemeClr val="lt1"/>
                </a:solidFill>
                <a:latin typeface="Chewy"/>
                <a:ea typeface="Chewy"/>
                <a:cs typeface="Chewy"/>
                <a:sym typeface="Chewy"/>
              </a:rPr>
              <a:t>IDENTIFYING USE CASES</a:t>
            </a:r>
            <a:endParaRPr sz="3700">
              <a:solidFill>
                <a:schemeClr val="lt1"/>
              </a:solidFill>
              <a:latin typeface="Chewy"/>
              <a:ea typeface="Chewy"/>
              <a:cs typeface="Chewy"/>
              <a:sym typeface="Chew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g125c65d7516_4_126"/>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226" name="Google Shape;1226;g125c65d7516_4_126"/>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227" name="Google Shape;1227;g125c65d7516_4_126"/>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228" name="Google Shape;1228;g125c65d7516_4_126"/>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229" name="Google Shape;1229;g125c65d7516_4_126"/>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230" name="Google Shape;1230;g125c65d7516_4_126"/>
          <p:cNvSpPr txBox="1"/>
          <p:nvPr/>
        </p:nvSpPr>
        <p:spPr>
          <a:xfrm>
            <a:off x="871775" y="1253175"/>
            <a:ext cx="7573500" cy="341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700" b="1">
                <a:solidFill>
                  <a:schemeClr val="dk1"/>
                </a:solidFill>
                <a:latin typeface="Hind"/>
                <a:ea typeface="Hind"/>
                <a:cs typeface="Hind"/>
                <a:sym typeface="Hind"/>
              </a:rPr>
              <a:t>Nonfunctional requirements:</a:t>
            </a:r>
            <a:r>
              <a:rPr lang="en-US" sz="1700">
                <a:solidFill>
                  <a:schemeClr val="dk1"/>
                </a:solidFill>
                <a:latin typeface="Hind"/>
                <a:ea typeface="Hind"/>
                <a:cs typeface="Hind"/>
                <a:sym typeface="Hind"/>
              </a:rPr>
              <a:t> Narrative description of nonfunctional</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requirements, such as performance and security requirements.</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b="1">
                <a:solidFill>
                  <a:schemeClr val="dk1"/>
                </a:solidFill>
                <a:latin typeface="Hind"/>
                <a:ea typeface="Hind"/>
                <a:cs typeface="Hind"/>
                <a:sym typeface="Hind"/>
              </a:rPr>
              <a:t>Postcondition:</a:t>
            </a:r>
            <a:r>
              <a:rPr lang="en-US" sz="1700">
                <a:solidFill>
                  <a:schemeClr val="dk1"/>
                </a:solidFill>
                <a:latin typeface="Hind"/>
                <a:ea typeface="Hind"/>
                <a:cs typeface="Hind"/>
                <a:sym typeface="Hind"/>
              </a:rPr>
              <a:t> Condition that is always true at the end of the use case (from</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the perspective of this use case) if the main sequence has been followed; for</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example, customer’s funds have been withdrawn.</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b="1">
                <a:solidFill>
                  <a:schemeClr val="dk1"/>
                </a:solidFill>
                <a:latin typeface="Hind"/>
                <a:ea typeface="Hind"/>
                <a:cs typeface="Hind"/>
                <a:sym typeface="Hind"/>
              </a:rPr>
              <a:t>Outstanding questions:</a:t>
            </a:r>
            <a:r>
              <a:rPr lang="en-US" sz="1700">
                <a:solidFill>
                  <a:schemeClr val="dk1"/>
                </a:solidFill>
                <a:latin typeface="Hind"/>
                <a:ea typeface="Hind"/>
                <a:cs typeface="Hind"/>
                <a:sym typeface="Hind"/>
              </a:rPr>
              <a:t> During development, questions about the use case</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r>
              <a:rPr lang="en-US" sz="1700">
                <a:solidFill>
                  <a:schemeClr val="dk1"/>
                </a:solidFill>
                <a:latin typeface="Hind"/>
                <a:ea typeface="Hind"/>
                <a:cs typeface="Hind"/>
                <a:sym typeface="Hind"/>
              </a:rPr>
              <a:t>are documented for discussions with users.</a:t>
            </a:r>
            <a:endParaRPr sz="1700">
              <a:solidFill>
                <a:schemeClr val="dk1"/>
              </a:solidFill>
              <a:latin typeface="Hind"/>
              <a:ea typeface="Hind"/>
              <a:cs typeface="Hind"/>
              <a:sym typeface="Hind"/>
            </a:endParaRPr>
          </a:p>
          <a:p>
            <a:pPr marL="0" marR="0" lvl="0" indent="0" algn="l" rtl="0">
              <a:lnSpc>
                <a:spcPct val="100000"/>
              </a:lnSpc>
              <a:spcBef>
                <a:spcPts val="0"/>
              </a:spcBef>
              <a:spcAft>
                <a:spcPts val="0"/>
              </a:spcAft>
              <a:buNone/>
            </a:pPr>
            <a:endParaRPr sz="1700">
              <a:solidFill>
                <a:schemeClr val="dk1"/>
              </a:solidFill>
              <a:latin typeface="Hind"/>
              <a:ea typeface="Hind"/>
              <a:cs typeface="Hind"/>
              <a:sym typeface="Hind"/>
            </a:endParaRPr>
          </a:p>
        </p:txBody>
      </p:sp>
      <p:sp>
        <p:nvSpPr>
          <p:cNvPr id="1231" name="Google Shape;1231;g125c65d7516_4_126"/>
          <p:cNvSpPr/>
          <p:nvPr/>
        </p:nvSpPr>
        <p:spPr>
          <a:xfrm>
            <a:off x="1307465" y="414655"/>
            <a:ext cx="6529200" cy="6006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3700"/>
              <a:buFont typeface="Arial"/>
              <a:buNone/>
            </a:pPr>
            <a:r>
              <a:rPr lang="en-US" sz="3700">
                <a:solidFill>
                  <a:schemeClr val="lt1"/>
                </a:solidFill>
                <a:latin typeface="Chewy"/>
                <a:ea typeface="Chewy"/>
                <a:cs typeface="Chewy"/>
                <a:sym typeface="Chewy"/>
              </a:rPr>
              <a:t>IDENTIFYING USE CASES</a:t>
            </a:r>
            <a:endParaRPr sz="3700">
              <a:solidFill>
                <a:schemeClr val="lt1"/>
              </a:solidFill>
              <a:latin typeface="Chewy"/>
              <a:ea typeface="Chewy"/>
              <a:cs typeface="Chewy"/>
              <a:sym typeface="Chew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
          <p:cNvSpPr txBox="1">
            <a:spLocks noGrp="1"/>
          </p:cNvSpPr>
          <p:nvPr>
            <p:ph type="ctrTitle"/>
          </p:nvPr>
        </p:nvSpPr>
        <p:spPr>
          <a:xfrm>
            <a:off x="1352328" y="1570004"/>
            <a:ext cx="6427200" cy="1680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500"/>
              <a:buNone/>
            </a:pPr>
            <a:r>
              <a:rPr lang="en-US" sz="5800">
                <a:solidFill>
                  <a:schemeClr val="dk1"/>
                </a:solidFill>
              </a:rPr>
              <a:t>Use Case Modeling</a:t>
            </a:r>
            <a:endParaRPr sz="5800">
              <a:solidFill>
                <a:schemeClr val="dk1"/>
              </a:solidFill>
            </a:endParaRPr>
          </a:p>
        </p:txBody>
      </p:sp>
      <p:grpSp>
        <p:nvGrpSpPr>
          <p:cNvPr id="892" name="Google Shape;892;p1"/>
          <p:cNvGrpSpPr/>
          <p:nvPr/>
        </p:nvGrpSpPr>
        <p:grpSpPr>
          <a:xfrm>
            <a:off x="7449019" y="3859359"/>
            <a:ext cx="1612721" cy="1191278"/>
            <a:chOff x="1942875" y="4263875"/>
            <a:chExt cx="856600" cy="632750"/>
          </a:xfrm>
        </p:grpSpPr>
        <p:sp>
          <p:nvSpPr>
            <p:cNvPr id="893" name="Google Shape;893;p1"/>
            <p:cNvSpPr/>
            <p:nvPr/>
          </p:nvSpPr>
          <p:spPr>
            <a:xfrm>
              <a:off x="2344375" y="4332125"/>
              <a:ext cx="59800" cy="59225"/>
            </a:xfrm>
            <a:custGeom>
              <a:avLst/>
              <a:gdLst/>
              <a:ahLst/>
              <a:cxnLst/>
              <a:rect l="l" t="t" r="r" b="b"/>
              <a:pathLst>
                <a:path w="2392" h="2369" fill="none" extrusionOk="0">
                  <a:moveTo>
                    <a:pt x="1196" y="2369"/>
                  </a:moveTo>
                  <a:lnTo>
                    <a:pt x="1196" y="2369"/>
                  </a:lnTo>
                  <a:lnTo>
                    <a:pt x="948" y="2346"/>
                  </a:lnTo>
                  <a:lnTo>
                    <a:pt x="745" y="2278"/>
                  </a:lnTo>
                  <a:lnTo>
                    <a:pt x="542" y="2166"/>
                  </a:lnTo>
                  <a:lnTo>
                    <a:pt x="361" y="2030"/>
                  </a:lnTo>
                  <a:lnTo>
                    <a:pt x="203" y="1850"/>
                  </a:lnTo>
                  <a:lnTo>
                    <a:pt x="113" y="1647"/>
                  </a:lnTo>
                  <a:lnTo>
                    <a:pt x="23" y="1421"/>
                  </a:lnTo>
                  <a:lnTo>
                    <a:pt x="0" y="1173"/>
                  </a:lnTo>
                  <a:lnTo>
                    <a:pt x="0" y="1173"/>
                  </a:lnTo>
                  <a:lnTo>
                    <a:pt x="23" y="948"/>
                  </a:lnTo>
                  <a:lnTo>
                    <a:pt x="113" y="722"/>
                  </a:lnTo>
                  <a:lnTo>
                    <a:pt x="203" y="519"/>
                  </a:lnTo>
                  <a:lnTo>
                    <a:pt x="361" y="339"/>
                  </a:lnTo>
                  <a:lnTo>
                    <a:pt x="542" y="203"/>
                  </a:lnTo>
                  <a:lnTo>
                    <a:pt x="745" y="91"/>
                  </a:lnTo>
                  <a:lnTo>
                    <a:pt x="948" y="23"/>
                  </a:lnTo>
                  <a:lnTo>
                    <a:pt x="1196" y="0"/>
                  </a:lnTo>
                  <a:lnTo>
                    <a:pt x="1196" y="0"/>
                  </a:lnTo>
                  <a:lnTo>
                    <a:pt x="1444" y="23"/>
                  </a:lnTo>
                  <a:lnTo>
                    <a:pt x="1669" y="91"/>
                  </a:lnTo>
                  <a:lnTo>
                    <a:pt x="1873" y="203"/>
                  </a:lnTo>
                  <a:lnTo>
                    <a:pt x="2030" y="339"/>
                  </a:lnTo>
                  <a:lnTo>
                    <a:pt x="2188" y="519"/>
                  </a:lnTo>
                  <a:lnTo>
                    <a:pt x="2301" y="722"/>
                  </a:lnTo>
                  <a:lnTo>
                    <a:pt x="2369" y="948"/>
                  </a:lnTo>
                  <a:lnTo>
                    <a:pt x="2391" y="1173"/>
                  </a:lnTo>
                  <a:lnTo>
                    <a:pt x="2391" y="1173"/>
                  </a:lnTo>
                  <a:lnTo>
                    <a:pt x="2369" y="1421"/>
                  </a:lnTo>
                  <a:lnTo>
                    <a:pt x="2301" y="1647"/>
                  </a:lnTo>
                  <a:lnTo>
                    <a:pt x="2188" y="1850"/>
                  </a:lnTo>
                  <a:lnTo>
                    <a:pt x="2030" y="2030"/>
                  </a:lnTo>
                  <a:lnTo>
                    <a:pt x="1873" y="2166"/>
                  </a:lnTo>
                  <a:lnTo>
                    <a:pt x="1669" y="2278"/>
                  </a:lnTo>
                  <a:lnTo>
                    <a:pt x="1444" y="2346"/>
                  </a:lnTo>
                  <a:lnTo>
                    <a:pt x="1196" y="236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1"/>
            <p:cNvSpPr/>
            <p:nvPr/>
          </p:nvSpPr>
          <p:spPr>
            <a:xfrm>
              <a:off x="2300950" y="4289825"/>
              <a:ext cx="146650" cy="131425"/>
            </a:xfrm>
            <a:custGeom>
              <a:avLst/>
              <a:gdLst/>
              <a:ahLst/>
              <a:cxnLst/>
              <a:rect l="l" t="t" r="r" b="b"/>
              <a:pathLst>
                <a:path w="5866" h="5257" fill="none" extrusionOk="0">
                  <a:moveTo>
                    <a:pt x="2933" y="1"/>
                  </a:moveTo>
                  <a:lnTo>
                    <a:pt x="2933" y="1"/>
                  </a:lnTo>
                  <a:lnTo>
                    <a:pt x="2640" y="1"/>
                  </a:lnTo>
                  <a:lnTo>
                    <a:pt x="2346" y="46"/>
                  </a:lnTo>
                  <a:lnTo>
                    <a:pt x="2053" y="136"/>
                  </a:lnTo>
                  <a:lnTo>
                    <a:pt x="1782" y="226"/>
                  </a:lnTo>
                  <a:lnTo>
                    <a:pt x="1534" y="339"/>
                  </a:lnTo>
                  <a:lnTo>
                    <a:pt x="1286" y="497"/>
                  </a:lnTo>
                  <a:lnTo>
                    <a:pt x="1061" y="655"/>
                  </a:lnTo>
                  <a:lnTo>
                    <a:pt x="858" y="858"/>
                  </a:lnTo>
                  <a:lnTo>
                    <a:pt x="677" y="1061"/>
                  </a:lnTo>
                  <a:lnTo>
                    <a:pt x="497" y="1286"/>
                  </a:lnTo>
                  <a:lnTo>
                    <a:pt x="361" y="1534"/>
                  </a:lnTo>
                  <a:lnTo>
                    <a:pt x="226" y="1783"/>
                  </a:lnTo>
                  <a:lnTo>
                    <a:pt x="136" y="2053"/>
                  </a:lnTo>
                  <a:lnTo>
                    <a:pt x="68" y="2346"/>
                  </a:lnTo>
                  <a:lnTo>
                    <a:pt x="23" y="2640"/>
                  </a:lnTo>
                  <a:lnTo>
                    <a:pt x="0" y="2933"/>
                  </a:lnTo>
                  <a:lnTo>
                    <a:pt x="0" y="2933"/>
                  </a:lnTo>
                  <a:lnTo>
                    <a:pt x="23" y="3136"/>
                  </a:lnTo>
                  <a:lnTo>
                    <a:pt x="46" y="3384"/>
                  </a:lnTo>
                  <a:lnTo>
                    <a:pt x="113" y="3655"/>
                  </a:lnTo>
                  <a:lnTo>
                    <a:pt x="203" y="3948"/>
                  </a:lnTo>
                  <a:lnTo>
                    <a:pt x="5211" y="5256"/>
                  </a:lnTo>
                  <a:lnTo>
                    <a:pt x="5211" y="5256"/>
                  </a:lnTo>
                  <a:lnTo>
                    <a:pt x="5482" y="4557"/>
                  </a:lnTo>
                  <a:lnTo>
                    <a:pt x="5685" y="3925"/>
                  </a:lnTo>
                  <a:lnTo>
                    <a:pt x="5752" y="3632"/>
                  </a:lnTo>
                  <a:lnTo>
                    <a:pt x="5820" y="3361"/>
                  </a:lnTo>
                  <a:lnTo>
                    <a:pt x="5865" y="3136"/>
                  </a:lnTo>
                  <a:lnTo>
                    <a:pt x="5865" y="2933"/>
                  </a:lnTo>
                  <a:lnTo>
                    <a:pt x="5865" y="2933"/>
                  </a:lnTo>
                  <a:lnTo>
                    <a:pt x="5865" y="2640"/>
                  </a:lnTo>
                  <a:lnTo>
                    <a:pt x="5820" y="2346"/>
                  </a:lnTo>
                  <a:lnTo>
                    <a:pt x="5730" y="2053"/>
                  </a:lnTo>
                  <a:lnTo>
                    <a:pt x="5640" y="1783"/>
                  </a:lnTo>
                  <a:lnTo>
                    <a:pt x="5527" y="1534"/>
                  </a:lnTo>
                  <a:lnTo>
                    <a:pt x="5369" y="1286"/>
                  </a:lnTo>
                  <a:lnTo>
                    <a:pt x="5211" y="1061"/>
                  </a:lnTo>
                  <a:lnTo>
                    <a:pt x="5008" y="858"/>
                  </a:lnTo>
                  <a:lnTo>
                    <a:pt x="4805" y="655"/>
                  </a:lnTo>
                  <a:lnTo>
                    <a:pt x="4579" y="497"/>
                  </a:lnTo>
                  <a:lnTo>
                    <a:pt x="4331" y="339"/>
                  </a:lnTo>
                  <a:lnTo>
                    <a:pt x="4083" y="226"/>
                  </a:lnTo>
                  <a:lnTo>
                    <a:pt x="3813" y="136"/>
                  </a:lnTo>
                  <a:lnTo>
                    <a:pt x="3519" y="46"/>
                  </a:lnTo>
                  <a:lnTo>
                    <a:pt x="3226" y="1"/>
                  </a:lnTo>
                  <a:lnTo>
                    <a:pt x="293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1"/>
            <p:cNvSpPr/>
            <p:nvPr/>
          </p:nvSpPr>
          <p:spPr>
            <a:xfrm>
              <a:off x="1942875" y="4277425"/>
              <a:ext cx="856600" cy="619200"/>
            </a:xfrm>
            <a:custGeom>
              <a:avLst/>
              <a:gdLst/>
              <a:ahLst/>
              <a:cxnLst/>
              <a:rect l="l" t="t" r="r" b="b"/>
              <a:pathLst>
                <a:path w="34264" h="24768" extrusionOk="0">
                  <a:moveTo>
                    <a:pt x="27226" y="0"/>
                  </a:moveTo>
                  <a:lnTo>
                    <a:pt x="20752" y="6068"/>
                  </a:lnTo>
                  <a:lnTo>
                    <a:pt x="10805" y="3474"/>
                  </a:lnTo>
                  <a:lnTo>
                    <a:pt x="0" y="6790"/>
                  </a:lnTo>
                  <a:lnTo>
                    <a:pt x="6203" y="24767"/>
                  </a:lnTo>
                  <a:lnTo>
                    <a:pt x="17143" y="20955"/>
                  </a:lnTo>
                  <a:lnTo>
                    <a:pt x="27812" y="22940"/>
                  </a:lnTo>
                  <a:lnTo>
                    <a:pt x="34263" y="15226"/>
                  </a:lnTo>
                  <a:lnTo>
                    <a:pt x="27226" y="0"/>
                  </a:lnTo>
                  <a:close/>
                </a:path>
              </a:pathLst>
            </a:custGeom>
            <a:solidFill>
              <a:schemeClr val="lt1"/>
            </a:solidFill>
            <a:ln>
              <a:noFill/>
            </a:ln>
            <a:effectLst>
              <a:outerShdw dist="38100" dir="552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1"/>
            <p:cNvSpPr/>
            <p:nvPr/>
          </p:nvSpPr>
          <p:spPr>
            <a:xfrm>
              <a:off x="1942875" y="4277425"/>
              <a:ext cx="856600" cy="619200"/>
            </a:xfrm>
            <a:custGeom>
              <a:avLst/>
              <a:gdLst/>
              <a:ahLst/>
              <a:cxnLst/>
              <a:rect l="l" t="t" r="r" b="b"/>
              <a:pathLst>
                <a:path w="34264" h="24768" fill="none" extrusionOk="0">
                  <a:moveTo>
                    <a:pt x="0" y="6790"/>
                  </a:moveTo>
                  <a:lnTo>
                    <a:pt x="10805" y="3474"/>
                  </a:lnTo>
                  <a:lnTo>
                    <a:pt x="20752" y="6068"/>
                  </a:lnTo>
                  <a:lnTo>
                    <a:pt x="27226" y="0"/>
                  </a:lnTo>
                  <a:lnTo>
                    <a:pt x="34263" y="15226"/>
                  </a:lnTo>
                  <a:lnTo>
                    <a:pt x="27812" y="22940"/>
                  </a:lnTo>
                  <a:lnTo>
                    <a:pt x="17143" y="20955"/>
                  </a:lnTo>
                  <a:lnTo>
                    <a:pt x="6203" y="24767"/>
                  </a:lnTo>
                  <a:lnTo>
                    <a:pt x="0" y="679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1"/>
            <p:cNvSpPr/>
            <p:nvPr/>
          </p:nvSpPr>
          <p:spPr>
            <a:xfrm>
              <a:off x="1975000" y="4319725"/>
              <a:ext cx="795150" cy="545325"/>
            </a:xfrm>
            <a:custGeom>
              <a:avLst/>
              <a:gdLst/>
              <a:ahLst/>
              <a:cxnLst/>
              <a:rect l="l" t="t" r="r" b="b"/>
              <a:pathLst>
                <a:path w="31806" h="21813" extrusionOk="0">
                  <a:moveTo>
                    <a:pt x="25602" y="0"/>
                  </a:moveTo>
                  <a:lnTo>
                    <a:pt x="19738" y="5504"/>
                  </a:lnTo>
                  <a:lnTo>
                    <a:pt x="9542" y="2820"/>
                  </a:lnTo>
                  <a:lnTo>
                    <a:pt x="1" y="5752"/>
                  </a:lnTo>
                  <a:lnTo>
                    <a:pt x="5550" y="21812"/>
                  </a:lnTo>
                  <a:lnTo>
                    <a:pt x="15768" y="18226"/>
                  </a:lnTo>
                  <a:lnTo>
                    <a:pt x="26121" y="20143"/>
                  </a:lnTo>
                  <a:lnTo>
                    <a:pt x="31805" y="13376"/>
                  </a:lnTo>
                  <a:lnTo>
                    <a:pt x="2560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
            <p:cNvSpPr/>
            <p:nvPr/>
          </p:nvSpPr>
          <p:spPr>
            <a:xfrm>
              <a:off x="1975000" y="4319725"/>
              <a:ext cx="795150" cy="545325"/>
            </a:xfrm>
            <a:custGeom>
              <a:avLst/>
              <a:gdLst/>
              <a:ahLst/>
              <a:cxnLst/>
              <a:rect l="l" t="t" r="r" b="b"/>
              <a:pathLst>
                <a:path w="31806" h="21813" fill="none" extrusionOk="0">
                  <a:moveTo>
                    <a:pt x="1" y="5752"/>
                  </a:moveTo>
                  <a:lnTo>
                    <a:pt x="9542" y="2820"/>
                  </a:lnTo>
                  <a:lnTo>
                    <a:pt x="19738" y="5504"/>
                  </a:lnTo>
                  <a:lnTo>
                    <a:pt x="25602" y="0"/>
                  </a:lnTo>
                  <a:lnTo>
                    <a:pt x="31805" y="13376"/>
                  </a:lnTo>
                  <a:lnTo>
                    <a:pt x="26121" y="20143"/>
                  </a:lnTo>
                  <a:lnTo>
                    <a:pt x="15768" y="18226"/>
                  </a:lnTo>
                  <a:lnTo>
                    <a:pt x="5550" y="21812"/>
                  </a:lnTo>
                  <a:lnTo>
                    <a:pt x="1" y="575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
            <p:cNvSpPr/>
            <p:nvPr/>
          </p:nvSpPr>
          <p:spPr>
            <a:xfrm>
              <a:off x="2432350" y="4649600"/>
              <a:ext cx="82900" cy="44575"/>
            </a:xfrm>
            <a:custGeom>
              <a:avLst/>
              <a:gdLst/>
              <a:ahLst/>
              <a:cxnLst/>
              <a:rect l="l" t="t" r="r" b="b"/>
              <a:pathLst>
                <a:path w="3316" h="1783" extrusionOk="0">
                  <a:moveTo>
                    <a:pt x="2346" y="1"/>
                  </a:move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lnTo>
                    <a:pt x="2797" y="768"/>
                  </a:lnTo>
                  <a:lnTo>
                    <a:pt x="3000" y="632"/>
                  </a:lnTo>
                  <a:lnTo>
                    <a:pt x="3068" y="565"/>
                  </a:lnTo>
                  <a:lnTo>
                    <a:pt x="3068" y="542"/>
                  </a:lnTo>
                  <a:lnTo>
                    <a:pt x="2707" y="249"/>
                  </a:lnTo>
                  <a:lnTo>
                    <a:pt x="2346" y="1"/>
                  </a:lnTo>
                  <a:close/>
                </a:path>
              </a:pathLst>
            </a:custGeom>
            <a:solidFill>
              <a:srgbClr val="FFFC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
            <p:cNvSpPr/>
            <p:nvPr/>
          </p:nvSpPr>
          <p:spPr>
            <a:xfrm>
              <a:off x="2432350" y="4649600"/>
              <a:ext cx="82900" cy="44575"/>
            </a:xfrm>
            <a:custGeom>
              <a:avLst/>
              <a:gdLst/>
              <a:ahLst/>
              <a:cxnLst/>
              <a:rect l="l" t="t" r="r" b="b"/>
              <a:pathLst>
                <a:path w="3316" h="1783" fill="none" extrusionOk="0">
                  <a:moveTo>
                    <a:pt x="2504" y="971"/>
                  </a:moveTo>
                  <a:lnTo>
                    <a:pt x="2504" y="971"/>
                  </a:lnTo>
                  <a:lnTo>
                    <a:pt x="2797" y="768"/>
                  </a:lnTo>
                  <a:lnTo>
                    <a:pt x="3000" y="632"/>
                  </a:lnTo>
                  <a:lnTo>
                    <a:pt x="3068" y="565"/>
                  </a:lnTo>
                  <a:lnTo>
                    <a:pt x="3068" y="542"/>
                  </a:lnTo>
                  <a:lnTo>
                    <a:pt x="3068" y="542"/>
                  </a:lnTo>
                  <a:lnTo>
                    <a:pt x="2707" y="249"/>
                  </a:lnTo>
                  <a:lnTo>
                    <a:pt x="2346" y="1"/>
                  </a:ln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1"/>
            <p:cNvSpPr/>
            <p:nvPr/>
          </p:nvSpPr>
          <p:spPr>
            <a:xfrm>
              <a:off x="2263175" y="4491150"/>
              <a:ext cx="218250" cy="222775"/>
            </a:xfrm>
            <a:custGeom>
              <a:avLst/>
              <a:gdLst/>
              <a:ahLst/>
              <a:cxnLst/>
              <a:rect l="l" t="t" r="r" b="b"/>
              <a:pathLst>
                <a:path w="8730" h="8911" extrusionOk="0">
                  <a:moveTo>
                    <a:pt x="4286" y="0"/>
                  </a:moveTo>
                  <a:lnTo>
                    <a:pt x="4105" y="45"/>
                  </a:lnTo>
                  <a:lnTo>
                    <a:pt x="3925" y="90"/>
                  </a:lnTo>
                  <a:lnTo>
                    <a:pt x="3767" y="181"/>
                  </a:lnTo>
                  <a:lnTo>
                    <a:pt x="2865" y="812"/>
                  </a:lnTo>
                  <a:lnTo>
                    <a:pt x="2662" y="925"/>
                  </a:lnTo>
                  <a:lnTo>
                    <a:pt x="2459" y="993"/>
                  </a:lnTo>
                  <a:lnTo>
                    <a:pt x="970" y="1286"/>
                  </a:lnTo>
                  <a:lnTo>
                    <a:pt x="790" y="1354"/>
                  </a:lnTo>
                  <a:lnTo>
                    <a:pt x="609" y="1444"/>
                  </a:lnTo>
                  <a:lnTo>
                    <a:pt x="474" y="1557"/>
                  </a:lnTo>
                  <a:lnTo>
                    <a:pt x="361" y="1692"/>
                  </a:lnTo>
                  <a:lnTo>
                    <a:pt x="68" y="2233"/>
                  </a:lnTo>
                  <a:lnTo>
                    <a:pt x="23" y="2324"/>
                  </a:lnTo>
                  <a:lnTo>
                    <a:pt x="0" y="2414"/>
                  </a:lnTo>
                  <a:lnTo>
                    <a:pt x="0" y="2527"/>
                  </a:lnTo>
                  <a:lnTo>
                    <a:pt x="0" y="2617"/>
                  </a:lnTo>
                  <a:lnTo>
                    <a:pt x="45" y="2707"/>
                  </a:lnTo>
                  <a:lnTo>
                    <a:pt x="90" y="2797"/>
                  </a:lnTo>
                  <a:lnTo>
                    <a:pt x="158" y="2887"/>
                  </a:lnTo>
                  <a:lnTo>
                    <a:pt x="248" y="2955"/>
                  </a:lnTo>
                  <a:lnTo>
                    <a:pt x="722" y="3384"/>
                  </a:lnTo>
                  <a:lnTo>
                    <a:pt x="902" y="3519"/>
                  </a:lnTo>
                  <a:lnTo>
                    <a:pt x="1692" y="3948"/>
                  </a:lnTo>
                  <a:lnTo>
                    <a:pt x="2504" y="3609"/>
                  </a:lnTo>
                  <a:lnTo>
                    <a:pt x="2684" y="4128"/>
                  </a:lnTo>
                  <a:lnTo>
                    <a:pt x="2481" y="4805"/>
                  </a:lnTo>
                  <a:lnTo>
                    <a:pt x="1557" y="4489"/>
                  </a:lnTo>
                  <a:lnTo>
                    <a:pt x="790" y="4940"/>
                  </a:lnTo>
                  <a:lnTo>
                    <a:pt x="654" y="5008"/>
                  </a:lnTo>
                  <a:lnTo>
                    <a:pt x="90" y="5481"/>
                  </a:lnTo>
                  <a:lnTo>
                    <a:pt x="542" y="6361"/>
                  </a:lnTo>
                  <a:lnTo>
                    <a:pt x="654" y="6519"/>
                  </a:lnTo>
                  <a:lnTo>
                    <a:pt x="790" y="6632"/>
                  </a:lnTo>
                  <a:lnTo>
                    <a:pt x="970" y="6745"/>
                  </a:lnTo>
                  <a:lnTo>
                    <a:pt x="1173" y="6835"/>
                  </a:lnTo>
                  <a:lnTo>
                    <a:pt x="1354" y="6903"/>
                  </a:lnTo>
                  <a:lnTo>
                    <a:pt x="1557" y="6948"/>
                  </a:lnTo>
                  <a:lnTo>
                    <a:pt x="1782" y="6970"/>
                  </a:lnTo>
                  <a:lnTo>
                    <a:pt x="1985" y="6970"/>
                  </a:lnTo>
                  <a:lnTo>
                    <a:pt x="2188" y="6948"/>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466" y="8166"/>
                  </a:lnTo>
                  <a:lnTo>
                    <a:pt x="4579" y="8256"/>
                  </a:lnTo>
                  <a:lnTo>
                    <a:pt x="5459" y="8910"/>
                  </a:lnTo>
                  <a:lnTo>
                    <a:pt x="6045" y="8842"/>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lnTo>
                    <a:pt x="7015" y="4128"/>
                  </a:lnTo>
                  <a:lnTo>
                    <a:pt x="7602" y="4421"/>
                  </a:lnTo>
                  <a:lnTo>
                    <a:pt x="7827" y="5008"/>
                  </a:lnTo>
                  <a:lnTo>
                    <a:pt x="8684" y="5301"/>
                  </a:lnTo>
                  <a:lnTo>
                    <a:pt x="8730" y="4985"/>
                  </a:lnTo>
                  <a:lnTo>
                    <a:pt x="8730" y="4963"/>
                  </a:lnTo>
                  <a:lnTo>
                    <a:pt x="8075" y="4737"/>
                  </a:lnTo>
                  <a:lnTo>
                    <a:pt x="8256" y="3542"/>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218" y="1196"/>
                  </a:lnTo>
                  <a:lnTo>
                    <a:pt x="7534" y="609"/>
                  </a:lnTo>
                  <a:lnTo>
                    <a:pt x="6902" y="23"/>
                  </a:lnTo>
                  <a:lnTo>
                    <a:pt x="451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
            <p:cNvSpPr/>
            <p:nvPr/>
          </p:nvSpPr>
          <p:spPr>
            <a:xfrm>
              <a:off x="2263175" y="4491150"/>
              <a:ext cx="218250" cy="222775"/>
            </a:xfrm>
            <a:custGeom>
              <a:avLst/>
              <a:gdLst/>
              <a:ahLst/>
              <a:cxnLst/>
              <a:rect l="l" t="t" r="r" b="b"/>
              <a:pathLst>
                <a:path w="8730" h="8911" fill="none" extrusionOk="0">
                  <a:moveTo>
                    <a:pt x="6203" y="3880"/>
                  </a:moveTo>
                  <a:lnTo>
                    <a:pt x="6203" y="3880"/>
                  </a:lnTo>
                  <a:lnTo>
                    <a:pt x="7015" y="4128"/>
                  </a:lnTo>
                  <a:lnTo>
                    <a:pt x="7602" y="4421"/>
                  </a:lnTo>
                  <a:lnTo>
                    <a:pt x="7827" y="5008"/>
                  </a:lnTo>
                  <a:lnTo>
                    <a:pt x="7827" y="5008"/>
                  </a:lnTo>
                  <a:lnTo>
                    <a:pt x="7827" y="5008"/>
                  </a:lnTo>
                  <a:lnTo>
                    <a:pt x="8684" y="5301"/>
                  </a:lnTo>
                  <a:lnTo>
                    <a:pt x="8730" y="4985"/>
                  </a:lnTo>
                  <a:lnTo>
                    <a:pt x="8730" y="4963"/>
                  </a:lnTo>
                  <a:lnTo>
                    <a:pt x="8730" y="4963"/>
                  </a:lnTo>
                  <a:lnTo>
                    <a:pt x="8075" y="4737"/>
                  </a:lnTo>
                  <a:lnTo>
                    <a:pt x="8256" y="3542"/>
                  </a:lnTo>
                  <a:lnTo>
                    <a:pt x="8256" y="3542"/>
                  </a:lnTo>
                  <a:lnTo>
                    <a:pt x="8256" y="3542"/>
                  </a:lnTo>
                  <a:lnTo>
                    <a:pt x="7760" y="3203"/>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985" y="1963"/>
                  </a:lnTo>
                  <a:lnTo>
                    <a:pt x="7218" y="1196"/>
                  </a:lnTo>
                  <a:lnTo>
                    <a:pt x="7534" y="609"/>
                  </a:lnTo>
                  <a:lnTo>
                    <a:pt x="7534" y="609"/>
                  </a:lnTo>
                  <a:lnTo>
                    <a:pt x="7534" y="609"/>
                  </a:lnTo>
                  <a:lnTo>
                    <a:pt x="6902" y="23"/>
                  </a:lnTo>
                  <a:lnTo>
                    <a:pt x="4511" y="0"/>
                  </a:lnTo>
                  <a:lnTo>
                    <a:pt x="4511" y="0"/>
                  </a:lnTo>
                  <a:lnTo>
                    <a:pt x="4286" y="0"/>
                  </a:lnTo>
                  <a:lnTo>
                    <a:pt x="4105" y="45"/>
                  </a:lnTo>
                  <a:lnTo>
                    <a:pt x="3925" y="90"/>
                  </a:lnTo>
                  <a:lnTo>
                    <a:pt x="3767" y="181"/>
                  </a:lnTo>
                  <a:lnTo>
                    <a:pt x="2865" y="812"/>
                  </a:lnTo>
                  <a:lnTo>
                    <a:pt x="2865" y="812"/>
                  </a:lnTo>
                  <a:lnTo>
                    <a:pt x="2662" y="925"/>
                  </a:lnTo>
                  <a:lnTo>
                    <a:pt x="2459" y="993"/>
                  </a:lnTo>
                  <a:lnTo>
                    <a:pt x="970" y="1286"/>
                  </a:lnTo>
                  <a:lnTo>
                    <a:pt x="970" y="1286"/>
                  </a:lnTo>
                  <a:lnTo>
                    <a:pt x="790" y="1354"/>
                  </a:lnTo>
                  <a:lnTo>
                    <a:pt x="609" y="1444"/>
                  </a:lnTo>
                  <a:lnTo>
                    <a:pt x="474" y="1557"/>
                  </a:lnTo>
                  <a:lnTo>
                    <a:pt x="361" y="1692"/>
                  </a:lnTo>
                  <a:lnTo>
                    <a:pt x="68" y="2233"/>
                  </a:lnTo>
                  <a:lnTo>
                    <a:pt x="68" y="2233"/>
                  </a:lnTo>
                  <a:lnTo>
                    <a:pt x="23" y="2324"/>
                  </a:lnTo>
                  <a:lnTo>
                    <a:pt x="0" y="2414"/>
                  </a:lnTo>
                  <a:lnTo>
                    <a:pt x="0" y="2527"/>
                  </a:lnTo>
                  <a:lnTo>
                    <a:pt x="0" y="2617"/>
                  </a:lnTo>
                  <a:lnTo>
                    <a:pt x="45" y="2707"/>
                  </a:lnTo>
                  <a:lnTo>
                    <a:pt x="90" y="2797"/>
                  </a:lnTo>
                  <a:lnTo>
                    <a:pt x="158" y="2887"/>
                  </a:lnTo>
                  <a:lnTo>
                    <a:pt x="248" y="2955"/>
                  </a:lnTo>
                  <a:lnTo>
                    <a:pt x="722" y="3384"/>
                  </a:lnTo>
                  <a:lnTo>
                    <a:pt x="722" y="3384"/>
                  </a:lnTo>
                  <a:lnTo>
                    <a:pt x="902" y="3519"/>
                  </a:lnTo>
                  <a:lnTo>
                    <a:pt x="1692" y="3948"/>
                  </a:lnTo>
                  <a:lnTo>
                    <a:pt x="2504" y="3609"/>
                  </a:lnTo>
                  <a:lnTo>
                    <a:pt x="2684" y="4128"/>
                  </a:lnTo>
                  <a:lnTo>
                    <a:pt x="2481" y="4805"/>
                  </a:lnTo>
                  <a:lnTo>
                    <a:pt x="1557" y="4489"/>
                  </a:lnTo>
                  <a:lnTo>
                    <a:pt x="790" y="4940"/>
                  </a:lnTo>
                  <a:lnTo>
                    <a:pt x="790" y="4940"/>
                  </a:lnTo>
                  <a:lnTo>
                    <a:pt x="654" y="5008"/>
                  </a:lnTo>
                  <a:lnTo>
                    <a:pt x="90" y="5481"/>
                  </a:lnTo>
                  <a:lnTo>
                    <a:pt x="542" y="6361"/>
                  </a:lnTo>
                  <a:lnTo>
                    <a:pt x="542" y="6361"/>
                  </a:lnTo>
                  <a:lnTo>
                    <a:pt x="654" y="6519"/>
                  </a:lnTo>
                  <a:lnTo>
                    <a:pt x="790" y="6632"/>
                  </a:lnTo>
                  <a:lnTo>
                    <a:pt x="970" y="6745"/>
                  </a:lnTo>
                  <a:lnTo>
                    <a:pt x="1173" y="6835"/>
                  </a:lnTo>
                  <a:lnTo>
                    <a:pt x="1354" y="6903"/>
                  </a:lnTo>
                  <a:lnTo>
                    <a:pt x="1354" y="6903"/>
                  </a:lnTo>
                  <a:lnTo>
                    <a:pt x="1557" y="6948"/>
                  </a:lnTo>
                  <a:lnTo>
                    <a:pt x="1782" y="6970"/>
                  </a:lnTo>
                  <a:lnTo>
                    <a:pt x="1985" y="6970"/>
                  </a:lnTo>
                  <a:lnTo>
                    <a:pt x="2188" y="6948"/>
                  </a:lnTo>
                  <a:lnTo>
                    <a:pt x="2459" y="6903"/>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376" y="8053"/>
                  </a:lnTo>
                  <a:lnTo>
                    <a:pt x="4466" y="8166"/>
                  </a:lnTo>
                  <a:lnTo>
                    <a:pt x="4579" y="8256"/>
                  </a:lnTo>
                  <a:lnTo>
                    <a:pt x="5459" y="8910"/>
                  </a:lnTo>
                  <a:lnTo>
                    <a:pt x="6045" y="8842"/>
                  </a:lnTo>
                  <a:lnTo>
                    <a:pt x="6068" y="6903"/>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
            <p:cNvSpPr/>
            <p:nvPr/>
          </p:nvSpPr>
          <p:spPr>
            <a:xfrm>
              <a:off x="2053400" y="4517075"/>
              <a:ext cx="225575" cy="217700"/>
            </a:xfrm>
            <a:custGeom>
              <a:avLst/>
              <a:gdLst/>
              <a:ahLst/>
              <a:cxnLst/>
              <a:rect l="l" t="t" r="r" b="b"/>
              <a:pathLst>
                <a:path w="9023" h="8708" extrusionOk="0">
                  <a:moveTo>
                    <a:pt x="3316" y="1"/>
                  </a:moveTo>
                  <a:lnTo>
                    <a:pt x="2955" y="520"/>
                  </a:lnTo>
                  <a:lnTo>
                    <a:pt x="2887" y="610"/>
                  </a:lnTo>
                  <a:lnTo>
                    <a:pt x="3000" y="700"/>
                  </a:lnTo>
                  <a:lnTo>
                    <a:pt x="3203" y="813"/>
                  </a:lnTo>
                  <a:lnTo>
                    <a:pt x="3519" y="1038"/>
                  </a:lnTo>
                  <a:lnTo>
                    <a:pt x="3654" y="1399"/>
                  </a:lnTo>
                  <a:lnTo>
                    <a:pt x="2730" y="1647"/>
                  </a:lnTo>
                  <a:lnTo>
                    <a:pt x="1850" y="1467"/>
                  </a:lnTo>
                  <a:lnTo>
                    <a:pt x="1692" y="1444"/>
                  </a:lnTo>
                  <a:lnTo>
                    <a:pt x="1376" y="1444"/>
                  </a:lnTo>
                  <a:lnTo>
                    <a:pt x="1218" y="1467"/>
                  </a:lnTo>
                  <a:lnTo>
                    <a:pt x="1083" y="1512"/>
                  </a:lnTo>
                  <a:lnTo>
                    <a:pt x="948" y="1557"/>
                  </a:lnTo>
                  <a:lnTo>
                    <a:pt x="835" y="1625"/>
                  </a:lnTo>
                  <a:lnTo>
                    <a:pt x="722" y="1693"/>
                  </a:lnTo>
                  <a:lnTo>
                    <a:pt x="0" y="2369"/>
                  </a:lnTo>
                  <a:lnTo>
                    <a:pt x="519" y="2550"/>
                  </a:lnTo>
                  <a:lnTo>
                    <a:pt x="1579" y="2031"/>
                  </a:lnTo>
                  <a:lnTo>
                    <a:pt x="2188" y="2369"/>
                  </a:lnTo>
                  <a:lnTo>
                    <a:pt x="2233" y="3226"/>
                  </a:lnTo>
                  <a:lnTo>
                    <a:pt x="2256" y="3339"/>
                  </a:lnTo>
                  <a:lnTo>
                    <a:pt x="2301" y="3429"/>
                  </a:lnTo>
                  <a:lnTo>
                    <a:pt x="2369" y="3520"/>
                  </a:lnTo>
                  <a:lnTo>
                    <a:pt x="2436" y="3632"/>
                  </a:lnTo>
                  <a:lnTo>
                    <a:pt x="2527" y="3700"/>
                  </a:lnTo>
                  <a:lnTo>
                    <a:pt x="2639" y="3790"/>
                  </a:lnTo>
                  <a:lnTo>
                    <a:pt x="2775" y="3858"/>
                  </a:lnTo>
                  <a:lnTo>
                    <a:pt x="2910" y="3903"/>
                  </a:lnTo>
                  <a:lnTo>
                    <a:pt x="3000" y="3948"/>
                  </a:lnTo>
                  <a:lnTo>
                    <a:pt x="3248" y="4061"/>
                  </a:lnTo>
                  <a:lnTo>
                    <a:pt x="3361" y="4129"/>
                  </a:lnTo>
                  <a:lnTo>
                    <a:pt x="3451" y="4196"/>
                  </a:lnTo>
                  <a:lnTo>
                    <a:pt x="3542" y="4287"/>
                  </a:lnTo>
                  <a:lnTo>
                    <a:pt x="3609" y="4377"/>
                  </a:lnTo>
                  <a:lnTo>
                    <a:pt x="3654" y="4467"/>
                  </a:lnTo>
                  <a:lnTo>
                    <a:pt x="3677" y="4557"/>
                  </a:lnTo>
                  <a:lnTo>
                    <a:pt x="3767" y="4963"/>
                  </a:lnTo>
                  <a:lnTo>
                    <a:pt x="3790" y="5076"/>
                  </a:lnTo>
                  <a:lnTo>
                    <a:pt x="3857" y="5189"/>
                  </a:lnTo>
                  <a:lnTo>
                    <a:pt x="3948" y="5302"/>
                  </a:lnTo>
                  <a:lnTo>
                    <a:pt x="4060" y="5392"/>
                  </a:lnTo>
                  <a:lnTo>
                    <a:pt x="4692" y="5843"/>
                  </a:lnTo>
                  <a:lnTo>
                    <a:pt x="4918" y="6475"/>
                  </a:lnTo>
                  <a:lnTo>
                    <a:pt x="5978" y="6655"/>
                  </a:lnTo>
                  <a:lnTo>
                    <a:pt x="6339" y="7647"/>
                  </a:lnTo>
                  <a:lnTo>
                    <a:pt x="6384" y="7738"/>
                  </a:lnTo>
                  <a:lnTo>
                    <a:pt x="6429" y="7805"/>
                  </a:lnTo>
                  <a:lnTo>
                    <a:pt x="6587" y="7963"/>
                  </a:lnTo>
                  <a:lnTo>
                    <a:pt x="6790" y="8099"/>
                  </a:lnTo>
                  <a:lnTo>
                    <a:pt x="7038" y="8211"/>
                  </a:lnTo>
                  <a:lnTo>
                    <a:pt x="8684" y="8708"/>
                  </a:lnTo>
                  <a:lnTo>
                    <a:pt x="9023" y="8482"/>
                  </a:lnTo>
                  <a:lnTo>
                    <a:pt x="8391" y="8053"/>
                  </a:lnTo>
                  <a:lnTo>
                    <a:pt x="8166" y="7354"/>
                  </a:lnTo>
                  <a:lnTo>
                    <a:pt x="8143" y="7264"/>
                  </a:lnTo>
                  <a:lnTo>
                    <a:pt x="8143" y="7196"/>
                  </a:lnTo>
                  <a:lnTo>
                    <a:pt x="8143" y="7106"/>
                  </a:lnTo>
                  <a:lnTo>
                    <a:pt x="8166" y="7016"/>
                  </a:lnTo>
                  <a:lnTo>
                    <a:pt x="8211" y="6948"/>
                  </a:lnTo>
                  <a:lnTo>
                    <a:pt x="8256" y="6881"/>
                  </a:lnTo>
                  <a:lnTo>
                    <a:pt x="8414" y="6745"/>
                  </a:lnTo>
                  <a:lnTo>
                    <a:pt x="8572" y="6632"/>
                  </a:lnTo>
                  <a:lnTo>
                    <a:pt x="8662" y="6542"/>
                  </a:lnTo>
                  <a:lnTo>
                    <a:pt x="8752" y="6452"/>
                  </a:lnTo>
                  <a:lnTo>
                    <a:pt x="8797" y="6339"/>
                  </a:lnTo>
                  <a:lnTo>
                    <a:pt x="8820" y="6226"/>
                  </a:lnTo>
                  <a:lnTo>
                    <a:pt x="8820" y="6114"/>
                  </a:lnTo>
                  <a:lnTo>
                    <a:pt x="8797" y="6001"/>
                  </a:lnTo>
                  <a:lnTo>
                    <a:pt x="8752" y="5888"/>
                  </a:lnTo>
                  <a:lnTo>
                    <a:pt x="8662" y="5775"/>
                  </a:lnTo>
                  <a:lnTo>
                    <a:pt x="8504" y="5640"/>
                  </a:lnTo>
                  <a:lnTo>
                    <a:pt x="8301" y="5505"/>
                  </a:lnTo>
                  <a:lnTo>
                    <a:pt x="8075" y="5437"/>
                  </a:lnTo>
                  <a:lnTo>
                    <a:pt x="7827" y="5369"/>
                  </a:lnTo>
                  <a:lnTo>
                    <a:pt x="5617" y="5099"/>
                  </a:lnTo>
                  <a:lnTo>
                    <a:pt x="5188" y="5437"/>
                  </a:lnTo>
                  <a:lnTo>
                    <a:pt x="4557" y="5099"/>
                  </a:lnTo>
                  <a:lnTo>
                    <a:pt x="4624" y="4557"/>
                  </a:lnTo>
                  <a:lnTo>
                    <a:pt x="5369" y="4467"/>
                  </a:lnTo>
                  <a:lnTo>
                    <a:pt x="5572" y="4399"/>
                  </a:lnTo>
                  <a:lnTo>
                    <a:pt x="5752" y="4332"/>
                  </a:lnTo>
                  <a:lnTo>
                    <a:pt x="5887" y="4241"/>
                  </a:lnTo>
                  <a:lnTo>
                    <a:pt x="6023" y="4106"/>
                  </a:lnTo>
                  <a:lnTo>
                    <a:pt x="6587" y="3339"/>
                  </a:lnTo>
                  <a:lnTo>
                    <a:pt x="7376" y="3339"/>
                  </a:lnTo>
                  <a:lnTo>
                    <a:pt x="7963" y="3001"/>
                  </a:lnTo>
                  <a:lnTo>
                    <a:pt x="7850" y="2866"/>
                  </a:lnTo>
                  <a:lnTo>
                    <a:pt x="7489" y="2392"/>
                  </a:lnTo>
                  <a:lnTo>
                    <a:pt x="6745" y="2166"/>
                  </a:lnTo>
                  <a:lnTo>
                    <a:pt x="6925" y="1715"/>
                  </a:lnTo>
                  <a:lnTo>
                    <a:pt x="6722" y="1467"/>
                  </a:lnTo>
                  <a:lnTo>
                    <a:pt x="5730" y="1422"/>
                  </a:lnTo>
                  <a:lnTo>
                    <a:pt x="5481" y="2031"/>
                  </a:lnTo>
                  <a:lnTo>
                    <a:pt x="4511" y="1535"/>
                  </a:lnTo>
                  <a:lnTo>
                    <a:pt x="4376" y="1377"/>
                  </a:lnTo>
                  <a:lnTo>
                    <a:pt x="4331" y="1287"/>
                  </a:lnTo>
                  <a:lnTo>
                    <a:pt x="4782" y="948"/>
                  </a:lnTo>
                  <a:lnTo>
                    <a:pt x="5842" y="587"/>
                  </a:lnTo>
                  <a:lnTo>
                    <a:pt x="6857" y="993"/>
                  </a:lnTo>
                  <a:lnTo>
                    <a:pt x="7173" y="723"/>
                  </a:lnTo>
                  <a:lnTo>
                    <a:pt x="6812" y="384"/>
                  </a:lnTo>
                  <a:lnTo>
                    <a:pt x="6496" y="91"/>
                  </a:lnTo>
                  <a:lnTo>
                    <a:pt x="331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rgbClr val="FFFC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
            <p:cNvSpPr/>
            <p:nvPr/>
          </p:nvSpPr>
          <p:spPr>
            <a:xfrm>
              <a:off x="2444750" y="4649600"/>
              <a:ext cx="70500" cy="44575"/>
            </a:xfrm>
            <a:custGeom>
              <a:avLst/>
              <a:gdLst/>
              <a:ahLst/>
              <a:cxnLst/>
              <a:rect l="l" t="t" r="r" b="b"/>
              <a:pathLst>
                <a:path w="2820" h="1783" fill="none" extrusionOk="0">
                  <a:moveTo>
                    <a:pt x="2008" y="971"/>
                  </a:moveTo>
                  <a:lnTo>
                    <a:pt x="2008" y="971"/>
                  </a:lnTo>
                  <a:lnTo>
                    <a:pt x="2324" y="768"/>
                  </a:lnTo>
                  <a:lnTo>
                    <a:pt x="2504" y="632"/>
                  </a:lnTo>
                  <a:lnTo>
                    <a:pt x="2572" y="565"/>
                  </a:lnTo>
                  <a:lnTo>
                    <a:pt x="2572" y="542"/>
                  </a:lnTo>
                  <a:lnTo>
                    <a:pt x="2572" y="542"/>
                  </a:lnTo>
                  <a:lnTo>
                    <a:pt x="2211" y="249"/>
                  </a:lnTo>
                  <a:lnTo>
                    <a:pt x="1850" y="1"/>
                  </a:ln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
            <p:cNvSpPr/>
            <p:nvPr/>
          </p:nvSpPr>
          <p:spPr>
            <a:xfrm>
              <a:off x="2212975" y="4364275"/>
              <a:ext cx="425225" cy="486675"/>
            </a:xfrm>
            <a:custGeom>
              <a:avLst/>
              <a:gdLst/>
              <a:ahLst/>
              <a:cxnLst/>
              <a:rect l="l" t="t" r="r" b="b"/>
              <a:pathLst>
                <a:path w="17009" h="19467" extrusionOk="0">
                  <a:moveTo>
                    <a:pt x="1" y="0"/>
                  </a:moveTo>
                  <a:lnTo>
                    <a:pt x="407" y="1150"/>
                  </a:lnTo>
                  <a:lnTo>
                    <a:pt x="10219" y="3722"/>
                  </a:lnTo>
                  <a:lnTo>
                    <a:pt x="10354" y="3586"/>
                  </a:lnTo>
                  <a:lnTo>
                    <a:pt x="9948" y="2594"/>
                  </a:lnTo>
                  <a:lnTo>
                    <a:pt x="8730" y="2278"/>
                  </a:lnTo>
                  <a:lnTo>
                    <a:pt x="3722" y="970"/>
                  </a:lnTo>
                  <a:lnTo>
                    <a:pt x="1" y="0"/>
                  </a:lnTo>
                  <a:close/>
                  <a:moveTo>
                    <a:pt x="6249" y="16444"/>
                  </a:moveTo>
                  <a:lnTo>
                    <a:pt x="6001" y="16556"/>
                  </a:lnTo>
                  <a:lnTo>
                    <a:pt x="6339" y="17481"/>
                  </a:lnTo>
                  <a:lnTo>
                    <a:pt x="17008" y="19466"/>
                  </a:lnTo>
                  <a:lnTo>
                    <a:pt x="16535" y="18361"/>
                  </a:lnTo>
                  <a:lnTo>
                    <a:pt x="6249" y="16444"/>
                  </a:lnTo>
                  <a:close/>
                </a:path>
              </a:pathLst>
            </a:custGeom>
            <a:solidFill>
              <a:srgbClr val="F2EE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1"/>
            <p:cNvSpPr/>
            <p:nvPr/>
          </p:nvSpPr>
          <p:spPr>
            <a:xfrm>
              <a:off x="2362975" y="4775350"/>
              <a:ext cx="275225" cy="75600"/>
            </a:xfrm>
            <a:custGeom>
              <a:avLst/>
              <a:gdLst/>
              <a:ahLst/>
              <a:cxnLst/>
              <a:rect l="l" t="t" r="r" b="b"/>
              <a:pathLst>
                <a:path w="11009" h="3024" fill="none" extrusionOk="0">
                  <a:moveTo>
                    <a:pt x="249" y="1"/>
                  </a:moveTo>
                  <a:lnTo>
                    <a:pt x="1" y="113"/>
                  </a:lnTo>
                  <a:lnTo>
                    <a:pt x="339" y="1038"/>
                  </a:lnTo>
                  <a:lnTo>
                    <a:pt x="11008" y="3023"/>
                  </a:lnTo>
                  <a:lnTo>
                    <a:pt x="10535" y="1918"/>
                  </a:lnTo>
                  <a:lnTo>
                    <a:pt x="249"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1"/>
            <p:cNvSpPr/>
            <p:nvPr/>
          </p:nvSpPr>
          <p:spPr>
            <a:xfrm>
              <a:off x="2212975" y="4364275"/>
              <a:ext cx="258875" cy="93050"/>
            </a:xfrm>
            <a:custGeom>
              <a:avLst/>
              <a:gdLst/>
              <a:ahLst/>
              <a:cxnLst/>
              <a:rect l="l" t="t" r="r" b="b"/>
              <a:pathLst>
                <a:path w="10355" h="3722" fill="none" extrusionOk="0">
                  <a:moveTo>
                    <a:pt x="1" y="0"/>
                  </a:moveTo>
                  <a:lnTo>
                    <a:pt x="407" y="1150"/>
                  </a:lnTo>
                  <a:lnTo>
                    <a:pt x="10219" y="3722"/>
                  </a:lnTo>
                  <a:lnTo>
                    <a:pt x="10354" y="3586"/>
                  </a:lnTo>
                  <a:lnTo>
                    <a:pt x="9948" y="2594"/>
                  </a:lnTo>
                  <a:lnTo>
                    <a:pt x="8730" y="2278"/>
                  </a:lnTo>
                  <a:lnTo>
                    <a:pt x="3722" y="97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1"/>
            <p:cNvSpPr/>
            <p:nvPr/>
          </p:nvSpPr>
          <p:spPr>
            <a:xfrm>
              <a:off x="2223125" y="4393025"/>
              <a:ext cx="403225" cy="430275"/>
            </a:xfrm>
            <a:custGeom>
              <a:avLst/>
              <a:gdLst/>
              <a:ahLst/>
              <a:cxnLst/>
              <a:rect l="l" t="t" r="r" b="b"/>
              <a:pathLst>
                <a:path w="16129" h="17211" extrusionOk="0">
                  <a:moveTo>
                    <a:pt x="4106" y="7534"/>
                  </a:moveTo>
                  <a:lnTo>
                    <a:pt x="3294" y="7873"/>
                  </a:lnTo>
                  <a:lnTo>
                    <a:pt x="2753" y="7579"/>
                  </a:lnTo>
                  <a:lnTo>
                    <a:pt x="3068" y="8459"/>
                  </a:lnTo>
                  <a:lnTo>
                    <a:pt x="3159" y="8414"/>
                  </a:lnTo>
                  <a:lnTo>
                    <a:pt x="4083" y="8730"/>
                  </a:lnTo>
                  <a:lnTo>
                    <a:pt x="4286" y="8053"/>
                  </a:lnTo>
                  <a:lnTo>
                    <a:pt x="4106" y="7534"/>
                  </a:lnTo>
                  <a:close/>
                  <a:moveTo>
                    <a:pt x="10715" y="10264"/>
                  </a:moveTo>
                  <a:lnTo>
                    <a:pt x="11076" y="10512"/>
                  </a:lnTo>
                  <a:lnTo>
                    <a:pt x="11437" y="10805"/>
                  </a:lnTo>
                  <a:lnTo>
                    <a:pt x="11437" y="10828"/>
                  </a:lnTo>
                  <a:lnTo>
                    <a:pt x="11369" y="10895"/>
                  </a:lnTo>
                  <a:lnTo>
                    <a:pt x="11189" y="11031"/>
                  </a:lnTo>
                  <a:lnTo>
                    <a:pt x="10873" y="11234"/>
                  </a:lnTo>
                  <a:lnTo>
                    <a:pt x="11685" y="11865"/>
                  </a:lnTo>
                  <a:lnTo>
                    <a:pt x="11369" y="12046"/>
                  </a:lnTo>
                  <a:lnTo>
                    <a:pt x="10783" y="11617"/>
                  </a:lnTo>
                  <a:lnTo>
                    <a:pt x="10377" y="11843"/>
                  </a:lnTo>
                  <a:lnTo>
                    <a:pt x="9723" y="11662"/>
                  </a:lnTo>
                  <a:lnTo>
                    <a:pt x="9204" y="11888"/>
                  </a:lnTo>
                  <a:lnTo>
                    <a:pt x="9001" y="11978"/>
                  </a:lnTo>
                  <a:lnTo>
                    <a:pt x="8369" y="11572"/>
                  </a:lnTo>
                  <a:lnTo>
                    <a:pt x="8662" y="10940"/>
                  </a:lnTo>
                  <a:lnTo>
                    <a:pt x="9610" y="10647"/>
                  </a:lnTo>
                  <a:lnTo>
                    <a:pt x="10061" y="10782"/>
                  </a:lnTo>
                  <a:lnTo>
                    <a:pt x="10061" y="10331"/>
                  </a:lnTo>
                  <a:lnTo>
                    <a:pt x="10715" y="10264"/>
                  </a:lnTo>
                  <a:close/>
                  <a:moveTo>
                    <a:pt x="1" y="0"/>
                  </a:moveTo>
                  <a:lnTo>
                    <a:pt x="2008" y="5549"/>
                  </a:lnTo>
                  <a:lnTo>
                    <a:pt x="2121" y="5437"/>
                  </a:lnTo>
                  <a:lnTo>
                    <a:pt x="2256" y="5346"/>
                  </a:lnTo>
                  <a:lnTo>
                    <a:pt x="2414" y="5279"/>
                  </a:lnTo>
                  <a:lnTo>
                    <a:pt x="2572" y="5211"/>
                  </a:lnTo>
                  <a:lnTo>
                    <a:pt x="4061" y="4918"/>
                  </a:lnTo>
                  <a:lnTo>
                    <a:pt x="4264" y="4850"/>
                  </a:lnTo>
                  <a:lnTo>
                    <a:pt x="4467" y="4737"/>
                  </a:lnTo>
                  <a:lnTo>
                    <a:pt x="5369" y="4106"/>
                  </a:lnTo>
                  <a:lnTo>
                    <a:pt x="5527" y="4038"/>
                  </a:lnTo>
                  <a:lnTo>
                    <a:pt x="5685" y="3970"/>
                  </a:lnTo>
                  <a:lnTo>
                    <a:pt x="5888" y="3925"/>
                  </a:lnTo>
                  <a:lnTo>
                    <a:pt x="6113" y="3925"/>
                  </a:lnTo>
                  <a:lnTo>
                    <a:pt x="8504" y="3948"/>
                  </a:lnTo>
                  <a:lnTo>
                    <a:pt x="9136" y="4534"/>
                  </a:lnTo>
                  <a:lnTo>
                    <a:pt x="8820" y="5121"/>
                  </a:lnTo>
                  <a:lnTo>
                    <a:pt x="9587" y="5888"/>
                  </a:lnTo>
                  <a:lnTo>
                    <a:pt x="9610" y="5888"/>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677" y="8662"/>
                  </a:lnTo>
                  <a:lnTo>
                    <a:pt x="10332" y="8888"/>
                  </a:lnTo>
                  <a:lnTo>
                    <a:pt x="10332" y="8910"/>
                  </a:lnTo>
                  <a:lnTo>
                    <a:pt x="10286" y="9226"/>
                  </a:lnTo>
                  <a:lnTo>
                    <a:pt x="9429" y="8933"/>
                  </a:lnTo>
                  <a:lnTo>
                    <a:pt x="9204" y="8346"/>
                  </a:lnTo>
                  <a:lnTo>
                    <a:pt x="8617" y="8053"/>
                  </a:lnTo>
                  <a:lnTo>
                    <a:pt x="7805" y="7805"/>
                  </a:lnTo>
                  <a:lnTo>
                    <a:pt x="7219" y="7647"/>
                  </a:lnTo>
                  <a:lnTo>
                    <a:pt x="6204" y="8640"/>
                  </a:lnTo>
                  <a:lnTo>
                    <a:pt x="6971" y="9068"/>
                  </a:lnTo>
                  <a:lnTo>
                    <a:pt x="6565" y="9474"/>
                  </a:lnTo>
                  <a:lnTo>
                    <a:pt x="7467" y="10376"/>
                  </a:lnTo>
                  <a:lnTo>
                    <a:pt x="7557" y="10467"/>
                  </a:lnTo>
                  <a:lnTo>
                    <a:pt x="7625" y="10579"/>
                  </a:lnTo>
                  <a:lnTo>
                    <a:pt x="7647" y="10692"/>
                  </a:lnTo>
                  <a:lnTo>
                    <a:pt x="7670" y="10828"/>
                  </a:lnTo>
                  <a:lnTo>
                    <a:pt x="7647" y="12767"/>
                  </a:lnTo>
                  <a:lnTo>
                    <a:pt x="7061" y="12835"/>
                  </a:lnTo>
                  <a:lnTo>
                    <a:pt x="6181" y="12181"/>
                  </a:lnTo>
                  <a:lnTo>
                    <a:pt x="6068" y="12091"/>
                  </a:lnTo>
                  <a:lnTo>
                    <a:pt x="5978" y="11978"/>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1"/>
            <p:cNvSpPr/>
            <p:nvPr/>
          </p:nvSpPr>
          <p:spPr>
            <a:xfrm>
              <a:off x="2291925" y="4581375"/>
              <a:ext cx="38375" cy="29900"/>
            </a:xfrm>
            <a:custGeom>
              <a:avLst/>
              <a:gdLst/>
              <a:ahLst/>
              <a:cxnLst/>
              <a:rect l="l" t="t" r="r" b="b"/>
              <a:pathLst>
                <a:path w="1535" h="1196" fill="none" extrusionOk="0">
                  <a:moveTo>
                    <a:pt x="1354" y="0"/>
                  </a:moveTo>
                  <a:lnTo>
                    <a:pt x="542" y="339"/>
                  </a:lnTo>
                  <a:lnTo>
                    <a:pt x="1" y="45"/>
                  </a:lnTo>
                  <a:lnTo>
                    <a:pt x="316" y="925"/>
                  </a:lnTo>
                  <a:lnTo>
                    <a:pt x="407" y="880"/>
                  </a:lnTo>
                  <a:lnTo>
                    <a:pt x="1331" y="1196"/>
                  </a:lnTo>
                  <a:lnTo>
                    <a:pt x="1534" y="519"/>
                  </a:lnTo>
                  <a:lnTo>
                    <a:pt x="135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
            <p:cNvSpPr/>
            <p:nvPr/>
          </p:nvSpPr>
          <p:spPr>
            <a:xfrm>
              <a:off x="2432350" y="4649600"/>
              <a:ext cx="82900" cy="44575"/>
            </a:xfrm>
            <a:custGeom>
              <a:avLst/>
              <a:gdLst/>
              <a:ahLst/>
              <a:cxnLst/>
              <a:rect l="l" t="t" r="r" b="b"/>
              <a:pathLst>
                <a:path w="3316" h="1783" fill="none" extrusionOk="0">
                  <a:moveTo>
                    <a:pt x="1692" y="519"/>
                  </a:moveTo>
                  <a:lnTo>
                    <a:pt x="1692" y="68"/>
                  </a:lnTo>
                  <a:lnTo>
                    <a:pt x="2346" y="1"/>
                  </a:lnTo>
                  <a:lnTo>
                    <a:pt x="2346" y="1"/>
                  </a:lnTo>
                  <a:lnTo>
                    <a:pt x="2707" y="249"/>
                  </a:lnTo>
                  <a:lnTo>
                    <a:pt x="3068" y="542"/>
                  </a:lnTo>
                  <a:lnTo>
                    <a:pt x="3068" y="542"/>
                  </a:lnTo>
                  <a:lnTo>
                    <a:pt x="3068" y="542"/>
                  </a:lnTo>
                  <a:lnTo>
                    <a:pt x="3068" y="542"/>
                  </a:lnTo>
                  <a:lnTo>
                    <a:pt x="3068" y="565"/>
                  </a:lnTo>
                  <a:lnTo>
                    <a:pt x="3000" y="632"/>
                  </a:lnTo>
                  <a:lnTo>
                    <a:pt x="2820" y="768"/>
                  </a:lnTo>
                  <a:lnTo>
                    <a:pt x="2504" y="971"/>
                  </a:lnTo>
                  <a:lnTo>
                    <a:pt x="3316" y="1602"/>
                  </a:lnTo>
                  <a:lnTo>
                    <a:pt x="3316" y="1602"/>
                  </a:lnTo>
                  <a:lnTo>
                    <a:pt x="3316" y="1602"/>
                  </a:lnTo>
                  <a:lnTo>
                    <a:pt x="3000" y="1783"/>
                  </a:lnTo>
                  <a:lnTo>
                    <a:pt x="2414" y="1354"/>
                  </a:lnTo>
                  <a:lnTo>
                    <a:pt x="2008" y="1580"/>
                  </a:lnTo>
                  <a:lnTo>
                    <a:pt x="1354" y="1399"/>
                  </a:lnTo>
                  <a:lnTo>
                    <a:pt x="835" y="1625"/>
                  </a:lnTo>
                  <a:lnTo>
                    <a:pt x="835" y="1625"/>
                  </a:lnTo>
                  <a:lnTo>
                    <a:pt x="632" y="1715"/>
                  </a:lnTo>
                  <a:lnTo>
                    <a:pt x="0" y="1309"/>
                  </a:lnTo>
                  <a:lnTo>
                    <a:pt x="293" y="677"/>
                  </a:lnTo>
                  <a:lnTo>
                    <a:pt x="1241" y="384"/>
                  </a:lnTo>
                  <a:lnTo>
                    <a:pt x="1692" y="51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
            <p:cNvSpPr/>
            <p:nvPr/>
          </p:nvSpPr>
          <p:spPr>
            <a:xfrm>
              <a:off x="2223125" y="4393025"/>
              <a:ext cx="403225" cy="430275"/>
            </a:xfrm>
            <a:custGeom>
              <a:avLst/>
              <a:gdLst/>
              <a:ahLst/>
              <a:cxnLst/>
              <a:rect l="l" t="t" r="r" b="b"/>
              <a:pathLst>
                <a:path w="16129" h="17211" fill="none" extrusionOk="0">
                  <a:moveTo>
                    <a:pt x="1" y="0"/>
                  </a:moveTo>
                  <a:lnTo>
                    <a:pt x="2008" y="5549"/>
                  </a:lnTo>
                  <a:lnTo>
                    <a:pt x="2008" y="5549"/>
                  </a:lnTo>
                  <a:lnTo>
                    <a:pt x="2121" y="5437"/>
                  </a:lnTo>
                  <a:lnTo>
                    <a:pt x="2256" y="5346"/>
                  </a:lnTo>
                  <a:lnTo>
                    <a:pt x="2414" y="5279"/>
                  </a:lnTo>
                  <a:lnTo>
                    <a:pt x="2572" y="5211"/>
                  </a:lnTo>
                  <a:lnTo>
                    <a:pt x="4061" y="4918"/>
                  </a:lnTo>
                  <a:lnTo>
                    <a:pt x="4061" y="4918"/>
                  </a:lnTo>
                  <a:lnTo>
                    <a:pt x="4264" y="4850"/>
                  </a:lnTo>
                  <a:lnTo>
                    <a:pt x="4467" y="4737"/>
                  </a:lnTo>
                  <a:lnTo>
                    <a:pt x="5369" y="4106"/>
                  </a:lnTo>
                  <a:lnTo>
                    <a:pt x="5369" y="4106"/>
                  </a:lnTo>
                  <a:lnTo>
                    <a:pt x="5527" y="4038"/>
                  </a:lnTo>
                  <a:lnTo>
                    <a:pt x="5685" y="3970"/>
                  </a:lnTo>
                  <a:lnTo>
                    <a:pt x="5888" y="3925"/>
                  </a:lnTo>
                  <a:lnTo>
                    <a:pt x="6091" y="3925"/>
                  </a:lnTo>
                  <a:lnTo>
                    <a:pt x="6091" y="3925"/>
                  </a:lnTo>
                  <a:lnTo>
                    <a:pt x="6113" y="3925"/>
                  </a:lnTo>
                  <a:lnTo>
                    <a:pt x="8504" y="3948"/>
                  </a:lnTo>
                  <a:lnTo>
                    <a:pt x="9136" y="4534"/>
                  </a:lnTo>
                  <a:lnTo>
                    <a:pt x="9136" y="4534"/>
                  </a:lnTo>
                  <a:lnTo>
                    <a:pt x="9136" y="4534"/>
                  </a:lnTo>
                  <a:lnTo>
                    <a:pt x="8820" y="5121"/>
                  </a:lnTo>
                  <a:lnTo>
                    <a:pt x="9587" y="5888"/>
                  </a:lnTo>
                  <a:lnTo>
                    <a:pt x="9587" y="5888"/>
                  </a:lnTo>
                  <a:lnTo>
                    <a:pt x="9610" y="5888"/>
                  </a:lnTo>
                  <a:lnTo>
                    <a:pt x="9271" y="6136"/>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858" y="7467"/>
                  </a:lnTo>
                  <a:lnTo>
                    <a:pt x="9858" y="7467"/>
                  </a:lnTo>
                  <a:lnTo>
                    <a:pt x="9677" y="8662"/>
                  </a:lnTo>
                  <a:lnTo>
                    <a:pt x="10332" y="8888"/>
                  </a:lnTo>
                  <a:lnTo>
                    <a:pt x="10332" y="8888"/>
                  </a:lnTo>
                  <a:lnTo>
                    <a:pt x="10332" y="8910"/>
                  </a:lnTo>
                  <a:lnTo>
                    <a:pt x="10286" y="9226"/>
                  </a:lnTo>
                  <a:lnTo>
                    <a:pt x="9429" y="8933"/>
                  </a:lnTo>
                  <a:lnTo>
                    <a:pt x="9429" y="8933"/>
                  </a:lnTo>
                  <a:lnTo>
                    <a:pt x="9429" y="8933"/>
                  </a:lnTo>
                  <a:lnTo>
                    <a:pt x="9204" y="8346"/>
                  </a:lnTo>
                  <a:lnTo>
                    <a:pt x="8617" y="8053"/>
                  </a:lnTo>
                  <a:lnTo>
                    <a:pt x="7805" y="7805"/>
                  </a:lnTo>
                  <a:lnTo>
                    <a:pt x="7805" y="7805"/>
                  </a:lnTo>
                  <a:lnTo>
                    <a:pt x="7219" y="7647"/>
                  </a:lnTo>
                  <a:lnTo>
                    <a:pt x="6204" y="8640"/>
                  </a:lnTo>
                  <a:lnTo>
                    <a:pt x="6971" y="9068"/>
                  </a:lnTo>
                  <a:lnTo>
                    <a:pt x="6565" y="9474"/>
                  </a:lnTo>
                  <a:lnTo>
                    <a:pt x="7467" y="10376"/>
                  </a:lnTo>
                  <a:lnTo>
                    <a:pt x="7467" y="10376"/>
                  </a:lnTo>
                  <a:lnTo>
                    <a:pt x="7557" y="10467"/>
                  </a:lnTo>
                  <a:lnTo>
                    <a:pt x="7625" y="10579"/>
                  </a:lnTo>
                  <a:lnTo>
                    <a:pt x="7647" y="10692"/>
                  </a:lnTo>
                  <a:lnTo>
                    <a:pt x="7670" y="10828"/>
                  </a:lnTo>
                  <a:lnTo>
                    <a:pt x="7647" y="12767"/>
                  </a:lnTo>
                  <a:lnTo>
                    <a:pt x="7061" y="12835"/>
                  </a:lnTo>
                  <a:lnTo>
                    <a:pt x="6181" y="12181"/>
                  </a:lnTo>
                  <a:lnTo>
                    <a:pt x="6181" y="12181"/>
                  </a:lnTo>
                  <a:lnTo>
                    <a:pt x="6068" y="12091"/>
                  </a:lnTo>
                  <a:lnTo>
                    <a:pt x="5978" y="11978"/>
                  </a:lnTo>
                  <a:lnTo>
                    <a:pt x="5459" y="11279"/>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
            <p:cNvSpPr/>
            <p:nvPr/>
          </p:nvSpPr>
          <p:spPr>
            <a:xfrm>
              <a:off x="2432350" y="4659200"/>
              <a:ext cx="31025" cy="33275"/>
            </a:xfrm>
            <a:custGeom>
              <a:avLst/>
              <a:gdLst/>
              <a:ahLst/>
              <a:cxnLst/>
              <a:rect l="l" t="t" r="r" b="b"/>
              <a:pathLst>
                <a:path w="1241" h="1331" extrusionOk="0">
                  <a:moveTo>
                    <a:pt x="1241" y="0"/>
                  </a:moveTo>
                  <a:lnTo>
                    <a:pt x="496" y="226"/>
                  </a:lnTo>
                  <a:lnTo>
                    <a:pt x="498" y="230"/>
                  </a:lnTo>
                  <a:lnTo>
                    <a:pt x="498" y="230"/>
                  </a:lnTo>
                  <a:lnTo>
                    <a:pt x="1241" y="0"/>
                  </a:lnTo>
                  <a:close/>
                  <a:moveTo>
                    <a:pt x="498" y="230"/>
                  </a:moveTo>
                  <a:lnTo>
                    <a:pt x="293" y="293"/>
                  </a:lnTo>
                  <a:lnTo>
                    <a:pt x="0" y="925"/>
                  </a:lnTo>
                  <a:lnTo>
                    <a:pt x="632" y="1331"/>
                  </a:lnTo>
                  <a:lnTo>
                    <a:pt x="835" y="1241"/>
                  </a:lnTo>
                  <a:lnTo>
                    <a:pt x="498" y="23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
            <p:cNvSpPr/>
            <p:nvPr/>
          </p:nvSpPr>
          <p:spPr>
            <a:xfrm>
              <a:off x="2494925" y="4673850"/>
              <a:ext cx="20325" cy="15825"/>
            </a:xfrm>
            <a:custGeom>
              <a:avLst/>
              <a:gdLst/>
              <a:ahLst/>
              <a:cxnLst/>
              <a:rect l="l" t="t" r="r" b="b"/>
              <a:pathLst>
                <a:path w="813" h="633" fill="none" extrusionOk="0">
                  <a:moveTo>
                    <a:pt x="1" y="1"/>
                  </a:moveTo>
                  <a:lnTo>
                    <a:pt x="1" y="1"/>
                  </a:lnTo>
                  <a:lnTo>
                    <a:pt x="1" y="1"/>
                  </a:lnTo>
                  <a:lnTo>
                    <a:pt x="813" y="632"/>
                  </a:lnTo>
                  <a:lnTo>
                    <a:pt x="813" y="632"/>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
            <p:cNvSpPr/>
            <p:nvPr/>
          </p:nvSpPr>
          <p:spPr>
            <a:xfrm>
              <a:off x="2432350" y="4649600"/>
              <a:ext cx="76700" cy="42875"/>
            </a:xfrm>
            <a:custGeom>
              <a:avLst/>
              <a:gdLst/>
              <a:ahLst/>
              <a:cxnLst/>
              <a:rect l="l" t="t" r="r" b="b"/>
              <a:pathLst>
                <a:path w="3068" h="1715" fill="none" extrusionOk="0">
                  <a:moveTo>
                    <a:pt x="2346" y="1"/>
                  </a:moveTo>
                  <a:lnTo>
                    <a:pt x="1692" y="68"/>
                  </a:lnTo>
                  <a:lnTo>
                    <a:pt x="1692" y="519"/>
                  </a:lnTo>
                  <a:lnTo>
                    <a:pt x="1241" y="384"/>
                  </a:lnTo>
                  <a:lnTo>
                    <a:pt x="293" y="677"/>
                  </a:lnTo>
                  <a:lnTo>
                    <a:pt x="0" y="1309"/>
                  </a:lnTo>
                  <a:lnTo>
                    <a:pt x="632" y="1715"/>
                  </a:lnTo>
                  <a:lnTo>
                    <a:pt x="835" y="1625"/>
                  </a:lnTo>
                  <a:lnTo>
                    <a:pt x="496" y="610"/>
                  </a:lnTo>
                  <a:lnTo>
                    <a:pt x="1241" y="384"/>
                  </a:lnTo>
                  <a:lnTo>
                    <a:pt x="1692" y="519"/>
                  </a:lnTo>
                  <a:lnTo>
                    <a:pt x="1692" y="68"/>
                  </a:lnTo>
                  <a:lnTo>
                    <a:pt x="2346" y="1"/>
                  </a:lnTo>
                  <a:lnTo>
                    <a:pt x="2346" y="1"/>
                  </a:lnTo>
                  <a:lnTo>
                    <a:pt x="2707" y="249"/>
                  </a:lnTo>
                  <a:lnTo>
                    <a:pt x="3068" y="542"/>
                  </a:lnTo>
                  <a:lnTo>
                    <a:pt x="3068" y="542"/>
                  </a:lnTo>
                  <a:lnTo>
                    <a:pt x="3068" y="542"/>
                  </a:lnTo>
                  <a:lnTo>
                    <a:pt x="3068" y="542"/>
                  </a:lnTo>
                  <a:lnTo>
                    <a:pt x="3068" y="542"/>
                  </a:lnTo>
                  <a:lnTo>
                    <a:pt x="3068" y="542"/>
                  </a:lnTo>
                  <a:lnTo>
                    <a:pt x="2707" y="249"/>
                  </a:lnTo>
                  <a:lnTo>
                    <a:pt x="2346"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1"/>
            <p:cNvSpPr/>
            <p:nvPr/>
          </p:nvSpPr>
          <p:spPr>
            <a:xfrm>
              <a:off x="2273325" y="4491150"/>
              <a:ext cx="208100" cy="222775"/>
            </a:xfrm>
            <a:custGeom>
              <a:avLst/>
              <a:gdLst/>
              <a:ahLst/>
              <a:cxnLst/>
              <a:rect l="l" t="t" r="r" b="b"/>
              <a:pathLst>
                <a:path w="8324" h="8911" extrusionOk="0">
                  <a:moveTo>
                    <a:pt x="3880" y="0"/>
                  </a:moveTo>
                  <a:lnTo>
                    <a:pt x="3677" y="45"/>
                  </a:lnTo>
                  <a:lnTo>
                    <a:pt x="3519" y="113"/>
                  </a:lnTo>
                  <a:lnTo>
                    <a:pt x="3361" y="181"/>
                  </a:lnTo>
                  <a:lnTo>
                    <a:pt x="2459" y="812"/>
                  </a:lnTo>
                  <a:lnTo>
                    <a:pt x="2256" y="925"/>
                  </a:lnTo>
                  <a:lnTo>
                    <a:pt x="2053" y="993"/>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188" y="6880"/>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4060" y="8166"/>
                  </a:lnTo>
                  <a:lnTo>
                    <a:pt x="4173" y="8256"/>
                  </a:lnTo>
                  <a:lnTo>
                    <a:pt x="5053" y="8910"/>
                  </a:lnTo>
                  <a:lnTo>
                    <a:pt x="5639" y="8842"/>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6609" y="4128"/>
                  </a:lnTo>
                  <a:lnTo>
                    <a:pt x="7196" y="4421"/>
                  </a:lnTo>
                  <a:lnTo>
                    <a:pt x="7421" y="5008"/>
                  </a:lnTo>
                  <a:lnTo>
                    <a:pt x="8278" y="5301"/>
                  </a:lnTo>
                  <a:lnTo>
                    <a:pt x="8324" y="4985"/>
                  </a:lnTo>
                  <a:lnTo>
                    <a:pt x="8324" y="4963"/>
                  </a:lnTo>
                  <a:lnTo>
                    <a:pt x="7669" y="4737"/>
                  </a:lnTo>
                  <a:lnTo>
                    <a:pt x="7850" y="3542"/>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6812" y="1196"/>
                  </a:lnTo>
                  <a:lnTo>
                    <a:pt x="7128" y="609"/>
                  </a:lnTo>
                  <a:lnTo>
                    <a:pt x="6496" y="23"/>
                  </a:lnTo>
                  <a:lnTo>
                    <a:pt x="4105" y="0"/>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
            <p:cNvSpPr/>
            <p:nvPr/>
          </p:nvSpPr>
          <p:spPr>
            <a:xfrm>
              <a:off x="2273325" y="4491150"/>
              <a:ext cx="208100" cy="222775"/>
            </a:xfrm>
            <a:custGeom>
              <a:avLst/>
              <a:gdLst/>
              <a:ahLst/>
              <a:cxnLst/>
              <a:rect l="l" t="t" r="r" b="b"/>
              <a:pathLst>
                <a:path w="8324" h="8911" fill="none" extrusionOk="0">
                  <a:moveTo>
                    <a:pt x="4083" y="0"/>
                  </a:moveTo>
                  <a:lnTo>
                    <a:pt x="4083" y="0"/>
                  </a:lnTo>
                  <a:lnTo>
                    <a:pt x="3880" y="0"/>
                  </a:lnTo>
                  <a:lnTo>
                    <a:pt x="3677" y="45"/>
                  </a:lnTo>
                  <a:lnTo>
                    <a:pt x="3519" y="113"/>
                  </a:lnTo>
                  <a:lnTo>
                    <a:pt x="3361" y="181"/>
                  </a:lnTo>
                  <a:lnTo>
                    <a:pt x="2459" y="812"/>
                  </a:lnTo>
                  <a:lnTo>
                    <a:pt x="2459" y="812"/>
                  </a:lnTo>
                  <a:lnTo>
                    <a:pt x="2256" y="925"/>
                  </a:lnTo>
                  <a:lnTo>
                    <a:pt x="2053" y="993"/>
                  </a:lnTo>
                  <a:lnTo>
                    <a:pt x="564" y="1286"/>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053" y="6903"/>
                  </a:lnTo>
                  <a:lnTo>
                    <a:pt x="2188" y="6880"/>
                  </a:lnTo>
                  <a:lnTo>
                    <a:pt x="2346" y="6857"/>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3970" y="8053"/>
                  </a:lnTo>
                  <a:lnTo>
                    <a:pt x="4060" y="8166"/>
                  </a:lnTo>
                  <a:lnTo>
                    <a:pt x="4173" y="8256"/>
                  </a:lnTo>
                  <a:lnTo>
                    <a:pt x="5053" y="8910"/>
                  </a:lnTo>
                  <a:lnTo>
                    <a:pt x="5639" y="8842"/>
                  </a:lnTo>
                  <a:lnTo>
                    <a:pt x="5662" y="6903"/>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5797" y="3880"/>
                  </a:lnTo>
                  <a:lnTo>
                    <a:pt x="6609" y="4128"/>
                  </a:lnTo>
                  <a:lnTo>
                    <a:pt x="7196" y="4421"/>
                  </a:lnTo>
                  <a:lnTo>
                    <a:pt x="7421" y="5008"/>
                  </a:lnTo>
                  <a:lnTo>
                    <a:pt x="7421" y="5008"/>
                  </a:lnTo>
                  <a:lnTo>
                    <a:pt x="7421" y="5008"/>
                  </a:lnTo>
                  <a:lnTo>
                    <a:pt x="8278" y="5301"/>
                  </a:lnTo>
                  <a:lnTo>
                    <a:pt x="8324" y="4985"/>
                  </a:lnTo>
                  <a:lnTo>
                    <a:pt x="8324" y="4963"/>
                  </a:lnTo>
                  <a:lnTo>
                    <a:pt x="8324" y="4963"/>
                  </a:lnTo>
                  <a:lnTo>
                    <a:pt x="7669" y="4737"/>
                  </a:lnTo>
                  <a:lnTo>
                    <a:pt x="7850" y="3542"/>
                  </a:lnTo>
                  <a:lnTo>
                    <a:pt x="7850" y="3542"/>
                  </a:lnTo>
                  <a:lnTo>
                    <a:pt x="7850" y="3542"/>
                  </a:lnTo>
                  <a:lnTo>
                    <a:pt x="7354" y="3203"/>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7579" y="1963"/>
                  </a:lnTo>
                  <a:lnTo>
                    <a:pt x="6812" y="1196"/>
                  </a:lnTo>
                  <a:lnTo>
                    <a:pt x="7128" y="609"/>
                  </a:lnTo>
                  <a:lnTo>
                    <a:pt x="7128" y="609"/>
                  </a:lnTo>
                  <a:lnTo>
                    <a:pt x="7128" y="609"/>
                  </a:lnTo>
                  <a:lnTo>
                    <a:pt x="6496" y="23"/>
                  </a:lnTo>
                  <a:lnTo>
                    <a:pt x="4105" y="0"/>
                  </a:lnTo>
                  <a:lnTo>
                    <a:pt x="4105" y="0"/>
                  </a:lnTo>
                  <a:lnTo>
                    <a:pt x="4083"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
            <p:cNvSpPr/>
            <p:nvPr/>
          </p:nvSpPr>
          <p:spPr>
            <a:xfrm>
              <a:off x="2444750" y="4649600"/>
              <a:ext cx="70500" cy="44575"/>
            </a:xfrm>
            <a:custGeom>
              <a:avLst/>
              <a:gdLst/>
              <a:ahLst/>
              <a:cxnLst/>
              <a:rect l="l" t="t" r="r" b="b"/>
              <a:pathLst>
                <a:path w="2820" h="1783" fill="none" extrusionOk="0">
                  <a:moveTo>
                    <a:pt x="1850" y="1"/>
                  </a:moveTo>
                  <a:lnTo>
                    <a:pt x="1196" y="68"/>
                  </a:lnTo>
                  <a:lnTo>
                    <a:pt x="1196" y="519"/>
                  </a:lnTo>
                  <a:lnTo>
                    <a:pt x="745" y="384"/>
                  </a:lnTo>
                  <a:lnTo>
                    <a:pt x="0" y="610"/>
                  </a:lnTo>
                  <a:lnTo>
                    <a:pt x="339" y="1625"/>
                  </a:lnTo>
                  <a:lnTo>
                    <a:pt x="339" y="1625"/>
                  </a:lnTo>
                  <a:lnTo>
                    <a:pt x="858" y="1399"/>
                  </a:lnTo>
                  <a:lnTo>
                    <a:pt x="1512" y="1580"/>
                  </a:lnTo>
                  <a:lnTo>
                    <a:pt x="1918" y="1354"/>
                  </a:lnTo>
                  <a:lnTo>
                    <a:pt x="2504" y="1783"/>
                  </a:lnTo>
                  <a:lnTo>
                    <a:pt x="2820" y="1602"/>
                  </a:lnTo>
                  <a:lnTo>
                    <a:pt x="2820" y="1602"/>
                  </a:lnTo>
                  <a:lnTo>
                    <a:pt x="2008" y="971"/>
                  </a:lnTo>
                  <a:lnTo>
                    <a:pt x="2008" y="971"/>
                  </a:lnTo>
                  <a:lnTo>
                    <a:pt x="2008" y="971"/>
                  </a:lnTo>
                  <a:lnTo>
                    <a:pt x="2008" y="971"/>
                  </a:lnTo>
                  <a:lnTo>
                    <a:pt x="2324" y="768"/>
                  </a:lnTo>
                  <a:lnTo>
                    <a:pt x="2504" y="632"/>
                  </a:lnTo>
                  <a:lnTo>
                    <a:pt x="2572" y="565"/>
                  </a:lnTo>
                  <a:lnTo>
                    <a:pt x="2572" y="542"/>
                  </a:lnTo>
                  <a:lnTo>
                    <a:pt x="2572" y="542"/>
                  </a:lnTo>
                  <a:lnTo>
                    <a:pt x="2572" y="542"/>
                  </a:lnTo>
                  <a:lnTo>
                    <a:pt x="2572" y="542"/>
                  </a:lnTo>
                  <a:lnTo>
                    <a:pt x="2211" y="249"/>
                  </a:lnTo>
                  <a:lnTo>
                    <a:pt x="185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
            <p:cNvSpPr/>
            <p:nvPr/>
          </p:nvSpPr>
          <p:spPr>
            <a:xfrm>
              <a:off x="2522000" y="4418400"/>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1" y="3519"/>
                  </a:lnTo>
                  <a:lnTo>
                    <a:pt x="4128"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
            <p:cNvSpPr/>
            <p:nvPr/>
          </p:nvSpPr>
          <p:spPr>
            <a:xfrm>
              <a:off x="2554700" y="4498475"/>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2" y="3519"/>
                  </a:lnTo>
                  <a:lnTo>
                    <a:pt x="4129"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
            <p:cNvSpPr/>
            <p:nvPr/>
          </p:nvSpPr>
          <p:spPr>
            <a:xfrm>
              <a:off x="2590225" y="4573475"/>
              <a:ext cx="105475" cy="89125"/>
            </a:xfrm>
            <a:custGeom>
              <a:avLst/>
              <a:gdLst/>
              <a:ahLst/>
              <a:cxnLst/>
              <a:rect l="l" t="t" r="r" b="b"/>
              <a:pathLst>
                <a:path w="4219" h="3565" extrusionOk="0">
                  <a:moveTo>
                    <a:pt x="3993" y="0"/>
                  </a:moveTo>
                  <a:lnTo>
                    <a:pt x="3926" y="46"/>
                  </a:lnTo>
                  <a:lnTo>
                    <a:pt x="69" y="3249"/>
                  </a:lnTo>
                  <a:lnTo>
                    <a:pt x="23" y="3294"/>
                  </a:lnTo>
                  <a:lnTo>
                    <a:pt x="1" y="3361"/>
                  </a:lnTo>
                  <a:lnTo>
                    <a:pt x="23" y="3429"/>
                  </a:lnTo>
                  <a:lnTo>
                    <a:pt x="46" y="3497"/>
                  </a:lnTo>
                  <a:lnTo>
                    <a:pt x="114" y="3542"/>
                  </a:lnTo>
                  <a:lnTo>
                    <a:pt x="181" y="3564"/>
                  </a:lnTo>
                  <a:lnTo>
                    <a:pt x="249" y="3542"/>
                  </a:lnTo>
                  <a:lnTo>
                    <a:pt x="294" y="3519"/>
                  </a:lnTo>
                  <a:lnTo>
                    <a:pt x="4151" y="316"/>
                  </a:lnTo>
                  <a:lnTo>
                    <a:pt x="4196" y="271"/>
                  </a:lnTo>
                  <a:lnTo>
                    <a:pt x="4219" y="203"/>
                  </a:lnTo>
                  <a:lnTo>
                    <a:pt x="4219" y="136"/>
                  </a:lnTo>
                  <a:lnTo>
                    <a:pt x="4174" y="68"/>
                  </a:lnTo>
                  <a:lnTo>
                    <a:pt x="4129" y="23"/>
                  </a:lnTo>
                  <a:lnTo>
                    <a:pt x="406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
            <p:cNvSpPr/>
            <p:nvPr/>
          </p:nvSpPr>
          <p:spPr>
            <a:xfrm>
              <a:off x="2275000" y="4263875"/>
              <a:ext cx="146650" cy="252675"/>
            </a:xfrm>
            <a:custGeom>
              <a:avLst/>
              <a:gdLst/>
              <a:ahLst/>
              <a:cxnLst/>
              <a:rect l="l" t="t" r="r" b="b"/>
              <a:pathLst>
                <a:path w="5866" h="10107" extrusionOk="0">
                  <a:moveTo>
                    <a:pt x="2933" y="1693"/>
                  </a:moveTo>
                  <a:lnTo>
                    <a:pt x="3181" y="1715"/>
                  </a:lnTo>
                  <a:lnTo>
                    <a:pt x="3407" y="1783"/>
                  </a:lnTo>
                  <a:lnTo>
                    <a:pt x="3610" y="1896"/>
                  </a:lnTo>
                  <a:lnTo>
                    <a:pt x="3790" y="2031"/>
                  </a:lnTo>
                  <a:lnTo>
                    <a:pt x="3926" y="2211"/>
                  </a:lnTo>
                  <a:lnTo>
                    <a:pt x="4038" y="2414"/>
                  </a:lnTo>
                  <a:lnTo>
                    <a:pt x="4106" y="2640"/>
                  </a:lnTo>
                  <a:lnTo>
                    <a:pt x="4129" y="2888"/>
                  </a:lnTo>
                  <a:lnTo>
                    <a:pt x="4106" y="3114"/>
                  </a:lnTo>
                  <a:lnTo>
                    <a:pt x="4038" y="3339"/>
                  </a:lnTo>
                  <a:lnTo>
                    <a:pt x="3926" y="3542"/>
                  </a:lnTo>
                  <a:lnTo>
                    <a:pt x="3790" y="3723"/>
                  </a:lnTo>
                  <a:lnTo>
                    <a:pt x="3610" y="3858"/>
                  </a:lnTo>
                  <a:lnTo>
                    <a:pt x="3407" y="3971"/>
                  </a:lnTo>
                  <a:lnTo>
                    <a:pt x="3181" y="4039"/>
                  </a:lnTo>
                  <a:lnTo>
                    <a:pt x="2933" y="4061"/>
                  </a:lnTo>
                  <a:lnTo>
                    <a:pt x="2708" y="4039"/>
                  </a:lnTo>
                  <a:lnTo>
                    <a:pt x="2482" y="3971"/>
                  </a:lnTo>
                  <a:lnTo>
                    <a:pt x="2279" y="3858"/>
                  </a:lnTo>
                  <a:lnTo>
                    <a:pt x="2099" y="3723"/>
                  </a:lnTo>
                  <a:lnTo>
                    <a:pt x="1963" y="3542"/>
                  </a:lnTo>
                  <a:lnTo>
                    <a:pt x="1851" y="3339"/>
                  </a:lnTo>
                  <a:lnTo>
                    <a:pt x="1783" y="3114"/>
                  </a:lnTo>
                  <a:lnTo>
                    <a:pt x="1760" y="2888"/>
                  </a:lnTo>
                  <a:lnTo>
                    <a:pt x="1783" y="2640"/>
                  </a:lnTo>
                  <a:lnTo>
                    <a:pt x="1851" y="2414"/>
                  </a:lnTo>
                  <a:lnTo>
                    <a:pt x="1963" y="2211"/>
                  </a:lnTo>
                  <a:lnTo>
                    <a:pt x="2099" y="2031"/>
                  </a:lnTo>
                  <a:lnTo>
                    <a:pt x="2279" y="1896"/>
                  </a:lnTo>
                  <a:lnTo>
                    <a:pt x="2482" y="1783"/>
                  </a:lnTo>
                  <a:lnTo>
                    <a:pt x="2708" y="1715"/>
                  </a:lnTo>
                  <a:lnTo>
                    <a:pt x="2933" y="1693"/>
                  </a:lnTo>
                  <a:close/>
                  <a:moveTo>
                    <a:pt x="2933" y="1"/>
                  </a:moveTo>
                  <a:lnTo>
                    <a:pt x="2640" y="24"/>
                  </a:lnTo>
                  <a:lnTo>
                    <a:pt x="2347" y="69"/>
                  </a:lnTo>
                  <a:lnTo>
                    <a:pt x="2076" y="136"/>
                  </a:lnTo>
                  <a:lnTo>
                    <a:pt x="1805" y="227"/>
                  </a:lnTo>
                  <a:lnTo>
                    <a:pt x="1535" y="362"/>
                  </a:lnTo>
                  <a:lnTo>
                    <a:pt x="1287" y="497"/>
                  </a:lnTo>
                  <a:lnTo>
                    <a:pt x="1061" y="678"/>
                  </a:lnTo>
                  <a:lnTo>
                    <a:pt x="858" y="858"/>
                  </a:lnTo>
                  <a:lnTo>
                    <a:pt x="678" y="1061"/>
                  </a:lnTo>
                  <a:lnTo>
                    <a:pt x="497" y="1287"/>
                  </a:lnTo>
                  <a:lnTo>
                    <a:pt x="362" y="1535"/>
                  </a:lnTo>
                  <a:lnTo>
                    <a:pt x="226" y="1783"/>
                  </a:lnTo>
                  <a:lnTo>
                    <a:pt x="136" y="2054"/>
                  </a:lnTo>
                  <a:lnTo>
                    <a:pt x="69" y="2347"/>
                  </a:lnTo>
                  <a:lnTo>
                    <a:pt x="23" y="2640"/>
                  </a:lnTo>
                  <a:lnTo>
                    <a:pt x="1" y="2933"/>
                  </a:lnTo>
                  <a:lnTo>
                    <a:pt x="1" y="3091"/>
                  </a:lnTo>
                  <a:lnTo>
                    <a:pt x="46" y="3272"/>
                  </a:lnTo>
                  <a:lnTo>
                    <a:pt x="136" y="3700"/>
                  </a:lnTo>
                  <a:lnTo>
                    <a:pt x="272" y="4196"/>
                  </a:lnTo>
                  <a:lnTo>
                    <a:pt x="452" y="4738"/>
                  </a:lnTo>
                  <a:lnTo>
                    <a:pt x="678" y="5324"/>
                  </a:lnTo>
                  <a:lnTo>
                    <a:pt x="926" y="5911"/>
                  </a:lnTo>
                  <a:lnTo>
                    <a:pt x="1467" y="7129"/>
                  </a:lnTo>
                  <a:lnTo>
                    <a:pt x="2008" y="8257"/>
                  </a:lnTo>
                  <a:lnTo>
                    <a:pt x="2482" y="9204"/>
                  </a:lnTo>
                  <a:lnTo>
                    <a:pt x="2933" y="10106"/>
                  </a:lnTo>
                  <a:lnTo>
                    <a:pt x="3407" y="9204"/>
                  </a:lnTo>
                  <a:lnTo>
                    <a:pt x="3858" y="8257"/>
                  </a:lnTo>
                  <a:lnTo>
                    <a:pt x="4399" y="7129"/>
                  </a:lnTo>
                  <a:lnTo>
                    <a:pt x="4941" y="5911"/>
                  </a:lnTo>
                  <a:lnTo>
                    <a:pt x="5189" y="5324"/>
                  </a:lnTo>
                  <a:lnTo>
                    <a:pt x="5414" y="4738"/>
                  </a:lnTo>
                  <a:lnTo>
                    <a:pt x="5595" y="4196"/>
                  </a:lnTo>
                  <a:lnTo>
                    <a:pt x="5753" y="3700"/>
                  </a:lnTo>
                  <a:lnTo>
                    <a:pt x="5843" y="3272"/>
                  </a:lnTo>
                  <a:lnTo>
                    <a:pt x="5866" y="3091"/>
                  </a:lnTo>
                  <a:lnTo>
                    <a:pt x="5866" y="2933"/>
                  </a:lnTo>
                  <a:lnTo>
                    <a:pt x="5866" y="2640"/>
                  </a:lnTo>
                  <a:lnTo>
                    <a:pt x="5820" y="2347"/>
                  </a:lnTo>
                  <a:lnTo>
                    <a:pt x="5753" y="2054"/>
                  </a:lnTo>
                  <a:lnTo>
                    <a:pt x="5640" y="1783"/>
                  </a:lnTo>
                  <a:lnTo>
                    <a:pt x="5527" y="1535"/>
                  </a:lnTo>
                  <a:lnTo>
                    <a:pt x="5369" y="1287"/>
                  </a:lnTo>
                  <a:lnTo>
                    <a:pt x="5211" y="1061"/>
                  </a:lnTo>
                  <a:lnTo>
                    <a:pt x="5008" y="858"/>
                  </a:lnTo>
                  <a:lnTo>
                    <a:pt x="4805" y="678"/>
                  </a:lnTo>
                  <a:lnTo>
                    <a:pt x="4580" y="497"/>
                  </a:lnTo>
                  <a:lnTo>
                    <a:pt x="4332" y="362"/>
                  </a:lnTo>
                  <a:lnTo>
                    <a:pt x="4084" y="227"/>
                  </a:lnTo>
                  <a:lnTo>
                    <a:pt x="3813" y="136"/>
                  </a:lnTo>
                  <a:lnTo>
                    <a:pt x="3520" y="69"/>
                  </a:lnTo>
                  <a:lnTo>
                    <a:pt x="3249" y="24"/>
                  </a:lnTo>
                  <a:lnTo>
                    <a:pt x="293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4" name="Google Shape;924;p1"/>
          <p:cNvGrpSpPr/>
          <p:nvPr/>
        </p:nvGrpSpPr>
        <p:grpSpPr>
          <a:xfrm>
            <a:off x="7785525" y="2829225"/>
            <a:ext cx="790736" cy="869130"/>
            <a:chOff x="7709325" y="2753025"/>
            <a:chExt cx="790736" cy="869130"/>
          </a:xfrm>
        </p:grpSpPr>
        <p:sp>
          <p:nvSpPr>
            <p:cNvPr id="925" name="Google Shape;925;p1"/>
            <p:cNvSpPr/>
            <p:nvPr/>
          </p:nvSpPr>
          <p:spPr>
            <a:xfrm>
              <a:off x="7848894" y="3275867"/>
              <a:ext cx="401401" cy="223115"/>
            </a:xfrm>
            <a:custGeom>
              <a:avLst/>
              <a:gdLst/>
              <a:ahLst/>
              <a:cxnLst/>
              <a:rect l="l" t="t" r="r" b="b"/>
              <a:pathLst>
                <a:path w="10512" h="5843" fill="none" extrusionOk="0">
                  <a:moveTo>
                    <a:pt x="9812" y="5843"/>
                  </a:moveTo>
                  <a:lnTo>
                    <a:pt x="0" y="1602"/>
                  </a:lnTo>
                  <a:lnTo>
                    <a:pt x="699" y="0"/>
                  </a:lnTo>
                  <a:lnTo>
                    <a:pt x="10511" y="4241"/>
                  </a:lnTo>
                  <a:lnTo>
                    <a:pt x="9812" y="584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
            <p:cNvSpPr/>
            <p:nvPr/>
          </p:nvSpPr>
          <p:spPr>
            <a:xfrm>
              <a:off x="7748962" y="2792662"/>
              <a:ext cx="751099" cy="829493"/>
            </a:xfrm>
            <a:custGeom>
              <a:avLst/>
              <a:gdLst/>
              <a:ahLst/>
              <a:cxnLst/>
              <a:rect l="l" t="t" r="r" b="b"/>
              <a:pathLst>
                <a:path w="19670" h="21723" fill="none" extrusionOk="0">
                  <a:moveTo>
                    <a:pt x="7128" y="0"/>
                  </a:moveTo>
                  <a:lnTo>
                    <a:pt x="1" y="16512"/>
                  </a:lnTo>
                  <a:lnTo>
                    <a:pt x="316" y="16647"/>
                  </a:lnTo>
                  <a:lnTo>
                    <a:pt x="316" y="16647"/>
                  </a:lnTo>
                  <a:lnTo>
                    <a:pt x="3271" y="17933"/>
                  </a:lnTo>
                  <a:lnTo>
                    <a:pt x="11820" y="21609"/>
                  </a:lnTo>
                  <a:lnTo>
                    <a:pt x="11820" y="21609"/>
                  </a:lnTo>
                  <a:lnTo>
                    <a:pt x="12068" y="21700"/>
                  </a:lnTo>
                  <a:lnTo>
                    <a:pt x="12294" y="21722"/>
                  </a:lnTo>
                  <a:lnTo>
                    <a:pt x="12294" y="21722"/>
                  </a:lnTo>
                  <a:lnTo>
                    <a:pt x="12474" y="21700"/>
                  </a:lnTo>
                  <a:lnTo>
                    <a:pt x="12632" y="21677"/>
                  </a:lnTo>
                  <a:lnTo>
                    <a:pt x="12790" y="21609"/>
                  </a:lnTo>
                  <a:lnTo>
                    <a:pt x="12948" y="21519"/>
                  </a:lnTo>
                  <a:lnTo>
                    <a:pt x="13083" y="21429"/>
                  </a:lnTo>
                  <a:lnTo>
                    <a:pt x="13196" y="21294"/>
                  </a:lnTo>
                  <a:lnTo>
                    <a:pt x="13309" y="21158"/>
                  </a:lnTo>
                  <a:lnTo>
                    <a:pt x="13399" y="21000"/>
                  </a:lnTo>
                  <a:lnTo>
                    <a:pt x="19579" y="6677"/>
                  </a:lnTo>
                  <a:lnTo>
                    <a:pt x="19579" y="6677"/>
                  </a:lnTo>
                  <a:lnTo>
                    <a:pt x="19647" y="6451"/>
                  </a:lnTo>
                  <a:lnTo>
                    <a:pt x="19670" y="6226"/>
                  </a:lnTo>
                  <a:lnTo>
                    <a:pt x="19647" y="6000"/>
                  </a:lnTo>
                  <a:lnTo>
                    <a:pt x="19602" y="5775"/>
                  </a:lnTo>
                  <a:lnTo>
                    <a:pt x="19489" y="5572"/>
                  </a:lnTo>
                  <a:lnTo>
                    <a:pt x="19354" y="5391"/>
                  </a:lnTo>
                  <a:lnTo>
                    <a:pt x="19173" y="5233"/>
                  </a:lnTo>
                  <a:lnTo>
                    <a:pt x="18948" y="5121"/>
                  </a:lnTo>
                  <a:lnTo>
                    <a:pt x="7805" y="293"/>
                  </a:lnTo>
                  <a:lnTo>
                    <a:pt x="7128"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
            <p:cNvSpPr/>
            <p:nvPr/>
          </p:nvSpPr>
          <p:spPr>
            <a:xfrm>
              <a:off x="7722270" y="2759058"/>
              <a:ext cx="737314" cy="829493"/>
            </a:xfrm>
            <a:custGeom>
              <a:avLst/>
              <a:gdLst/>
              <a:ahLst/>
              <a:cxnLst/>
              <a:rect l="l" t="t" r="r" b="b"/>
              <a:pathLst>
                <a:path w="19309" h="21723" extrusionOk="0">
                  <a:moveTo>
                    <a:pt x="7128" y="0"/>
                  </a:moveTo>
                  <a:lnTo>
                    <a:pt x="0" y="16489"/>
                  </a:lnTo>
                  <a:lnTo>
                    <a:pt x="12045" y="21700"/>
                  </a:lnTo>
                  <a:lnTo>
                    <a:pt x="12136" y="21722"/>
                  </a:lnTo>
                  <a:lnTo>
                    <a:pt x="12203" y="21700"/>
                  </a:lnTo>
                  <a:lnTo>
                    <a:pt x="12294" y="21655"/>
                  </a:lnTo>
                  <a:lnTo>
                    <a:pt x="12339" y="21587"/>
                  </a:lnTo>
                  <a:lnTo>
                    <a:pt x="19286" y="5504"/>
                  </a:lnTo>
                  <a:lnTo>
                    <a:pt x="19309" y="5414"/>
                  </a:lnTo>
                  <a:lnTo>
                    <a:pt x="19286" y="5324"/>
                  </a:lnTo>
                  <a:lnTo>
                    <a:pt x="19241" y="5256"/>
                  </a:lnTo>
                  <a:lnTo>
                    <a:pt x="19173" y="5188"/>
                  </a:lnTo>
                  <a:lnTo>
                    <a:pt x="7128" y="0"/>
                  </a:lnTo>
                  <a:close/>
                </a:path>
              </a:pathLst>
            </a:custGeom>
            <a:solidFill>
              <a:schemeClr val="lt1"/>
            </a:solidFill>
            <a:ln>
              <a:noFill/>
            </a:ln>
            <a:effectLst>
              <a:outerShdw dist="57150" dir="51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
            <p:cNvSpPr/>
            <p:nvPr/>
          </p:nvSpPr>
          <p:spPr>
            <a:xfrm>
              <a:off x="7709325" y="2753025"/>
              <a:ext cx="737352" cy="830371"/>
            </a:xfrm>
            <a:custGeom>
              <a:avLst/>
              <a:gdLst/>
              <a:ahLst/>
              <a:cxnLst/>
              <a:rect l="l" t="t" r="r" b="b"/>
              <a:pathLst>
                <a:path w="19310" h="21746" extrusionOk="0">
                  <a:moveTo>
                    <a:pt x="7129" y="1"/>
                  </a:moveTo>
                  <a:lnTo>
                    <a:pt x="1" y="16512"/>
                  </a:lnTo>
                  <a:lnTo>
                    <a:pt x="12046" y="21723"/>
                  </a:lnTo>
                  <a:lnTo>
                    <a:pt x="12136" y="21745"/>
                  </a:lnTo>
                  <a:lnTo>
                    <a:pt x="12226" y="21723"/>
                  </a:lnTo>
                  <a:lnTo>
                    <a:pt x="12294" y="21677"/>
                  </a:lnTo>
                  <a:lnTo>
                    <a:pt x="12339" y="21587"/>
                  </a:lnTo>
                  <a:lnTo>
                    <a:pt x="19309" y="5504"/>
                  </a:lnTo>
                  <a:lnTo>
                    <a:pt x="19309" y="5437"/>
                  </a:lnTo>
                  <a:lnTo>
                    <a:pt x="19309" y="5346"/>
                  </a:lnTo>
                  <a:lnTo>
                    <a:pt x="19264" y="5279"/>
                  </a:lnTo>
                  <a:lnTo>
                    <a:pt x="19174" y="5211"/>
                  </a:lnTo>
                  <a:lnTo>
                    <a:pt x="712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1"/>
            <p:cNvSpPr/>
            <p:nvPr/>
          </p:nvSpPr>
          <p:spPr>
            <a:xfrm>
              <a:off x="7811925" y="3232300"/>
              <a:ext cx="56907" cy="59495"/>
            </a:xfrm>
            <a:custGeom>
              <a:avLst/>
              <a:gdLst/>
              <a:ahLst/>
              <a:cxnLst/>
              <a:rect l="l" t="t" r="r" b="b"/>
              <a:pathLst>
                <a:path w="1712" h="1790" extrusionOk="0">
                  <a:moveTo>
                    <a:pt x="879" y="288"/>
                  </a:moveTo>
                  <a:lnTo>
                    <a:pt x="1166" y="412"/>
                  </a:lnTo>
                  <a:cubicBezTo>
                    <a:pt x="1273" y="458"/>
                    <a:pt x="1343" y="521"/>
                    <a:pt x="1377" y="602"/>
                  </a:cubicBezTo>
                  <a:cubicBezTo>
                    <a:pt x="1412" y="682"/>
                    <a:pt x="1407" y="772"/>
                    <a:pt x="1363" y="874"/>
                  </a:cubicBezTo>
                  <a:cubicBezTo>
                    <a:pt x="1319" y="975"/>
                    <a:pt x="1256" y="1041"/>
                    <a:pt x="1174" y="1071"/>
                  </a:cubicBezTo>
                  <a:cubicBezTo>
                    <a:pt x="1142" y="1083"/>
                    <a:pt x="1108" y="1089"/>
                    <a:pt x="1072" y="1089"/>
                  </a:cubicBezTo>
                  <a:cubicBezTo>
                    <a:pt x="1016" y="1089"/>
                    <a:pt x="956" y="1075"/>
                    <a:pt x="892" y="1047"/>
                  </a:cubicBezTo>
                  <a:lnTo>
                    <a:pt x="604" y="923"/>
                  </a:lnTo>
                  <a:lnTo>
                    <a:pt x="879" y="288"/>
                  </a:lnTo>
                  <a:close/>
                  <a:moveTo>
                    <a:pt x="732" y="1"/>
                  </a:moveTo>
                  <a:lnTo>
                    <a:pt x="0" y="1691"/>
                  </a:lnTo>
                  <a:lnTo>
                    <a:pt x="229" y="1790"/>
                  </a:lnTo>
                  <a:lnTo>
                    <a:pt x="523" y="1111"/>
                  </a:lnTo>
                  <a:lnTo>
                    <a:pt x="810" y="1235"/>
                  </a:lnTo>
                  <a:cubicBezTo>
                    <a:pt x="934" y="1289"/>
                    <a:pt x="1046" y="1316"/>
                    <a:pt x="1146" y="1316"/>
                  </a:cubicBezTo>
                  <a:cubicBezTo>
                    <a:pt x="1199" y="1316"/>
                    <a:pt x="1249" y="1308"/>
                    <a:pt x="1295" y="1293"/>
                  </a:cubicBezTo>
                  <a:cubicBezTo>
                    <a:pt x="1429" y="1250"/>
                    <a:pt x="1532" y="1145"/>
                    <a:pt x="1604" y="978"/>
                  </a:cubicBezTo>
                  <a:cubicBezTo>
                    <a:pt x="1676" y="813"/>
                    <a:pt x="1682" y="666"/>
                    <a:pt x="1622" y="539"/>
                  </a:cubicBezTo>
                  <a:cubicBezTo>
                    <a:pt x="1562" y="411"/>
                    <a:pt x="1437" y="306"/>
                    <a:pt x="1248" y="224"/>
                  </a:cubicBezTo>
                  <a:lnTo>
                    <a:pt x="73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1"/>
            <p:cNvSpPr/>
            <p:nvPr/>
          </p:nvSpPr>
          <p:spPr>
            <a:xfrm>
              <a:off x="7839447" y="3253573"/>
              <a:ext cx="270640" cy="148771"/>
            </a:xfrm>
            <a:custGeom>
              <a:avLst/>
              <a:gdLst/>
              <a:ahLst/>
              <a:cxnLst/>
              <a:rect l="l" t="t" r="r" b="b"/>
              <a:pathLst>
                <a:path w="8142" h="4476" extrusionOk="0">
                  <a:moveTo>
                    <a:pt x="1409" y="282"/>
                  </a:moveTo>
                  <a:lnTo>
                    <a:pt x="1356" y="1258"/>
                  </a:lnTo>
                  <a:lnTo>
                    <a:pt x="734" y="989"/>
                  </a:lnTo>
                  <a:lnTo>
                    <a:pt x="1409" y="282"/>
                  </a:lnTo>
                  <a:close/>
                  <a:moveTo>
                    <a:pt x="1377" y="1"/>
                  </a:moveTo>
                  <a:lnTo>
                    <a:pt x="0" y="1412"/>
                  </a:lnTo>
                  <a:lnTo>
                    <a:pt x="241" y="1516"/>
                  </a:lnTo>
                  <a:lnTo>
                    <a:pt x="583" y="1149"/>
                  </a:lnTo>
                  <a:lnTo>
                    <a:pt x="1345" y="1479"/>
                  </a:lnTo>
                  <a:lnTo>
                    <a:pt x="1311" y="1979"/>
                  </a:lnTo>
                  <a:lnTo>
                    <a:pt x="1549" y="2082"/>
                  </a:lnTo>
                  <a:lnTo>
                    <a:pt x="1636" y="113"/>
                  </a:lnTo>
                  <a:lnTo>
                    <a:pt x="1377" y="1"/>
                  </a:lnTo>
                  <a:close/>
                  <a:moveTo>
                    <a:pt x="2718" y="612"/>
                  </a:moveTo>
                  <a:cubicBezTo>
                    <a:pt x="2666" y="612"/>
                    <a:pt x="2615" y="619"/>
                    <a:pt x="2568" y="633"/>
                  </a:cubicBezTo>
                  <a:cubicBezTo>
                    <a:pt x="2425" y="673"/>
                    <a:pt x="2321" y="768"/>
                    <a:pt x="2257" y="918"/>
                  </a:cubicBezTo>
                  <a:cubicBezTo>
                    <a:pt x="2201" y="1047"/>
                    <a:pt x="2195" y="1164"/>
                    <a:pt x="2240" y="1269"/>
                  </a:cubicBezTo>
                  <a:cubicBezTo>
                    <a:pt x="2285" y="1375"/>
                    <a:pt x="2386" y="1481"/>
                    <a:pt x="2541" y="1589"/>
                  </a:cubicBezTo>
                  <a:lnTo>
                    <a:pt x="2669" y="1677"/>
                  </a:lnTo>
                  <a:cubicBezTo>
                    <a:pt x="2775" y="1750"/>
                    <a:pt x="2843" y="1822"/>
                    <a:pt x="2874" y="1890"/>
                  </a:cubicBezTo>
                  <a:cubicBezTo>
                    <a:pt x="2905" y="1959"/>
                    <a:pt x="2902" y="2035"/>
                    <a:pt x="2866" y="2118"/>
                  </a:cubicBezTo>
                  <a:cubicBezTo>
                    <a:pt x="2825" y="2213"/>
                    <a:pt x="2758" y="2271"/>
                    <a:pt x="2665" y="2292"/>
                  </a:cubicBezTo>
                  <a:cubicBezTo>
                    <a:pt x="2640" y="2297"/>
                    <a:pt x="2614" y="2300"/>
                    <a:pt x="2586" y="2300"/>
                  </a:cubicBezTo>
                  <a:cubicBezTo>
                    <a:pt x="2510" y="2300"/>
                    <a:pt x="2425" y="2279"/>
                    <a:pt x="2329" y="2238"/>
                  </a:cubicBezTo>
                  <a:cubicBezTo>
                    <a:pt x="2243" y="2201"/>
                    <a:pt x="2161" y="2150"/>
                    <a:pt x="2084" y="2085"/>
                  </a:cubicBezTo>
                  <a:cubicBezTo>
                    <a:pt x="2006" y="2020"/>
                    <a:pt x="1932" y="1941"/>
                    <a:pt x="1862" y="1849"/>
                  </a:cubicBezTo>
                  <a:lnTo>
                    <a:pt x="1760" y="2084"/>
                  </a:lnTo>
                  <a:cubicBezTo>
                    <a:pt x="1841" y="2162"/>
                    <a:pt x="1923" y="2229"/>
                    <a:pt x="2005" y="2286"/>
                  </a:cubicBezTo>
                  <a:cubicBezTo>
                    <a:pt x="2088" y="2343"/>
                    <a:pt x="2169" y="2389"/>
                    <a:pt x="2249" y="2424"/>
                  </a:cubicBezTo>
                  <a:cubicBezTo>
                    <a:pt x="2400" y="2489"/>
                    <a:pt x="2534" y="2522"/>
                    <a:pt x="2652" y="2522"/>
                  </a:cubicBezTo>
                  <a:cubicBezTo>
                    <a:pt x="2700" y="2522"/>
                    <a:pt x="2745" y="2516"/>
                    <a:pt x="2787" y="2506"/>
                  </a:cubicBezTo>
                  <a:cubicBezTo>
                    <a:pt x="2933" y="2469"/>
                    <a:pt x="3042" y="2368"/>
                    <a:pt x="3112" y="2205"/>
                  </a:cubicBezTo>
                  <a:cubicBezTo>
                    <a:pt x="3172" y="2067"/>
                    <a:pt x="3179" y="1940"/>
                    <a:pt x="3133" y="1823"/>
                  </a:cubicBezTo>
                  <a:cubicBezTo>
                    <a:pt x="3087" y="1706"/>
                    <a:pt x="2986" y="1594"/>
                    <a:pt x="2830" y="1488"/>
                  </a:cubicBezTo>
                  <a:lnTo>
                    <a:pt x="2704" y="1400"/>
                  </a:lnTo>
                  <a:cubicBezTo>
                    <a:pt x="2589" y="1322"/>
                    <a:pt x="2517" y="1255"/>
                    <a:pt x="2489" y="1197"/>
                  </a:cubicBezTo>
                  <a:cubicBezTo>
                    <a:pt x="2460" y="1140"/>
                    <a:pt x="2462" y="1074"/>
                    <a:pt x="2494" y="999"/>
                  </a:cubicBezTo>
                  <a:cubicBezTo>
                    <a:pt x="2533" y="910"/>
                    <a:pt x="2596" y="856"/>
                    <a:pt x="2685" y="837"/>
                  </a:cubicBezTo>
                  <a:cubicBezTo>
                    <a:pt x="2708" y="832"/>
                    <a:pt x="2732" y="829"/>
                    <a:pt x="2758" y="829"/>
                  </a:cubicBezTo>
                  <a:cubicBezTo>
                    <a:pt x="2830" y="829"/>
                    <a:pt x="2912" y="849"/>
                    <a:pt x="3004" y="889"/>
                  </a:cubicBezTo>
                  <a:cubicBezTo>
                    <a:pt x="3076" y="920"/>
                    <a:pt x="3146" y="962"/>
                    <a:pt x="3214" y="1016"/>
                  </a:cubicBezTo>
                  <a:cubicBezTo>
                    <a:pt x="3282" y="1070"/>
                    <a:pt x="3351" y="1136"/>
                    <a:pt x="3420" y="1215"/>
                  </a:cubicBezTo>
                  <a:lnTo>
                    <a:pt x="3516" y="992"/>
                  </a:lnTo>
                  <a:cubicBezTo>
                    <a:pt x="3443" y="926"/>
                    <a:pt x="3368" y="868"/>
                    <a:pt x="3292" y="818"/>
                  </a:cubicBezTo>
                  <a:cubicBezTo>
                    <a:pt x="3216" y="768"/>
                    <a:pt x="3138" y="726"/>
                    <a:pt x="3059" y="692"/>
                  </a:cubicBezTo>
                  <a:cubicBezTo>
                    <a:pt x="2936" y="639"/>
                    <a:pt x="2822" y="612"/>
                    <a:pt x="2718" y="612"/>
                  </a:cubicBezTo>
                  <a:close/>
                  <a:moveTo>
                    <a:pt x="5617" y="2058"/>
                  </a:moveTo>
                  <a:lnTo>
                    <a:pt x="5904" y="2183"/>
                  </a:lnTo>
                  <a:cubicBezTo>
                    <a:pt x="6011" y="2229"/>
                    <a:pt x="6081" y="2292"/>
                    <a:pt x="6115" y="2372"/>
                  </a:cubicBezTo>
                  <a:cubicBezTo>
                    <a:pt x="6149" y="2452"/>
                    <a:pt x="6145" y="2543"/>
                    <a:pt x="6101" y="2644"/>
                  </a:cubicBezTo>
                  <a:cubicBezTo>
                    <a:pt x="6057" y="2746"/>
                    <a:pt x="5994" y="2812"/>
                    <a:pt x="5912" y="2842"/>
                  </a:cubicBezTo>
                  <a:cubicBezTo>
                    <a:pt x="5880" y="2854"/>
                    <a:pt x="5845" y="2860"/>
                    <a:pt x="5809" y="2860"/>
                  </a:cubicBezTo>
                  <a:cubicBezTo>
                    <a:pt x="5754" y="2860"/>
                    <a:pt x="5694" y="2846"/>
                    <a:pt x="5629" y="2818"/>
                  </a:cubicBezTo>
                  <a:lnTo>
                    <a:pt x="5342" y="2693"/>
                  </a:lnTo>
                  <a:lnTo>
                    <a:pt x="5617" y="2058"/>
                  </a:lnTo>
                  <a:close/>
                  <a:moveTo>
                    <a:pt x="4190" y="1249"/>
                  </a:moveTo>
                  <a:cubicBezTo>
                    <a:pt x="4137" y="1249"/>
                    <a:pt x="4087" y="1256"/>
                    <a:pt x="4039" y="1269"/>
                  </a:cubicBezTo>
                  <a:cubicBezTo>
                    <a:pt x="3896" y="1310"/>
                    <a:pt x="3793" y="1405"/>
                    <a:pt x="3728" y="1554"/>
                  </a:cubicBezTo>
                  <a:cubicBezTo>
                    <a:pt x="3672" y="1683"/>
                    <a:pt x="3667" y="1800"/>
                    <a:pt x="3711" y="1906"/>
                  </a:cubicBezTo>
                  <a:cubicBezTo>
                    <a:pt x="3756" y="2011"/>
                    <a:pt x="3857" y="2118"/>
                    <a:pt x="4013" y="2226"/>
                  </a:cubicBezTo>
                  <a:lnTo>
                    <a:pt x="4140" y="2313"/>
                  </a:lnTo>
                  <a:cubicBezTo>
                    <a:pt x="4246" y="2387"/>
                    <a:pt x="4315" y="2458"/>
                    <a:pt x="4345" y="2527"/>
                  </a:cubicBezTo>
                  <a:cubicBezTo>
                    <a:pt x="4376" y="2596"/>
                    <a:pt x="4373" y="2672"/>
                    <a:pt x="4337" y="2755"/>
                  </a:cubicBezTo>
                  <a:cubicBezTo>
                    <a:pt x="4296" y="2850"/>
                    <a:pt x="4229" y="2908"/>
                    <a:pt x="4136" y="2928"/>
                  </a:cubicBezTo>
                  <a:cubicBezTo>
                    <a:pt x="4111" y="2934"/>
                    <a:pt x="4085" y="2937"/>
                    <a:pt x="4057" y="2937"/>
                  </a:cubicBezTo>
                  <a:cubicBezTo>
                    <a:pt x="3982" y="2937"/>
                    <a:pt x="3896" y="2916"/>
                    <a:pt x="3800" y="2874"/>
                  </a:cubicBezTo>
                  <a:cubicBezTo>
                    <a:pt x="3714" y="2837"/>
                    <a:pt x="3633" y="2786"/>
                    <a:pt x="3555" y="2721"/>
                  </a:cubicBezTo>
                  <a:cubicBezTo>
                    <a:pt x="3477" y="2656"/>
                    <a:pt x="3403" y="2578"/>
                    <a:pt x="3333" y="2485"/>
                  </a:cubicBezTo>
                  <a:lnTo>
                    <a:pt x="3231" y="2721"/>
                  </a:lnTo>
                  <a:cubicBezTo>
                    <a:pt x="3312" y="2798"/>
                    <a:pt x="3394" y="2865"/>
                    <a:pt x="3477" y="2923"/>
                  </a:cubicBezTo>
                  <a:cubicBezTo>
                    <a:pt x="3559" y="2980"/>
                    <a:pt x="3640" y="3026"/>
                    <a:pt x="3720" y="3060"/>
                  </a:cubicBezTo>
                  <a:cubicBezTo>
                    <a:pt x="3871" y="3126"/>
                    <a:pt x="4006" y="3158"/>
                    <a:pt x="4123" y="3158"/>
                  </a:cubicBezTo>
                  <a:cubicBezTo>
                    <a:pt x="4171" y="3158"/>
                    <a:pt x="4216" y="3153"/>
                    <a:pt x="4258" y="3142"/>
                  </a:cubicBezTo>
                  <a:cubicBezTo>
                    <a:pt x="4404" y="3105"/>
                    <a:pt x="4513" y="3005"/>
                    <a:pt x="4584" y="2841"/>
                  </a:cubicBezTo>
                  <a:cubicBezTo>
                    <a:pt x="4643" y="2704"/>
                    <a:pt x="4650" y="2577"/>
                    <a:pt x="4604" y="2460"/>
                  </a:cubicBezTo>
                  <a:cubicBezTo>
                    <a:pt x="4559" y="2343"/>
                    <a:pt x="4457" y="2231"/>
                    <a:pt x="4301" y="2125"/>
                  </a:cubicBezTo>
                  <a:lnTo>
                    <a:pt x="4175" y="2037"/>
                  </a:lnTo>
                  <a:cubicBezTo>
                    <a:pt x="4060" y="1959"/>
                    <a:pt x="3988" y="1891"/>
                    <a:pt x="3960" y="1834"/>
                  </a:cubicBezTo>
                  <a:cubicBezTo>
                    <a:pt x="3931" y="1776"/>
                    <a:pt x="3933" y="1710"/>
                    <a:pt x="3966" y="1636"/>
                  </a:cubicBezTo>
                  <a:cubicBezTo>
                    <a:pt x="4004" y="1546"/>
                    <a:pt x="4068" y="1492"/>
                    <a:pt x="4156" y="1473"/>
                  </a:cubicBezTo>
                  <a:cubicBezTo>
                    <a:pt x="4179" y="1468"/>
                    <a:pt x="4204" y="1466"/>
                    <a:pt x="4229" y="1466"/>
                  </a:cubicBezTo>
                  <a:cubicBezTo>
                    <a:pt x="4301" y="1466"/>
                    <a:pt x="4384" y="1486"/>
                    <a:pt x="4476" y="1526"/>
                  </a:cubicBezTo>
                  <a:cubicBezTo>
                    <a:pt x="4547" y="1557"/>
                    <a:pt x="4617" y="1599"/>
                    <a:pt x="4685" y="1653"/>
                  </a:cubicBezTo>
                  <a:cubicBezTo>
                    <a:pt x="4753" y="1706"/>
                    <a:pt x="4822" y="1773"/>
                    <a:pt x="4891" y="1852"/>
                  </a:cubicBezTo>
                  <a:lnTo>
                    <a:pt x="4987" y="1629"/>
                  </a:lnTo>
                  <a:cubicBezTo>
                    <a:pt x="4914" y="1563"/>
                    <a:pt x="4839" y="1505"/>
                    <a:pt x="4763" y="1455"/>
                  </a:cubicBezTo>
                  <a:cubicBezTo>
                    <a:pt x="4687" y="1405"/>
                    <a:pt x="4609" y="1363"/>
                    <a:pt x="4530" y="1329"/>
                  </a:cubicBezTo>
                  <a:cubicBezTo>
                    <a:pt x="4407" y="1275"/>
                    <a:pt x="4294" y="1249"/>
                    <a:pt x="4190" y="1249"/>
                  </a:cubicBezTo>
                  <a:close/>
                  <a:moveTo>
                    <a:pt x="5469" y="1771"/>
                  </a:moveTo>
                  <a:lnTo>
                    <a:pt x="4738" y="3462"/>
                  </a:lnTo>
                  <a:lnTo>
                    <a:pt x="4967" y="3561"/>
                  </a:lnTo>
                  <a:lnTo>
                    <a:pt x="5260" y="2881"/>
                  </a:lnTo>
                  <a:lnTo>
                    <a:pt x="5548" y="3006"/>
                  </a:lnTo>
                  <a:cubicBezTo>
                    <a:pt x="5672" y="3059"/>
                    <a:pt x="5784" y="3086"/>
                    <a:pt x="5884" y="3086"/>
                  </a:cubicBezTo>
                  <a:cubicBezTo>
                    <a:pt x="5937" y="3086"/>
                    <a:pt x="5987" y="3079"/>
                    <a:pt x="6033" y="3064"/>
                  </a:cubicBezTo>
                  <a:cubicBezTo>
                    <a:pt x="6167" y="3020"/>
                    <a:pt x="6270" y="2915"/>
                    <a:pt x="6342" y="2749"/>
                  </a:cubicBezTo>
                  <a:cubicBezTo>
                    <a:pt x="6414" y="2583"/>
                    <a:pt x="6419" y="2437"/>
                    <a:pt x="6359" y="2309"/>
                  </a:cubicBezTo>
                  <a:cubicBezTo>
                    <a:pt x="6300" y="2182"/>
                    <a:pt x="6175" y="2077"/>
                    <a:pt x="5985" y="1995"/>
                  </a:cubicBezTo>
                  <a:lnTo>
                    <a:pt x="5469" y="1771"/>
                  </a:lnTo>
                  <a:close/>
                  <a:moveTo>
                    <a:pt x="7257" y="2778"/>
                  </a:moveTo>
                  <a:cubicBezTo>
                    <a:pt x="7332" y="2778"/>
                    <a:pt x="7408" y="2795"/>
                    <a:pt x="7486" y="2828"/>
                  </a:cubicBezTo>
                  <a:cubicBezTo>
                    <a:pt x="7652" y="2900"/>
                    <a:pt x="7757" y="3019"/>
                    <a:pt x="7800" y="3185"/>
                  </a:cubicBezTo>
                  <a:cubicBezTo>
                    <a:pt x="7843" y="3350"/>
                    <a:pt x="7819" y="3540"/>
                    <a:pt x="7727" y="3754"/>
                  </a:cubicBezTo>
                  <a:cubicBezTo>
                    <a:pt x="7634" y="3966"/>
                    <a:pt x="7513" y="4114"/>
                    <a:pt x="7363" y="4196"/>
                  </a:cubicBezTo>
                  <a:cubicBezTo>
                    <a:pt x="7282" y="4239"/>
                    <a:pt x="7200" y="4261"/>
                    <a:pt x="7116" y="4261"/>
                  </a:cubicBezTo>
                  <a:cubicBezTo>
                    <a:pt x="7041" y="4261"/>
                    <a:pt x="6965" y="4244"/>
                    <a:pt x="6888" y="4211"/>
                  </a:cubicBezTo>
                  <a:cubicBezTo>
                    <a:pt x="6722" y="4139"/>
                    <a:pt x="6617" y="4020"/>
                    <a:pt x="6572" y="3854"/>
                  </a:cubicBezTo>
                  <a:cubicBezTo>
                    <a:pt x="6528" y="3688"/>
                    <a:pt x="6552" y="3498"/>
                    <a:pt x="6644" y="3285"/>
                  </a:cubicBezTo>
                  <a:cubicBezTo>
                    <a:pt x="6737" y="3072"/>
                    <a:pt x="6859" y="2924"/>
                    <a:pt x="7010" y="2843"/>
                  </a:cubicBezTo>
                  <a:cubicBezTo>
                    <a:pt x="7090" y="2799"/>
                    <a:pt x="7173" y="2778"/>
                    <a:pt x="7257" y="2778"/>
                  </a:cubicBezTo>
                  <a:close/>
                  <a:moveTo>
                    <a:pt x="7210" y="2563"/>
                  </a:moveTo>
                  <a:cubicBezTo>
                    <a:pt x="7101" y="2563"/>
                    <a:pt x="6996" y="2587"/>
                    <a:pt x="6893" y="2634"/>
                  </a:cubicBezTo>
                  <a:cubicBezTo>
                    <a:pt x="6682" y="2732"/>
                    <a:pt x="6519" y="2914"/>
                    <a:pt x="6403" y="3181"/>
                  </a:cubicBezTo>
                  <a:cubicBezTo>
                    <a:pt x="6288" y="3448"/>
                    <a:pt x="6267" y="3692"/>
                    <a:pt x="6340" y="3912"/>
                  </a:cubicBezTo>
                  <a:cubicBezTo>
                    <a:pt x="6414" y="4132"/>
                    <a:pt x="6570" y="4293"/>
                    <a:pt x="6807" y="4396"/>
                  </a:cubicBezTo>
                  <a:cubicBezTo>
                    <a:pt x="6929" y="4449"/>
                    <a:pt x="7047" y="4475"/>
                    <a:pt x="7162" y="4475"/>
                  </a:cubicBezTo>
                  <a:cubicBezTo>
                    <a:pt x="7270" y="4475"/>
                    <a:pt x="7376" y="4451"/>
                    <a:pt x="7479" y="4404"/>
                  </a:cubicBezTo>
                  <a:cubicBezTo>
                    <a:pt x="7689" y="4306"/>
                    <a:pt x="7852" y="4124"/>
                    <a:pt x="7968" y="3858"/>
                  </a:cubicBezTo>
                  <a:cubicBezTo>
                    <a:pt x="8083" y="3591"/>
                    <a:pt x="8105" y="3347"/>
                    <a:pt x="8031" y="3127"/>
                  </a:cubicBezTo>
                  <a:cubicBezTo>
                    <a:pt x="7958" y="2907"/>
                    <a:pt x="7803" y="2745"/>
                    <a:pt x="7566" y="2643"/>
                  </a:cubicBezTo>
                  <a:cubicBezTo>
                    <a:pt x="7444" y="2590"/>
                    <a:pt x="7325" y="2563"/>
                    <a:pt x="7210" y="256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1"/>
            <p:cNvSpPr/>
            <p:nvPr/>
          </p:nvSpPr>
          <p:spPr>
            <a:xfrm>
              <a:off x="8104277" y="3359695"/>
              <a:ext cx="57140" cy="75150"/>
            </a:xfrm>
            <a:custGeom>
              <a:avLst/>
              <a:gdLst/>
              <a:ahLst/>
              <a:cxnLst/>
              <a:rect l="l" t="t" r="r" b="b"/>
              <a:pathLst>
                <a:path w="1719" h="2261" extrusionOk="0">
                  <a:moveTo>
                    <a:pt x="879" y="287"/>
                  </a:moveTo>
                  <a:lnTo>
                    <a:pt x="1167" y="412"/>
                  </a:lnTo>
                  <a:cubicBezTo>
                    <a:pt x="1277" y="460"/>
                    <a:pt x="1349" y="521"/>
                    <a:pt x="1384" y="595"/>
                  </a:cubicBezTo>
                  <a:cubicBezTo>
                    <a:pt x="1418" y="670"/>
                    <a:pt x="1414" y="756"/>
                    <a:pt x="1371" y="855"/>
                  </a:cubicBezTo>
                  <a:cubicBezTo>
                    <a:pt x="1329" y="954"/>
                    <a:pt x="1268" y="1017"/>
                    <a:pt x="1190" y="1043"/>
                  </a:cubicBezTo>
                  <a:cubicBezTo>
                    <a:pt x="1162" y="1053"/>
                    <a:pt x="1132" y="1058"/>
                    <a:pt x="1100" y="1058"/>
                  </a:cubicBezTo>
                  <a:cubicBezTo>
                    <a:pt x="1042" y="1058"/>
                    <a:pt x="978" y="1042"/>
                    <a:pt x="907" y="1012"/>
                  </a:cubicBezTo>
                  <a:lnTo>
                    <a:pt x="620" y="887"/>
                  </a:lnTo>
                  <a:lnTo>
                    <a:pt x="879" y="287"/>
                  </a:lnTo>
                  <a:close/>
                  <a:moveTo>
                    <a:pt x="732" y="0"/>
                  </a:moveTo>
                  <a:lnTo>
                    <a:pt x="1" y="1691"/>
                  </a:lnTo>
                  <a:lnTo>
                    <a:pt x="229" y="1790"/>
                  </a:lnTo>
                  <a:lnTo>
                    <a:pt x="538" y="1075"/>
                  </a:lnTo>
                  <a:lnTo>
                    <a:pt x="787" y="1183"/>
                  </a:lnTo>
                  <a:cubicBezTo>
                    <a:pt x="878" y="1222"/>
                    <a:pt x="941" y="1272"/>
                    <a:pt x="978" y="1331"/>
                  </a:cubicBezTo>
                  <a:cubicBezTo>
                    <a:pt x="1014" y="1391"/>
                    <a:pt x="1036" y="1490"/>
                    <a:pt x="1043" y="1627"/>
                  </a:cubicBezTo>
                  <a:lnTo>
                    <a:pt x="1071" y="2154"/>
                  </a:lnTo>
                  <a:lnTo>
                    <a:pt x="1317" y="2260"/>
                  </a:lnTo>
                  <a:lnTo>
                    <a:pt x="1285" y="1698"/>
                  </a:lnTo>
                  <a:cubicBezTo>
                    <a:pt x="1279" y="1583"/>
                    <a:pt x="1265" y="1488"/>
                    <a:pt x="1242" y="1413"/>
                  </a:cubicBezTo>
                  <a:cubicBezTo>
                    <a:pt x="1219" y="1339"/>
                    <a:pt x="1187" y="1283"/>
                    <a:pt x="1145" y="1245"/>
                  </a:cubicBezTo>
                  <a:lnTo>
                    <a:pt x="1145" y="1245"/>
                  </a:lnTo>
                  <a:cubicBezTo>
                    <a:pt x="1168" y="1248"/>
                    <a:pt x="1191" y="1250"/>
                    <a:pt x="1213" y="1250"/>
                  </a:cubicBezTo>
                  <a:cubicBezTo>
                    <a:pt x="1291" y="1250"/>
                    <a:pt x="1361" y="1230"/>
                    <a:pt x="1424" y="1192"/>
                  </a:cubicBezTo>
                  <a:cubicBezTo>
                    <a:pt x="1504" y="1144"/>
                    <a:pt x="1567" y="1066"/>
                    <a:pt x="1613" y="960"/>
                  </a:cubicBezTo>
                  <a:cubicBezTo>
                    <a:pt x="1683" y="797"/>
                    <a:pt x="1688" y="654"/>
                    <a:pt x="1628" y="532"/>
                  </a:cubicBezTo>
                  <a:cubicBezTo>
                    <a:pt x="1568" y="410"/>
                    <a:pt x="1441" y="307"/>
                    <a:pt x="1248" y="224"/>
                  </a:cubicBezTo>
                  <a:lnTo>
                    <a:pt x="7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1"/>
            <p:cNvSpPr/>
            <p:nvPr/>
          </p:nvSpPr>
          <p:spPr>
            <a:xfrm>
              <a:off x="8161406" y="3378697"/>
              <a:ext cx="51921" cy="68137"/>
            </a:xfrm>
            <a:custGeom>
              <a:avLst/>
              <a:gdLst/>
              <a:ahLst/>
              <a:cxnLst/>
              <a:rect l="l" t="t" r="r" b="b"/>
              <a:pathLst>
                <a:path w="1562" h="2050" extrusionOk="0">
                  <a:moveTo>
                    <a:pt x="132" y="0"/>
                  </a:moveTo>
                  <a:lnTo>
                    <a:pt x="48" y="192"/>
                  </a:lnTo>
                  <a:lnTo>
                    <a:pt x="648" y="452"/>
                  </a:lnTo>
                  <a:lnTo>
                    <a:pt x="0" y="1950"/>
                  </a:lnTo>
                  <a:lnTo>
                    <a:pt x="230" y="2049"/>
                  </a:lnTo>
                  <a:lnTo>
                    <a:pt x="878" y="552"/>
                  </a:lnTo>
                  <a:lnTo>
                    <a:pt x="1478" y="811"/>
                  </a:lnTo>
                  <a:lnTo>
                    <a:pt x="1562" y="619"/>
                  </a:lnTo>
                  <a:lnTo>
                    <a:pt x="1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
            <p:cNvSpPr/>
            <p:nvPr/>
          </p:nvSpPr>
          <p:spPr>
            <a:xfrm>
              <a:off x="8017713" y="3082073"/>
              <a:ext cx="84427" cy="93897"/>
            </a:xfrm>
            <a:custGeom>
              <a:avLst/>
              <a:gdLst/>
              <a:ahLst/>
              <a:cxnLst/>
              <a:rect l="l" t="t" r="r" b="b"/>
              <a:pathLst>
                <a:path w="2211" h="2459" extrusionOk="0">
                  <a:moveTo>
                    <a:pt x="541" y="0"/>
                  </a:moveTo>
                  <a:lnTo>
                    <a:pt x="361" y="429"/>
                  </a:lnTo>
                  <a:lnTo>
                    <a:pt x="226" y="835"/>
                  </a:lnTo>
                  <a:lnTo>
                    <a:pt x="113" y="1263"/>
                  </a:lnTo>
                  <a:lnTo>
                    <a:pt x="0" y="1692"/>
                  </a:lnTo>
                  <a:lnTo>
                    <a:pt x="722" y="2098"/>
                  </a:lnTo>
                  <a:lnTo>
                    <a:pt x="1466" y="2459"/>
                  </a:lnTo>
                  <a:lnTo>
                    <a:pt x="2211" y="722"/>
                  </a:lnTo>
                  <a:lnTo>
                    <a:pt x="54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1"/>
            <p:cNvSpPr/>
            <p:nvPr/>
          </p:nvSpPr>
          <p:spPr>
            <a:xfrm>
              <a:off x="8009083" y="3163906"/>
              <a:ext cx="57736" cy="57736"/>
            </a:xfrm>
            <a:custGeom>
              <a:avLst/>
              <a:gdLst/>
              <a:ahLst/>
              <a:cxnLst/>
              <a:rect l="l" t="t" r="r" b="b"/>
              <a:pathLst>
                <a:path w="1512" h="1512" extrusionOk="0">
                  <a:moveTo>
                    <a:pt x="136" y="0"/>
                  </a:moveTo>
                  <a:lnTo>
                    <a:pt x="91" y="271"/>
                  </a:lnTo>
                  <a:lnTo>
                    <a:pt x="23" y="519"/>
                  </a:lnTo>
                  <a:lnTo>
                    <a:pt x="1" y="519"/>
                  </a:lnTo>
                  <a:lnTo>
                    <a:pt x="249" y="812"/>
                  </a:lnTo>
                  <a:lnTo>
                    <a:pt x="519" y="1083"/>
                  </a:lnTo>
                  <a:lnTo>
                    <a:pt x="835" y="1308"/>
                  </a:lnTo>
                  <a:lnTo>
                    <a:pt x="1173" y="1511"/>
                  </a:lnTo>
                  <a:lnTo>
                    <a:pt x="1512" y="722"/>
                  </a:lnTo>
                  <a:lnTo>
                    <a:pt x="813" y="384"/>
                  </a:lnTo>
                  <a:lnTo>
                    <a:pt x="13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1"/>
            <p:cNvSpPr/>
            <p:nvPr/>
          </p:nvSpPr>
          <p:spPr>
            <a:xfrm>
              <a:off x="8088318" y="3116517"/>
              <a:ext cx="88780" cy="86184"/>
            </a:xfrm>
            <a:custGeom>
              <a:avLst/>
              <a:gdLst/>
              <a:ahLst/>
              <a:cxnLst/>
              <a:rect l="l" t="t" r="r" b="b"/>
              <a:pathLst>
                <a:path w="2325" h="2257" extrusionOk="0">
                  <a:moveTo>
                    <a:pt x="768" y="0"/>
                  </a:moveTo>
                  <a:lnTo>
                    <a:pt x="1" y="1737"/>
                  </a:lnTo>
                  <a:lnTo>
                    <a:pt x="745" y="2008"/>
                  </a:lnTo>
                  <a:lnTo>
                    <a:pt x="1489" y="2256"/>
                  </a:lnTo>
                  <a:lnTo>
                    <a:pt x="1941" y="1489"/>
                  </a:lnTo>
                  <a:lnTo>
                    <a:pt x="2144" y="1083"/>
                  </a:lnTo>
                  <a:lnTo>
                    <a:pt x="2324" y="677"/>
                  </a:lnTo>
                  <a:lnTo>
                    <a:pt x="7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1"/>
            <p:cNvSpPr/>
            <p:nvPr/>
          </p:nvSpPr>
          <p:spPr>
            <a:xfrm>
              <a:off x="8198561" y="3082073"/>
              <a:ext cx="44829" cy="67206"/>
            </a:xfrm>
            <a:custGeom>
              <a:avLst/>
              <a:gdLst/>
              <a:ahLst/>
              <a:cxnLst/>
              <a:rect l="l" t="t" r="r" b="b"/>
              <a:pathLst>
                <a:path w="1174" h="1760" extrusionOk="0">
                  <a:moveTo>
                    <a:pt x="520" y="0"/>
                  </a:moveTo>
                  <a:lnTo>
                    <a:pt x="272" y="677"/>
                  </a:lnTo>
                  <a:lnTo>
                    <a:pt x="1" y="1354"/>
                  </a:lnTo>
                  <a:lnTo>
                    <a:pt x="971" y="1760"/>
                  </a:lnTo>
                  <a:lnTo>
                    <a:pt x="1061" y="1444"/>
                  </a:lnTo>
                  <a:lnTo>
                    <a:pt x="1129" y="1105"/>
                  </a:lnTo>
                  <a:lnTo>
                    <a:pt x="1174" y="767"/>
                  </a:lnTo>
                  <a:lnTo>
                    <a:pt x="1174" y="451"/>
                  </a:lnTo>
                  <a:lnTo>
                    <a:pt x="836" y="226"/>
                  </a:lnTo>
                  <a:lnTo>
                    <a:pt x="52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
            <p:cNvSpPr/>
            <p:nvPr/>
          </p:nvSpPr>
          <p:spPr>
            <a:xfrm>
              <a:off x="8082285" y="2975267"/>
              <a:ext cx="74995" cy="45669"/>
            </a:xfrm>
            <a:custGeom>
              <a:avLst/>
              <a:gdLst/>
              <a:ahLst/>
              <a:cxnLst/>
              <a:rect l="l" t="t" r="r" b="b"/>
              <a:pathLst>
                <a:path w="1964" h="1196" extrusionOk="0">
                  <a:moveTo>
                    <a:pt x="813" y="0"/>
                  </a:moveTo>
                  <a:lnTo>
                    <a:pt x="452" y="23"/>
                  </a:lnTo>
                  <a:lnTo>
                    <a:pt x="204" y="339"/>
                  </a:lnTo>
                  <a:lnTo>
                    <a:pt x="1" y="677"/>
                  </a:lnTo>
                  <a:lnTo>
                    <a:pt x="384" y="790"/>
                  </a:lnTo>
                  <a:lnTo>
                    <a:pt x="768" y="902"/>
                  </a:lnTo>
                  <a:lnTo>
                    <a:pt x="1535" y="1196"/>
                  </a:lnTo>
                  <a:lnTo>
                    <a:pt x="1963" y="203"/>
                  </a:lnTo>
                  <a:lnTo>
                    <a:pt x="1580" y="90"/>
                  </a:lnTo>
                  <a:lnTo>
                    <a:pt x="1196" y="23"/>
                  </a:lnTo>
                  <a:lnTo>
                    <a:pt x="8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1"/>
            <p:cNvSpPr/>
            <p:nvPr/>
          </p:nvSpPr>
          <p:spPr>
            <a:xfrm>
              <a:off x="8123640" y="3042436"/>
              <a:ext cx="80150" cy="84465"/>
            </a:xfrm>
            <a:custGeom>
              <a:avLst/>
              <a:gdLst/>
              <a:ahLst/>
              <a:cxnLst/>
              <a:rect l="l" t="t" r="r" b="b"/>
              <a:pathLst>
                <a:path w="2099" h="2212" extrusionOk="0">
                  <a:moveTo>
                    <a:pt x="677" y="1"/>
                  </a:moveTo>
                  <a:lnTo>
                    <a:pt x="1" y="1534"/>
                  </a:lnTo>
                  <a:lnTo>
                    <a:pt x="1580" y="2211"/>
                  </a:lnTo>
                  <a:lnTo>
                    <a:pt x="1850" y="1512"/>
                  </a:lnTo>
                  <a:lnTo>
                    <a:pt x="2098" y="768"/>
                  </a:lnTo>
                  <a:lnTo>
                    <a:pt x="1760" y="564"/>
                  </a:lnTo>
                  <a:lnTo>
                    <a:pt x="1399" y="361"/>
                  </a:lnTo>
                  <a:lnTo>
                    <a:pt x="1038" y="181"/>
                  </a:lnTo>
                  <a:lnTo>
                    <a:pt x="67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1"/>
            <p:cNvSpPr/>
            <p:nvPr/>
          </p:nvSpPr>
          <p:spPr>
            <a:xfrm>
              <a:off x="8044405" y="3015744"/>
              <a:ext cx="89620" cy="79272"/>
            </a:xfrm>
            <a:custGeom>
              <a:avLst/>
              <a:gdLst/>
              <a:ahLst/>
              <a:cxnLst/>
              <a:rect l="l" t="t" r="r" b="b"/>
              <a:pathLst>
                <a:path w="2347" h="2076" extrusionOk="0">
                  <a:moveTo>
                    <a:pt x="722" y="0"/>
                  </a:moveTo>
                  <a:lnTo>
                    <a:pt x="339" y="654"/>
                  </a:lnTo>
                  <a:lnTo>
                    <a:pt x="0" y="1331"/>
                  </a:lnTo>
                  <a:lnTo>
                    <a:pt x="1692" y="2076"/>
                  </a:lnTo>
                  <a:lnTo>
                    <a:pt x="2346" y="519"/>
                  </a:lnTo>
                  <a:lnTo>
                    <a:pt x="1940" y="384"/>
                  </a:lnTo>
                  <a:lnTo>
                    <a:pt x="1557" y="226"/>
                  </a:lnTo>
                  <a:lnTo>
                    <a:pt x="1128" y="113"/>
                  </a:lnTo>
                  <a:lnTo>
                    <a:pt x="72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
            <p:cNvSpPr/>
            <p:nvPr/>
          </p:nvSpPr>
          <p:spPr>
            <a:xfrm>
              <a:off x="8069378" y="3197471"/>
              <a:ext cx="67206" cy="37956"/>
            </a:xfrm>
            <a:custGeom>
              <a:avLst/>
              <a:gdLst/>
              <a:ahLst/>
              <a:cxnLst/>
              <a:rect l="l" t="t" r="r" b="b"/>
              <a:pathLst>
                <a:path w="1760" h="994" extrusionOk="0">
                  <a:moveTo>
                    <a:pt x="339" y="1"/>
                  </a:moveTo>
                  <a:lnTo>
                    <a:pt x="0" y="813"/>
                  </a:lnTo>
                  <a:lnTo>
                    <a:pt x="361" y="903"/>
                  </a:lnTo>
                  <a:lnTo>
                    <a:pt x="745" y="971"/>
                  </a:lnTo>
                  <a:lnTo>
                    <a:pt x="1128" y="993"/>
                  </a:lnTo>
                  <a:lnTo>
                    <a:pt x="1489" y="993"/>
                  </a:lnTo>
                  <a:lnTo>
                    <a:pt x="1489" y="971"/>
                  </a:lnTo>
                  <a:lnTo>
                    <a:pt x="1760" y="520"/>
                  </a:lnTo>
                  <a:lnTo>
                    <a:pt x="1038" y="294"/>
                  </a:lnTo>
                  <a:lnTo>
                    <a:pt x="33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1"/>
            <p:cNvSpPr/>
            <p:nvPr/>
          </p:nvSpPr>
          <p:spPr>
            <a:xfrm>
              <a:off x="8147773" y="3221605"/>
              <a:ext cx="17260" cy="9508"/>
            </a:xfrm>
            <a:custGeom>
              <a:avLst/>
              <a:gdLst/>
              <a:ahLst/>
              <a:cxnLst/>
              <a:rect l="l" t="t" r="r" b="b"/>
              <a:pathLst>
                <a:path w="452" h="249" extrusionOk="0">
                  <a:moveTo>
                    <a:pt x="135" y="0"/>
                  </a:moveTo>
                  <a:lnTo>
                    <a:pt x="0" y="248"/>
                  </a:lnTo>
                  <a:lnTo>
                    <a:pt x="226" y="181"/>
                  </a:lnTo>
                  <a:lnTo>
                    <a:pt x="451" y="91"/>
                  </a:ln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1"/>
            <p:cNvSpPr/>
            <p:nvPr/>
          </p:nvSpPr>
          <p:spPr>
            <a:xfrm>
              <a:off x="7990143" y="3149242"/>
              <a:ext cx="9508" cy="15541"/>
            </a:xfrm>
            <a:custGeom>
              <a:avLst/>
              <a:gdLst/>
              <a:ahLst/>
              <a:cxnLst/>
              <a:rect l="l" t="t" r="r" b="b"/>
              <a:pathLst>
                <a:path w="249" h="407" extrusionOk="0">
                  <a:moveTo>
                    <a:pt x="0" y="1"/>
                  </a:moveTo>
                  <a:lnTo>
                    <a:pt x="91" y="204"/>
                  </a:lnTo>
                  <a:lnTo>
                    <a:pt x="181" y="407"/>
                  </a:lnTo>
                  <a:lnTo>
                    <a:pt x="248" y="158"/>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1"/>
            <p:cNvSpPr/>
            <p:nvPr/>
          </p:nvSpPr>
          <p:spPr>
            <a:xfrm>
              <a:off x="7982391" y="3061376"/>
              <a:ext cx="40514" cy="76714"/>
            </a:xfrm>
            <a:custGeom>
              <a:avLst/>
              <a:gdLst/>
              <a:ahLst/>
              <a:cxnLst/>
              <a:rect l="l" t="t" r="r" b="b"/>
              <a:pathLst>
                <a:path w="1061" h="2009" extrusionOk="0">
                  <a:moveTo>
                    <a:pt x="203" y="1"/>
                  </a:moveTo>
                  <a:lnTo>
                    <a:pt x="91" y="429"/>
                  </a:lnTo>
                  <a:lnTo>
                    <a:pt x="23" y="858"/>
                  </a:lnTo>
                  <a:lnTo>
                    <a:pt x="0" y="1264"/>
                  </a:lnTo>
                  <a:lnTo>
                    <a:pt x="45" y="1693"/>
                  </a:lnTo>
                  <a:lnTo>
                    <a:pt x="542" y="2008"/>
                  </a:lnTo>
                  <a:lnTo>
                    <a:pt x="654" y="1580"/>
                  </a:lnTo>
                  <a:lnTo>
                    <a:pt x="767" y="1174"/>
                  </a:lnTo>
                  <a:lnTo>
                    <a:pt x="903" y="768"/>
                  </a:lnTo>
                  <a:lnTo>
                    <a:pt x="1060" y="362"/>
                  </a:lnTo>
                  <a:lnTo>
                    <a:pt x="20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1"/>
            <p:cNvSpPr/>
            <p:nvPr/>
          </p:nvSpPr>
          <p:spPr>
            <a:xfrm>
              <a:off x="8162399" y="3148402"/>
              <a:ext cx="66366" cy="65487"/>
            </a:xfrm>
            <a:custGeom>
              <a:avLst/>
              <a:gdLst/>
              <a:ahLst/>
              <a:cxnLst/>
              <a:rect l="l" t="t" r="r" b="b"/>
              <a:pathLst>
                <a:path w="1738" h="1715" extrusionOk="0">
                  <a:moveTo>
                    <a:pt x="790" y="0"/>
                  </a:moveTo>
                  <a:lnTo>
                    <a:pt x="407" y="790"/>
                  </a:lnTo>
                  <a:lnTo>
                    <a:pt x="1" y="1534"/>
                  </a:lnTo>
                  <a:lnTo>
                    <a:pt x="632" y="1714"/>
                  </a:lnTo>
                  <a:lnTo>
                    <a:pt x="790" y="1579"/>
                  </a:lnTo>
                  <a:lnTo>
                    <a:pt x="971" y="1444"/>
                  </a:lnTo>
                  <a:lnTo>
                    <a:pt x="1106" y="1308"/>
                  </a:lnTo>
                  <a:lnTo>
                    <a:pt x="1264" y="1150"/>
                  </a:lnTo>
                  <a:lnTo>
                    <a:pt x="1399" y="970"/>
                  </a:lnTo>
                  <a:lnTo>
                    <a:pt x="1534" y="812"/>
                  </a:lnTo>
                  <a:lnTo>
                    <a:pt x="1647" y="609"/>
                  </a:lnTo>
                  <a:lnTo>
                    <a:pt x="1737" y="429"/>
                  </a:lnTo>
                  <a:lnTo>
                    <a:pt x="79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1"/>
            <p:cNvSpPr/>
            <p:nvPr/>
          </p:nvSpPr>
          <p:spPr>
            <a:xfrm>
              <a:off x="7997016" y="3006274"/>
              <a:ext cx="57774" cy="54299"/>
            </a:xfrm>
            <a:custGeom>
              <a:avLst/>
              <a:gdLst/>
              <a:ahLst/>
              <a:cxnLst/>
              <a:rect l="l" t="t" r="r" b="b"/>
              <a:pathLst>
                <a:path w="1513" h="1422" extrusionOk="0">
                  <a:moveTo>
                    <a:pt x="813" y="0"/>
                  </a:moveTo>
                  <a:lnTo>
                    <a:pt x="587" y="226"/>
                  </a:lnTo>
                  <a:lnTo>
                    <a:pt x="362" y="474"/>
                  </a:lnTo>
                  <a:lnTo>
                    <a:pt x="181" y="745"/>
                  </a:lnTo>
                  <a:lnTo>
                    <a:pt x="1" y="1060"/>
                  </a:lnTo>
                  <a:lnTo>
                    <a:pt x="835" y="1421"/>
                  </a:lnTo>
                  <a:lnTo>
                    <a:pt x="1151" y="767"/>
                  </a:lnTo>
                  <a:lnTo>
                    <a:pt x="1512" y="158"/>
                  </a:lnTo>
                  <a:lnTo>
                    <a:pt x="1174" y="68"/>
                  </a:lnTo>
                  <a:lnTo>
                    <a:pt x="8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1"/>
            <p:cNvSpPr/>
            <p:nvPr/>
          </p:nvSpPr>
          <p:spPr>
            <a:xfrm>
              <a:off x="8155525" y="2989052"/>
              <a:ext cx="61172" cy="66327"/>
            </a:xfrm>
            <a:custGeom>
              <a:avLst/>
              <a:gdLst/>
              <a:ahLst/>
              <a:cxnLst/>
              <a:rect l="l" t="t" r="r" b="b"/>
              <a:pathLst>
                <a:path w="1602" h="1737" extrusionOk="0">
                  <a:moveTo>
                    <a:pt x="429" y="0"/>
                  </a:moveTo>
                  <a:lnTo>
                    <a:pt x="0" y="993"/>
                  </a:lnTo>
                  <a:lnTo>
                    <a:pt x="699" y="1353"/>
                  </a:lnTo>
                  <a:lnTo>
                    <a:pt x="1399" y="1737"/>
                  </a:lnTo>
                  <a:lnTo>
                    <a:pt x="1489" y="1353"/>
                  </a:lnTo>
                  <a:lnTo>
                    <a:pt x="1602" y="970"/>
                  </a:lnTo>
                  <a:lnTo>
                    <a:pt x="1354" y="699"/>
                  </a:lnTo>
                  <a:lnTo>
                    <a:pt x="1083" y="429"/>
                  </a:lnTo>
                  <a:lnTo>
                    <a:pt x="767" y="203"/>
                  </a:lnTo>
                  <a:lnTo>
                    <a:pt x="42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1"/>
            <p:cNvSpPr/>
            <p:nvPr/>
          </p:nvSpPr>
          <p:spPr>
            <a:xfrm>
              <a:off x="8046123" y="2980422"/>
              <a:ext cx="30166" cy="17260"/>
            </a:xfrm>
            <a:custGeom>
              <a:avLst/>
              <a:gdLst/>
              <a:ahLst/>
              <a:cxnLst/>
              <a:rect l="l" t="t" r="r" b="b"/>
              <a:pathLst>
                <a:path w="790" h="452" extrusionOk="0">
                  <a:moveTo>
                    <a:pt x="790" y="1"/>
                  </a:moveTo>
                  <a:lnTo>
                    <a:pt x="384" y="158"/>
                  </a:lnTo>
                  <a:lnTo>
                    <a:pt x="203" y="249"/>
                  </a:lnTo>
                  <a:lnTo>
                    <a:pt x="0" y="339"/>
                  </a:lnTo>
                  <a:lnTo>
                    <a:pt x="474" y="452"/>
                  </a:lnTo>
                  <a:lnTo>
                    <a:pt x="79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1"/>
            <p:cNvSpPr/>
            <p:nvPr/>
          </p:nvSpPr>
          <p:spPr>
            <a:xfrm>
              <a:off x="8222694" y="3045033"/>
              <a:ext cx="18138" cy="31884"/>
            </a:xfrm>
            <a:custGeom>
              <a:avLst/>
              <a:gdLst/>
              <a:ahLst/>
              <a:cxnLst/>
              <a:rect l="l" t="t" r="r" b="b"/>
              <a:pathLst>
                <a:path w="475" h="835" extrusionOk="0">
                  <a:moveTo>
                    <a:pt x="158" y="0"/>
                  </a:moveTo>
                  <a:lnTo>
                    <a:pt x="1" y="519"/>
                  </a:lnTo>
                  <a:lnTo>
                    <a:pt x="474" y="835"/>
                  </a:lnTo>
                  <a:lnTo>
                    <a:pt x="474" y="835"/>
                  </a:lnTo>
                  <a:lnTo>
                    <a:pt x="407" y="632"/>
                  </a:lnTo>
                  <a:lnTo>
                    <a:pt x="339" y="406"/>
                  </a:lnTo>
                  <a:lnTo>
                    <a:pt x="249" y="203"/>
                  </a:lnTo>
                  <a:lnTo>
                    <a:pt x="1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9" name="Google Shape;949;p1"/>
          <p:cNvGrpSpPr/>
          <p:nvPr/>
        </p:nvGrpSpPr>
        <p:grpSpPr>
          <a:xfrm>
            <a:off x="249221" y="235997"/>
            <a:ext cx="1288943" cy="954529"/>
            <a:chOff x="1156200" y="3428725"/>
            <a:chExt cx="684625" cy="507000"/>
          </a:xfrm>
        </p:grpSpPr>
        <p:sp>
          <p:nvSpPr>
            <p:cNvPr id="950" name="Google Shape;950;p1"/>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1"/>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1"/>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1"/>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1"/>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1"/>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1"/>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1"/>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1"/>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1"/>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1"/>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1"/>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1"/>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1"/>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1"/>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1"/>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1"/>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1"/>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1"/>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1"/>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1"/>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1"/>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1" name="Google Shape;981;p1"/>
          <p:cNvGrpSpPr/>
          <p:nvPr/>
        </p:nvGrpSpPr>
        <p:grpSpPr>
          <a:xfrm>
            <a:off x="176413" y="1372550"/>
            <a:ext cx="1073629" cy="720788"/>
            <a:chOff x="7681600" y="381950"/>
            <a:chExt cx="1073629" cy="720788"/>
          </a:xfrm>
        </p:grpSpPr>
        <p:sp>
          <p:nvSpPr>
            <p:cNvPr id="982" name="Google Shape;982;p1"/>
            <p:cNvSpPr/>
            <p:nvPr/>
          </p:nvSpPr>
          <p:spPr>
            <a:xfrm>
              <a:off x="7896527" y="971845"/>
              <a:ext cx="226409" cy="91112"/>
            </a:xfrm>
            <a:custGeom>
              <a:avLst/>
              <a:gdLst/>
              <a:ahLst/>
              <a:cxnLst/>
              <a:rect l="l" t="t" r="r" b="b"/>
              <a:pathLst>
                <a:path w="5775" h="2324" fill="none" extrusionOk="0">
                  <a:moveTo>
                    <a:pt x="226" y="2323"/>
                  </a:moveTo>
                  <a:lnTo>
                    <a:pt x="0" y="1444"/>
                  </a:lnTo>
                  <a:lnTo>
                    <a:pt x="5549" y="0"/>
                  </a:lnTo>
                  <a:lnTo>
                    <a:pt x="5775" y="880"/>
                  </a:lnTo>
                  <a:lnTo>
                    <a:pt x="226" y="232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1"/>
            <p:cNvSpPr/>
            <p:nvPr/>
          </p:nvSpPr>
          <p:spPr>
            <a:xfrm>
              <a:off x="7885000" y="930286"/>
              <a:ext cx="229977" cy="84918"/>
            </a:xfrm>
            <a:custGeom>
              <a:avLst/>
              <a:gdLst/>
              <a:ahLst/>
              <a:cxnLst/>
              <a:rect l="l" t="t" r="r" b="b"/>
              <a:pathLst>
                <a:path w="5866" h="2166" fill="none" extrusionOk="0">
                  <a:moveTo>
                    <a:pt x="181" y="2165"/>
                  </a:moveTo>
                  <a:lnTo>
                    <a:pt x="1" y="1489"/>
                  </a:lnTo>
                  <a:lnTo>
                    <a:pt x="5685" y="0"/>
                  </a:lnTo>
                  <a:lnTo>
                    <a:pt x="5866" y="699"/>
                  </a:lnTo>
                  <a:lnTo>
                    <a:pt x="181" y="216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
            <p:cNvSpPr/>
            <p:nvPr/>
          </p:nvSpPr>
          <p:spPr>
            <a:xfrm>
              <a:off x="7681600" y="381950"/>
              <a:ext cx="1073629" cy="720784"/>
            </a:xfrm>
            <a:custGeom>
              <a:avLst/>
              <a:gdLst/>
              <a:ahLst/>
              <a:cxnLst/>
              <a:rect l="l" t="t" r="r" b="b"/>
              <a:pathLst>
                <a:path w="27385" h="18385" extrusionOk="0">
                  <a:moveTo>
                    <a:pt x="24159" y="1"/>
                  </a:moveTo>
                  <a:lnTo>
                    <a:pt x="1" y="6633"/>
                  </a:lnTo>
                  <a:lnTo>
                    <a:pt x="3249" y="18385"/>
                  </a:lnTo>
                  <a:lnTo>
                    <a:pt x="27384" y="11775"/>
                  </a:lnTo>
                  <a:lnTo>
                    <a:pt x="24159" y="1"/>
                  </a:lnTo>
                  <a:close/>
                </a:path>
              </a:pathLst>
            </a:custGeom>
            <a:solidFill>
              <a:schemeClr val="lt1"/>
            </a:solidFill>
            <a:ln>
              <a:noFill/>
            </a:ln>
            <a:effectLst>
              <a:outerShdw dist="47625" dir="300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1"/>
            <p:cNvSpPr/>
            <p:nvPr/>
          </p:nvSpPr>
          <p:spPr>
            <a:xfrm>
              <a:off x="7681600" y="540264"/>
              <a:ext cx="496178" cy="562474"/>
            </a:xfrm>
            <a:custGeom>
              <a:avLst/>
              <a:gdLst/>
              <a:ahLst/>
              <a:cxnLst/>
              <a:rect l="l" t="t" r="r" b="b"/>
              <a:pathLst>
                <a:path w="12656" h="14347" extrusionOk="0">
                  <a:moveTo>
                    <a:pt x="9430" y="1"/>
                  </a:moveTo>
                  <a:lnTo>
                    <a:pt x="1" y="2595"/>
                  </a:lnTo>
                  <a:lnTo>
                    <a:pt x="3249" y="14347"/>
                  </a:lnTo>
                  <a:lnTo>
                    <a:pt x="12655" y="11775"/>
                  </a:lnTo>
                  <a:lnTo>
                    <a:pt x="943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1"/>
            <p:cNvSpPr/>
            <p:nvPr/>
          </p:nvSpPr>
          <p:spPr>
            <a:xfrm>
              <a:off x="8170655" y="573001"/>
              <a:ext cx="427178" cy="117654"/>
            </a:xfrm>
            <a:custGeom>
              <a:avLst/>
              <a:gdLst/>
              <a:ahLst/>
              <a:cxnLst/>
              <a:rect l="l" t="t" r="r" b="b"/>
              <a:pathLst>
                <a:path w="10896" h="3001" extrusionOk="0">
                  <a:moveTo>
                    <a:pt x="1" y="3000"/>
                  </a:moveTo>
                  <a:lnTo>
                    <a:pt x="10895" y="0"/>
                  </a:lnTo>
                  <a:close/>
                </a:path>
              </a:pathLst>
            </a:custGeom>
            <a:solidFill>
              <a:srgbClr val="FDEB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1"/>
            <p:cNvSpPr/>
            <p:nvPr/>
          </p:nvSpPr>
          <p:spPr>
            <a:xfrm>
              <a:off x="8170655" y="573001"/>
              <a:ext cx="427178" cy="117654"/>
            </a:xfrm>
            <a:custGeom>
              <a:avLst/>
              <a:gdLst/>
              <a:ahLst/>
              <a:cxnLst/>
              <a:rect l="l" t="t" r="r" b="b"/>
              <a:pathLst>
                <a:path w="10896" h="3001" fill="none" extrusionOk="0">
                  <a:moveTo>
                    <a:pt x="1" y="3000"/>
                  </a:moveTo>
                  <a:lnTo>
                    <a:pt x="1089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1"/>
            <p:cNvSpPr/>
            <p:nvPr/>
          </p:nvSpPr>
          <p:spPr>
            <a:xfrm>
              <a:off x="8161833" y="564141"/>
              <a:ext cx="444820" cy="134473"/>
            </a:xfrm>
            <a:custGeom>
              <a:avLst/>
              <a:gdLst/>
              <a:ahLst/>
              <a:cxnLst/>
              <a:rect l="l" t="t" r="r" b="b"/>
              <a:pathLst>
                <a:path w="11346" h="3430" extrusionOk="0">
                  <a:moveTo>
                    <a:pt x="11053" y="1"/>
                  </a:moveTo>
                  <a:lnTo>
                    <a:pt x="158" y="3001"/>
                  </a:lnTo>
                  <a:lnTo>
                    <a:pt x="68" y="3046"/>
                  </a:lnTo>
                  <a:lnTo>
                    <a:pt x="23" y="3113"/>
                  </a:lnTo>
                  <a:lnTo>
                    <a:pt x="0" y="3181"/>
                  </a:lnTo>
                  <a:lnTo>
                    <a:pt x="0" y="3271"/>
                  </a:lnTo>
                  <a:lnTo>
                    <a:pt x="23" y="3339"/>
                  </a:lnTo>
                  <a:lnTo>
                    <a:pt x="90" y="3384"/>
                  </a:lnTo>
                  <a:lnTo>
                    <a:pt x="135" y="3429"/>
                  </a:lnTo>
                  <a:lnTo>
                    <a:pt x="271" y="3429"/>
                  </a:lnTo>
                  <a:lnTo>
                    <a:pt x="11188" y="429"/>
                  </a:lnTo>
                  <a:lnTo>
                    <a:pt x="11256" y="407"/>
                  </a:lnTo>
                  <a:lnTo>
                    <a:pt x="11323" y="339"/>
                  </a:lnTo>
                  <a:lnTo>
                    <a:pt x="11346" y="249"/>
                  </a:lnTo>
                  <a:lnTo>
                    <a:pt x="11346" y="159"/>
                  </a:lnTo>
                  <a:lnTo>
                    <a:pt x="11301" y="91"/>
                  </a:lnTo>
                  <a:lnTo>
                    <a:pt x="11233" y="23"/>
                  </a:lnTo>
                  <a:lnTo>
                    <a:pt x="1114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1"/>
            <p:cNvSpPr/>
            <p:nvPr/>
          </p:nvSpPr>
          <p:spPr>
            <a:xfrm>
              <a:off x="8183044" y="618990"/>
              <a:ext cx="427178" cy="116752"/>
            </a:xfrm>
            <a:custGeom>
              <a:avLst/>
              <a:gdLst/>
              <a:ahLst/>
              <a:cxnLst/>
              <a:rect l="l" t="t" r="r" b="b"/>
              <a:pathLst>
                <a:path w="10896" h="2978" extrusionOk="0">
                  <a:moveTo>
                    <a:pt x="0" y="2978"/>
                  </a:moveTo>
                  <a:lnTo>
                    <a:pt x="10895" y="0"/>
                  </a:lnTo>
                  <a:close/>
                </a:path>
              </a:pathLst>
            </a:custGeom>
            <a:solidFill>
              <a:srgbClr val="FDEB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1"/>
            <p:cNvSpPr/>
            <p:nvPr/>
          </p:nvSpPr>
          <p:spPr>
            <a:xfrm>
              <a:off x="8183044" y="618990"/>
              <a:ext cx="427178" cy="116752"/>
            </a:xfrm>
            <a:custGeom>
              <a:avLst/>
              <a:gdLst/>
              <a:ahLst/>
              <a:cxnLst/>
              <a:rect l="l" t="t" r="r" b="b"/>
              <a:pathLst>
                <a:path w="10896" h="2978" fill="none" extrusionOk="0">
                  <a:moveTo>
                    <a:pt x="0" y="2978"/>
                  </a:moveTo>
                  <a:lnTo>
                    <a:pt x="1089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1"/>
            <p:cNvSpPr/>
            <p:nvPr/>
          </p:nvSpPr>
          <p:spPr>
            <a:xfrm>
              <a:off x="8174183" y="610129"/>
              <a:ext cx="444859" cy="134473"/>
            </a:xfrm>
            <a:custGeom>
              <a:avLst/>
              <a:gdLst/>
              <a:ahLst/>
              <a:cxnLst/>
              <a:rect l="l" t="t" r="r" b="b"/>
              <a:pathLst>
                <a:path w="11347" h="3430" extrusionOk="0">
                  <a:moveTo>
                    <a:pt x="11076" y="1"/>
                  </a:moveTo>
                  <a:lnTo>
                    <a:pt x="159" y="3001"/>
                  </a:lnTo>
                  <a:lnTo>
                    <a:pt x="91" y="3023"/>
                  </a:lnTo>
                  <a:lnTo>
                    <a:pt x="23" y="3091"/>
                  </a:lnTo>
                  <a:lnTo>
                    <a:pt x="1" y="3181"/>
                  </a:lnTo>
                  <a:lnTo>
                    <a:pt x="1" y="3271"/>
                  </a:lnTo>
                  <a:lnTo>
                    <a:pt x="46" y="3339"/>
                  </a:lnTo>
                  <a:lnTo>
                    <a:pt x="91" y="3384"/>
                  </a:lnTo>
                  <a:lnTo>
                    <a:pt x="159" y="3429"/>
                  </a:lnTo>
                  <a:lnTo>
                    <a:pt x="272" y="3429"/>
                  </a:lnTo>
                  <a:lnTo>
                    <a:pt x="11189" y="429"/>
                  </a:lnTo>
                  <a:lnTo>
                    <a:pt x="11279" y="384"/>
                  </a:lnTo>
                  <a:lnTo>
                    <a:pt x="11324" y="339"/>
                  </a:lnTo>
                  <a:lnTo>
                    <a:pt x="11347" y="249"/>
                  </a:lnTo>
                  <a:lnTo>
                    <a:pt x="11347" y="158"/>
                  </a:lnTo>
                  <a:lnTo>
                    <a:pt x="11302" y="68"/>
                  </a:lnTo>
                  <a:lnTo>
                    <a:pt x="11234" y="23"/>
                  </a:lnTo>
                  <a:lnTo>
                    <a:pt x="1116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1"/>
            <p:cNvSpPr/>
            <p:nvPr/>
          </p:nvSpPr>
          <p:spPr>
            <a:xfrm>
              <a:off x="8195433" y="664077"/>
              <a:ext cx="428040" cy="117654"/>
            </a:xfrm>
            <a:custGeom>
              <a:avLst/>
              <a:gdLst/>
              <a:ahLst/>
              <a:cxnLst/>
              <a:rect l="l" t="t" r="r" b="b"/>
              <a:pathLst>
                <a:path w="10918" h="3001" extrusionOk="0">
                  <a:moveTo>
                    <a:pt x="0" y="3001"/>
                  </a:moveTo>
                  <a:lnTo>
                    <a:pt x="10918" y="0"/>
                  </a:lnTo>
                  <a:close/>
                </a:path>
              </a:pathLst>
            </a:custGeom>
            <a:solidFill>
              <a:srgbClr val="FDEB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1"/>
            <p:cNvSpPr/>
            <p:nvPr/>
          </p:nvSpPr>
          <p:spPr>
            <a:xfrm>
              <a:off x="8195433" y="664077"/>
              <a:ext cx="428040" cy="117654"/>
            </a:xfrm>
            <a:custGeom>
              <a:avLst/>
              <a:gdLst/>
              <a:ahLst/>
              <a:cxnLst/>
              <a:rect l="l" t="t" r="r" b="b"/>
              <a:pathLst>
                <a:path w="10918" h="3001" fill="none" extrusionOk="0">
                  <a:moveTo>
                    <a:pt x="0" y="3001"/>
                  </a:moveTo>
                  <a:lnTo>
                    <a:pt x="10918"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1"/>
            <p:cNvSpPr/>
            <p:nvPr/>
          </p:nvSpPr>
          <p:spPr>
            <a:xfrm>
              <a:off x="8186572" y="656118"/>
              <a:ext cx="444859" cy="134473"/>
            </a:xfrm>
            <a:custGeom>
              <a:avLst/>
              <a:gdLst/>
              <a:ahLst/>
              <a:cxnLst/>
              <a:rect l="l" t="t" r="r" b="b"/>
              <a:pathLst>
                <a:path w="11347" h="3430" extrusionOk="0">
                  <a:moveTo>
                    <a:pt x="11076" y="0"/>
                  </a:moveTo>
                  <a:lnTo>
                    <a:pt x="159" y="3001"/>
                  </a:lnTo>
                  <a:lnTo>
                    <a:pt x="91" y="3023"/>
                  </a:lnTo>
                  <a:lnTo>
                    <a:pt x="23" y="3091"/>
                  </a:lnTo>
                  <a:lnTo>
                    <a:pt x="1" y="3181"/>
                  </a:lnTo>
                  <a:lnTo>
                    <a:pt x="1" y="3271"/>
                  </a:lnTo>
                  <a:lnTo>
                    <a:pt x="46" y="3339"/>
                  </a:lnTo>
                  <a:lnTo>
                    <a:pt x="91" y="3384"/>
                  </a:lnTo>
                  <a:lnTo>
                    <a:pt x="159" y="3429"/>
                  </a:lnTo>
                  <a:lnTo>
                    <a:pt x="294" y="3429"/>
                  </a:lnTo>
                  <a:lnTo>
                    <a:pt x="11189" y="429"/>
                  </a:lnTo>
                  <a:lnTo>
                    <a:pt x="11279" y="384"/>
                  </a:lnTo>
                  <a:lnTo>
                    <a:pt x="11324" y="316"/>
                  </a:lnTo>
                  <a:lnTo>
                    <a:pt x="11347" y="249"/>
                  </a:lnTo>
                  <a:lnTo>
                    <a:pt x="11347" y="158"/>
                  </a:lnTo>
                  <a:lnTo>
                    <a:pt x="11301" y="68"/>
                  </a:lnTo>
                  <a:lnTo>
                    <a:pt x="11234" y="23"/>
                  </a:lnTo>
                  <a:lnTo>
                    <a:pt x="1116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1"/>
            <p:cNvSpPr/>
            <p:nvPr/>
          </p:nvSpPr>
          <p:spPr>
            <a:xfrm>
              <a:off x="8207822" y="710066"/>
              <a:ext cx="428040" cy="117654"/>
            </a:xfrm>
            <a:custGeom>
              <a:avLst/>
              <a:gdLst/>
              <a:ahLst/>
              <a:cxnLst/>
              <a:rect l="l" t="t" r="r" b="b"/>
              <a:pathLst>
                <a:path w="10918" h="3001" extrusionOk="0">
                  <a:moveTo>
                    <a:pt x="0" y="3000"/>
                  </a:moveTo>
                  <a:lnTo>
                    <a:pt x="10917" y="0"/>
                  </a:lnTo>
                  <a:close/>
                </a:path>
              </a:pathLst>
            </a:custGeom>
            <a:solidFill>
              <a:srgbClr val="FDEB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1"/>
            <p:cNvSpPr/>
            <p:nvPr/>
          </p:nvSpPr>
          <p:spPr>
            <a:xfrm>
              <a:off x="8207822" y="710066"/>
              <a:ext cx="428040" cy="117654"/>
            </a:xfrm>
            <a:custGeom>
              <a:avLst/>
              <a:gdLst/>
              <a:ahLst/>
              <a:cxnLst/>
              <a:rect l="l" t="t" r="r" b="b"/>
              <a:pathLst>
                <a:path w="10918" h="3001" fill="none" extrusionOk="0">
                  <a:moveTo>
                    <a:pt x="0" y="3000"/>
                  </a:moveTo>
                  <a:lnTo>
                    <a:pt x="10917"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1"/>
            <p:cNvSpPr/>
            <p:nvPr/>
          </p:nvSpPr>
          <p:spPr>
            <a:xfrm>
              <a:off x="8198961" y="701205"/>
              <a:ext cx="445722" cy="135375"/>
            </a:xfrm>
            <a:custGeom>
              <a:avLst/>
              <a:gdLst/>
              <a:ahLst/>
              <a:cxnLst/>
              <a:rect l="l" t="t" r="r" b="b"/>
              <a:pathLst>
                <a:path w="11369" h="3453" extrusionOk="0">
                  <a:moveTo>
                    <a:pt x="11166" y="1"/>
                  </a:moveTo>
                  <a:lnTo>
                    <a:pt x="11076" y="23"/>
                  </a:lnTo>
                  <a:lnTo>
                    <a:pt x="181" y="3001"/>
                  </a:lnTo>
                  <a:lnTo>
                    <a:pt x="91" y="3046"/>
                  </a:lnTo>
                  <a:lnTo>
                    <a:pt x="46" y="3114"/>
                  </a:lnTo>
                  <a:lnTo>
                    <a:pt x="0" y="3204"/>
                  </a:lnTo>
                  <a:lnTo>
                    <a:pt x="23" y="3294"/>
                  </a:lnTo>
                  <a:lnTo>
                    <a:pt x="46" y="3362"/>
                  </a:lnTo>
                  <a:lnTo>
                    <a:pt x="91" y="3407"/>
                  </a:lnTo>
                  <a:lnTo>
                    <a:pt x="158" y="3429"/>
                  </a:lnTo>
                  <a:lnTo>
                    <a:pt x="226" y="3452"/>
                  </a:lnTo>
                  <a:lnTo>
                    <a:pt x="294" y="3452"/>
                  </a:lnTo>
                  <a:lnTo>
                    <a:pt x="11188" y="452"/>
                  </a:lnTo>
                  <a:lnTo>
                    <a:pt x="11279" y="407"/>
                  </a:lnTo>
                  <a:lnTo>
                    <a:pt x="11324" y="339"/>
                  </a:lnTo>
                  <a:lnTo>
                    <a:pt x="11369" y="272"/>
                  </a:lnTo>
                  <a:lnTo>
                    <a:pt x="11346" y="181"/>
                  </a:lnTo>
                  <a:lnTo>
                    <a:pt x="11324" y="91"/>
                  </a:lnTo>
                  <a:lnTo>
                    <a:pt x="11256" y="46"/>
                  </a:lnTo>
                  <a:lnTo>
                    <a:pt x="1116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1"/>
            <p:cNvSpPr/>
            <p:nvPr/>
          </p:nvSpPr>
          <p:spPr>
            <a:xfrm>
              <a:off x="7813371" y="668507"/>
              <a:ext cx="217588" cy="217588"/>
            </a:xfrm>
            <a:custGeom>
              <a:avLst/>
              <a:gdLst/>
              <a:ahLst/>
              <a:cxnLst/>
              <a:rect l="l" t="t" r="r" b="b"/>
              <a:pathLst>
                <a:path w="5550" h="5550" extrusionOk="0">
                  <a:moveTo>
                    <a:pt x="2866" y="0"/>
                  </a:moveTo>
                  <a:lnTo>
                    <a:pt x="2595" y="23"/>
                  </a:lnTo>
                  <a:lnTo>
                    <a:pt x="2302" y="45"/>
                  </a:lnTo>
                  <a:lnTo>
                    <a:pt x="2031" y="113"/>
                  </a:lnTo>
                  <a:lnTo>
                    <a:pt x="1760" y="203"/>
                  </a:lnTo>
                  <a:lnTo>
                    <a:pt x="1512" y="316"/>
                  </a:lnTo>
                  <a:lnTo>
                    <a:pt x="1264" y="451"/>
                  </a:lnTo>
                  <a:lnTo>
                    <a:pt x="1038" y="609"/>
                  </a:lnTo>
                  <a:lnTo>
                    <a:pt x="835" y="790"/>
                  </a:lnTo>
                  <a:lnTo>
                    <a:pt x="655" y="970"/>
                  </a:lnTo>
                  <a:lnTo>
                    <a:pt x="497" y="1173"/>
                  </a:lnTo>
                  <a:lnTo>
                    <a:pt x="362" y="1399"/>
                  </a:lnTo>
                  <a:lnTo>
                    <a:pt x="226" y="1647"/>
                  </a:lnTo>
                  <a:lnTo>
                    <a:pt x="136" y="1895"/>
                  </a:lnTo>
                  <a:lnTo>
                    <a:pt x="69" y="2143"/>
                  </a:lnTo>
                  <a:lnTo>
                    <a:pt x="23" y="2414"/>
                  </a:lnTo>
                  <a:lnTo>
                    <a:pt x="1" y="2685"/>
                  </a:lnTo>
                  <a:lnTo>
                    <a:pt x="1" y="2955"/>
                  </a:lnTo>
                  <a:lnTo>
                    <a:pt x="23" y="3248"/>
                  </a:lnTo>
                  <a:lnTo>
                    <a:pt x="91" y="3519"/>
                  </a:lnTo>
                  <a:lnTo>
                    <a:pt x="181" y="3790"/>
                  </a:lnTo>
                  <a:lnTo>
                    <a:pt x="294" y="4038"/>
                  </a:lnTo>
                  <a:lnTo>
                    <a:pt x="429" y="4286"/>
                  </a:lnTo>
                  <a:lnTo>
                    <a:pt x="587" y="4512"/>
                  </a:lnTo>
                  <a:lnTo>
                    <a:pt x="768" y="4715"/>
                  </a:lnTo>
                  <a:lnTo>
                    <a:pt x="948" y="4895"/>
                  </a:lnTo>
                  <a:lnTo>
                    <a:pt x="1174" y="5053"/>
                  </a:lnTo>
                  <a:lnTo>
                    <a:pt x="1399" y="5188"/>
                  </a:lnTo>
                  <a:lnTo>
                    <a:pt x="1625" y="5324"/>
                  </a:lnTo>
                  <a:lnTo>
                    <a:pt x="1873" y="5414"/>
                  </a:lnTo>
                  <a:lnTo>
                    <a:pt x="2144" y="5482"/>
                  </a:lnTo>
                  <a:lnTo>
                    <a:pt x="2392" y="5527"/>
                  </a:lnTo>
                  <a:lnTo>
                    <a:pt x="2663" y="5549"/>
                  </a:lnTo>
                  <a:lnTo>
                    <a:pt x="2956" y="5549"/>
                  </a:lnTo>
                  <a:lnTo>
                    <a:pt x="3226" y="5527"/>
                  </a:lnTo>
                  <a:lnTo>
                    <a:pt x="3497" y="5459"/>
                  </a:lnTo>
                  <a:lnTo>
                    <a:pt x="3768" y="5369"/>
                  </a:lnTo>
                  <a:lnTo>
                    <a:pt x="4016" y="5256"/>
                  </a:lnTo>
                  <a:lnTo>
                    <a:pt x="4264" y="5121"/>
                  </a:lnTo>
                  <a:lnTo>
                    <a:pt x="4490" y="4963"/>
                  </a:lnTo>
                  <a:lnTo>
                    <a:pt x="4693" y="4782"/>
                  </a:lnTo>
                  <a:lnTo>
                    <a:pt x="4873" y="4602"/>
                  </a:lnTo>
                  <a:lnTo>
                    <a:pt x="5031" y="4376"/>
                  </a:lnTo>
                  <a:lnTo>
                    <a:pt x="5189" y="4151"/>
                  </a:lnTo>
                  <a:lnTo>
                    <a:pt x="5302" y="3925"/>
                  </a:lnTo>
                  <a:lnTo>
                    <a:pt x="5392" y="3677"/>
                  </a:lnTo>
                  <a:lnTo>
                    <a:pt x="5460" y="3406"/>
                  </a:lnTo>
                  <a:lnTo>
                    <a:pt x="5527" y="3158"/>
                  </a:lnTo>
                  <a:lnTo>
                    <a:pt x="5550" y="2888"/>
                  </a:lnTo>
                  <a:lnTo>
                    <a:pt x="5527" y="2594"/>
                  </a:lnTo>
                  <a:lnTo>
                    <a:pt x="5505" y="2324"/>
                  </a:lnTo>
                  <a:lnTo>
                    <a:pt x="5437" y="2053"/>
                  </a:lnTo>
                  <a:lnTo>
                    <a:pt x="5347" y="1782"/>
                  </a:lnTo>
                  <a:lnTo>
                    <a:pt x="5234" y="1534"/>
                  </a:lnTo>
                  <a:lnTo>
                    <a:pt x="5099" y="1286"/>
                  </a:lnTo>
                  <a:lnTo>
                    <a:pt x="4941" y="1060"/>
                  </a:lnTo>
                  <a:lnTo>
                    <a:pt x="4760" y="857"/>
                  </a:lnTo>
                  <a:lnTo>
                    <a:pt x="4580" y="677"/>
                  </a:lnTo>
                  <a:lnTo>
                    <a:pt x="4354" y="519"/>
                  </a:lnTo>
                  <a:lnTo>
                    <a:pt x="4129" y="361"/>
                  </a:lnTo>
                  <a:lnTo>
                    <a:pt x="3903" y="248"/>
                  </a:lnTo>
                  <a:lnTo>
                    <a:pt x="3655" y="158"/>
                  </a:lnTo>
                  <a:lnTo>
                    <a:pt x="3407" y="68"/>
                  </a:lnTo>
                  <a:lnTo>
                    <a:pt x="3136" y="23"/>
                  </a:lnTo>
                  <a:lnTo>
                    <a:pt x="286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1"/>
            <p:cNvSpPr/>
            <p:nvPr/>
          </p:nvSpPr>
          <p:spPr>
            <a:xfrm>
              <a:off x="7844344" y="720691"/>
              <a:ext cx="148587" cy="112322"/>
            </a:xfrm>
            <a:custGeom>
              <a:avLst/>
              <a:gdLst/>
              <a:ahLst/>
              <a:cxnLst/>
              <a:rect l="l" t="t" r="r" b="b"/>
              <a:pathLst>
                <a:path w="3790" h="2865" extrusionOk="0">
                  <a:moveTo>
                    <a:pt x="2301" y="0"/>
                  </a:moveTo>
                  <a:lnTo>
                    <a:pt x="2008" y="68"/>
                  </a:lnTo>
                  <a:lnTo>
                    <a:pt x="1805" y="293"/>
                  </a:lnTo>
                  <a:lnTo>
                    <a:pt x="1760" y="248"/>
                  </a:lnTo>
                  <a:lnTo>
                    <a:pt x="1602" y="203"/>
                  </a:lnTo>
                  <a:lnTo>
                    <a:pt x="1579" y="361"/>
                  </a:lnTo>
                  <a:lnTo>
                    <a:pt x="1715" y="384"/>
                  </a:lnTo>
                  <a:lnTo>
                    <a:pt x="1421" y="699"/>
                  </a:lnTo>
                  <a:lnTo>
                    <a:pt x="1354" y="654"/>
                  </a:lnTo>
                  <a:lnTo>
                    <a:pt x="1218" y="632"/>
                  </a:lnTo>
                  <a:lnTo>
                    <a:pt x="1173" y="790"/>
                  </a:lnTo>
                  <a:lnTo>
                    <a:pt x="1331" y="812"/>
                  </a:lnTo>
                  <a:lnTo>
                    <a:pt x="1106" y="1038"/>
                  </a:lnTo>
                  <a:lnTo>
                    <a:pt x="1106" y="1060"/>
                  </a:lnTo>
                  <a:lnTo>
                    <a:pt x="812" y="993"/>
                  </a:lnTo>
                  <a:lnTo>
                    <a:pt x="542" y="970"/>
                  </a:lnTo>
                  <a:lnTo>
                    <a:pt x="271" y="970"/>
                  </a:lnTo>
                  <a:lnTo>
                    <a:pt x="68" y="993"/>
                  </a:lnTo>
                  <a:lnTo>
                    <a:pt x="23" y="1015"/>
                  </a:lnTo>
                  <a:lnTo>
                    <a:pt x="0" y="1083"/>
                  </a:lnTo>
                  <a:lnTo>
                    <a:pt x="0" y="1128"/>
                  </a:lnTo>
                  <a:lnTo>
                    <a:pt x="45" y="1173"/>
                  </a:lnTo>
                  <a:lnTo>
                    <a:pt x="226" y="1263"/>
                  </a:lnTo>
                  <a:lnTo>
                    <a:pt x="474" y="1376"/>
                  </a:lnTo>
                  <a:lnTo>
                    <a:pt x="722" y="1421"/>
                  </a:lnTo>
                  <a:lnTo>
                    <a:pt x="1015" y="1489"/>
                  </a:lnTo>
                  <a:lnTo>
                    <a:pt x="1151" y="1782"/>
                  </a:lnTo>
                  <a:lnTo>
                    <a:pt x="1015" y="1760"/>
                  </a:lnTo>
                  <a:lnTo>
                    <a:pt x="970" y="1917"/>
                  </a:lnTo>
                  <a:lnTo>
                    <a:pt x="1128" y="1940"/>
                  </a:lnTo>
                  <a:lnTo>
                    <a:pt x="1196" y="1917"/>
                  </a:lnTo>
                  <a:lnTo>
                    <a:pt x="1376" y="2323"/>
                  </a:lnTo>
                  <a:lnTo>
                    <a:pt x="1241" y="2301"/>
                  </a:lnTo>
                  <a:lnTo>
                    <a:pt x="1196" y="2436"/>
                  </a:lnTo>
                  <a:lnTo>
                    <a:pt x="1354" y="2459"/>
                  </a:lnTo>
                  <a:lnTo>
                    <a:pt x="1421" y="2436"/>
                  </a:lnTo>
                  <a:lnTo>
                    <a:pt x="1534" y="2707"/>
                  </a:lnTo>
                  <a:lnTo>
                    <a:pt x="1782" y="2865"/>
                  </a:lnTo>
                  <a:lnTo>
                    <a:pt x="1647" y="1602"/>
                  </a:lnTo>
                  <a:lnTo>
                    <a:pt x="2865" y="1827"/>
                  </a:lnTo>
                  <a:lnTo>
                    <a:pt x="3023" y="1827"/>
                  </a:lnTo>
                  <a:lnTo>
                    <a:pt x="3181" y="1782"/>
                  </a:lnTo>
                  <a:lnTo>
                    <a:pt x="3339" y="2323"/>
                  </a:lnTo>
                  <a:lnTo>
                    <a:pt x="3564" y="2369"/>
                  </a:lnTo>
                  <a:lnTo>
                    <a:pt x="3564" y="2369"/>
                  </a:lnTo>
                  <a:lnTo>
                    <a:pt x="3519" y="1714"/>
                  </a:lnTo>
                  <a:lnTo>
                    <a:pt x="3790" y="1128"/>
                  </a:lnTo>
                  <a:lnTo>
                    <a:pt x="3564" y="1083"/>
                  </a:lnTo>
                  <a:lnTo>
                    <a:pt x="3226" y="1534"/>
                  </a:lnTo>
                  <a:lnTo>
                    <a:pt x="3158" y="1489"/>
                  </a:lnTo>
                  <a:lnTo>
                    <a:pt x="3091" y="1444"/>
                  </a:lnTo>
                  <a:lnTo>
                    <a:pt x="3023" y="1399"/>
                  </a:lnTo>
                  <a:lnTo>
                    <a:pt x="2933" y="1376"/>
                  </a:lnTo>
                  <a:lnTo>
                    <a:pt x="1737" y="1173"/>
                  </a:lnTo>
                  <a:lnTo>
                    <a:pt x="230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1"/>
            <p:cNvSpPr/>
            <p:nvPr/>
          </p:nvSpPr>
          <p:spPr>
            <a:xfrm>
              <a:off x="7854851" y="977922"/>
              <a:ext cx="34030" cy="40381"/>
            </a:xfrm>
            <a:custGeom>
              <a:avLst/>
              <a:gdLst/>
              <a:ahLst/>
              <a:cxnLst/>
              <a:rect l="l" t="t" r="r" b="b"/>
              <a:pathLst>
                <a:path w="868" h="1030" extrusionOk="0">
                  <a:moveTo>
                    <a:pt x="822" y="1"/>
                  </a:moveTo>
                  <a:lnTo>
                    <a:pt x="1" y="216"/>
                  </a:lnTo>
                  <a:lnTo>
                    <a:pt x="46" y="390"/>
                  </a:lnTo>
                  <a:lnTo>
                    <a:pt x="342" y="312"/>
                  </a:lnTo>
                  <a:lnTo>
                    <a:pt x="530" y="1029"/>
                  </a:lnTo>
                  <a:lnTo>
                    <a:pt x="760" y="969"/>
                  </a:lnTo>
                  <a:lnTo>
                    <a:pt x="572" y="252"/>
                  </a:lnTo>
                  <a:lnTo>
                    <a:pt x="867" y="174"/>
                  </a:lnTo>
                  <a:lnTo>
                    <a:pt x="82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1"/>
            <p:cNvSpPr/>
            <p:nvPr/>
          </p:nvSpPr>
          <p:spPr>
            <a:xfrm>
              <a:off x="7889979" y="947302"/>
              <a:ext cx="124123" cy="64963"/>
            </a:xfrm>
            <a:custGeom>
              <a:avLst/>
              <a:gdLst/>
              <a:ahLst/>
              <a:cxnLst/>
              <a:rect l="l" t="t" r="r" b="b"/>
              <a:pathLst>
                <a:path w="3166" h="1657" extrusionOk="0">
                  <a:moveTo>
                    <a:pt x="2919" y="1"/>
                  </a:moveTo>
                  <a:lnTo>
                    <a:pt x="2299" y="163"/>
                  </a:lnTo>
                  <a:lnTo>
                    <a:pt x="2532" y="1054"/>
                  </a:lnTo>
                  <a:lnTo>
                    <a:pt x="3165" y="888"/>
                  </a:lnTo>
                  <a:lnTo>
                    <a:pt x="3120" y="714"/>
                  </a:lnTo>
                  <a:lnTo>
                    <a:pt x="2717" y="820"/>
                  </a:lnTo>
                  <a:lnTo>
                    <a:pt x="2663" y="616"/>
                  </a:lnTo>
                  <a:lnTo>
                    <a:pt x="3030" y="520"/>
                  </a:lnTo>
                  <a:lnTo>
                    <a:pt x="2984" y="346"/>
                  </a:lnTo>
                  <a:lnTo>
                    <a:pt x="2617" y="442"/>
                  </a:lnTo>
                  <a:lnTo>
                    <a:pt x="2574" y="277"/>
                  </a:lnTo>
                  <a:lnTo>
                    <a:pt x="2964" y="174"/>
                  </a:lnTo>
                  <a:lnTo>
                    <a:pt x="2919" y="1"/>
                  </a:lnTo>
                  <a:close/>
                  <a:moveTo>
                    <a:pt x="2179" y="195"/>
                  </a:moveTo>
                  <a:lnTo>
                    <a:pt x="1913" y="265"/>
                  </a:lnTo>
                  <a:lnTo>
                    <a:pt x="1667" y="677"/>
                  </a:lnTo>
                  <a:lnTo>
                    <a:pt x="1581" y="351"/>
                  </a:lnTo>
                  <a:lnTo>
                    <a:pt x="1352" y="412"/>
                  </a:lnTo>
                  <a:lnTo>
                    <a:pt x="1585" y="1302"/>
                  </a:lnTo>
                  <a:lnTo>
                    <a:pt x="1815" y="1242"/>
                  </a:lnTo>
                  <a:lnTo>
                    <a:pt x="1723" y="891"/>
                  </a:lnTo>
                  <a:lnTo>
                    <a:pt x="1723" y="891"/>
                  </a:lnTo>
                  <a:lnTo>
                    <a:pt x="2170" y="1149"/>
                  </a:lnTo>
                  <a:lnTo>
                    <a:pt x="2457" y="1074"/>
                  </a:lnTo>
                  <a:lnTo>
                    <a:pt x="1861" y="729"/>
                  </a:lnTo>
                  <a:lnTo>
                    <a:pt x="2179" y="195"/>
                  </a:lnTo>
                  <a:close/>
                  <a:moveTo>
                    <a:pt x="1041" y="497"/>
                  </a:moveTo>
                  <a:cubicBezTo>
                    <a:pt x="1037" y="497"/>
                    <a:pt x="1033" y="497"/>
                    <a:pt x="1030" y="497"/>
                  </a:cubicBezTo>
                  <a:cubicBezTo>
                    <a:pt x="981" y="498"/>
                    <a:pt x="932" y="505"/>
                    <a:pt x="882" y="518"/>
                  </a:cubicBezTo>
                  <a:cubicBezTo>
                    <a:pt x="734" y="557"/>
                    <a:pt x="627" y="629"/>
                    <a:pt x="562" y="735"/>
                  </a:cubicBezTo>
                  <a:cubicBezTo>
                    <a:pt x="497" y="840"/>
                    <a:pt x="484" y="964"/>
                    <a:pt x="521" y="1107"/>
                  </a:cubicBezTo>
                  <a:cubicBezTo>
                    <a:pt x="558" y="1249"/>
                    <a:pt x="631" y="1350"/>
                    <a:pt x="739" y="1410"/>
                  </a:cubicBezTo>
                  <a:cubicBezTo>
                    <a:pt x="805" y="1446"/>
                    <a:pt x="879" y="1465"/>
                    <a:pt x="959" y="1465"/>
                  </a:cubicBezTo>
                  <a:cubicBezTo>
                    <a:pt x="1011" y="1465"/>
                    <a:pt x="1066" y="1457"/>
                    <a:pt x="1125" y="1442"/>
                  </a:cubicBezTo>
                  <a:cubicBezTo>
                    <a:pt x="1174" y="1429"/>
                    <a:pt x="1221" y="1411"/>
                    <a:pt x="1264" y="1388"/>
                  </a:cubicBezTo>
                  <a:cubicBezTo>
                    <a:pt x="1306" y="1364"/>
                    <a:pt x="1346" y="1336"/>
                    <a:pt x="1382" y="1303"/>
                  </a:cubicBezTo>
                  <a:lnTo>
                    <a:pt x="1334" y="1119"/>
                  </a:lnTo>
                  <a:cubicBezTo>
                    <a:pt x="1299" y="1159"/>
                    <a:pt x="1263" y="1192"/>
                    <a:pt x="1225" y="1216"/>
                  </a:cubicBezTo>
                  <a:cubicBezTo>
                    <a:pt x="1187" y="1240"/>
                    <a:pt x="1145" y="1258"/>
                    <a:pt x="1100" y="1270"/>
                  </a:cubicBezTo>
                  <a:cubicBezTo>
                    <a:pt x="1071" y="1278"/>
                    <a:pt x="1044" y="1282"/>
                    <a:pt x="1018" y="1282"/>
                  </a:cubicBezTo>
                  <a:cubicBezTo>
                    <a:pt x="969" y="1282"/>
                    <a:pt x="925" y="1269"/>
                    <a:pt x="886" y="1242"/>
                  </a:cubicBezTo>
                  <a:cubicBezTo>
                    <a:pt x="825" y="1202"/>
                    <a:pt x="782" y="1136"/>
                    <a:pt x="758" y="1044"/>
                  </a:cubicBezTo>
                  <a:cubicBezTo>
                    <a:pt x="734" y="952"/>
                    <a:pt x="739" y="874"/>
                    <a:pt x="772" y="809"/>
                  </a:cubicBezTo>
                  <a:cubicBezTo>
                    <a:pt x="805" y="744"/>
                    <a:pt x="862" y="701"/>
                    <a:pt x="944" y="679"/>
                  </a:cubicBezTo>
                  <a:cubicBezTo>
                    <a:pt x="982" y="669"/>
                    <a:pt x="1019" y="665"/>
                    <a:pt x="1056" y="665"/>
                  </a:cubicBezTo>
                  <a:cubicBezTo>
                    <a:pt x="1064" y="665"/>
                    <a:pt x="1072" y="665"/>
                    <a:pt x="1080" y="665"/>
                  </a:cubicBezTo>
                  <a:cubicBezTo>
                    <a:pt x="1125" y="668"/>
                    <a:pt x="1173" y="678"/>
                    <a:pt x="1223" y="696"/>
                  </a:cubicBezTo>
                  <a:lnTo>
                    <a:pt x="1175" y="512"/>
                  </a:lnTo>
                  <a:cubicBezTo>
                    <a:pt x="1130" y="502"/>
                    <a:pt x="1086" y="497"/>
                    <a:pt x="1041" y="497"/>
                  </a:cubicBezTo>
                  <a:close/>
                  <a:moveTo>
                    <a:pt x="230" y="706"/>
                  </a:moveTo>
                  <a:lnTo>
                    <a:pt x="1" y="766"/>
                  </a:lnTo>
                  <a:lnTo>
                    <a:pt x="234" y="1657"/>
                  </a:lnTo>
                  <a:lnTo>
                    <a:pt x="464" y="1597"/>
                  </a:lnTo>
                  <a:lnTo>
                    <a:pt x="230" y="706"/>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1"/>
            <p:cNvSpPr/>
            <p:nvPr/>
          </p:nvSpPr>
          <p:spPr>
            <a:xfrm>
              <a:off x="8009636" y="937265"/>
              <a:ext cx="33991" cy="40342"/>
            </a:xfrm>
            <a:custGeom>
              <a:avLst/>
              <a:gdLst/>
              <a:ahLst/>
              <a:cxnLst/>
              <a:rect l="l" t="t" r="r" b="b"/>
              <a:pathLst>
                <a:path w="867" h="1029" extrusionOk="0">
                  <a:moveTo>
                    <a:pt x="821" y="0"/>
                  </a:moveTo>
                  <a:lnTo>
                    <a:pt x="0" y="215"/>
                  </a:lnTo>
                  <a:lnTo>
                    <a:pt x="46" y="389"/>
                  </a:lnTo>
                  <a:lnTo>
                    <a:pt x="342" y="311"/>
                  </a:lnTo>
                  <a:lnTo>
                    <a:pt x="530" y="1029"/>
                  </a:lnTo>
                  <a:lnTo>
                    <a:pt x="760" y="968"/>
                  </a:lnTo>
                  <a:lnTo>
                    <a:pt x="571" y="251"/>
                  </a:lnTo>
                  <a:lnTo>
                    <a:pt x="867" y="174"/>
                  </a:lnTo>
                  <a:lnTo>
                    <a:pt x="82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1"/>
            <p:cNvSpPr/>
            <p:nvPr/>
          </p:nvSpPr>
          <p:spPr>
            <a:xfrm>
              <a:off x="8045078" y="931384"/>
              <a:ext cx="34148" cy="38774"/>
            </a:xfrm>
            <a:custGeom>
              <a:avLst/>
              <a:gdLst/>
              <a:ahLst/>
              <a:cxnLst/>
              <a:rect l="l" t="t" r="r" b="b"/>
              <a:pathLst>
                <a:path w="871" h="989" extrusionOk="0">
                  <a:moveTo>
                    <a:pt x="613" y="0"/>
                  </a:moveTo>
                  <a:cubicBezTo>
                    <a:pt x="556" y="0"/>
                    <a:pt x="502" y="3"/>
                    <a:pt x="450" y="9"/>
                  </a:cubicBezTo>
                  <a:cubicBezTo>
                    <a:pt x="396" y="15"/>
                    <a:pt x="345" y="25"/>
                    <a:pt x="296" y="38"/>
                  </a:cubicBezTo>
                  <a:cubicBezTo>
                    <a:pt x="189" y="66"/>
                    <a:pt x="113" y="111"/>
                    <a:pt x="68" y="174"/>
                  </a:cubicBezTo>
                  <a:cubicBezTo>
                    <a:pt x="23" y="237"/>
                    <a:pt x="12" y="312"/>
                    <a:pt x="36" y="401"/>
                  </a:cubicBezTo>
                  <a:cubicBezTo>
                    <a:pt x="54" y="472"/>
                    <a:pt x="90" y="523"/>
                    <a:pt x="142" y="554"/>
                  </a:cubicBezTo>
                  <a:cubicBezTo>
                    <a:pt x="188" y="581"/>
                    <a:pt x="250" y="595"/>
                    <a:pt x="328" y="595"/>
                  </a:cubicBezTo>
                  <a:cubicBezTo>
                    <a:pt x="339" y="595"/>
                    <a:pt x="350" y="594"/>
                    <a:pt x="361" y="594"/>
                  </a:cubicBezTo>
                  <a:lnTo>
                    <a:pt x="455" y="590"/>
                  </a:lnTo>
                  <a:cubicBezTo>
                    <a:pt x="465" y="590"/>
                    <a:pt x="475" y="590"/>
                    <a:pt x="484" y="590"/>
                  </a:cubicBezTo>
                  <a:cubicBezTo>
                    <a:pt x="526" y="590"/>
                    <a:pt x="556" y="594"/>
                    <a:pt x="574" y="602"/>
                  </a:cubicBezTo>
                  <a:cubicBezTo>
                    <a:pt x="596" y="613"/>
                    <a:pt x="611" y="632"/>
                    <a:pt x="618" y="660"/>
                  </a:cubicBezTo>
                  <a:cubicBezTo>
                    <a:pt x="626" y="691"/>
                    <a:pt x="619" y="718"/>
                    <a:pt x="597" y="742"/>
                  </a:cubicBezTo>
                  <a:cubicBezTo>
                    <a:pt x="575" y="765"/>
                    <a:pt x="538" y="784"/>
                    <a:pt x="488" y="797"/>
                  </a:cubicBezTo>
                  <a:cubicBezTo>
                    <a:pt x="444" y="809"/>
                    <a:pt x="396" y="814"/>
                    <a:pt x="345" y="814"/>
                  </a:cubicBezTo>
                  <a:cubicBezTo>
                    <a:pt x="340" y="814"/>
                    <a:pt x="334" y="814"/>
                    <a:pt x="329" y="814"/>
                  </a:cubicBezTo>
                  <a:cubicBezTo>
                    <a:pt x="272" y="813"/>
                    <a:pt x="211" y="805"/>
                    <a:pt x="146" y="789"/>
                  </a:cubicBezTo>
                  <a:lnTo>
                    <a:pt x="146" y="789"/>
                  </a:lnTo>
                  <a:lnTo>
                    <a:pt x="197" y="983"/>
                  </a:lnTo>
                  <a:cubicBezTo>
                    <a:pt x="234" y="987"/>
                    <a:pt x="271" y="989"/>
                    <a:pt x="307" y="989"/>
                  </a:cubicBezTo>
                  <a:cubicBezTo>
                    <a:pt x="331" y="989"/>
                    <a:pt x="356" y="988"/>
                    <a:pt x="380" y="986"/>
                  </a:cubicBezTo>
                  <a:cubicBezTo>
                    <a:pt x="440" y="982"/>
                    <a:pt x="498" y="972"/>
                    <a:pt x="554" y="958"/>
                  </a:cubicBezTo>
                  <a:cubicBezTo>
                    <a:pt x="674" y="926"/>
                    <a:pt x="757" y="879"/>
                    <a:pt x="802" y="816"/>
                  </a:cubicBezTo>
                  <a:cubicBezTo>
                    <a:pt x="848" y="752"/>
                    <a:pt x="858" y="672"/>
                    <a:pt x="832" y="574"/>
                  </a:cubicBezTo>
                  <a:cubicBezTo>
                    <a:pt x="812" y="499"/>
                    <a:pt x="776" y="447"/>
                    <a:pt x="724" y="417"/>
                  </a:cubicBezTo>
                  <a:cubicBezTo>
                    <a:pt x="681" y="392"/>
                    <a:pt x="619" y="380"/>
                    <a:pt x="540" y="380"/>
                  </a:cubicBezTo>
                  <a:cubicBezTo>
                    <a:pt x="524" y="380"/>
                    <a:pt x="507" y="381"/>
                    <a:pt x="489" y="382"/>
                  </a:cubicBezTo>
                  <a:lnTo>
                    <a:pt x="386" y="388"/>
                  </a:lnTo>
                  <a:cubicBezTo>
                    <a:pt x="375" y="388"/>
                    <a:pt x="364" y="389"/>
                    <a:pt x="354" y="389"/>
                  </a:cubicBezTo>
                  <a:cubicBezTo>
                    <a:pt x="321" y="389"/>
                    <a:pt x="297" y="385"/>
                    <a:pt x="281" y="379"/>
                  </a:cubicBezTo>
                  <a:cubicBezTo>
                    <a:pt x="260" y="370"/>
                    <a:pt x="246" y="354"/>
                    <a:pt x="240" y="330"/>
                  </a:cubicBezTo>
                  <a:cubicBezTo>
                    <a:pt x="231" y="298"/>
                    <a:pt x="238" y="271"/>
                    <a:pt x="260" y="249"/>
                  </a:cubicBezTo>
                  <a:cubicBezTo>
                    <a:pt x="283" y="227"/>
                    <a:pt x="321" y="209"/>
                    <a:pt x="376" y="194"/>
                  </a:cubicBezTo>
                  <a:cubicBezTo>
                    <a:pt x="418" y="184"/>
                    <a:pt x="463" y="178"/>
                    <a:pt x="512" y="177"/>
                  </a:cubicBezTo>
                  <a:cubicBezTo>
                    <a:pt x="518" y="176"/>
                    <a:pt x="523" y="176"/>
                    <a:pt x="528" y="176"/>
                  </a:cubicBezTo>
                  <a:cubicBezTo>
                    <a:pt x="573" y="176"/>
                    <a:pt x="620" y="180"/>
                    <a:pt x="669" y="189"/>
                  </a:cubicBezTo>
                  <a:lnTo>
                    <a:pt x="619" y="0"/>
                  </a:lnTo>
                  <a:cubicBezTo>
                    <a:pt x="617" y="0"/>
                    <a:pt x="615" y="0"/>
                    <a:pt x="61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1"/>
            <p:cNvSpPr/>
            <p:nvPr/>
          </p:nvSpPr>
          <p:spPr>
            <a:xfrm>
              <a:off x="7851597" y="942127"/>
              <a:ext cx="28816" cy="32344"/>
            </a:xfrm>
            <a:custGeom>
              <a:avLst/>
              <a:gdLst/>
              <a:ahLst/>
              <a:cxnLst/>
              <a:rect l="l" t="t" r="r" b="b"/>
              <a:pathLst>
                <a:path w="735" h="825" extrusionOk="0">
                  <a:moveTo>
                    <a:pt x="227" y="193"/>
                  </a:moveTo>
                  <a:lnTo>
                    <a:pt x="396" y="446"/>
                  </a:lnTo>
                  <a:lnTo>
                    <a:pt x="204" y="496"/>
                  </a:lnTo>
                  <a:lnTo>
                    <a:pt x="227" y="193"/>
                  </a:lnTo>
                  <a:close/>
                  <a:moveTo>
                    <a:pt x="291" y="0"/>
                  </a:moveTo>
                  <a:lnTo>
                    <a:pt x="76" y="57"/>
                  </a:lnTo>
                  <a:lnTo>
                    <a:pt x="0" y="825"/>
                  </a:lnTo>
                  <a:lnTo>
                    <a:pt x="182" y="777"/>
                  </a:lnTo>
                  <a:lnTo>
                    <a:pt x="193" y="638"/>
                  </a:lnTo>
                  <a:lnTo>
                    <a:pt x="475" y="564"/>
                  </a:lnTo>
                  <a:lnTo>
                    <a:pt x="553" y="680"/>
                  </a:lnTo>
                  <a:lnTo>
                    <a:pt x="734" y="632"/>
                  </a:lnTo>
                  <a:lnTo>
                    <a:pt x="2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1"/>
            <p:cNvSpPr/>
            <p:nvPr/>
          </p:nvSpPr>
          <p:spPr>
            <a:xfrm>
              <a:off x="7878610" y="936324"/>
              <a:ext cx="14310" cy="29325"/>
            </a:xfrm>
            <a:custGeom>
              <a:avLst/>
              <a:gdLst/>
              <a:ahLst/>
              <a:cxnLst/>
              <a:rect l="l" t="t" r="r" b="b"/>
              <a:pathLst>
                <a:path w="365" h="748" extrusionOk="0">
                  <a:moveTo>
                    <a:pt x="181" y="1"/>
                  </a:moveTo>
                  <a:lnTo>
                    <a:pt x="1" y="48"/>
                  </a:lnTo>
                  <a:lnTo>
                    <a:pt x="184" y="748"/>
                  </a:lnTo>
                  <a:lnTo>
                    <a:pt x="365" y="700"/>
                  </a:lnTo>
                  <a:lnTo>
                    <a:pt x="1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1"/>
            <p:cNvSpPr/>
            <p:nvPr/>
          </p:nvSpPr>
          <p:spPr>
            <a:xfrm>
              <a:off x="7893665" y="931031"/>
              <a:ext cx="31991" cy="31090"/>
            </a:xfrm>
            <a:custGeom>
              <a:avLst/>
              <a:gdLst/>
              <a:ahLst/>
              <a:cxnLst/>
              <a:rect l="l" t="t" r="r" b="b"/>
              <a:pathLst>
                <a:path w="816" h="793" extrusionOk="0">
                  <a:moveTo>
                    <a:pt x="342" y="149"/>
                  </a:moveTo>
                  <a:cubicBezTo>
                    <a:pt x="356" y="149"/>
                    <a:pt x="368" y="151"/>
                    <a:pt x="378" y="155"/>
                  </a:cubicBezTo>
                  <a:cubicBezTo>
                    <a:pt x="398" y="165"/>
                    <a:pt x="412" y="186"/>
                    <a:pt x="420" y="217"/>
                  </a:cubicBezTo>
                  <a:cubicBezTo>
                    <a:pt x="429" y="250"/>
                    <a:pt x="427" y="275"/>
                    <a:pt x="414" y="293"/>
                  </a:cubicBezTo>
                  <a:cubicBezTo>
                    <a:pt x="401" y="312"/>
                    <a:pt x="376" y="326"/>
                    <a:pt x="338" y="336"/>
                  </a:cubicBezTo>
                  <a:lnTo>
                    <a:pt x="262" y="356"/>
                  </a:lnTo>
                  <a:lnTo>
                    <a:pt x="215" y="176"/>
                  </a:lnTo>
                  <a:lnTo>
                    <a:pt x="291" y="156"/>
                  </a:lnTo>
                  <a:cubicBezTo>
                    <a:pt x="310" y="151"/>
                    <a:pt x="327" y="149"/>
                    <a:pt x="342" y="149"/>
                  </a:cubicBezTo>
                  <a:close/>
                  <a:moveTo>
                    <a:pt x="410" y="0"/>
                  </a:moveTo>
                  <a:cubicBezTo>
                    <a:pt x="371" y="0"/>
                    <a:pt x="327" y="7"/>
                    <a:pt x="276" y="20"/>
                  </a:cubicBezTo>
                  <a:lnTo>
                    <a:pt x="0" y="93"/>
                  </a:lnTo>
                  <a:lnTo>
                    <a:pt x="184" y="792"/>
                  </a:lnTo>
                  <a:lnTo>
                    <a:pt x="364" y="745"/>
                  </a:lnTo>
                  <a:lnTo>
                    <a:pt x="295" y="480"/>
                  </a:lnTo>
                  <a:lnTo>
                    <a:pt x="346" y="467"/>
                  </a:lnTo>
                  <a:cubicBezTo>
                    <a:pt x="360" y="463"/>
                    <a:pt x="373" y="461"/>
                    <a:pt x="386" y="461"/>
                  </a:cubicBezTo>
                  <a:cubicBezTo>
                    <a:pt x="399" y="461"/>
                    <a:pt x="411" y="463"/>
                    <a:pt x="422" y="468"/>
                  </a:cubicBezTo>
                  <a:cubicBezTo>
                    <a:pt x="443" y="476"/>
                    <a:pt x="466" y="495"/>
                    <a:pt x="493" y="526"/>
                  </a:cubicBezTo>
                  <a:lnTo>
                    <a:pt x="624" y="677"/>
                  </a:lnTo>
                  <a:lnTo>
                    <a:pt x="816" y="627"/>
                  </a:lnTo>
                  <a:lnTo>
                    <a:pt x="666" y="454"/>
                  </a:lnTo>
                  <a:cubicBezTo>
                    <a:pt x="635" y="419"/>
                    <a:pt x="607" y="394"/>
                    <a:pt x="583" y="379"/>
                  </a:cubicBezTo>
                  <a:cubicBezTo>
                    <a:pt x="559" y="365"/>
                    <a:pt x="535" y="358"/>
                    <a:pt x="510" y="358"/>
                  </a:cubicBezTo>
                  <a:cubicBezTo>
                    <a:pt x="509" y="358"/>
                    <a:pt x="508" y="358"/>
                    <a:pt x="506" y="358"/>
                  </a:cubicBezTo>
                  <a:cubicBezTo>
                    <a:pt x="548" y="332"/>
                    <a:pt x="576" y="302"/>
                    <a:pt x="590" y="266"/>
                  </a:cubicBezTo>
                  <a:cubicBezTo>
                    <a:pt x="605" y="231"/>
                    <a:pt x="606" y="190"/>
                    <a:pt x="594" y="143"/>
                  </a:cubicBezTo>
                  <a:cubicBezTo>
                    <a:pt x="576" y="76"/>
                    <a:pt x="542" y="33"/>
                    <a:pt x="491" y="14"/>
                  </a:cubicBezTo>
                  <a:cubicBezTo>
                    <a:pt x="468" y="5"/>
                    <a:pt x="441" y="0"/>
                    <a:pt x="4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1"/>
            <p:cNvSpPr/>
            <p:nvPr/>
          </p:nvSpPr>
          <p:spPr>
            <a:xfrm>
              <a:off x="7923736" y="922955"/>
              <a:ext cx="26111" cy="31207"/>
            </a:xfrm>
            <a:custGeom>
              <a:avLst/>
              <a:gdLst/>
              <a:ahLst/>
              <a:cxnLst/>
              <a:rect l="l" t="t" r="r" b="b"/>
              <a:pathLst>
                <a:path w="666" h="796" extrusionOk="0">
                  <a:moveTo>
                    <a:pt x="357" y="147"/>
                  </a:moveTo>
                  <a:cubicBezTo>
                    <a:pt x="374" y="147"/>
                    <a:pt x="389" y="150"/>
                    <a:pt x="403" y="157"/>
                  </a:cubicBezTo>
                  <a:cubicBezTo>
                    <a:pt x="426" y="169"/>
                    <a:pt x="442" y="190"/>
                    <a:pt x="450" y="222"/>
                  </a:cubicBezTo>
                  <a:cubicBezTo>
                    <a:pt x="458" y="253"/>
                    <a:pt x="455" y="279"/>
                    <a:pt x="440" y="302"/>
                  </a:cubicBezTo>
                  <a:cubicBezTo>
                    <a:pt x="426" y="324"/>
                    <a:pt x="401" y="339"/>
                    <a:pt x="366" y="348"/>
                  </a:cubicBezTo>
                  <a:lnTo>
                    <a:pt x="266" y="375"/>
                  </a:lnTo>
                  <a:lnTo>
                    <a:pt x="215" y="179"/>
                  </a:lnTo>
                  <a:lnTo>
                    <a:pt x="315" y="153"/>
                  </a:lnTo>
                  <a:cubicBezTo>
                    <a:pt x="330" y="149"/>
                    <a:pt x="344" y="147"/>
                    <a:pt x="357" y="147"/>
                  </a:cubicBezTo>
                  <a:close/>
                  <a:moveTo>
                    <a:pt x="414" y="1"/>
                  </a:moveTo>
                  <a:cubicBezTo>
                    <a:pt x="379" y="1"/>
                    <a:pt x="341" y="6"/>
                    <a:pt x="300" y="17"/>
                  </a:cubicBezTo>
                  <a:lnTo>
                    <a:pt x="0" y="96"/>
                  </a:lnTo>
                  <a:lnTo>
                    <a:pt x="184" y="795"/>
                  </a:lnTo>
                  <a:lnTo>
                    <a:pt x="364" y="748"/>
                  </a:lnTo>
                  <a:lnTo>
                    <a:pt x="301" y="505"/>
                  </a:lnTo>
                  <a:lnTo>
                    <a:pt x="420" y="474"/>
                  </a:lnTo>
                  <a:cubicBezTo>
                    <a:pt x="509" y="451"/>
                    <a:pt x="572" y="413"/>
                    <a:pt x="609" y="361"/>
                  </a:cubicBezTo>
                  <a:cubicBezTo>
                    <a:pt x="646" y="309"/>
                    <a:pt x="655" y="246"/>
                    <a:pt x="636" y="173"/>
                  </a:cubicBezTo>
                  <a:cubicBezTo>
                    <a:pt x="617" y="100"/>
                    <a:pt x="578" y="50"/>
                    <a:pt x="520" y="23"/>
                  </a:cubicBezTo>
                  <a:cubicBezTo>
                    <a:pt x="489" y="8"/>
                    <a:pt x="454" y="1"/>
                    <a:pt x="4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
            <p:cNvSpPr/>
            <p:nvPr/>
          </p:nvSpPr>
          <p:spPr>
            <a:xfrm>
              <a:off x="7952003" y="916878"/>
              <a:ext cx="26738" cy="29325"/>
            </a:xfrm>
            <a:custGeom>
              <a:avLst/>
              <a:gdLst/>
              <a:ahLst/>
              <a:cxnLst/>
              <a:rect l="l" t="t" r="r" b="b"/>
              <a:pathLst>
                <a:path w="682" h="748" extrusionOk="0">
                  <a:moveTo>
                    <a:pt x="181" y="0"/>
                  </a:moveTo>
                  <a:lnTo>
                    <a:pt x="1" y="48"/>
                  </a:lnTo>
                  <a:lnTo>
                    <a:pt x="185" y="747"/>
                  </a:lnTo>
                  <a:lnTo>
                    <a:pt x="682" y="617"/>
                  </a:lnTo>
                  <a:lnTo>
                    <a:pt x="646" y="481"/>
                  </a:lnTo>
                  <a:lnTo>
                    <a:pt x="329" y="564"/>
                  </a:lnTo>
                  <a:lnTo>
                    <a:pt x="18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1"/>
            <p:cNvSpPr/>
            <p:nvPr/>
          </p:nvSpPr>
          <p:spPr>
            <a:xfrm>
              <a:off x="7979839" y="898451"/>
              <a:ext cx="57004" cy="42420"/>
            </a:xfrm>
            <a:custGeom>
              <a:avLst/>
              <a:gdLst/>
              <a:ahLst/>
              <a:cxnLst/>
              <a:rect l="l" t="t" r="r" b="b"/>
              <a:pathLst>
                <a:path w="1454" h="1082" extrusionOk="0">
                  <a:moveTo>
                    <a:pt x="227" y="449"/>
                  </a:moveTo>
                  <a:lnTo>
                    <a:pt x="395" y="703"/>
                  </a:lnTo>
                  <a:lnTo>
                    <a:pt x="204" y="753"/>
                  </a:lnTo>
                  <a:lnTo>
                    <a:pt x="227" y="449"/>
                  </a:lnTo>
                  <a:close/>
                  <a:moveTo>
                    <a:pt x="1270" y="0"/>
                  </a:moveTo>
                  <a:lnTo>
                    <a:pt x="1099" y="45"/>
                  </a:lnTo>
                  <a:lnTo>
                    <a:pt x="1225" y="525"/>
                  </a:lnTo>
                  <a:lnTo>
                    <a:pt x="1225" y="525"/>
                  </a:lnTo>
                  <a:lnTo>
                    <a:pt x="844" y="112"/>
                  </a:lnTo>
                  <a:lnTo>
                    <a:pt x="643" y="165"/>
                  </a:lnTo>
                  <a:lnTo>
                    <a:pt x="826" y="865"/>
                  </a:lnTo>
                  <a:lnTo>
                    <a:pt x="998" y="820"/>
                  </a:lnTo>
                  <a:lnTo>
                    <a:pt x="872" y="340"/>
                  </a:lnTo>
                  <a:lnTo>
                    <a:pt x="1252" y="753"/>
                  </a:lnTo>
                  <a:lnTo>
                    <a:pt x="1454" y="700"/>
                  </a:lnTo>
                  <a:lnTo>
                    <a:pt x="1270" y="0"/>
                  </a:lnTo>
                  <a:close/>
                  <a:moveTo>
                    <a:pt x="291" y="257"/>
                  </a:moveTo>
                  <a:lnTo>
                    <a:pt x="76" y="314"/>
                  </a:lnTo>
                  <a:lnTo>
                    <a:pt x="0" y="1081"/>
                  </a:lnTo>
                  <a:lnTo>
                    <a:pt x="0" y="1081"/>
                  </a:lnTo>
                  <a:lnTo>
                    <a:pt x="182" y="1034"/>
                  </a:lnTo>
                  <a:lnTo>
                    <a:pt x="193" y="895"/>
                  </a:lnTo>
                  <a:lnTo>
                    <a:pt x="475" y="821"/>
                  </a:lnTo>
                  <a:lnTo>
                    <a:pt x="552" y="937"/>
                  </a:lnTo>
                  <a:lnTo>
                    <a:pt x="734" y="889"/>
                  </a:lnTo>
                  <a:lnTo>
                    <a:pt x="291" y="257"/>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
            <p:cNvSpPr/>
            <p:nvPr/>
          </p:nvSpPr>
          <p:spPr>
            <a:xfrm>
              <a:off x="8040452" y="890728"/>
              <a:ext cx="26738" cy="32462"/>
            </a:xfrm>
            <a:custGeom>
              <a:avLst/>
              <a:gdLst/>
              <a:ahLst/>
              <a:cxnLst/>
              <a:rect l="l" t="t" r="r" b="b"/>
              <a:pathLst>
                <a:path w="682" h="828" extrusionOk="0">
                  <a:moveTo>
                    <a:pt x="488" y="0"/>
                  </a:moveTo>
                  <a:lnTo>
                    <a:pt x="1" y="128"/>
                  </a:lnTo>
                  <a:lnTo>
                    <a:pt x="184" y="828"/>
                  </a:lnTo>
                  <a:lnTo>
                    <a:pt x="682" y="698"/>
                  </a:lnTo>
                  <a:lnTo>
                    <a:pt x="646" y="561"/>
                  </a:lnTo>
                  <a:lnTo>
                    <a:pt x="329" y="644"/>
                  </a:lnTo>
                  <a:lnTo>
                    <a:pt x="287" y="484"/>
                  </a:lnTo>
                  <a:lnTo>
                    <a:pt x="575" y="408"/>
                  </a:lnTo>
                  <a:lnTo>
                    <a:pt x="539" y="272"/>
                  </a:lnTo>
                  <a:lnTo>
                    <a:pt x="251" y="348"/>
                  </a:lnTo>
                  <a:lnTo>
                    <a:pt x="217" y="217"/>
                  </a:lnTo>
                  <a:lnTo>
                    <a:pt x="523" y="137"/>
                  </a:lnTo>
                  <a:lnTo>
                    <a:pt x="48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1" name="Google Shape;1011;p1"/>
          <p:cNvGrpSpPr/>
          <p:nvPr/>
        </p:nvGrpSpPr>
        <p:grpSpPr>
          <a:xfrm>
            <a:off x="278190" y="2227032"/>
            <a:ext cx="959605" cy="1542141"/>
            <a:chOff x="9840651" y="2066749"/>
            <a:chExt cx="701773" cy="1127791"/>
          </a:xfrm>
        </p:grpSpPr>
        <p:sp>
          <p:nvSpPr>
            <p:cNvPr id="1012" name="Google Shape;1012;p1"/>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1"/>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1"/>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1"/>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1"/>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1"/>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1"/>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1"/>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1"/>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1"/>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1"/>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1"/>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1"/>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3" name="Google Shape;1043;p1"/>
          <p:cNvSpPr txBox="1"/>
          <p:nvPr/>
        </p:nvSpPr>
        <p:spPr>
          <a:xfrm>
            <a:off x="3667125" y="1103630"/>
            <a:ext cx="1530300" cy="446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300" b="0" i="0" u="none" strike="noStrike" cap="none">
                <a:solidFill>
                  <a:srgbClr val="4A86E8"/>
                </a:solidFill>
                <a:latin typeface="Chewy"/>
                <a:ea typeface="Chewy"/>
                <a:cs typeface="Chewy"/>
                <a:sym typeface="Chewy"/>
              </a:rPr>
              <a:t>SWD392</a:t>
            </a:r>
            <a:endParaRPr sz="2300" b="0" i="0" u="none" strike="noStrike" cap="none">
              <a:solidFill>
                <a:srgbClr val="4A86E8"/>
              </a:solidFill>
              <a:latin typeface="Chewy"/>
              <a:ea typeface="Chewy"/>
              <a:cs typeface="Chewy"/>
              <a:sym typeface="Chew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g125c65d7516_4_137"/>
          <p:cNvSpPr txBox="1">
            <a:spLocks noGrp="1"/>
          </p:cNvSpPr>
          <p:nvPr>
            <p:ph type="title"/>
          </p:nvPr>
        </p:nvSpPr>
        <p:spPr>
          <a:xfrm>
            <a:off x="2488900" y="2262875"/>
            <a:ext cx="6098100" cy="117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200"/>
              <a:t>EXAMPLE OF USE CASE DESCRIPTION</a:t>
            </a:r>
            <a:endParaRPr sz="4200"/>
          </a:p>
          <a:p>
            <a:pPr marL="0" lvl="0" indent="0" algn="l" rtl="0">
              <a:spcBef>
                <a:spcPts val="0"/>
              </a:spcBef>
              <a:spcAft>
                <a:spcPts val="0"/>
              </a:spcAft>
              <a:buNone/>
            </a:pPr>
            <a:endParaRPr sz="4200"/>
          </a:p>
        </p:txBody>
      </p:sp>
      <p:sp>
        <p:nvSpPr>
          <p:cNvPr id="1237" name="Google Shape;1237;g125c65d7516_4_137"/>
          <p:cNvSpPr/>
          <p:nvPr/>
        </p:nvSpPr>
        <p:spPr>
          <a:xfrm>
            <a:off x="1429182" y="204492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238" name="Google Shape;1238;g125c65d7516_4_137"/>
          <p:cNvSpPr txBox="1">
            <a:spLocks noGrp="1"/>
          </p:cNvSpPr>
          <p:nvPr>
            <p:ph type="title" idx="4294967295"/>
          </p:nvPr>
        </p:nvSpPr>
        <p:spPr>
          <a:xfrm>
            <a:off x="1505385" y="2262876"/>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solidFill>
                  <a:schemeClr val="lt1"/>
                </a:solidFill>
              </a:rPr>
              <a:t>0</a:t>
            </a:r>
            <a:r>
              <a:rPr lang="en-US" b="1">
                <a:solidFill>
                  <a:schemeClr val="lt1"/>
                </a:solidFill>
              </a:rPr>
              <a:t>6</a:t>
            </a:r>
            <a:endParaRPr sz="3700" b="1">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g125c65d7516_4_155"/>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244" name="Google Shape;1244;g125c65d7516_4_155"/>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245" name="Google Shape;1245;g125c65d7516_4_155"/>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246" name="Google Shape;1246;g125c65d7516_4_155"/>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247" name="Google Shape;1247;g125c65d7516_4_155"/>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248" name="Google Shape;1248;g125c65d7516_4_155"/>
          <p:cNvSpPr txBox="1"/>
          <p:nvPr/>
        </p:nvSpPr>
        <p:spPr>
          <a:xfrm>
            <a:off x="1307475" y="1441975"/>
            <a:ext cx="6243900" cy="2484300"/>
          </a:xfrm>
          <a:prstGeom prst="rect">
            <a:avLst/>
          </a:prstGeom>
          <a:noFill/>
          <a:ln>
            <a:noFill/>
          </a:ln>
        </p:spPr>
        <p:txBody>
          <a:bodyPr spcFirstLastPara="1" wrap="square" lIns="91425" tIns="91425" rIns="91425" bIns="91425" anchor="ctr" anchorCtr="0">
            <a:noAutofit/>
          </a:bodyPr>
          <a:lstStyle/>
          <a:p>
            <a:pPr marL="457200" marR="0" lvl="0" indent="-336550" algn="l" rtl="0">
              <a:lnSpc>
                <a:spcPct val="100000"/>
              </a:lnSpc>
              <a:spcBef>
                <a:spcPts val="0"/>
              </a:spcBef>
              <a:spcAft>
                <a:spcPts val="0"/>
              </a:spcAft>
              <a:buClr>
                <a:schemeClr val="dk1"/>
              </a:buClr>
              <a:buSzPts val="1700"/>
              <a:buFont typeface="Hind"/>
              <a:buChar char="●"/>
            </a:pPr>
            <a:r>
              <a:rPr lang="en-US" sz="1700">
                <a:solidFill>
                  <a:schemeClr val="dk1"/>
                </a:solidFill>
                <a:latin typeface="Hind"/>
                <a:ea typeface="Hind"/>
                <a:cs typeface="Hind"/>
                <a:sym typeface="Hind"/>
              </a:rPr>
              <a:t>In the main sequence of the Make Order Request use case, the customer makes an order request to purchase items from an online catalog and has sufficient credit to pay for the items</a:t>
            </a:r>
            <a:endParaRPr sz="1700">
              <a:solidFill>
                <a:schemeClr val="dk1"/>
              </a:solidFill>
              <a:latin typeface="Hind"/>
              <a:ea typeface="Hind"/>
              <a:cs typeface="Hind"/>
              <a:sym typeface="Hind"/>
            </a:endParaRPr>
          </a:p>
          <a:p>
            <a:pPr marL="457200" marR="0" lvl="0" indent="-336550" algn="l" rtl="0">
              <a:lnSpc>
                <a:spcPct val="100000"/>
              </a:lnSpc>
              <a:spcBef>
                <a:spcPts val="0"/>
              </a:spcBef>
              <a:spcAft>
                <a:spcPts val="0"/>
              </a:spcAft>
              <a:buClr>
                <a:schemeClr val="dk1"/>
              </a:buClr>
              <a:buSzPts val="1700"/>
              <a:buFont typeface="Hind"/>
              <a:buChar char="●"/>
            </a:pPr>
            <a:r>
              <a:rPr lang="en-US" sz="1700">
                <a:solidFill>
                  <a:schemeClr val="dk1"/>
                </a:solidFill>
                <a:latin typeface="Hind"/>
                <a:ea typeface="Hind"/>
                <a:cs typeface="Hind"/>
                <a:sym typeface="Hind"/>
              </a:rPr>
              <a:t>The alternative sequences deal with other situations, which occur less frequently: the customer has no account and has to create one, or the customer has an invalid credit card</a:t>
            </a:r>
            <a:endParaRPr sz="1700">
              <a:solidFill>
                <a:schemeClr val="dk1"/>
              </a:solidFill>
              <a:latin typeface="Hind"/>
              <a:ea typeface="Hind"/>
              <a:cs typeface="Hind"/>
              <a:sym typeface="Hind"/>
            </a:endParaRPr>
          </a:p>
        </p:txBody>
      </p:sp>
      <p:sp>
        <p:nvSpPr>
          <p:cNvPr id="1249" name="Google Shape;1249;g125c65d7516_4_155"/>
          <p:cNvSpPr/>
          <p:nvPr/>
        </p:nvSpPr>
        <p:spPr>
          <a:xfrm>
            <a:off x="1307465" y="414655"/>
            <a:ext cx="6529200" cy="6006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3700"/>
              <a:buFont typeface="Arial"/>
              <a:buNone/>
            </a:pPr>
            <a:r>
              <a:rPr lang="en-US" sz="3700">
                <a:solidFill>
                  <a:schemeClr val="lt1"/>
                </a:solidFill>
                <a:latin typeface="Chewy"/>
                <a:ea typeface="Chewy"/>
                <a:cs typeface="Chewy"/>
                <a:sym typeface="Chewy"/>
              </a:rPr>
              <a:t>IDENTIFYING USE CASES</a:t>
            </a:r>
            <a:endParaRPr sz="3700">
              <a:solidFill>
                <a:schemeClr val="lt1"/>
              </a:solidFill>
              <a:latin typeface="Chewy"/>
              <a:ea typeface="Chewy"/>
              <a:cs typeface="Chewy"/>
              <a:sym typeface="Chew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g125c65d7516_0_25"/>
          <p:cNvSpPr txBox="1">
            <a:spLocks noGrp="1"/>
          </p:cNvSpPr>
          <p:nvPr>
            <p:ph type="title"/>
          </p:nvPr>
        </p:nvSpPr>
        <p:spPr>
          <a:xfrm>
            <a:off x="2865900" y="1484075"/>
            <a:ext cx="6278100" cy="10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a:t>USE CASE RELATIONSHIPS</a:t>
            </a:r>
            <a:endParaRPr sz="4000"/>
          </a:p>
        </p:txBody>
      </p:sp>
      <p:sp>
        <p:nvSpPr>
          <p:cNvPr id="1255" name="Google Shape;1255;g125c65d7516_0_25"/>
          <p:cNvSpPr/>
          <p:nvPr/>
        </p:nvSpPr>
        <p:spPr>
          <a:xfrm>
            <a:off x="1753482" y="160797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256" name="Google Shape;1256;g125c65d7516_0_25"/>
          <p:cNvSpPr txBox="1">
            <a:spLocks noGrp="1"/>
          </p:cNvSpPr>
          <p:nvPr>
            <p:ph type="title" idx="4294967295"/>
          </p:nvPr>
        </p:nvSpPr>
        <p:spPr>
          <a:xfrm>
            <a:off x="1797960" y="1825926"/>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solidFill>
                  <a:schemeClr val="lt1"/>
                </a:solidFill>
              </a:rPr>
              <a:t>0</a:t>
            </a:r>
            <a:r>
              <a:rPr lang="en-US" b="1">
                <a:solidFill>
                  <a:schemeClr val="lt1"/>
                </a:solidFill>
              </a:rPr>
              <a:t>7</a:t>
            </a:r>
            <a:endParaRPr sz="3700" b="1">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g125c65d7516_0_0"/>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262" name="Google Shape;1262;g125c65d7516_0_0"/>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263" name="Google Shape;1263;g125c65d7516_0_0"/>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264" name="Google Shape;1264;g125c65d7516_0_0"/>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265" name="Google Shape;1265;g125c65d7516_0_0"/>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266" name="Google Shape;1266;g125c65d7516_0_0"/>
          <p:cNvSpPr txBox="1"/>
          <p:nvPr/>
        </p:nvSpPr>
        <p:spPr>
          <a:xfrm>
            <a:off x="2007345" y="2337807"/>
            <a:ext cx="23055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endParaRPr sz="1800" b="0" i="0" u="none" strike="noStrike" cap="none">
              <a:solidFill>
                <a:schemeClr val="dk1"/>
              </a:solidFill>
              <a:latin typeface="Chewy"/>
              <a:ea typeface="Chewy"/>
              <a:cs typeface="Chewy"/>
              <a:sym typeface="Chewy"/>
            </a:endParaRPr>
          </a:p>
        </p:txBody>
      </p:sp>
      <p:sp>
        <p:nvSpPr>
          <p:cNvPr id="1267" name="Google Shape;1267;g125c65d7516_0_0"/>
          <p:cNvSpPr/>
          <p:nvPr/>
        </p:nvSpPr>
        <p:spPr>
          <a:xfrm>
            <a:off x="1307475" y="414650"/>
            <a:ext cx="6529200" cy="6006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700"/>
              <a:buFont typeface="Arial"/>
              <a:buNone/>
            </a:pPr>
            <a:r>
              <a:rPr lang="en-US" sz="4000">
                <a:solidFill>
                  <a:schemeClr val="lt1"/>
                </a:solidFill>
                <a:latin typeface="Chewy"/>
                <a:ea typeface="Chewy"/>
                <a:cs typeface="Chewy"/>
                <a:sym typeface="Chewy"/>
              </a:rPr>
              <a:t>The Use Case Relashionships</a:t>
            </a:r>
            <a:endParaRPr sz="4000" b="0" i="0" u="none" strike="noStrike" cap="none">
              <a:solidFill>
                <a:schemeClr val="lt1"/>
              </a:solidFill>
              <a:latin typeface="Chewy"/>
              <a:ea typeface="Chewy"/>
              <a:cs typeface="Chewy"/>
              <a:sym typeface="Chewy"/>
            </a:endParaRPr>
          </a:p>
        </p:txBody>
      </p:sp>
      <p:sp>
        <p:nvSpPr>
          <p:cNvPr id="1268" name="Google Shape;1268;g125c65d7516_0_0"/>
          <p:cNvSpPr txBox="1"/>
          <p:nvPr/>
        </p:nvSpPr>
        <p:spPr>
          <a:xfrm>
            <a:off x="5440070"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06</a:t>
            </a:r>
            <a:endParaRPr sz="3700" b="0" i="0" u="none" strike="noStrike" cap="none">
              <a:solidFill>
                <a:schemeClr val="lt1"/>
              </a:solidFill>
              <a:latin typeface="Chewy"/>
              <a:ea typeface="Chewy"/>
              <a:cs typeface="Chewy"/>
              <a:sym typeface="Chewy"/>
            </a:endParaRPr>
          </a:p>
        </p:txBody>
      </p:sp>
      <p:sp>
        <p:nvSpPr>
          <p:cNvPr id="1269" name="Google Shape;1269;g125c65d7516_0_0"/>
          <p:cNvSpPr txBox="1"/>
          <p:nvPr/>
        </p:nvSpPr>
        <p:spPr>
          <a:xfrm>
            <a:off x="2792755" y="417673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07</a:t>
            </a:r>
            <a:endParaRPr sz="3700" b="0" i="0" u="none" strike="noStrike" cap="none">
              <a:solidFill>
                <a:schemeClr val="lt1"/>
              </a:solidFill>
              <a:latin typeface="Chewy"/>
              <a:ea typeface="Chewy"/>
              <a:cs typeface="Chewy"/>
              <a:sym typeface="Chewy"/>
            </a:endParaRPr>
          </a:p>
        </p:txBody>
      </p:sp>
      <p:sp>
        <p:nvSpPr>
          <p:cNvPr id="1270" name="Google Shape;1270;g125c65d7516_0_0"/>
          <p:cNvSpPr txBox="1"/>
          <p:nvPr/>
        </p:nvSpPr>
        <p:spPr>
          <a:xfrm>
            <a:off x="648000" y="1533988"/>
            <a:ext cx="7848000" cy="25398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Hind"/>
              <a:buChar char="●"/>
            </a:pPr>
            <a:r>
              <a:rPr lang="en-US" sz="1700">
                <a:latin typeface="Hind"/>
                <a:ea typeface="Hind"/>
                <a:cs typeface="Hind"/>
                <a:sym typeface="Hind"/>
              </a:rPr>
              <a:t>When use cases get too complex, dependencies between use cases can be defined by using the include and extend relationships.</a:t>
            </a:r>
            <a:endParaRPr sz="1700">
              <a:latin typeface="Hind"/>
              <a:ea typeface="Hind"/>
              <a:cs typeface="Hind"/>
              <a:sym typeface="Hind"/>
            </a:endParaRPr>
          </a:p>
          <a:p>
            <a:pPr marL="457200" lvl="0" indent="-336550" algn="l" rtl="0">
              <a:spcBef>
                <a:spcPts val="0"/>
              </a:spcBef>
              <a:spcAft>
                <a:spcPts val="0"/>
              </a:spcAft>
              <a:buSzPts val="1700"/>
              <a:buFont typeface="Hind"/>
              <a:buChar char="●"/>
            </a:pPr>
            <a:r>
              <a:rPr lang="en-US" sz="1700">
                <a:latin typeface="Hind"/>
                <a:ea typeface="Hind"/>
                <a:cs typeface="Hind"/>
                <a:sym typeface="Hind"/>
              </a:rPr>
              <a:t>Inclusion use cases are determined to identify common sequences of interactions in several use cases, which can then be extracted and reused.</a:t>
            </a:r>
            <a:endParaRPr sz="1700">
              <a:latin typeface="Hind"/>
              <a:ea typeface="Hind"/>
              <a:cs typeface="Hind"/>
              <a:sym typeface="Hind"/>
            </a:endParaRPr>
          </a:p>
          <a:p>
            <a:pPr marL="457200" lvl="0" indent="-336550" algn="l" rtl="0">
              <a:spcBef>
                <a:spcPts val="0"/>
              </a:spcBef>
              <a:spcAft>
                <a:spcPts val="0"/>
              </a:spcAft>
              <a:buSzPts val="1700"/>
              <a:buFont typeface="Hind"/>
              <a:buChar char="●"/>
            </a:pPr>
            <a:r>
              <a:rPr lang="en-US" sz="1700">
                <a:latin typeface="Hind"/>
                <a:ea typeface="Hind"/>
                <a:cs typeface="Hind"/>
                <a:sym typeface="Hind"/>
              </a:rPr>
              <a:t>Use case generalization is similar to the extend relationship because it is also used for addressing variations. </a:t>
            </a:r>
            <a:endParaRPr sz="1700">
              <a:latin typeface="Hind"/>
              <a:ea typeface="Hind"/>
              <a:cs typeface="Hind"/>
              <a:sym typeface="Hind"/>
            </a:endParaRPr>
          </a:p>
          <a:p>
            <a:pPr marL="457200" lvl="0" indent="-336550" algn="l" rtl="0">
              <a:spcBef>
                <a:spcPts val="0"/>
              </a:spcBef>
              <a:spcAft>
                <a:spcPts val="0"/>
              </a:spcAft>
              <a:buSzPts val="1700"/>
              <a:buFont typeface="Hind"/>
              <a:buChar char="●"/>
            </a:pPr>
            <a:r>
              <a:rPr lang="en-US" sz="1700">
                <a:latin typeface="Hind"/>
                <a:ea typeface="Hind"/>
                <a:cs typeface="Hind"/>
                <a:sym typeface="Hind"/>
              </a:rPr>
              <a:t>Use case variations can be adequately handled by the extend relationship.</a:t>
            </a:r>
            <a:endParaRPr sz="1700">
              <a:latin typeface="Hind"/>
              <a:ea typeface="Hind"/>
              <a:cs typeface="Hind"/>
              <a:sym typeface="Hind"/>
            </a:endParaRPr>
          </a:p>
          <a:p>
            <a:pPr marL="0" lvl="0" indent="0" algn="l" rtl="0">
              <a:spcBef>
                <a:spcPts val="0"/>
              </a:spcBef>
              <a:spcAft>
                <a:spcPts val="0"/>
              </a:spcAft>
              <a:buNone/>
            </a:pPr>
            <a:endParaRPr sz="1700"/>
          </a:p>
          <a:p>
            <a:pPr marL="0" lvl="0" indent="0" algn="l" rtl="0">
              <a:spcBef>
                <a:spcPts val="0"/>
              </a:spcBef>
              <a:spcAft>
                <a:spcPts val="0"/>
              </a:spcAft>
              <a:buNone/>
            </a:pP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g125c65d7516_0_31"/>
          <p:cNvSpPr txBox="1">
            <a:spLocks noGrp="1"/>
          </p:cNvSpPr>
          <p:nvPr>
            <p:ph type="title"/>
          </p:nvPr>
        </p:nvSpPr>
        <p:spPr>
          <a:xfrm>
            <a:off x="2774025" y="1882075"/>
            <a:ext cx="6278100" cy="88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a:t>THE INCLUDE </a:t>
            </a:r>
            <a:endParaRPr sz="4000"/>
          </a:p>
          <a:p>
            <a:pPr marL="0" lvl="0" indent="0" algn="l" rtl="0">
              <a:spcBef>
                <a:spcPts val="0"/>
              </a:spcBef>
              <a:spcAft>
                <a:spcPts val="0"/>
              </a:spcAft>
              <a:buNone/>
            </a:pPr>
            <a:r>
              <a:rPr lang="en-US" sz="4000"/>
              <a:t>RELATIONSHIP</a:t>
            </a:r>
            <a:endParaRPr sz="4000"/>
          </a:p>
          <a:p>
            <a:pPr marL="0" lvl="0" indent="0" algn="l" rtl="0">
              <a:spcBef>
                <a:spcPts val="0"/>
              </a:spcBef>
              <a:spcAft>
                <a:spcPts val="0"/>
              </a:spcAft>
              <a:buNone/>
            </a:pPr>
            <a:endParaRPr sz="4000"/>
          </a:p>
        </p:txBody>
      </p:sp>
      <p:sp>
        <p:nvSpPr>
          <p:cNvPr id="1276" name="Google Shape;1276;g125c65d7516_0_31"/>
          <p:cNvSpPr/>
          <p:nvPr/>
        </p:nvSpPr>
        <p:spPr>
          <a:xfrm>
            <a:off x="1753482" y="160797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277" name="Google Shape;1277;g125c65d7516_0_31"/>
          <p:cNvSpPr txBox="1">
            <a:spLocks noGrp="1"/>
          </p:cNvSpPr>
          <p:nvPr>
            <p:ph type="title" idx="4294967295"/>
          </p:nvPr>
        </p:nvSpPr>
        <p:spPr>
          <a:xfrm>
            <a:off x="1797949" y="1825925"/>
            <a:ext cx="8391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solidFill>
                  <a:schemeClr val="lt1"/>
                </a:solidFill>
              </a:rPr>
              <a:t>08</a:t>
            </a:r>
            <a:endParaRPr sz="3700" b="1">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g125c65d7516_0_49"/>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283" name="Google Shape;1283;g125c65d7516_0_49"/>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284" name="Google Shape;1284;g125c65d7516_0_49"/>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285" name="Google Shape;1285;g125c65d7516_0_49"/>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286" name="Google Shape;1286;g125c65d7516_0_49"/>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287" name="Google Shape;1287;g125c65d7516_0_49"/>
          <p:cNvSpPr txBox="1"/>
          <p:nvPr/>
        </p:nvSpPr>
        <p:spPr>
          <a:xfrm>
            <a:off x="2007345" y="2337807"/>
            <a:ext cx="23055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endParaRPr sz="1800" b="0" i="0" u="none" strike="noStrike" cap="none">
              <a:solidFill>
                <a:schemeClr val="dk1"/>
              </a:solidFill>
              <a:latin typeface="Chewy"/>
              <a:ea typeface="Chewy"/>
              <a:cs typeface="Chewy"/>
              <a:sym typeface="Chewy"/>
            </a:endParaRPr>
          </a:p>
        </p:txBody>
      </p:sp>
      <p:sp>
        <p:nvSpPr>
          <p:cNvPr id="1288" name="Google Shape;1288;g125c65d7516_0_49"/>
          <p:cNvSpPr txBox="1"/>
          <p:nvPr/>
        </p:nvSpPr>
        <p:spPr>
          <a:xfrm>
            <a:off x="5440070"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06</a:t>
            </a:r>
            <a:endParaRPr sz="3700" b="0" i="0" u="none" strike="noStrike" cap="none">
              <a:solidFill>
                <a:schemeClr val="lt1"/>
              </a:solidFill>
              <a:latin typeface="Chewy"/>
              <a:ea typeface="Chewy"/>
              <a:cs typeface="Chewy"/>
              <a:sym typeface="Chewy"/>
            </a:endParaRPr>
          </a:p>
        </p:txBody>
      </p:sp>
      <p:sp>
        <p:nvSpPr>
          <p:cNvPr id="1289" name="Google Shape;1289;g125c65d7516_0_49"/>
          <p:cNvSpPr txBox="1"/>
          <p:nvPr/>
        </p:nvSpPr>
        <p:spPr>
          <a:xfrm>
            <a:off x="2792755" y="417673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07</a:t>
            </a:r>
            <a:endParaRPr sz="3700" b="0" i="0" u="none" strike="noStrike" cap="none">
              <a:solidFill>
                <a:schemeClr val="lt1"/>
              </a:solidFill>
              <a:latin typeface="Chewy"/>
              <a:ea typeface="Chewy"/>
              <a:cs typeface="Chewy"/>
              <a:sym typeface="Chewy"/>
            </a:endParaRPr>
          </a:p>
        </p:txBody>
      </p:sp>
      <p:sp>
        <p:nvSpPr>
          <p:cNvPr id="1290" name="Google Shape;1290;g125c65d7516_0_49"/>
          <p:cNvSpPr txBox="1"/>
          <p:nvPr/>
        </p:nvSpPr>
        <p:spPr>
          <a:xfrm>
            <a:off x="648000" y="1533988"/>
            <a:ext cx="7848000" cy="25398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Hind"/>
              <a:buChar char="●"/>
            </a:pPr>
            <a:r>
              <a:rPr lang="en-US" sz="1700">
                <a:latin typeface="Hind"/>
                <a:ea typeface="Hind"/>
                <a:cs typeface="Hind"/>
                <a:sym typeface="Hind"/>
              </a:rPr>
              <a:t>A common sequence of interactions can be extracted from several of the original use cases and made into a new use case, which is called an inclusion use case.</a:t>
            </a:r>
            <a:endParaRPr sz="1700">
              <a:latin typeface="Hind"/>
              <a:ea typeface="Hind"/>
              <a:cs typeface="Hind"/>
              <a:sym typeface="Hind"/>
            </a:endParaRPr>
          </a:p>
          <a:p>
            <a:pPr marL="457200" lvl="0" indent="-336550" algn="l" rtl="0">
              <a:spcBef>
                <a:spcPts val="0"/>
              </a:spcBef>
              <a:spcAft>
                <a:spcPts val="0"/>
              </a:spcAft>
              <a:buSzPts val="1700"/>
              <a:buFont typeface="Hind"/>
              <a:buChar char="●"/>
            </a:pPr>
            <a:r>
              <a:rPr lang="en-US" sz="1700">
                <a:latin typeface="Hind"/>
                <a:ea typeface="Hind"/>
                <a:cs typeface="Hind"/>
                <a:sym typeface="Hind"/>
              </a:rPr>
              <a:t>It is then possible to define a more concise version of the old use case, with the common interaction sequence removed. This concise version of the old use case is referred to as a base use case (or concrete use case), which includes the inclusion use case.</a:t>
            </a:r>
            <a:endParaRPr sz="1700">
              <a:latin typeface="Hind"/>
              <a:ea typeface="Hind"/>
              <a:cs typeface="Hind"/>
              <a:sym typeface="Hind"/>
            </a:endParaRPr>
          </a:p>
          <a:p>
            <a:pPr marL="457200" lvl="0" indent="-336550" algn="l" rtl="0">
              <a:spcBef>
                <a:spcPts val="0"/>
              </a:spcBef>
              <a:spcAft>
                <a:spcPts val="0"/>
              </a:spcAft>
              <a:buSzPts val="1700"/>
              <a:buFont typeface="Hind"/>
              <a:buChar char="●"/>
            </a:pPr>
            <a:r>
              <a:rPr lang="en-US" sz="1700">
                <a:latin typeface="Hind"/>
                <a:ea typeface="Hind"/>
                <a:cs typeface="Hind"/>
                <a:sym typeface="Hind"/>
              </a:rPr>
              <a:t>Inclusion use cases always reflect functionality that is common to more than one use case.</a:t>
            </a:r>
            <a:r>
              <a:rPr lang="en-US" sz="1700"/>
              <a:t> </a:t>
            </a:r>
            <a:endParaRPr sz="1700"/>
          </a:p>
        </p:txBody>
      </p:sp>
      <p:sp>
        <p:nvSpPr>
          <p:cNvPr id="1291" name="Google Shape;1291;g125c65d7516_0_49"/>
          <p:cNvSpPr/>
          <p:nvPr/>
        </p:nvSpPr>
        <p:spPr>
          <a:xfrm>
            <a:off x="1123765" y="516680"/>
            <a:ext cx="6529200" cy="6006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700"/>
              <a:buFont typeface="Arial"/>
              <a:buNone/>
            </a:pPr>
            <a:r>
              <a:rPr lang="en-US" sz="4000">
                <a:solidFill>
                  <a:schemeClr val="lt1"/>
                </a:solidFill>
                <a:latin typeface="Chewy"/>
                <a:ea typeface="Chewy"/>
                <a:cs typeface="Chewy"/>
                <a:sym typeface="Chewy"/>
              </a:rPr>
              <a:t>The Inlude Relationship</a:t>
            </a:r>
            <a:endParaRPr sz="4000" b="0" i="0" u="none" strike="noStrike" cap="none">
              <a:solidFill>
                <a:schemeClr val="lt1"/>
              </a:solidFill>
              <a:latin typeface="Chewy"/>
              <a:ea typeface="Chewy"/>
              <a:cs typeface="Chewy"/>
              <a:sym typeface="Chew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g125c65d7516_0_37"/>
          <p:cNvSpPr txBox="1">
            <a:spLocks noGrp="1"/>
          </p:cNvSpPr>
          <p:nvPr>
            <p:ph type="title"/>
          </p:nvPr>
        </p:nvSpPr>
        <p:spPr>
          <a:xfrm>
            <a:off x="2865900" y="1484075"/>
            <a:ext cx="6278100" cy="106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200"/>
              <a:t>THE EXTEND </a:t>
            </a:r>
            <a:endParaRPr sz="4200"/>
          </a:p>
          <a:p>
            <a:pPr marL="0" lvl="0" indent="0" algn="l" rtl="0">
              <a:spcBef>
                <a:spcPts val="0"/>
              </a:spcBef>
              <a:spcAft>
                <a:spcPts val="0"/>
              </a:spcAft>
              <a:buNone/>
            </a:pPr>
            <a:r>
              <a:rPr lang="en-US" sz="4200"/>
              <a:t>RELATIONSHIP</a:t>
            </a:r>
            <a:endParaRPr sz="4200"/>
          </a:p>
        </p:txBody>
      </p:sp>
      <p:sp>
        <p:nvSpPr>
          <p:cNvPr id="1297" name="Google Shape;1297;g125c65d7516_0_37"/>
          <p:cNvSpPr/>
          <p:nvPr/>
        </p:nvSpPr>
        <p:spPr>
          <a:xfrm>
            <a:off x="1753482" y="160797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298" name="Google Shape;1298;g125c65d7516_0_37"/>
          <p:cNvSpPr txBox="1">
            <a:spLocks noGrp="1"/>
          </p:cNvSpPr>
          <p:nvPr>
            <p:ph type="title" idx="4294967295"/>
          </p:nvPr>
        </p:nvSpPr>
        <p:spPr>
          <a:xfrm>
            <a:off x="1797960" y="1825926"/>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solidFill>
                  <a:schemeClr val="lt1"/>
                </a:solidFill>
              </a:rPr>
              <a:t>0</a:t>
            </a:r>
            <a:r>
              <a:rPr lang="en-US" b="1">
                <a:solidFill>
                  <a:schemeClr val="lt1"/>
                </a:solidFill>
              </a:rPr>
              <a:t>9</a:t>
            </a:r>
            <a:endParaRPr sz="3700" b="1">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g125c65d7516_0_100"/>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304" name="Google Shape;1304;g125c65d7516_0_100"/>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305" name="Google Shape;1305;g125c65d7516_0_100"/>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306" name="Google Shape;1306;g125c65d7516_0_100"/>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307" name="Google Shape;1307;g125c65d7516_0_100"/>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308" name="Google Shape;1308;g125c65d7516_0_100"/>
          <p:cNvSpPr txBox="1"/>
          <p:nvPr/>
        </p:nvSpPr>
        <p:spPr>
          <a:xfrm>
            <a:off x="2007345" y="2337807"/>
            <a:ext cx="23055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endParaRPr sz="1800" b="0" i="0" u="none" strike="noStrike" cap="none">
              <a:solidFill>
                <a:schemeClr val="dk1"/>
              </a:solidFill>
              <a:latin typeface="Chewy"/>
              <a:ea typeface="Chewy"/>
              <a:cs typeface="Chewy"/>
              <a:sym typeface="Chewy"/>
            </a:endParaRPr>
          </a:p>
        </p:txBody>
      </p:sp>
      <p:sp>
        <p:nvSpPr>
          <p:cNvPr id="1309" name="Google Shape;1309;g125c65d7516_0_100"/>
          <p:cNvSpPr txBox="1"/>
          <p:nvPr/>
        </p:nvSpPr>
        <p:spPr>
          <a:xfrm>
            <a:off x="5440070"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06</a:t>
            </a:r>
            <a:endParaRPr sz="3700" b="0" i="0" u="none" strike="noStrike" cap="none">
              <a:solidFill>
                <a:schemeClr val="lt1"/>
              </a:solidFill>
              <a:latin typeface="Chewy"/>
              <a:ea typeface="Chewy"/>
              <a:cs typeface="Chewy"/>
              <a:sym typeface="Chewy"/>
            </a:endParaRPr>
          </a:p>
        </p:txBody>
      </p:sp>
      <p:sp>
        <p:nvSpPr>
          <p:cNvPr id="1310" name="Google Shape;1310;g125c65d7516_0_100"/>
          <p:cNvSpPr txBox="1"/>
          <p:nvPr/>
        </p:nvSpPr>
        <p:spPr>
          <a:xfrm>
            <a:off x="2792755" y="417673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07</a:t>
            </a:r>
            <a:endParaRPr sz="3700" b="0" i="0" u="none" strike="noStrike" cap="none">
              <a:solidFill>
                <a:schemeClr val="lt1"/>
              </a:solidFill>
              <a:latin typeface="Chewy"/>
              <a:ea typeface="Chewy"/>
              <a:cs typeface="Chewy"/>
              <a:sym typeface="Chewy"/>
            </a:endParaRPr>
          </a:p>
        </p:txBody>
      </p:sp>
      <p:sp>
        <p:nvSpPr>
          <p:cNvPr id="1311" name="Google Shape;1311;g125c65d7516_0_100"/>
          <p:cNvSpPr txBox="1"/>
          <p:nvPr/>
        </p:nvSpPr>
        <p:spPr>
          <a:xfrm>
            <a:off x="648000" y="1533988"/>
            <a:ext cx="7848000" cy="22779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Hind"/>
              <a:buChar char="●"/>
            </a:pPr>
            <a:r>
              <a:rPr lang="en-US" sz="1700">
                <a:latin typeface="Hind"/>
                <a:ea typeface="Hind"/>
                <a:cs typeface="Hind"/>
                <a:sym typeface="Hind"/>
              </a:rPr>
              <a:t>The extend relationship is used to model alternative paths that a use case might take. </a:t>
            </a:r>
            <a:endParaRPr sz="1700">
              <a:latin typeface="Hind"/>
              <a:ea typeface="Hind"/>
              <a:cs typeface="Hind"/>
              <a:sym typeface="Hind"/>
            </a:endParaRPr>
          </a:p>
          <a:p>
            <a:pPr marL="457200" lvl="0" indent="-336550" algn="l" rtl="0">
              <a:spcBef>
                <a:spcPts val="0"/>
              </a:spcBef>
              <a:spcAft>
                <a:spcPts val="0"/>
              </a:spcAft>
              <a:buSzPts val="1700"/>
              <a:buFont typeface="Hind"/>
              <a:buChar char="●"/>
            </a:pPr>
            <a:r>
              <a:rPr lang="en-US" sz="1700">
                <a:latin typeface="Hind"/>
                <a:ea typeface="Hind"/>
                <a:cs typeface="Hind"/>
                <a:sym typeface="Hind"/>
              </a:rPr>
              <a:t>The use case that is extended is referred to as the base use case, and the use case that does the extending is referred to as the extension use case.</a:t>
            </a:r>
            <a:endParaRPr sz="1700">
              <a:latin typeface="Hind"/>
              <a:ea typeface="Hind"/>
              <a:cs typeface="Hind"/>
              <a:sym typeface="Hind"/>
            </a:endParaRPr>
          </a:p>
          <a:p>
            <a:pPr marL="457200" lvl="0" indent="-336550" algn="l" rtl="0">
              <a:spcBef>
                <a:spcPts val="0"/>
              </a:spcBef>
              <a:spcAft>
                <a:spcPts val="0"/>
              </a:spcAft>
              <a:buSzPts val="1700"/>
              <a:buFont typeface="Hind"/>
              <a:buChar char="●"/>
            </a:pPr>
            <a:r>
              <a:rPr lang="en-US" sz="1700">
                <a:latin typeface="Hind"/>
                <a:ea typeface="Hind"/>
                <a:cs typeface="Hind"/>
                <a:sym typeface="Hind"/>
              </a:rPr>
              <a:t>The extend relationship can be used as follows:</a:t>
            </a:r>
            <a:endParaRPr sz="1700">
              <a:latin typeface="Hind"/>
              <a:ea typeface="Hind"/>
              <a:cs typeface="Hind"/>
              <a:sym typeface="Hind"/>
            </a:endParaRPr>
          </a:p>
          <a:p>
            <a:pPr marL="914400" lvl="0" indent="-336550" algn="l" rtl="0">
              <a:spcBef>
                <a:spcPts val="0"/>
              </a:spcBef>
              <a:spcAft>
                <a:spcPts val="0"/>
              </a:spcAft>
              <a:buSzPts val="1700"/>
              <a:buFont typeface="Hind"/>
              <a:buChar char="❏"/>
            </a:pPr>
            <a:r>
              <a:rPr lang="en-US" sz="1700">
                <a:latin typeface="Hind"/>
                <a:ea typeface="Hind"/>
                <a:cs typeface="Hind"/>
                <a:sym typeface="Hind"/>
              </a:rPr>
              <a:t>To show a conditional part of the base use case that is executed only under certain circumstances</a:t>
            </a:r>
            <a:endParaRPr sz="1700">
              <a:latin typeface="Hind"/>
              <a:ea typeface="Hind"/>
              <a:cs typeface="Hind"/>
              <a:sym typeface="Hind"/>
            </a:endParaRPr>
          </a:p>
          <a:p>
            <a:pPr marL="914400" lvl="0" indent="-336550" algn="l" rtl="0">
              <a:spcBef>
                <a:spcPts val="0"/>
              </a:spcBef>
              <a:spcAft>
                <a:spcPts val="0"/>
              </a:spcAft>
              <a:buSzPts val="1700"/>
              <a:buFont typeface="Hind"/>
              <a:buChar char="❏"/>
            </a:pPr>
            <a:r>
              <a:rPr lang="en-US" sz="1700">
                <a:latin typeface="Hind"/>
                <a:ea typeface="Hind"/>
                <a:cs typeface="Hind"/>
                <a:sym typeface="Hind"/>
              </a:rPr>
              <a:t>To model complex or alternative paths.</a:t>
            </a:r>
            <a:endParaRPr sz="1700">
              <a:latin typeface="Hind"/>
              <a:ea typeface="Hind"/>
              <a:cs typeface="Hind"/>
              <a:sym typeface="Hind"/>
            </a:endParaRPr>
          </a:p>
        </p:txBody>
      </p:sp>
      <p:sp>
        <p:nvSpPr>
          <p:cNvPr id="1312" name="Google Shape;1312;g125c65d7516_0_100"/>
          <p:cNvSpPr/>
          <p:nvPr/>
        </p:nvSpPr>
        <p:spPr>
          <a:xfrm>
            <a:off x="1123765" y="516680"/>
            <a:ext cx="6529200" cy="6006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700"/>
              <a:buFont typeface="Arial"/>
              <a:buNone/>
            </a:pPr>
            <a:r>
              <a:rPr lang="en-US" sz="4000">
                <a:solidFill>
                  <a:schemeClr val="lt1"/>
                </a:solidFill>
                <a:latin typeface="Chewy"/>
                <a:ea typeface="Chewy"/>
                <a:cs typeface="Chewy"/>
                <a:sym typeface="Chewy"/>
              </a:rPr>
              <a:t>The Extend Relationship</a:t>
            </a:r>
            <a:endParaRPr sz="4000" b="0" i="0" u="none" strike="noStrike" cap="none">
              <a:solidFill>
                <a:schemeClr val="lt1"/>
              </a:solidFill>
              <a:latin typeface="Chewy"/>
              <a:ea typeface="Chewy"/>
              <a:cs typeface="Chewy"/>
              <a:sym typeface="Chewy"/>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g125c65d7516_2_9"/>
          <p:cNvSpPr txBox="1">
            <a:spLocks noGrp="1"/>
          </p:cNvSpPr>
          <p:nvPr>
            <p:ph type="title"/>
          </p:nvPr>
        </p:nvSpPr>
        <p:spPr>
          <a:xfrm>
            <a:off x="2390575" y="1631577"/>
            <a:ext cx="4487400" cy="222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600"/>
              <a:t>USE CASE STRUCTURING GUIDELINES</a:t>
            </a:r>
            <a:endParaRPr sz="4400"/>
          </a:p>
        </p:txBody>
      </p:sp>
      <p:sp>
        <p:nvSpPr>
          <p:cNvPr id="1318" name="Google Shape;1318;g125c65d7516_2_9"/>
          <p:cNvSpPr/>
          <p:nvPr/>
        </p:nvSpPr>
        <p:spPr>
          <a:xfrm>
            <a:off x="1875957" y="137937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319" name="Google Shape;1319;g125c65d7516_2_9"/>
          <p:cNvSpPr txBox="1">
            <a:spLocks noGrp="1"/>
          </p:cNvSpPr>
          <p:nvPr>
            <p:ph type="title" idx="4294967295"/>
          </p:nvPr>
        </p:nvSpPr>
        <p:spPr>
          <a:xfrm>
            <a:off x="1950360" y="1597326"/>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b="1">
                <a:solidFill>
                  <a:schemeClr val="lt1"/>
                </a:solidFill>
              </a:rPr>
              <a:t>10</a:t>
            </a:r>
            <a:endParaRPr sz="3700" b="1">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g125c65d7516_7_3"/>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325" name="Google Shape;1325;g125c65d7516_7_3"/>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326" name="Google Shape;1326;g125c65d7516_7_3"/>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327" name="Google Shape;1327;g125c65d7516_7_3"/>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328" name="Google Shape;1328;g125c65d7516_7_3"/>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329" name="Google Shape;1329;g125c65d7516_7_3"/>
          <p:cNvSpPr txBox="1"/>
          <p:nvPr/>
        </p:nvSpPr>
        <p:spPr>
          <a:xfrm>
            <a:off x="2023770" y="2501082"/>
            <a:ext cx="23055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endParaRPr sz="1800" b="0" i="0" u="none" strike="noStrike" cap="none">
              <a:solidFill>
                <a:schemeClr val="dk1"/>
              </a:solidFill>
              <a:latin typeface="Chewy"/>
              <a:ea typeface="Chewy"/>
              <a:cs typeface="Chewy"/>
              <a:sym typeface="Chewy"/>
            </a:endParaRPr>
          </a:p>
        </p:txBody>
      </p:sp>
      <p:sp>
        <p:nvSpPr>
          <p:cNvPr id="1330" name="Google Shape;1330;g125c65d7516_7_3"/>
          <p:cNvSpPr txBox="1"/>
          <p:nvPr/>
        </p:nvSpPr>
        <p:spPr>
          <a:xfrm>
            <a:off x="5440070"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06</a:t>
            </a:r>
            <a:endParaRPr sz="3700" b="0" i="0" u="none" strike="noStrike" cap="none">
              <a:solidFill>
                <a:schemeClr val="lt1"/>
              </a:solidFill>
              <a:latin typeface="Chewy"/>
              <a:ea typeface="Chewy"/>
              <a:cs typeface="Chewy"/>
              <a:sym typeface="Chewy"/>
            </a:endParaRPr>
          </a:p>
        </p:txBody>
      </p:sp>
      <p:sp>
        <p:nvSpPr>
          <p:cNvPr id="1331" name="Google Shape;1331;g125c65d7516_7_3"/>
          <p:cNvSpPr txBox="1"/>
          <p:nvPr/>
        </p:nvSpPr>
        <p:spPr>
          <a:xfrm>
            <a:off x="2792755" y="417673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07</a:t>
            </a:r>
            <a:endParaRPr sz="3700" b="0" i="0" u="none" strike="noStrike" cap="none">
              <a:solidFill>
                <a:schemeClr val="lt1"/>
              </a:solidFill>
              <a:latin typeface="Chewy"/>
              <a:ea typeface="Chewy"/>
              <a:cs typeface="Chewy"/>
              <a:sym typeface="Chewy"/>
            </a:endParaRPr>
          </a:p>
        </p:txBody>
      </p:sp>
      <p:sp>
        <p:nvSpPr>
          <p:cNvPr id="1332" name="Google Shape;1332;g125c65d7516_7_3"/>
          <p:cNvSpPr txBox="1"/>
          <p:nvPr/>
        </p:nvSpPr>
        <p:spPr>
          <a:xfrm>
            <a:off x="867975" y="842525"/>
            <a:ext cx="6922200" cy="3781800"/>
          </a:xfrm>
          <a:prstGeom prst="rect">
            <a:avLst/>
          </a:prstGeom>
          <a:noFill/>
          <a:ln>
            <a:noFill/>
          </a:ln>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Font typeface="Hind"/>
              <a:buChar char="●"/>
            </a:pPr>
            <a:r>
              <a:rPr lang="en-US" sz="1500">
                <a:latin typeface="Hind"/>
                <a:ea typeface="Hind"/>
                <a:cs typeface="Hind"/>
                <a:sym typeface="Hind"/>
              </a:rPr>
              <a:t>Careful application of use case relationships can help with the overall organization of the use case model; however, use case relationships should be employed judiciously. </a:t>
            </a:r>
            <a:endParaRPr sz="1500">
              <a:latin typeface="Hind"/>
              <a:ea typeface="Hind"/>
              <a:cs typeface="Hind"/>
              <a:sym typeface="Hind"/>
            </a:endParaRPr>
          </a:p>
          <a:p>
            <a:pPr marL="457200" lvl="0" indent="-323850" algn="l" rtl="0">
              <a:lnSpc>
                <a:spcPct val="100000"/>
              </a:lnSpc>
              <a:spcBef>
                <a:spcPts val="1000"/>
              </a:spcBef>
              <a:spcAft>
                <a:spcPts val="0"/>
              </a:spcAft>
              <a:buSzPts val="1500"/>
              <a:buFont typeface="Hind"/>
              <a:buChar char="●"/>
            </a:pPr>
            <a:r>
              <a:rPr lang="en-US" sz="1500">
                <a:latin typeface="Hind"/>
                <a:ea typeface="Hind"/>
                <a:cs typeface="Hind"/>
                <a:sym typeface="Hind"/>
              </a:rPr>
              <a:t>It should be noted that small inclusion use cases corresponding to individual functions (such as Dispense Cash, Print Receipt, and Eject Card) should not be considered. </a:t>
            </a:r>
            <a:endParaRPr sz="1500">
              <a:latin typeface="Hind"/>
              <a:ea typeface="Hind"/>
              <a:cs typeface="Hind"/>
              <a:sym typeface="Hind"/>
            </a:endParaRPr>
          </a:p>
          <a:p>
            <a:pPr marL="457200" lvl="0" indent="-323850" algn="l" rtl="0">
              <a:lnSpc>
                <a:spcPct val="100000"/>
              </a:lnSpc>
              <a:spcBef>
                <a:spcPts val="1000"/>
              </a:spcBef>
              <a:spcAft>
                <a:spcPts val="0"/>
              </a:spcAft>
              <a:buSzPts val="1500"/>
              <a:buFont typeface="Hind"/>
              <a:buChar char="●"/>
            </a:pPr>
            <a:r>
              <a:rPr lang="en-US" sz="1500">
                <a:latin typeface="Hind"/>
                <a:ea typeface="Hind"/>
                <a:cs typeface="Hind"/>
                <a:sym typeface="Hind"/>
              </a:rPr>
              <a:t>These functions are too small, and making them separate use cases would result in a functional decomposition with fragmented use cases in which the use case descriptions would be only a sentence each and not a description of a  sequence of interactions. </a:t>
            </a:r>
            <a:endParaRPr sz="1500">
              <a:latin typeface="Hind"/>
              <a:ea typeface="Hind"/>
              <a:cs typeface="Hind"/>
              <a:sym typeface="Hind"/>
            </a:endParaRPr>
          </a:p>
          <a:p>
            <a:pPr marL="457200" lvl="0" indent="-323850" algn="l" rtl="0">
              <a:lnSpc>
                <a:spcPct val="100000"/>
              </a:lnSpc>
              <a:spcBef>
                <a:spcPts val="1000"/>
              </a:spcBef>
              <a:spcAft>
                <a:spcPts val="1000"/>
              </a:spcAft>
              <a:buSzPts val="1500"/>
              <a:buFont typeface="Hind"/>
              <a:buChar char="●"/>
            </a:pPr>
            <a:r>
              <a:rPr lang="en-US" sz="1500">
                <a:latin typeface="Hind"/>
                <a:ea typeface="Hind"/>
                <a:cs typeface="Hind"/>
                <a:sym typeface="Hind"/>
              </a:rPr>
              <a:t>The result would be a use case model that is overly complex and difficult to understand – in other words, a problem of not being able to see the forest (the overall sequence of interactions) for the trees (the individual functions)!</a:t>
            </a:r>
            <a:endParaRPr sz="1500">
              <a:latin typeface="Hind"/>
              <a:ea typeface="Hind"/>
              <a:cs typeface="Hind"/>
              <a:sym typeface="Hi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2"/>
          <p:cNvSpPr/>
          <p:nvPr/>
        </p:nvSpPr>
        <p:spPr>
          <a:xfrm>
            <a:off x="1091482" y="1191454"/>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049" name="Google Shape;1049;p2"/>
          <p:cNvSpPr/>
          <p:nvPr/>
        </p:nvSpPr>
        <p:spPr>
          <a:xfrm>
            <a:off x="5357412" y="224237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050" name="Google Shape;1050;p2"/>
          <p:cNvSpPr/>
          <p:nvPr/>
        </p:nvSpPr>
        <p:spPr>
          <a:xfrm>
            <a:off x="5357412" y="1191454"/>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051" name="Google Shape;1051;p2"/>
          <p:cNvSpPr/>
          <p:nvPr/>
        </p:nvSpPr>
        <p:spPr>
          <a:xfrm>
            <a:off x="1091482" y="3292034"/>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052" name="Google Shape;1052;p2"/>
          <p:cNvSpPr/>
          <p:nvPr/>
        </p:nvSpPr>
        <p:spPr>
          <a:xfrm>
            <a:off x="1091482" y="2241744"/>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053" name="Google Shape;1053;p2"/>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054" name="Google Shape;1054;p2"/>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055" name="Google Shape;1055;p2"/>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056" name="Google Shape;1056;p2"/>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057" name="Google Shape;1057;p2"/>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058" name="Google Shape;1058;p2"/>
          <p:cNvSpPr txBox="1"/>
          <p:nvPr/>
        </p:nvSpPr>
        <p:spPr>
          <a:xfrm>
            <a:off x="2030730" y="1444625"/>
            <a:ext cx="2590800" cy="365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r>
              <a:rPr lang="en-US" sz="1800" b="0" i="0" u="none" strike="noStrike" cap="none">
                <a:solidFill>
                  <a:schemeClr val="dk1"/>
                </a:solidFill>
                <a:latin typeface="Chewy"/>
                <a:ea typeface="Chewy"/>
                <a:cs typeface="Chewy"/>
                <a:sym typeface="Chewy"/>
              </a:rPr>
              <a:t>REQUIREMENTS MODELING</a:t>
            </a:r>
            <a:endParaRPr sz="1800" b="0" i="0" u="none" strike="noStrike" cap="none">
              <a:solidFill>
                <a:schemeClr val="dk1"/>
              </a:solidFill>
              <a:latin typeface="Chewy"/>
              <a:ea typeface="Chewy"/>
              <a:cs typeface="Chewy"/>
              <a:sym typeface="Chewy"/>
            </a:endParaRPr>
          </a:p>
        </p:txBody>
      </p:sp>
      <p:sp>
        <p:nvSpPr>
          <p:cNvPr id="1059" name="Google Shape;1059;p2"/>
          <p:cNvSpPr txBox="1"/>
          <p:nvPr/>
        </p:nvSpPr>
        <p:spPr>
          <a:xfrm>
            <a:off x="2023770" y="2501082"/>
            <a:ext cx="23055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r>
              <a:rPr lang="en-US" sz="1800" b="0" i="0" u="none" strike="noStrike" cap="none">
                <a:solidFill>
                  <a:schemeClr val="dk1"/>
                </a:solidFill>
                <a:latin typeface="Chewy"/>
                <a:ea typeface="Chewy"/>
                <a:cs typeface="Chewy"/>
                <a:sym typeface="Chewy"/>
              </a:rPr>
              <a:t>USE CASES</a:t>
            </a:r>
            <a:endParaRPr sz="1800" b="0" i="0" u="none" strike="noStrike" cap="none">
              <a:solidFill>
                <a:schemeClr val="dk1"/>
              </a:solidFill>
              <a:latin typeface="Chewy"/>
              <a:ea typeface="Chewy"/>
              <a:cs typeface="Chewy"/>
              <a:sym typeface="Chewy"/>
            </a:endParaRPr>
          </a:p>
        </p:txBody>
      </p:sp>
      <p:sp>
        <p:nvSpPr>
          <p:cNvPr id="1060" name="Google Shape;1060;p2"/>
          <p:cNvSpPr txBox="1"/>
          <p:nvPr/>
        </p:nvSpPr>
        <p:spPr>
          <a:xfrm>
            <a:off x="2023770" y="3557722"/>
            <a:ext cx="23055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r>
              <a:rPr lang="en-US" sz="1800" b="0" i="0" u="none" strike="noStrike" cap="none">
                <a:solidFill>
                  <a:schemeClr val="dk1"/>
                </a:solidFill>
                <a:latin typeface="Chewy"/>
                <a:ea typeface="Chewy"/>
                <a:cs typeface="Chewy"/>
                <a:sym typeface="Chewy"/>
              </a:rPr>
              <a:t>ACTORS</a:t>
            </a:r>
            <a:endParaRPr sz="1800" b="0" i="0" u="none" strike="noStrike" cap="none">
              <a:solidFill>
                <a:schemeClr val="dk1"/>
              </a:solidFill>
              <a:latin typeface="Chewy"/>
              <a:ea typeface="Chewy"/>
              <a:cs typeface="Chewy"/>
              <a:sym typeface="Chewy"/>
            </a:endParaRPr>
          </a:p>
        </p:txBody>
      </p:sp>
      <p:sp>
        <p:nvSpPr>
          <p:cNvPr id="1061" name="Google Shape;1061;p2"/>
          <p:cNvSpPr/>
          <p:nvPr/>
        </p:nvSpPr>
        <p:spPr>
          <a:xfrm>
            <a:off x="1307465" y="414655"/>
            <a:ext cx="6529070" cy="600710"/>
          </a:xfrm>
          <a:prstGeom prst="roundRect">
            <a:avLst>
              <a:gd name="adj" fmla="val 20977"/>
            </a:avLst>
          </a:prstGeom>
          <a:solidFill>
            <a:schemeClr val="accent6"/>
          </a:solidFill>
          <a:ln>
            <a:noFill/>
          </a:ln>
          <a:effectLst>
            <a:outerShdw dist="66675" dir="3480000" algn="bl" rotWithShape="0">
              <a:schemeClr val="accent5">
                <a:alpha val="49803"/>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700"/>
              <a:buFont typeface="Arial"/>
              <a:buNone/>
            </a:pPr>
            <a:r>
              <a:rPr lang="en-US" sz="3700" b="0" i="0" u="none" strike="noStrike" cap="none">
                <a:solidFill>
                  <a:schemeClr val="lt1"/>
                </a:solidFill>
                <a:latin typeface="Chewy"/>
                <a:ea typeface="Chewy"/>
                <a:cs typeface="Chewy"/>
                <a:sym typeface="Chewy"/>
              </a:rPr>
              <a:t>Table of Contents</a:t>
            </a:r>
            <a:endParaRPr sz="3700" b="0" i="0" u="none" strike="noStrike" cap="none">
              <a:solidFill>
                <a:schemeClr val="lt1"/>
              </a:solidFill>
              <a:latin typeface="Chewy"/>
              <a:ea typeface="Chewy"/>
              <a:cs typeface="Chewy"/>
              <a:sym typeface="Chewy"/>
            </a:endParaRPr>
          </a:p>
        </p:txBody>
      </p:sp>
      <p:sp>
        <p:nvSpPr>
          <p:cNvPr id="1062" name="Google Shape;1062;p2"/>
          <p:cNvSpPr txBox="1"/>
          <p:nvPr/>
        </p:nvSpPr>
        <p:spPr>
          <a:xfrm>
            <a:off x="6240780" y="1450340"/>
            <a:ext cx="2590800" cy="365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r>
              <a:rPr lang="en-US" sz="1800" b="0" i="0" u="none" strike="noStrike" cap="none">
                <a:solidFill>
                  <a:schemeClr val="dk1"/>
                </a:solidFill>
                <a:latin typeface="Chewy"/>
                <a:ea typeface="Chewy"/>
                <a:cs typeface="Chewy"/>
                <a:sym typeface="Chewy"/>
              </a:rPr>
              <a:t>IDENTIFYING USE CASES</a:t>
            </a:r>
            <a:endParaRPr sz="1800" b="0" i="0" u="none" strike="noStrike" cap="none">
              <a:solidFill>
                <a:schemeClr val="dk1"/>
              </a:solidFill>
              <a:latin typeface="Chewy"/>
              <a:ea typeface="Chewy"/>
              <a:cs typeface="Chewy"/>
              <a:sym typeface="Chewy"/>
            </a:endParaRPr>
          </a:p>
        </p:txBody>
      </p:sp>
      <p:sp>
        <p:nvSpPr>
          <p:cNvPr id="1063" name="Google Shape;1063;p2"/>
          <p:cNvSpPr txBox="1"/>
          <p:nvPr/>
        </p:nvSpPr>
        <p:spPr>
          <a:xfrm>
            <a:off x="6249035" y="2501265"/>
            <a:ext cx="2590800" cy="365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r>
              <a:rPr lang="en-US" sz="1800" b="0" i="0" u="none" strike="noStrike" cap="none">
                <a:solidFill>
                  <a:schemeClr val="dk1"/>
                </a:solidFill>
                <a:latin typeface="Chewy"/>
                <a:ea typeface="Chewy"/>
                <a:cs typeface="Chewy"/>
                <a:sym typeface="Chewy"/>
              </a:rPr>
              <a:t>DOCUMENTING USE CASES IN THE USE CASE MODEL</a:t>
            </a:r>
            <a:endParaRPr sz="1800" b="0" i="0" u="none" strike="noStrike" cap="none">
              <a:solidFill>
                <a:schemeClr val="dk1"/>
              </a:solidFill>
              <a:latin typeface="Chewy"/>
              <a:ea typeface="Chewy"/>
              <a:cs typeface="Chewy"/>
              <a:sym typeface="Chewy"/>
            </a:endParaRPr>
          </a:p>
        </p:txBody>
      </p:sp>
      <p:sp>
        <p:nvSpPr>
          <p:cNvPr id="1064" name="Google Shape;1064;p2"/>
          <p:cNvSpPr/>
          <p:nvPr/>
        </p:nvSpPr>
        <p:spPr>
          <a:xfrm>
            <a:off x="5365667" y="3284414"/>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065" name="Google Shape;1065;p2"/>
          <p:cNvSpPr txBox="1"/>
          <p:nvPr/>
        </p:nvSpPr>
        <p:spPr>
          <a:xfrm>
            <a:off x="5440070"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06</a:t>
            </a:r>
            <a:endParaRPr sz="3700" b="0" i="0" u="none" strike="noStrike" cap="none">
              <a:solidFill>
                <a:schemeClr val="lt1"/>
              </a:solidFill>
              <a:latin typeface="Chewy"/>
              <a:ea typeface="Chewy"/>
              <a:cs typeface="Chewy"/>
              <a:sym typeface="Chewy"/>
            </a:endParaRPr>
          </a:p>
        </p:txBody>
      </p:sp>
      <p:sp>
        <p:nvSpPr>
          <p:cNvPr id="1066" name="Google Shape;1066;p2"/>
          <p:cNvSpPr txBox="1"/>
          <p:nvPr/>
        </p:nvSpPr>
        <p:spPr>
          <a:xfrm>
            <a:off x="6254115" y="3552190"/>
            <a:ext cx="2590800" cy="365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r>
              <a:rPr lang="en-US" sz="1800" b="0" i="0" u="none" strike="noStrike" cap="none">
                <a:solidFill>
                  <a:schemeClr val="dk1"/>
                </a:solidFill>
                <a:latin typeface="Chewy"/>
                <a:ea typeface="Chewy"/>
                <a:cs typeface="Chewy"/>
                <a:sym typeface="Chewy"/>
              </a:rPr>
              <a:t>EXAMPLE OF USE CASE DESCRIPTION</a:t>
            </a:r>
            <a:endParaRPr sz="1800" b="0" i="0" u="none" strike="noStrike" cap="none">
              <a:solidFill>
                <a:schemeClr val="dk1"/>
              </a:solidFill>
              <a:latin typeface="Chewy"/>
              <a:ea typeface="Chewy"/>
              <a:cs typeface="Chewy"/>
              <a:sym typeface="Chewy"/>
            </a:endParaRPr>
          </a:p>
        </p:txBody>
      </p:sp>
      <p:sp>
        <p:nvSpPr>
          <p:cNvPr id="1067" name="Google Shape;1067;p2"/>
          <p:cNvSpPr/>
          <p:nvPr/>
        </p:nvSpPr>
        <p:spPr>
          <a:xfrm>
            <a:off x="2718352" y="3958784"/>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068" name="Google Shape;1068;p2"/>
          <p:cNvSpPr txBox="1"/>
          <p:nvPr/>
        </p:nvSpPr>
        <p:spPr>
          <a:xfrm>
            <a:off x="2792755" y="417673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07</a:t>
            </a:r>
            <a:endParaRPr sz="3700" b="0" i="0" u="none" strike="noStrike" cap="none">
              <a:solidFill>
                <a:schemeClr val="lt1"/>
              </a:solidFill>
              <a:latin typeface="Chewy"/>
              <a:ea typeface="Chewy"/>
              <a:cs typeface="Chewy"/>
              <a:sym typeface="Chewy"/>
            </a:endParaRPr>
          </a:p>
        </p:txBody>
      </p:sp>
      <p:sp>
        <p:nvSpPr>
          <p:cNvPr id="1069" name="Google Shape;1069;p2"/>
          <p:cNvSpPr txBox="1"/>
          <p:nvPr/>
        </p:nvSpPr>
        <p:spPr>
          <a:xfrm>
            <a:off x="3649980" y="4326255"/>
            <a:ext cx="2590800" cy="365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r>
              <a:rPr lang="en-US" sz="1800" b="0" i="0" u="none" strike="noStrike" cap="none">
                <a:solidFill>
                  <a:schemeClr val="dk1"/>
                </a:solidFill>
                <a:latin typeface="Chewy"/>
                <a:ea typeface="Chewy"/>
                <a:cs typeface="Chewy"/>
                <a:sym typeface="Chewy"/>
              </a:rPr>
              <a:t>USE CASE RELATIONSHIPS</a:t>
            </a:r>
            <a:endParaRPr sz="1800" b="0" i="0" u="none" strike="noStrike" cap="none">
              <a:solidFill>
                <a:schemeClr val="dk1"/>
              </a:solidFill>
              <a:latin typeface="Chewy"/>
              <a:ea typeface="Chewy"/>
              <a:cs typeface="Chewy"/>
              <a:sym typeface="Chew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g125c65d7516_2_15"/>
          <p:cNvSpPr txBox="1">
            <a:spLocks noGrp="1"/>
          </p:cNvSpPr>
          <p:nvPr>
            <p:ph type="title"/>
          </p:nvPr>
        </p:nvSpPr>
        <p:spPr>
          <a:xfrm>
            <a:off x="2390575" y="1631577"/>
            <a:ext cx="4487400" cy="222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600"/>
              <a:t>SPECIFYING NONFUNCTIONAL REQUIREMENTS</a:t>
            </a:r>
            <a:endParaRPr sz="4600"/>
          </a:p>
        </p:txBody>
      </p:sp>
      <p:sp>
        <p:nvSpPr>
          <p:cNvPr id="1338" name="Google Shape;1338;g125c65d7516_2_15"/>
          <p:cNvSpPr/>
          <p:nvPr/>
        </p:nvSpPr>
        <p:spPr>
          <a:xfrm>
            <a:off x="1875957" y="137937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339" name="Google Shape;1339;g125c65d7516_2_15"/>
          <p:cNvSpPr txBox="1">
            <a:spLocks noGrp="1"/>
          </p:cNvSpPr>
          <p:nvPr>
            <p:ph type="title" idx="4294967295"/>
          </p:nvPr>
        </p:nvSpPr>
        <p:spPr>
          <a:xfrm>
            <a:off x="1950360" y="1597326"/>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b="1">
                <a:solidFill>
                  <a:schemeClr val="lt1"/>
                </a:solidFill>
              </a:rPr>
              <a:t>11</a:t>
            </a:r>
            <a:endParaRPr sz="3700" b="1">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g125c65d7516_7_18"/>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345" name="Google Shape;1345;g125c65d7516_7_18"/>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346" name="Google Shape;1346;g125c65d7516_7_18"/>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347" name="Google Shape;1347;g125c65d7516_7_18"/>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348" name="Google Shape;1348;g125c65d7516_7_18"/>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349" name="Google Shape;1349;g125c65d7516_7_18"/>
          <p:cNvSpPr txBox="1"/>
          <p:nvPr/>
        </p:nvSpPr>
        <p:spPr>
          <a:xfrm>
            <a:off x="2023770" y="2501082"/>
            <a:ext cx="23055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endParaRPr sz="1800" b="0" i="0" u="none" strike="noStrike" cap="none">
              <a:solidFill>
                <a:schemeClr val="dk1"/>
              </a:solidFill>
              <a:latin typeface="Chewy"/>
              <a:ea typeface="Chewy"/>
              <a:cs typeface="Chewy"/>
              <a:sym typeface="Chewy"/>
            </a:endParaRPr>
          </a:p>
        </p:txBody>
      </p:sp>
      <p:sp>
        <p:nvSpPr>
          <p:cNvPr id="1350" name="Google Shape;1350;g125c65d7516_7_18"/>
          <p:cNvSpPr txBox="1"/>
          <p:nvPr/>
        </p:nvSpPr>
        <p:spPr>
          <a:xfrm>
            <a:off x="5440070"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06</a:t>
            </a:r>
            <a:endParaRPr sz="3700" b="0" i="0" u="none" strike="noStrike" cap="none">
              <a:solidFill>
                <a:schemeClr val="lt1"/>
              </a:solidFill>
              <a:latin typeface="Chewy"/>
              <a:ea typeface="Chewy"/>
              <a:cs typeface="Chewy"/>
              <a:sym typeface="Chewy"/>
            </a:endParaRPr>
          </a:p>
        </p:txBody>
      </p:sp>
      <p:sp>
        <p:nvSpPr>
          <p:cNvPr id="1351" name="Google Shape;1351;g125c65d7516_7_18"/>
          <p:cNvSpPr txBox="1"/>
          <p:nvPr/>
        </p:nvSpPr>
        <p:spPr>
          <a:xfrm>
            <a:off x="2792755" y="417673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07</a:t>
            </a:r>
            <a:endParaRPr sz="3700" b="0" i="0" u="none" strike="noStrike" cap="none">
              <a:solidFill>
                <a:schemeClr val="lt1"/>
              </a:solidFill>
              <a:latin typeface="Chewy"/>
              <a:ea typeface="Chewy"/>
              <a:cs typeface="Chewy"/>
              <a:sym typeface="Chewy"/>
            </a:endParaRPr>
          </a:p>
        </p:txBody>
      </p:sp>
      <p:sp>
        <p:nvSpPr>
          <p:cNvPr id="1352" name="Google Shape;1352;g125c65d7516_7_18"/>
          <p:cNvSpPr txBox="1"/>
          <p:nvPr/>
        </p:nvSpPr>
        <p:spPr>
          <a:xfrm>
            <a:off x="867975" y="842525"/>
            <a:ext cx="6922200" cy="37818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Font typeface="Hind"/>
              <a:buChar char="●"/>
            </a:pPr>
            <a:r>
              <a:rPr lang="en-US" sz="2000">
                <a:latin typeface="Hind"/>
                <a:ea typeface="Hind"/>
                <a:cs typeface="Hind"/>
                <a:sym typeface="Hind"/>
              </a:rPr>
              <a:t>Nonfunctional requirements can be specified in a separate section of the use case description, in much the same way that alternative sequences are specified. </a:t>
            </a:r>
            <a:endParaRPr sz="2000">
              <a:latin typeface="Hind"/>
              <a:ea typeface="Hind"/>
              <a:cs typeface="Hind"/>
              <a:sym typeface="Hind"/>
            </a:endParaRPr>
          </a:p>
          <a:p>
            <a:pPr marL="457200" lvl="0" indent="-355600" algn="l" rtl="0">
              <a:lnSpc>
                <a:spcPct val="100000"/>
              </a:lnSpc>
              <a:spcBef>
                <a:spcPts val="1000"/>
              </a:spcBef>
              <a:spcAft>
                <a:spcPts val="1000"/>
              </a:spcAft>
              <a:buSzPts val="2000"/>
              <a:buFont typeface="Hind"/>
              <a:buChar char="●"/>
            </a:pPr>
            <a:r>
              <a:rPr lang="en-US" sz="2000" b="1">
                <a:latin typeface="Hind"/>
                <a:ea typeface="Hind"/>
                <a:cs typeface="Hind"/>
                <a:sym typeface="Hind"/>
              </a:rPr>
              <a:t>For example,</a:t>
            </a:r>
            <a:r>
              <a:rPr lang="en-US" sz="2000">
                <a:latin typeface="Hind"/>
                <a:ea typeface="Hind"/>
                <a:cs typeface="Hind"/>
                <a:sym typeface="Hind"/>
              </a:rPr>
              <a:t> for the Validate PIN use case, there could be a security requirement that the card number and PIN must be encrypted. There could also be a performance requirement that the system must respond to the actor inputs within 5 seconds. If the nonfunctional requirements apply to a group of related use cases, then they can be documented as such, as described in the next section.</a:t>
            </a:r>
            <a:endParaRPr sz="2000">
              <a:latin typeface="Hind"/>
              <a:ea typeface="Hind"/>
              <a:cs typeface="Hind"/>
              <a:sym typeface="Hin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g125c65d7516_2_21"/>
          <p:cNvSpPr txBox="1">
            <a:spLocks noGrp="1"/>
          </p:cNvSpPr>
          <p:nvPr>
            <p:ph type="title"/>
          </p:nvPr>
        </p:nvSpPr>
        <p:spPr>
          <a:xfrm>
            <a:off x="2390575" y="1631577"/>
            <a:ext cx="4487400" cy="222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600"/>
              <a:t>USE CASE PACKAGES</a:t>
            </a:r>
            <a:endParaRPr sz="4600"/>
          </a:p>
        </p:txBody>
      </p:sp>
      <p:sp>
        <p:nvSpPr>
          <p:cNvPr id="1358" name="Google Shape;1358;g125c65d7516_2_21"/>
          <p:cNvSpPr/>
          <p:nvPr/>
        </p:nvSpPr>
        <p:spPr>
          <a:xfrm>
            <a:off x="1875957" y="137937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359" name="Google Shape;1359;g125c65d7516_2_21"/>
          <p:cNvSpPr txBox="1">
            <a:spLocks noGrp="1"/>
          </p:cNvSpPr>
          <p:nvPr>
            <p:ph type="title" idx="4294967295"/>
          </p:nvPr>
        </p:nvSpPr>
        <p:spPr>
          <a:xfrm>
            <a:off x="1950360" y="1597326"/>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b="1">
                <a:solidFill>
                  <a:schemeClr val="lt1"/>
                </a:solidFill>
              </a:rPr>
              <a:t>12</a:t>
            </a:r>
            <a:endParaRPr sz="3700" b="1">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g125c65d7516_7_31"/>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365" name="Google Shape;1365;g125c65d7516_7_31"/>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366" name="Google Shape;1366;g125c65d7516_7_31"/>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367" name="Google Shape;1367;g125c65d7516_7_31"/>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368" name="Google Shape;1368;g125c65d7516_7_31"/>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369" name="Google Shape;1369;g125c65d7516_7_31"/>
          <p:cNvSpPr txBox="1"/>
          <p:nvPr/>
        </p:nvSpPr>
        <p:spPr>
          <a:xfrm>
            <a:off x="2023770" y="2501082"/>
            <a:ext cx="23055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endParaRPr sz="1800" b="0" i="0" u="none" strike="noStrike" cap="none">
              <a:solidFill>
                <a:schemeClr val="dk1"/>
              </a:solidFill>
              <a:latin typeface="Chewy"/>
              <a:ea typeface="Chewy"/>
              <a:cs typeface="Chewy"/>
              <a:sym typeface="Chewy"/>
            </a:endParaRPr>
          </a:p>
        </p:txBody>
      </p:sp>
      <p:sp>
        <p:nvSpPr>
          <p:cNvPr id="1370" name="Google Shape;1370;g125c65d7516_7_31"/>
          <p:cNvSpPr txBox="1"/>
          <p:nvPr/>
        </p:nvSpPr>
        <p:spPr>
          <a:xfrm>
            <a:off x="5440070"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06</a:t>
            </a:r>
            <a:endParaRPr sz="3700" b="0" i="0" u="none" strike="noStrike" cap="none">
              <a:solidFill>
                <a:schemeClr val="lt1"/>
              </a:solidFill>
              <a:latin typeface="Chewy"/>
              <a:ea typeface="Chewy"/>
              <a:cs typeface="Chewy"/>
              <a:sym typeface="Chewy"/>
            </a:endParaRPr>
          </a:p>
        </p:txBody>
      </p:sp>
      <p:sp>
        <p:nvSpPr>
          <p:cNvPr id="1371" name="Google Shape;1371;g125c65d7516_7_31"/>
          <p:cNvSpPr txBox="1"/>
          <p:nvPr/>
        </p:nvSpPr>
        <p:spPr>
          <a:xfrm>
            <a:off x="2792755" y="417673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07</a:t>
            </a:r>
            <a:endParaRPr sz="3700" b="0" i="0" u="none" strike="noStrike" cap="none">
              <a:solidFill>
                <a:schemeClr val="lt1"/>
              </a:solidFill>
              <a:latin typeface="Chewy"/>
              <a:ea typeface="Chewy"/>
              <a:cs typeface="Chewy"/>
              <a:sym typeface="Chewy"/>
            </a:endParaRPr>
          </a:p>
        </p:txBody>
      </p:sp>
      <p:sp>
        <p:nvSpPr>
          <p:cNvPr id="1372" name="Google Shape;1372;g125c65d7516_7_31"/>
          <p:cNvSpPr txBox="1"/>
          <p:nvPr/>
        </p:nvSpPr>
        <p:spPr>
          <a:xfrm>
            <a:off x="867975" y="842525"/>
            <a:ext cx="6922200" cy="37818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Font typeface="Hind"/>
              <a:buChar char="●"/>
            </a:pPr>
            <a:r>
              <a:rPr lang="en-US" sz="2000">
                <a:latin typeface="Hind"/>
                <a:ea typeface="Hind"/>
                <a:cs typeface="Hind"/>
                <a:sym typeface="Hind"/>
              </a:rPr>
              <a:t>For large systems, having to deal with a large number of use cases in the use case model often gets unwieldy. </a:t>
            </a:r>
            <a:endParaRPr sz="2000">
              <a:latin typeface="Hind"/>
              <a:ea typeface="Hind"/>
              <a:cs typeface="Hind"/>
              <a:sym typeface="Hind"/>
            </a:endParaRPr>
          </a:p>
          <a:p>
            <a:pPr marL="457200" lvl="0" indent="-355600" algn="l" rtl="0">
              <a:lnSpc>
                <a:spcPct val="100000"/>
              </a:lnSpc>
              <a:spcBef>
                <a:spcPts val="1000"/>
              </a:spcBef>
              <a:spcAft>
                <a:spcPts val="0"/>
              </a:spcAft>
              <a:buSzPts val="2000"/>
              <a:buFont typeface="Hind"/>
              <a:buChar char="●"/>
            </a:pPr>
            <a:r>
              <a:rPr lang="en-US" sz="2000">
                <a:latin typeface="Hind"/>
                <a:ea typeface="Hind"/>
                <a:cs typeface="Hind"/>
                <a:sym typeface="Hind"/>
              </a:rPr>
              <a:t>A good way to handle this scale-up issue is to introduce a use case package that groups together related use cases. In this way, use case packages can represent high-level requirements that address major subsets of the functionality of the system. </a:t>
            </a:r>
            <a:endParaRPr sz="2000">
              <a:latin typeface="Hind"/>
              <a:ea typeface="Hind"/>
              <a:cs typeface="Hind"/>
              <a:sym typeface="Hind"/>
            </a:endParaRPr>
          </a:p>
          <a:p>
            <a:pPr marL="457200" lvl="0" indent="-355600" algn="l" rtl="0">
              <a:lnSpc>
                <a:spcPct val="100000"/>
              </a:lnSpc>
              <a:spcBef>
                <a:spcPts val="1000"/>
              </a:spcBef>
              <a:spcAft>
                <a:spcPts val="1000"/>
              </a:spcAft>
              <a:buSzPts val="2000"/>
              <a:buFont typeface="Hind"/>
              <a:buChar char="●"/>
            </a:pPr>
            <a:r>
              <a:rPr lang="en-US" sz="2000">
                <a:latin typeface="Hind"/>
                <a:ea typeface="Hind"/>
                <a:cs typeface="Hind"/>
                <a:sym typeface="Hind"/>
              </a:rPr>
              <a:t>Nonfunctional requirements that apply to a group of related use cases could be assigned to the use case package that contains those use cases.</a:t>
            </a:r>
            <a:endParaRPr sz="2000">
              <a:latin typeface="Hind"/>
              <a:ea typeface="Hind"/>
              <a:cs typeface="Hind"/>
              <a:sym typeface="Hin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7" name="Google Shape;1377;g125c65d7516_2_27"/>
          <p:cNvSpPr txBox="1">
            <a:spLocks noGrp="1"/>
          </p:cNvSpPr>
          <p:nvPr>
            <p:ph type="title"/>
          </p:nvPr>
        </p:nvSpPr>
        <p:spPr>
          <a:xfrm>
            <a:off x="2390575" y="1631577"/>
            <a:ext cx="4487400" cy="222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600"/>
              <a:t>ACTIVITY DIAGRAMS</a:t>
            </a:r>
            <a:endParaRPr sz="4600"/>
          </a:p>
        </p:txBody>
      </p:sp>
      <p:sp>
        <p:nvSpPr>
          <p:cNvPr id="1378" name="Google Shape;1378;g125c65d7516_2_27"/>
          <p:cNvSpPr/>
          <p:nvPr/>
        </p:nvSpPr>
        <p:spPr>
          <a:xfrm>
            <a:off x="1875957" y="137937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379" name="Google Shape;1379;g125c65d7516_2_27"/>
          <p:cNvSpPr txBox="1">
            <a:spLocks noGrp="1"/>
          </p:cNvSpPr>
          <p:nvPr>
            <p:ph type="title" idx="4294967295"/>
          </p:nvPr>
        </p:nvSpPr>
        <p:spPr>
          <a:xfrm>
            <a:off x="1950360" y="1597326"/>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b="1">
                <a:solidFill>
                  <a:schemeClr val="lt1"/>
                </a:solidFill>
              </a:rPr>
              <a:t>13</a:t>
            </a:r>
            <a:endParaRPr sz="3700" b="1">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4" name="Google Shape;1384;g125c65d7516_7_44"/>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385" name="Google Shape;1385;g125c65d7516_7_44"/>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386" name="Google Shape;1386;g125c65d7516_7_44"/>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387" name="Google Shape;1387;g125c65d7516_7_44"/>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388" name="Google Shape;1388;g125c65d7516_7_44"/>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389" name="Google Shape;1389;g125c65d7516_7_44"/>
          <p:cNvSpPr txBox="1"/>
          <p:nvPr/>
        </p:nvSpPr>
        <p:spPr>
          <a:xfrm>
            <a:off x="2023770" y="2501082"/>
            <a:ext cx="23055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endParaRPr sz="1800" b="0" i="0" u="none" strike="noStrike" cap="none">
              <a:solidFill>
                <a:schemeClr val="dk1"/>
              </a:solidFill>
              <a:latin typeface="Chewy"/>
              <a:ea typeface="Chewy"/>
              <a:cs typeface="Chewy"/>
              <a:sym typeface="Chewy"/>
            </a:endParaRPr>
          </a:p>
        </p:txBody>
      </p:sp>
      <p:sp>
        <p:nvSpPr>
          <p:cNvPr id="1390" name="Google Shape;1390;g125c65d7516_7_44"/>
          <p:cNvSpPr txBox="1"/>
          <p:nvPr/>
        </p:nvSpPr>
        <p:spPr>
          <a:xfrm>
            <a:off x="5440070"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06</a:t>
            </a:r>
            <a:endParaRPr sz="3700" b="0" i="0" u="none" strike="noStrike" cap="none">
              <a:solidFill>
                <a:schemeClr val="lt1"/>
              </a:solidFill>
              <a:latin typeface="Chewy"/>
              <a:ea typeface="Chewy"/>
              <a:cs typeface="Chewy"/>
              <a:sym typeface="Chewy"/>
            </a:endParaRPr>
          </a:p>
        </p:txBody>
      </p:sp>
      <p:sp>
        <p:nvSpPr>
          <p:cNvPr id="1391" name="Google Shape;1391;g125c65d7516_7_44"/>
          <p:cNvSpPr txBox="1"/>
          <p:nvPr/>
        </p:nvSpPr>
        <p:spPr>
          <a:xfrm>
            <a:off x="2792755" y="417673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07</a:t>
            </a:r>
            <a:endParaRPr sz="3700" b="0" i="0" u="none" strike="noStrike" cap="none">
              <a:solidFill>
                <a:schemeClr val="lt1"/>
              </a:solidFill>
              <a:latin typeface="Chewy"/>
              <a:ea typeface="Chewy"/>
              <a:cs typeface="Chewy"/>
              <a:sym typeface="Chewy"/>
            </a:endParaRPr>
          </a:p>
        </p:txBody>
      </p:sp>
      <p:sp>
        <p:nvSpPr>
          <p:cNvPr id="1392" name="Google Shape;1392;g125c65d7516_7_44"/>
          <p:cNvSpPr txBox="1"/>
          <p:nvPr/>
        </p:nvSpPr>
        <p:spPr>
          <a:xfrm>
            <a:off x="867975" y="842525"/>
            <a:ext cx="6922200" cy="37818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Font typeface="Hind"/>
              <a:buChar char="●"/>
            </a:pPr>
            <a:r>
              <a:rPr lang="en-US" sz="2000">
                <a:latin typeface="Hind"/>
                <a:ea typeface="Hind"/>
                <a:cs typeface="Hind"/>
                <a:sym typeface="Hind"/>
              </a:rPr>
              <a:t>An activity diagram is a UML diagram depicting the flow of control and sequencing among activities. </a:t>
            </a:r>
            <a:endParaRPr sz="2000">
              <a:latin typeface="Hind"/>
              <a:ea typeface="Hind"/>
              <a:cs typeface="Hind"/>
              <a:sym typeface="Hind"/>
            </a:endParaRPr>
          </a:p>
          <a:p>
            <a:pPr marL="457200" lvl="0" indent="-355600" algn="l" rtl="0">
              <a:lnSpc>
                <a:spcPct val="100000"/>
              </a:lnSpc>
              <a:spcBef>
                <a:spcPts val="1000"/>
              </a:spcBef>
              <a:spcAft>
                <a:spcPts val="1000"/>
              </a:spcAft>
              <a:buSzPts val="2000"/>
              <a:buFont typeface="Hind"/>
              <a:buChar char="●"/>
            </a:pPr>
            <a:r>
              <a:rPr lang="en-US" sz="2000">
                <a:latin typeface="Hind"/>
                <a:ea typeface="Hind"/>
                <a:cs typeface="Hind"/>
                <a:sym typeface="Hind"/>
              </a:rPr>
              <a:t>An activity diagram shows the sequence of activities, decision nodes, loops, and even concurrent activities. Activity diagrams are widely used in workflow modeling – for example, for service-oriented applications.</a:t>
            </a:r>
            <a:endParaRPr sz="2000">
              <a:latin typeface="Hind"/>
              <a:ea typeface="Hind"/>
              <a:cs typeface="Hind"/>
              <a:sym typeface="Hin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7" name="Google Shape;1397;g125c65d7516_7_57"/>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398" name="Google Shape;1398;g125c65d7516_7_57"/>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399" name="Google Shape;1399;g125c65d7516_7_57"/>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400" name="Google Shape;1400;g125c65d7516_7_57"/>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401" name="Google Shape;1401;g125c65d7516_7_57"/>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402" name="Google Shape;1402;g125c65d7516_7_57"/>
          <p:cNvSpPr txBox="1"/>
          <p:nvPr/>
        </p:nvSpPr>
        <p:spPr>
          <a:xfrm>
            <a:off x="2023770" y="2501082"/>
            <a:ext cx="23055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endParaRPr sz="1800" b="0" i="0" u="none" strike="noStrike" cap="none">
              <a:solidFill>
                <a:schemeClr val="dk1"/>
              </a:solidFill>
              <a:latin typeface="Chewy"/>
              <a:ea typeface="Chewy"/>
              <a:cs typeface="Chewy"/>
              <a:sym typeface="Chewy"/>
            </a:endParaRPr>
          </a:p>
        </p:txBody>
      </p:sp>
      <p:sp>
        <p:nvSpPr>
          <p:cNvPr id="1403" name="Google Shape;1403;g125c65d7516_7_57"/>
          <p:cNvSpPr txBox="1"/>
          <p:nvPr/>
        </p:nvSpPr>
        <p:spPr>
          <a:xfrm>
            <a:off x="5440070"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06</a:t>
            </a:r>
            <a:endParaRPr sz="3700" b="0" i="0" u="none" strike="noStrike" cap="none">
              <a:solidFill>
                <a:schemeClr val="lt1"/>
              </a:solidFill>
              <a:latin typeface="Chewy"/>
              <a:ea typeface="Chewy"/>
              <a:cs typeface="Chewy"/>
              <a:sym typeface="Chewy"/>
            </a:endParaRPr>
          </a:p>
        </p:txBody>
      </p:sp>
      <p:sp>
        <p:nvSpPr>
          <p:cNvPr id="1404" name="Google Shape;1404;g125c65d7516_7_57"/>
          <p:cNvSpPr txBox="1"/>
          <p:nvPr/>
        </p:nvSpPr>
        <p:spPr>
          <a:xfrm>
            <a:off x="2792755" y="417673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07</a:t>
            </a:r>
            <a:endParaRPr sz="3700" b="0" i="0" u="none" strike="noStrike" cap="none">
              <a:solidFill>
                <a:schemeClr val="lt1"/>
              </a:solidFill>
              <a:latin typeface="Chewy"/>
              <a:ea typeface="Chewy"/>
              <a:cs typeface="Chewy"/>
              <a:sym typeface="Chewy"/>
            </a:endParaRPr>
          </a:p>
        </p:txBody>
      </p:sp>
      <p:pic>
        <p:nvPicPr>
          <p:cNvPr id="1405" name="Google Shape;1405;g125c65d7516_7_57"/>
          <p:cNvPicPr preferRelativeResize="0"/>
          <p:nvPr/>
        </p:nvPicPr>
        <p:blipFill>
          <a:blip r:embed="rId3">
            <a:alphaModFix/>
          </a:blip>
          <a:stretch>
            <a:fillRect/>
          </a:stretch>
        </p:blipFill>
        <p:spPr>
          <a:xfrm>
            <a:off x="2389737" y="838225"/>
            <a:ext cx="4364524" cy="3952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g125c65d7516_7_82"/>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411" name="Google Shape;1411;g125c65d7516_7_82"/>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412" name="Google Shape;1412;g125c65d7516_7_82"/>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413" name="Google Shape;1413;g125c65d7516_7_82"/>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414" name="Google Shape;1414;g125c65d7516_7_82"/>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415" name="Google Shape;1415;g125c65d7516_7_82"/>
          <p:cNvSpPr txBox="1"/>
          <p:nvPr/>
        </p:nvSpPr>
        <p:spPr>
          <a:xfrm>
            <a:off x="2023770" y="2501082"/>
            <a:ext cx="23055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endParaRPr sz="1800" b="0" i="0" u="none" strike="noStrike" cap="none">
              <a:solidFill>
                <a:schemeClr val="dk1"/>
              </a:solidFill>
              <a:latin typeface="Chewy"/>
              <a:ea typeface="Chewy"/>
              <a:cs typeface="Chewy"/>
              <a:sym typeface="Chewy"/>
            </a:endParaRPr>
          </a:p>
        </p:txBody>
      </p:sp>
      <p:sp>
        <p:nvSpPr>
          <p:cNvPr id="1416" name="Google Shape;1416;g125c65d7516_7_82"/>
          <p:cNvSpPr txBox="1"/>
          <p:nvPr/>
        </p:nvSpPr>
        <p:spPr>
          <a:xfrm>
            <a:off x="5440070"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06</a:t>
            </a:r>
            <a:endParaRPr sz="3700" b="0" i="0" u="none" strike="noStrike" cap="none">
              <a:solidFill>
                <a:schemeClr val="lt1"/>
              </a:solidFill>
              <a:latin typeface="Chewy"/>
              <a:ea typeface="Chewy"/>
              <a:cs typeface="Chewy"/>
              <a:sym typeface="Chewy"/>
            </a:endParaRPr>
          </a:p>
        </p:txBody>
      </p:sp>
      <p:sp>
        <p:nvSpPr>
          <p:cNvPr id="1417" name="Google Shape;1417;g125c65d7516_7_82"/>
          <p:cNvSpPr txBox="1"/>
          <p:nvPr/>
        </p:nvSpPr>
        <p:spPr>
          <a:xfrm>
            <a:off x="2792755" y="417673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07</a:t>
            </a:r>
            <a:endParaRPr sz="3700" b="0" i="0" u="none" strike="noStrike" cap="none">
              <a:solidFill>
                <a:schemeClr val="lt1"/>
              </a:solidFill>
              <a:latin typeface="Chewy"/>
              <a:ea typeface="Chewy"/>
              <a:cs typeface="Chewy"/>
              <a:sym typeface="Chewy"/>
            </a:endParaRPr>
          </a:p>
        </p:txBody>
      </p:sp>
      <p:sp>
        <p:nvSpPr>
          <p:cNvPr id="1418" name="Google Shape;1418;g125c65d7516_7_82"/>
          <p:cNvSpPr txBox="1"/>
          <p:nvPr/>
        </p:nvSpPr>
        <p:spPr>
          <a:xfrm>
            <a:off x="867975" y="842525"/>
            <a:ext cx="6922200" cy="39258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Font typeface="Hind"/>
              <a:buChar char="●"/>
            </a:pPr>
            <a:r>
              <a:rPr lang="en-US" sz="2000">
                <a:latin typeface="Hind"/>
                <a:ea typeface="Hind"/>
                <a:cs typeface="Hind"/>
                <a:sym typeface="Hind"/>
              </a:rPr>
              <a:t>A use case model can also be described using an activity diagram. However, to depict a use case, a subset of the activity diagram capabilities is sufficient. </a:t>
            </a:r>
            <a:endParaRPr sz="2000">
              <a:latin typeface="Hind"/>
              <a:ea typeface="Hind"/>
              <a:cs typeface="Hind"/>
              <a:sym typeface="Hind"/>
            </a:endParaRPr>
          </a:p>
          <a:p>
            <a:pPr marL="457200" lvl="0" indent="-355600" algn="l" rtl="0">
              <a:lnSpc>
                <a:spcPct val="100000"/>
              </a:lnSpc>
              <a:spcBef>
                <a:spcPts val="1000"/>
              </a:spcBef>
              <a:spcAft>
                <a:spcPts val="1000"/>
              </a:spcAft>
              <a:buSzPts val="2000"/>
              <a:buFont typeface="Hind"/>
              <a:buChar char="●"/>
            </a:pPr>
            <a:r>
              <a:rPr lang="en-US" sz="2000">
                <a:latin typeface="Hind"/>
                <a:ea typeface="Hind"/>
                <a:cs typeface="Hind"/>
                <a:sym typeface="Hind"/>
              </a:rPr>
              <a:t>An activity diagram can be used to represent the sequential steps of a use case, including the main sequence and all the alternative sequences. An activity node can be used to represent one or more sequential steps of the use case. A high-level activity node can be used to represent a use case, which can then be decomposed into a separate activity diagram. Activity diagrams can also be used to depict sequencing among use cases.</a:t>
            </a:r>
            <a:endParaRPr sz="2000">
              <a:latin typeface="Hind"/>
              <a:ea typeface="Hind"/>
              <a:cs typeface="Hind"/>
              <a:sym typeface="Hin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sp>
        <p:nvSpPr>
          <p:cNvPr id="1423" name="Google Shape;1423;g125c65d7516_7_99"/>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424" name="Google Shape;1424;g125c65d7516_7_99"/>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425" name="Google Shape;1425;g125c65d7516_7_99"/>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426" name="Google Shape;1426;g125c65d7516_7_99"/>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427" name="Google Shape;1427;g125c65d7516_7_99"/>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428" name="Google Shape;1428;g125c65d7516_7_99"/>
          <p:cNvSpPr txBox="1"/>
          <p:nvPr/>
        </p:nvSpPr>
        <p:spPr>
          <a:xfrm>
            <a:off x="2023770" y="2501082"/>
            <a:ext cx="23055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endParaRPr sz="1800" b="0" i="0" u="none" strike="noStrike" cap="none">
              <a:solidFill>
                <a:schemeClr val="dk1"/>
              </a:solidFill>
              <a:latin typeface="Chewy"/>
              <a:ea typeface="Chewy"/>
              <a:cs typeface="Chewy"/>
              <a:sym typeface="Chewy"/>
            </a:endParaRPr>
          </a:p>
        </p:txBody>
      </p:sp>
      <p:sp>
        <p:nvSpPr>
          <p:cNvPr id="1429" name="Google Shape;1429;g125c65d7516_7_99"/>
          <p:cNvSpPr txBox="1"/>
          <p:nvPr/>
        </p:nvSpPr>
        <p:spPr>
          <a:xfrm>
            <a:off x="5440070"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06</a:t>
            </a:r>
            <a:endParaRPr sz="3700" b="0" i="0" u="none" strike="noStrike" cap="none">
              <a:solidFill>
                <a:schemeClr val="lt1"/>
              </a:solidFill>
              <a:latin typeface="Chewy"/>
              <a:ea typeface="Chewy"/>
              <a:cs typeface="Chewy"/>
              <a:sym typeface="Chewy"/>
            </a:endParaRPr>
          </a:p>
        </p:txBody>
      </p:sp>
      <p:sp>
        <p:nvSpPr>
          <p:cNvPr id="1430" name="Google Shape;1430;g125c65d7516_7_99"/>
          <p:cNvSpPr txBox="1"/>
          <p:nvPr/>
        </p:nvSpPr>
        <p:spPr>
          <a:xfrm>
            <a:off x="2792755" y="417673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07</a:t>
            </a:r>
            <a:endParaRPr sz="3700" b="0" i="0" u="none" strike="noStrike" cap="none">
              <a:solidFill>
                <a:schemeClr val="lt1"/>
              </a:solidFill>
              <a:latin typeface="Chewy"/>
              <a:ea typeface="Chewy"/>
              <a:cs typeface="Chewy"/>
              <a:sym typeface="Chewy"/>
            </a:endParaRPr>
          </a:p>
        </p:txBody>
      </p:sp>
      <p:sp>
        <p:nvSpPr>
          <p:cNvPr id="1431" name="Google Shape;1431;g125c65d7516_7_99"/>
          <p:cNvSpPr txBox="1"/>
          <p:nvPr/>
        </p:nvSpPr>
        <p:spPr>
          <a:xfrm>
            <a:off x="867975" y="842525"/>
            <a:ext cx="6922200" cy="39258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Hind"/>
              <a:buChar char="●"/>
            </a:pPr>
            <a:r>
              <a:rPr lang="en-US" sz="1800">
                <a:latin typeface="Hind"/>
                <a:ea typeface="Hind"/>
                <a:cs typeface="Hind"/>
                <a:sym typeface="Hind"/>
              </a:rPr>
              <a:t>For depicting a use case, an activity diagram uses activity nodes, decision nodes, arcs to join sequential activity nodes, and loops. An activity node is used to depict one or more steps in the use case description. A decision node is used to depict a situation in which, based on the result of the decision, an alternative sequence could branch off from the main sequence. </a:t>
            </a:r>
            <a:endParaRPr sz="1800">
              <a:latin typeface="Hind"/>
              <a:ea typeface="Hind"/>
              <a:cs typeface="Hind"/>
              <a:sym typeface="Hind"/>
            </a:endParaRPr>
          </a:p>
          <a:p>
            <a:pPr marL="457200" lvl="0" indent="-342900" algn="l" rtl="0">
              <a:lnSpc>
                <a:spcPct val="100000"/>
              </a:lnSpc>
              <a:spcBef>
                <a:spcPts val="1000"/>
              </a:spcBef>
              <a:spcAft>
                <a:spcPts val="1000"/>
              </a:spcAft>
              <a:buSzPts val="1800"/>
              <a:buFont typeface="Hind"/>
              <a:buChar char="●"/>
            </a:pPr>
            <a:r>
              <a:rPr lang="en-US" sz="1800">
                <a:latin typeface="Hind"/>
                <a:ea typeface="Hind"/>
                <a:cs typeface="Hind"/>
                <a:sym typeface="Hind"/>
              </a:rPr>
              <a:t>Activity nodes can be aggregate nodes that are hierarchically decomposed to give a lower-level activity diagram. This concept can be used to depict inclusion and extension use cases. Thus, an activity node in a base use case can be used to represent a link to an inclusion (or extension) use case, which is then depicted on a separate lower-level activity diagram.</a:t>
            </a:r>
            <a:endParaRPr sz="1700">
              <a:latin typeface="Hind"/>
              <a:ea typeface="Hind"/>
              <a:cs typeface="Hind"/>
              <a:sym typeface="Hin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g125c65d7516_7_112"/>
          <p:cNvSpPr txBox="1">
            <a:spLocks noGrp="1"/>
          </p:cNvSpPr>
          <p:nvPr>
            <p:ph type="title" idx="8"/>
          </p:nvPr>
        </p:nvSpPr>
        <p:spPr>
          <a:xfrm>
            <a:off x="1165885" y="1409401"/>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t>01</a:t>
            </a:r>
            <a:endParaRPr sz="3700" b="1"/>
          </a:p>
        </p:txBody>
      </p:sp>
      <p:sp>
        <p:nvSpPr>
          <p:cNvPr id="1437" name="Google Shape;1437;g125c65d7516_7_112"/>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02</a:t>
            </a:r>
            <a:endParaRPr sz="3700" b="0" i="0" u="none" strike="noStrike" cap="none">
              <a:solidFill>
                <a:schemeClr val="lt1"/>
              </a:solidFill>
              <a:latin typeface="Chewy"/>
              <a:ea typeface="Chewy"/>
              <a:cs typeface="Chewy"/>
              <a:sym typeface="Chewy"/>
            </a:endParaRPr>
          </a:p>
        </p:txBody>
      </p:sp>
      <p:sp>
        <p:nvSpPr>
          <p:cNvPr id="1438" name="Google Shape;1438;g125c65d7516_7_112"/>
          <p:cNvSpPr txBox="1"/>
          <p:nvPr/>
        </p:nvSpPr>
        <p:spPr>
          <a:xfrm>
            <a:off x="1165885"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03</a:t>
            </a:r>
            <a:endParaRPr sz="3700" b="0" i="0" u="none" strike="noStrike" cap="none">
              <a:solidFill>
                <a:schemeClr val="lt1"/>
              </a:solidFill>
              <a:latin typeface="Chewy"/>
              <a:ea typeface="Chewy"/>
              <a:cs typeface="Chewy"/>
              <a:sym typeface="Chewy"/>
            </a:endParaRPr>
          </a:p>
        </p:txBody>
      </p:sp>
      <p:sp>
        <p:nvSpPr>
          <p:cNvPr id="1439" name="Google Shape;1439;g125c65d7516_7_112"/>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04</a:t>
            </a:r>
            <a:endParaRPr sz="3700" b="0" i="0" u="none" strike="noStrike" cap="none">
              <a:solidFill>
                <a:schemeClr val="lt1"/>
              </a:solidFill>
              <a:latin typeface="Chewy"/>
              <a:ea typeface="Chewy"/>
              <a:cs typeface="Chewy"/>
              <a:sym typeface="Chewy"/>
            </a:endParaRPr>
          </a:p>
        </p:txBody>
      </p:sp>
      <p:sp>
        <p:nvSpPr>
          <p:cNvPr id="1440" name="Google Shape;1440;g125c65d7516_7_112"/>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05</a:t>
            </a:r>
            <a:endParaRPr sz="3700" b="0" i="0" u="none" strike="noStrike" cap="none">
              <a:solidFill>
                <a:schemeClr val="lt1"/>
              </a:solidFill>
              <a:latin typeface="Chewy"/>
              <a:ea typeface="Chewy"/>
              <a:cs typeface="Chewy"/>
              <a:sym typeface="Chewy"/>
            </a:endParaRPr>
          </a:p>
        </p:txBody>
      </p:sp>
      <p:sp>
        <p:nvSpPr>
          <p:cNvPr id="1441" name="Google Shape;1441;g125c65d7516_7_112"/>
          <p:cNvSpPr txBox="1"/>
          <p:nvPr/>
        </p:nvSpPr>
        <p:spPr>
          <a:xfrm>
            <a:off x="2023770" y="2501082"/>
            <a:ext cx="2305500" cy="365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endParaRPr sz="1800" b="0" i="0" u="none" strike="noStrike" cap="none">
              <a:solidFill>
                <a:schemeClr val="dk1"/>
              </a:solidFill>
              <a:latin typeface="Chewy"/>
              <a:ea typeface="Chewy"/>
              <a:cs typeface="Chewy"/>
              <a:sym typeface="Chewy"/>
            </a:endParaRPr>
          </a:p>
        </p:txBody>
      </p:sp>
      <p:sp>
        <p:nvSpPr>
          <p:cNvPr id="1442" name="Google Shape;1442;g125c65d7516_7_112"/>
          <p:cNvSpPr txBox="1"/>
          <p:nvPr/>
        </p:nvSpPr>
        <p:spPr>
          <a:xfrm>
            <a:off x="5440070"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06</a:t>
            </a:r>
            <a:endParaRPr sz="3700" b="0" i="0" u="none" strike="noStrike" cap="none">
              <a:solidFill>
                <a:schemeClr val="lt1"/>
              </a:solidFill>
              <a:latin typeface="Chewy"/>
              <a:ea typeface="Chewy"/>
              <a:cs typeface="Chewy"/>
              <a:sym typeface="Chewy"/>
            </a:endParaRPr>
          </a:p>
        </p:txBody>
      </p:sp>
      <p:sp>
        <p:nvSpPr>
          <p:cNvPr id="1443" name="Google Shape;1443;g125c65d7516_7_112"/>
          <p:cNvSpPr txBox="1"/>
          <p:nvPr/>
        </p:nvSpPr>
        <p:spPr>
          <a:xfrm>
            <a:off x="2792755" y="417673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07</a:t>
            </a:r>
            <a:endParaRPr sz="3700" b="0" i="0" u="none" strike="noStrike" cap="none">
              <a:solidFill>
                <a:schemeClr val="lt1"/>
              </a:solidFill>
              <a:latin typeface="Chewy"/>
              <a:ea typeface="Chewy"/>
              <a:cs typeface="Chewy"/>
              <a:sym typeface="Chewy"/>
            </a:endParaRPr>
          </a:p>
        </p:txBody>
      </p:sp>
      <p:pic>
        <p:nvPicPr>
          <p:cNvPr id="1444" name="Google Shape;1444;g125c65d7516_7_112"/>
          <p:cNvPicPr preferRelativeResize="0"/>
          <p:nvPr/>
        </p:nvPicPr>
        <p:blipFill>
          <a:blip r:embed="rId3">
            <a:alphaModFix/>
          </a:blip>
          <a:stretch>
            <a:fillRect/>
          </a:stretch>
        </p:blipFill>
        <p:spPr>
          <a:xfrm>
            <a:off x="1766550" y="147313"/>
            <a:ext cx="5610899" cy="484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3"/>
          <p:cNvSpPr/>
          <p:nvPr/>
        </p:nvSpPr>
        <p:spPr>
          <a:xfrm>
            <a:off x="5358682" y="326345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075" name="Google Shape;1075;p3"/>
          <p:cNvSpPr/>
          <p:nvPr/>
        </p:nvSpPr>
        <p:spPr>
          <a:xfrm>
            <a:off x="1092752" y="3262824"/>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076" name="Google Shape;1076;p3"/>
          <p:cNvSpPr/>
          <p:nvPr/>
        </p:nvSpPr>
        <p:spPr>
          <a:xfrm>
            <a:off x="1307465" y="414655"/>
            <a:ext cx="6529070" cy="600710"/>
          </a:xfrm>
          <a:prstGeom prst="roundRect">
            <a:avLst>
              <a:gd name="adj" fmla="val 20977"/>
            </a:avLst>
          </a:prstGeom>
          <a:solidFill>
            <a:schemeClr val="accent6"/>
          </a:solidFill>
          <a:ln>
            <a:noFill/>
          </a:ln>
          <a:effectLst>
            <a:outerShdw dist="66675" dir="3480000" algn="bl" rotWithShape="0">
              <a:schemeClr val="accent5">
                <a:alpha val="49803"/>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700"/>
              <a:buFont typeface="Arial"/>
              <a:buNone/>
            </a:pPr>
            <a:r>
              <a:rPr lang="en-US" sz="3700" b="0" i="0" u="none" strike="noStrike" cap="none">
                <a:solidFill>
                  <a:schemeClr val="lt1"/>
                </a:solidFill>
                <a:latin typeface="Chewy"/>
                <a:ea typeface="Chewy"/>
                <a:cs typeface="Chewy"/>
                <a:sym typeface="Chewy"/>
              </a:rPr>
              <a:t>Table of Contents</a:t>
            </a:r>
            <a:endParaRPr sz="3700" b="0" i="0" u="none" strike="noStrike" cap="none">
              <a:solidFill>
                <a:schemeClr val="lt1"/>
              </a:solidFill>
              <a:latin typeface="Chewy"/>
              <a:ea typeface="Chewy"/>
              <a:cs typeface="Chewy"/>
              <a:sym typeface="Chewy"/>
            </a:endParaRPr>
          </a:p>
        </p:txBody>
      </p:sp>
      <p:sp>
        <p:nvSpPr>
          <p:cNvPr id="1077" name="Google Shape;1077;p3"/>
          <p:cNvSpPr/>
          <p:nvPr/>
        </p:nvSpPr>
        <p:spPr>
          <a:xfrm>
            <a:off x="1091482" y="1191454"/>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078" name="Google Shape;1078;p3"/>
          <p:cNvSpPr/>
          <p:nvPr/>
        </p:nvSpPr>
        <p:spPr>
          <a:xfrm>
            <a:off x="5357412" y="224237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079" name="Google Shape;1079;p3"/>
          <p:cNvSpPr/>
          <p:nvPr/>
        </p:nvSpPr>
        <p:spPr>
          <a:xfrm>
            <a:off x="5357412" y="1191454"/>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080" name="Google Shape;1080;p3"/>
          <p:cNvSpPr/>
          <p:nvPr/>
        </p:nvSpPr>
        <p:spPr>
          <a:xfrm>
            <a:off x="1091482" y="2241744"/>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081" name="Google Shape;1081;p3"/>
          <p:cNvSpPr txBox="1">
            <a:spLocks noGrp="1"/>
          </p:cNvSpPr>
          <p:nvPr>
            <p:ph type="title" idx="4294967295"/>
          </p:nvPr>
        </p:nvSpPr>
        <p:spPr>
          <a:xfrm>
            <a:off x="1091565" y="1409700"/>
            <a:ext cx="808990" cy="4476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700"/>
              <a:buFont typeface="Arial"/>
              <a:buNone/>
            </a:pPr>
            <a:r>
              <a:rPr lang="en-US" sz="3700" i="0" u="none" strike="noStrike" cap="none">
                <a:solidFill>
                  <a:schemeClr val="lt1"/>
                </a:solidFill>
              </a:rPr>
              <a:t>08</a:t>
            </a:r>
            <a:endParaRPr sz="3700" i="0" u="none" strike="noStrike" cap="none">
              <a:solidFill>
                <a:schemeClr val="lt1"/>
              </a:solidFill>
            </a:endParaRPr>
          </a:p>
        </p:txBody>
      </p:sp>
      <p:sp>
        <p:nvSpPr>
          <p:cNvPr id="1082" name="Google Shape;1082;p3"/>
          <p:cNvSpPr txBox="1"/>
          <p:nvPr/>
        </p:nvSpPr>
        <p:spPr>
          <a:xfrm>
            <a:off x="116588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09</a:t>
            </a:r>
            <a:endParaRPr sz="3700" b="0" i="0" u="none" strike="noStrike" cap="none">
              <a:solidFill>
                <a:schemeClr val="lt1"/>
              </a:solidFill>
              <a:latin typeface="Chewy"/>
              <a:ea typeface="Chewy"/>
              <a:cs typeface="Chewy"/>
              <a:sym typeface="Chewy"/>
            </a:endParaRPr>
          </a:p>
        </p:txBody>
      </p:sp>
      <p:sp>
        <p:nvSpPr>
          <p:cNvPr id="1083" name="Google Shape;1083;p3"/>
          <p:cNvSpPr txBox="1"/>
          <p:nvPr/>
        </p:nvSpPr>
        <p:spPr>
          <a:xfrm>
            <a:off x="1165885" y="348140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10</a:t>
            </a:r>
            <a:endParaRPr sz="3700" b="0" i="0" u="none" strike="noStrike" cap="none">
              <a:solidFill>
                <a:schemeClr val="lt1"/>
              </a:solidFill>
              <a:latin typeface="Chewy"/>
              <a:ea typeface="Chewy"/>
              <a:cs typeface="Chewy"/>
              <a:sym typeface="Chewy"/>
            </a:endParaRPr>
          </a:p>
        </p:txBody>
      </p:sp>
      <p:sp>
        <p:nvSpPr>
          <p:cNvPr id="1084" name="Google Shape;1084;p3"/>
          <p:cNvSpPr txBox="1"/>
          <p:nvPr/>
        </p:nvSpPr>
        <p:spPr>
          <a:xfrm>
            <a:off x="5431815" y="140940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11</a:t>
            </a:r>
            <a:endParaRPr sz="3700" b="0" i="0" u="none" strike="noStrike" cap="none">
              <a:solidFill>
                <a:schemeClr val="lt1"/>
              </a:solidFill>
              <a:latin typeface="Chewy"/>
              <a:ea typeface="Chewy"/>
              <a:cs typeface="Chewy"/>
              <a:sym typeface="Chewy"/>
            </a:endParaRPr>
          </a:p>
        </p:txBody>
      </p:sp>
      <p:sp>
        <p:nvSpPr>
          <p:cNvPr id="1085" name="Google Shape;1085;p3"/>
          <p:cNvSpPr txBox="1"/>
          <p:nvPr/>
        </p:nvSpPr>
        <p:spPr>
          <a:xfrm>
            <a:off x="5431815" y="2460326"/>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12</a:t>
            </a:r>
            <a:endParaRPr sz="3700" b="0" i="0" u="none" strike="noStrike" cap="none">
              <a:solidFill>
                <a:schemeClr val="lt1"/>
              </a:solidFill>
              <a:latin typeface="Chewy"/>
              <a:ea typeface="Chewy"/>
              <a:cs typeface="Chewy"/>
              <a:sym typeface="Chewy"/>
            </a:endParaRPr>
          </a:p>
        </p:txBody>
      </p:sp>
      <p:sp>
        <p:nvSpPr>
          <p:cNvPr id="1086" name="Google Shape;1086;p3"/>
          <p:cNvSpPr txBox="1"/>
          <p:nvPr/>
        </p:nvSpPr>
        <p:spPr>
          <a:xfrm>
            <a:off x="2030730" y="1444625"/>
            <a:ext cx="2590800" cy="365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endParaRPr sz="1800" b="0" i="0" u="none" strike="noStrike" cap="none">
              <a:solidFill>
                <a:schemeClr val="dk1"/>
              </a:solidFill>
              <a:latin typeface="Chewy"/>
              <a:ea typeface="Chewy"/>
              <a:cs typeface="Chewy"/>
              <a:sym typeface="Chewy"/>
            </a:endParaRPr>
          </a:p>
        </p:txBody>
      </p:sp>
      <p:sp>
        <p:nvSpPr>
          <p:cNvPr id="1087" name="Google Shape;1087;p3"/>
          <p:cNvSpPr txBox="1"/>
          <p:nvPr/>
        </p:nvSpPr>
        <p:spPr>
          <a:xfrm>
            <a:off x="2023745" y="2501265"/>
            <a:ext cx="2598420" cy="365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r>
              <a:rPr lang="en-US" sz="1800" b="0" i="0" u="none" strike="noStrike" cap="none">
                <a:solidFill>
                  <a:schemeClr val="dk1"/>
                </a:solidFill>
                <a:latin typeface="Chewy"/>
                <a:ea typeface="Chewy"/>
                <a:cs typeface="Chewy"/>
                <a:sym typeface="Chewy"/>
              </a:rPr>
              <a:t>THE EXTEND RELATIONSHIP</a:t>
            </a:r>
            <a:endParaRPr sz="1800" b="0" i="0" u="none" strike="noStrike" cap="none">
              <a:solidFill>
                <a:schemeClr val="dk1"/>
              </a:solidFill>
              <a:latin typeface="Chewy"/>
              <a:ea typeface="Chewy"/>
              <a:cs typeface="Chewy"/>
              <a:sym typeface="Chewy"/>
            </a:endParaRPr>
          </a:p>
        </p:txBody>
      </p:sp>
      <p:sp>
        <p:nvSpPr>
          <p:cNvPr id="1088" name="Google Shape;1088;p3"/>
          <p:cNvSpPr txBox="1"/>
          <p:nvPr/>
        </p:nvSpPr>
        <p:spPr>
          <a:xfrm>
            <a:off x="2023745" y="3557905"/>
            <a:ext cx="3702685" cy="365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r>
              <a:rPr lang="en-US" sz="1800" b="0" i="0" u="none" strike="noStrike" cap="none">
                <a:solidFill>
                  <a:schemeClr val="dk1"/>
                </a:solidFill>
                <a:latin typeface="Chewy"/>
                <a:ea typeface="Chewy"/>
                <a:cs typeface="Chewy"/>
                <a:sym typeface="Chewy"/>
              </a:rPr>
              <a:t>USE CASE STRUCTURING GUIDELINES</a:t>
            </a:r>
            <a:endParaRPr sz="1800" b="0" i="0" u="none" strike="noStrike" cap="none">
              <a:solidFill>
                <a:schemeClr val="dk1"/>
              </a:solidFill>
              <a:latin typeface="Chewy"/>
              <a:ea typeface="Chewy"/>
              <a:cs typeface="Chewy"/>
              <a:sym typeface="Chewy"/>
            </a:endParaRPr>
          </a:p>
        </p:txBody>
      </p:sp>
      <p:sp>
        <p:nvSpPr>
          <p:cNvPr id="1089" name="Google Shape;1089;p3"/>
          <p:cNvSpPr txBox="1"/>
          <p:nvPr/>
        </p:nvSpPr>
        <p:spPr>
          <a:xfrm>
            <a:off x="5440070" y="3511251"/>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Chewy"/>
              <a:buNone/>
            </a:pPr>
            <a:r>
              <a:rPr lang="en-US" sz="3700" b="0" i="0" u="none" strike="noStrike" cap="none">
                <a:solidFill>
                  <a:schemeClr val="lt1"/>
                </a:solidFill>
                <a:latin typeface="Chewy"/>
                <a:ea typeface="Chewy"/>
                <a:cs typeface="Chewy"/>
                <a:sym typeface="Chewy"/>
              </a:rPr>
              <a:t>13</a:t>
            </a:r>
            <a:endParaRPr sz="3700" b="0" i="0" u="none" strike="noStrike" cap="none">
              <a:solidFill>
                <a:schemeClr val="lt1"/>
              </a:solidFill>
              <a:latin typeface="Chewy"/>
              <a:ea typeface="Chewy"/>
              <a:cs typeface="Chewy"/>
              <a:sym typeface="Chewy"/>
            </a:endParaRPr>
          </a:p>
        </p:txBody>
      </p:sp>
      <p:sp>
        <p:nvSpPr>
          <p:cNvPr id="1090" name="Google Shape;1090;p3"/>
          <p:cNvSpPr txBox="1"/>
          <p:nvPr/>
        </p:nvSpPr>
        <p:spPr>
          <a:xfrm>
            <a:off x="6242050" y="1491615"/>
            <a:ext cx="2590800" cy="365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r>
              <a:rPr lang="en-US" sz="1800" b="0" i="0" u="none" strike="noStrike" cap="none">
                <a:solidFill>
                  <a:schemeClr val="dk1"/>
                </a:solidFill>
                <a:latin typeface="Chewy"/>
                <a:ea typeface="Chewy"/>
                <a:cs typeface="Chewy"/>
                <a:sym typeface="Chewy"/>
              </a:rPr>
              <a:t>SPECIFYING NONFUNCTIONAL REQUIREMENTS</a:t>
            </a:r>
            <a:endParaRPr sz="1800" b="0" i="0" u="none" strike="noStrike" cap="none">
              <a:solidFill>
                <a:schemeClr val="dk1"/>
              </a:solidFill>
              <a:latin typeface="Chewy"/>
              <a:ea typeface="Chewy"/>
              <a:cs typeface="Chewy"/>
              <a:sym typeface="Chewy"/>
            </a:endParaRPr>
          </a:p>
        </p:txBody>
      </p:sp>
      <p:sp>
        <p:nvSpPr>
          <p:cNvPr id="1091" name="Google Shape;1091;p3"/>
          <p:cNvSpPr txBox="1"/>
          <p:nvPr/>
        </p:nvSpPr>
        <p:spPr>
          <a:xfrm>
            <a:off x="2023745" y="1444625"/>
            <a:ext cx="2802890" cy="365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r>
              <a:rPr lang="en-US" sz="1800" b="0" i="0" u="none" strike="noStrike" cap="none">
                <a:solidFill>
                  <a:schemeClr val="dk1"/>
                </a:solidFill>
                <a:latin typeface="Chewy"/>
                <a:ea typeface="Chewy"/>
                <a:cs typeface="Chewy"/>
                <a:sym typeface="Chewy"/>
              </a:rPr>
              <a:t>THE INCLUDE RELATIONSHIP</a:t>
            </a:r>
            <a:endParaRPr sz="1800" b="0" i="0" u="none" strike="noStrike" cap="none">
              <a:solidFill>
                <a:schemeClr val="dk1"/>
              </a:solidFill>
              <a:latin typeface="Chewy"/>
              <a:ea typeface="Chewy"/>
              <a:cs typeface="Chewy"/>
              <a:sym typeface="Chewy"/>
            </a:endParaRPr>
          </a:p>
        </p:txBody>
      </p:sp>
      <p:sp>
        <p:nvSpPr>
          <p:cNvPr id="1092" name="Google Shape;1092;p3"/>
          <p:cNvSpPr txBox="1"/>
          <p:nvPr/>
        </p:nvSpPr>
        <p:spPr>
          <a:xfrm>
            <a:off x="6233795" y="2501265"/>
            <a:ext cx="2590800" cy="365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r>
              <a:rPr lang="en-US" sz="1800" b="0" i="0" u="none" strike="noStrike" cap="none">
                <a:solidFill>
                  <a:schemeClr val="dk1"/>
                </a:solidFill>
                <a:latin typeface="Chewy"/>
                <a:ea typeface="Chewy"/>
                <a:cs typeface="Chewy"/>
                <a:sym typeface="Chewy"/>
              </a:rPr>
              <a:t>USE CASE PACKAGES</a:t>
            </a:r>
            <a:endParaRPr sz="1800" b="0" i="0" u="none" strike="noStrike" cap="none">
              <a:solidFill>
                <a:schemeClr val="dk1"/>
              </a:solidFill>
              <a:latin typeface="Chewy"/>
              <a:ea typeface="Chewy"/>
              <a:cs typeface="Chewy"/>
              <a:sym typeface="Chewy"/>
            </a:endParaRPr>
          </a:p>
        </p:txBody>
      </p:sp>
      <p:sp>
        <p:nvSpPr>
          <p:cNvPr id="1093" name="Google Shape;1093;p3"/>
          <p:cNvSpPr txBox="1"/>
          <p:nvPr/>
        </p:nvSpPr>
        <p:spPr>
          <a:xfrm>
            <a:off x="6242050" y="3510915"/>
            <a:ext cx="2590800" cy="365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500"/>
              <a:buFont typeface="Chewy"/>
              <a:buNone/>
            </a:pPr>
            <a:r>
              <a:rPr lang="en-US" sz="1800" b="0" i="0" u="none" strike="noStrike" cap="none">
                <a:solidFill>
                  <a:schemeClr val="dk1"/>
                </a:solidFill>
                <a:latin typeface="Chewy"/>
                <a:ea typeface="Chewy"/>
                <a:cs typeface="Chewy"/>
                <a:sym typeface="Chewy"/>
              </a:rPr>
              <a:t>ACTIVITY DIAGRAMS</a:t>
            </a:r>
            <a:endParaRPr sz="1800" b="0" i="0" u="none" strike="noStrike" cap="none">
              <a:solidFill>
                <a:schemeClr val="dk1"/>
              </a:solidFill>
              <a:latin typeface="Chewy"/>
              <a:ea typeface="Chewy"/>
              <a:cs typeface="Chewy"/>
              <a:sym typeface="Chewy"/>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4"/>
          <p:cNvSpPr txBox="1">
            <a:spLocks noGrp="1"/>
          </p:cNvSpPr>
          <p:nvPr>
            <p:ph type="title"/>
          </p:nvPr>
        </p:nvSpPr>
        <p:spPr>
          <a:xfrm>
            <a:off x="2424600" y="2118554"/>
            <a:ext cx="4294800" cy="873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700"/>
              <a:buNone/>
            </a:pPr>
            <a:r>
              <a:rPr lang="en-US"/>
              <a:t>Thanks!</a:t>
            </a:r>
            <a:endParaRPr/>
          </a:p>
        </p:txBody>
      </p:sp>
      <p:grpSp>
        <p:nvGrpSpPr>
          <p:cNvPr id="1450" name="Google Shape;1450;p4"/>
          <p:cNvGrpSpPr/>
          <p:nvPr/>
        </p:nvGrpSpPr>
        <p:grpSpPr>
          <a:xfrm>
            <a:off x="818864" y="1283100"/>
            <a:ext cx="519900" cy="2577300"/>
            <a:chOff x="6571964" y="1283100"/>
            <a:chExt cx="519900" cy="2577300"/>
          </a:xfrm>
        </p:grpSpPr>
        <p:grpSp>
          <p:nvGrpSpPr>
            <p:cNvPr id="1451" name="Google Shape;1451;p4"/>
            <p:cNvGrpSpPr/>
            <p:nvPr/>
          </p:nvGrpSpPr>
          <p:grpSpPr>
            <a:xfrm>
              <a:off x="6571964" y="1283100"/>
              <a:ext cx="519900" cy="519900"/>
              <a:chOff x="7714964" y="1346801"/>
              <a:chExt cx="519900" cy="519900"/>
            </a:xfrm>
          </p:grpSpPr>
          <p:sp>
            <p:nvSpPr>
              <p:cNvPr id="1452" name="Google Shape;1452;p4"/>
              <p:cNvSpPr/>
              <p:nvPr/>
            </p:nvSpPr>
            <p:spPr>
              <a:xfrm>
                <a:off x="7714964" y="1346801"/>
                <a:ext cx="519900" cy="519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453" name="Google Shape;1453;p4"/>
              <p:cNvSpPr/>
              <p:nvPr/>
            </p:nvSpPr>
            <p:spPr>
              <a:xfrm>
                <a:off x="7903521" y="1469648"/>
                <a:ext cx="142813" cy="274210"/>
              </a:xfrm>
              <a:custGeom>
                <a:avLst/>
                <a:gdLst/>
                <a:ahLst/>
                <a:cxnLst/>
                <a:rect l="l" t="t" r="r" b="b"/>
                <a:pathLst>
                  <a:path w="7106" h="13644" extrusionOk="0">
                    <a:moveTo>
                      <a:pt x="5671" y="2336"/>
                    </a:moveTo>
                    <a:cubicBezTo>
                      <a:pt x="6071" y="2302"/>
                      <a:pt x="6505" y="2336"/>
                      <a:pt x="6939" y="2336"/>
                    </a:cubicBezTo>
                    <a:lnTo>
                      <a:pt x="7105" y="2336"/>
                    </a:lnTo>
                    <a:lnTo>
                      <a:pt x="7105" y="134"/>
                    </a:lnTo>
                    <a:cubicBezTo>
                      <a:pt x="6872" y="101"/>
                      <a:pt x="6638" y="67"/>
                      <a:pt x="6405" y="67"/>
                    </a:cubicBezTo>
                    <a:cubicBezTo>
                      <a:pt x="5971" y="34"/>
                      <a:pt x="5538" y="1"/>
                      <a:pt x="5104" y="34"/>
                    </a:cubicBezTo>
                    <a:cubicBezTo>
                      <a:pt x="4437" y="34"/>
                      <a:pt x="3803" y="201"/>
                      <a:pt x="3269" y="601"/>
                    </a:cubicBezTo>
                    <a:cubicBezTo>
                      <a:pt x="2635" y="1035"/>
                      <a:pt x="2302" y="1668"/>
                      <a:pt x="2168" y="2436"/>
                    </a:cubicBezTo>
                    <a:cubicBezTo>
                      <a:pt x="2102" y="2736"/>
                      <a:pt x="2102" y="3069"/>
                      <a:pt x="2102" y="3370"/>
                    </a:cubicBezTo>
                    <a:cubicBezTo>
                      <a:pt x="2068" y="3870"/>
                      <a:pt x="2068" y="4370"/>
                      <a:pt x="2102" y="4837"/>
                    </a:cubicBezTo>
                    <a:lnTo>
                      <a:pt x="2102" y="5038"/>
                    </a:lnTo>
                    <a:lnTo>
                      <a:pt x="0" y="5038"/>
                    </a:lnTo>
                    <a:lnTo>
                      <a:pt x="0" y="7473"/>
                    </a:lnTo>
                    <a:lnTo>
                      <a:pt x="2068" y="7473"/>
                    </a:lnTo>
                    <a:lnTo>
                      <a:pt x="2068" y="13644"/>
                    </a:lnTo>
                    <a:lnTo>
                      <a:pt x="4637" y="13644"/>
                    </a:lnTo>
                    <a:lnTo>
                      <a:pt x="4637" y="7506"/>
                    </a:lnTo>
                    <a:lnTo>
                      <a:pt x="6705" y="7506"/>
                    </a:lnTo>
                    <a:cubicBezTo>
                      <a:pt x="6805" y="6672"/>
                      <a:pt x="6905" y="5871"/>
                      <a:pt x="7039" y="5038"/>
                    </a:cubicBezTo>
                    <a:lnTo>
                      <a:pt x="6572" y="5038"/>
                    </a:lnTo>
                    <a:cubicBezTo>
                      <a:pt x="5971" y="5038"/>
                      <a:pt x="4604" y="5038"/>
                      <a:pt x="4604" y="5038"/>
                    </a:cubicBezTo>
                    <a:cubicBezTo>
                      <a:pt x="4604" y="5038"/>
                      <a:pt x="4604" y="3803"/>
                      <a:pt x="4637" y="3303"/>
                    </a:cubicBezTo>
                    <a:cubicBezTo>
                      <a:pt x="4637" y="2569"/>
                      <a:pt x="5071" y="2336"/>
                      <a:pt x="5671" y="2336"/>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4" name="Google Shape;1454;p4"/>
            <p:cNvGrpSpPr/>
            <p:nvPr/>
          </p:nvGrpSpPr>
          <p:grpSpPr>
            <a:xfrm>
              <a:off x="6571964" y="3340500"/>
              <a:ext cx="519900" cy="519900"/>
              <a:chOff x="7714964" y="3404201"/>
              <a:chExt cx="519900" cy="519900"/>
            </a:xfrm>
          </p:grpSpPr>
          <p:sp>
            <p:nvSpPr>
              <p:cNvPr id="1455" name="Google Shape;1455;p4"/>
              <p:cNvSpPr/>
              <p:nvPr/>
            </p:nvSpPr>
            <p:spPr>
              <a:xfrm>
                <a:off x="7714964" y="3404201"/>
                <a:ext cx="519900" cy="519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grpSp>
            <p:nvGrpSpPr>
              <p:cNvPr id="1456" name="Google Shape;1456;p4"/>
              <p:cNvGrpSpPr/>
              <p:nvPr/>
            </p:nvGrpSpPr>
            <p:grpSpPr>
              <a:xfrm>
                <a:off x="7860939" y="3550168"/>
                <a:ext cx="227950" cy="227965"/>
                <a:chOff x="5183619" y="2845488"/>
                <a:chExt cx="166375" cy="166373"/>
              </a:xfrm>
            </p:grpSpPr>
            <p:sp>
              <p:nvSpPr>
                <p:cNvPr id="1457" name="Google Shape;1457;p4"/>
                <p:cNvSpPr/>
                <p:nvPr/>
              </p:nvSpPr>
              <p:spPr>
                <a:xfrm>
                  <a:off x="5183619" y="2845488"/>
                  <a:ext cx="40130" cy="166373"/>
                </a:xfrm>
                <a:custGeom>
                  <a:avLst/>
                  <a:gdLst/>
                  <a:ahLst/>
                  <a:cxnLst/>
                  <a:rect l="l" t="t" r="r" b="b"/>
                  <a:pathLst>
                    <a:path w="2736" h="11343" extrusionOk="0">
                      <a:moveTo>
                        <a:pt x="1368" y="1"/>
                      </a:moveTo>
                      <a:cubicBezTo>
                        <a:pt x="601" y="1"/>
                        <a:pt x="1" y="635"/>
                        <a:pt x="1" y="1368"/>
                      </a:cubicBezTo>
                      <a:cubicBezTo>
                        <a:pt x="1" y="2136"/>
                        <a:pt x="601" y="2736"/>
                        <a:pt x="1368" y="2736"/>
                      </a:cubicBezTo>
                      <a:cubicBezTo>
                        <a:pt x="2136" y="2736"/>
                        <a:pt x="2736" y="2136"/>
                        <a:pt x="2736" y="1368"/>
                      </a:cubicBezTo>
                      <a:cubicBezTo>
                        <a:pt x="2736" y="635"/>
                        <a:pt x="2136" y="1"/>
                        <a:pt x="1368" y="1"/>
                      </a:cubicBezTo>
                      <a:close/>
                      <a:moveTo>
                        <a:pt x="201" y="3770"/>
                      </a:moveTo>
                      <a:lnTo>
                        <a:pt x="201" y="11342"/>
                      </a:lnTo>
                      <a:lnTo>
                        <a:pt x="2536" y="11342"/>
                      </a:lnTo>
                      <a:lnTo>
                        <a:pt x="2536" y="3770"/>
                      </a:lnTo>
                      <a:close/>
                    </a:path>
                  </a:pathLst>
                </a:cu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4"/>
                <p:cNvSpPr/>
                <p:nvPr/>
              </p:nvSpPr>
              <p:spPr>
                <a:xfrm>
                  <a:off x="5242819" y="2897851"/>
                  <a:ext cx="107175" cy="114010"/>
                </a:xfrm>
                <a:custGeom>
                  <a:avLst/>
                  <a:gdLst/>
                  <a:ahLst/>
                  <a:cxnLst/>
                  <a:rect l="l" t="t" r="r" b="b"/>
                  <a:pathLst>
                    <a:path w="7307" h="7773" extrusionOk="0">
                      <a:moveTo>
                        <a:pt x="4504" y="0"/>
                      </a:moveTo>
                      <a:cubicBezTo>
                        <a:pt x="3337" y="0"/>
                        <a:pt x="2569" y="634"/>
                        <a:pt x="2269" y="1234"/>
                      </a:cubicBezTo>
                      <a:lnTo>
                        <a:pt x="2236" y="1234"/>
                      </a:lnTo>
                      <a:lnTo>
                        <a:pt x="2236" y="200"/>
                      </a:lnTo>
                      <a:lnTo>
                        <a:pt x="1" y="200"/>
                      </a:lnTo>
                      <a:lnTo>
                        <a:pt x="1" y="7772"/>
                      </a:lnTo>
                      <a:lnTo>
                        <a:pt x="2336" y="7772"/>
                      </a:lnTo>
                      <a:lnTo>
                        <a:pt x="2336" y="4036"/>
                      </a:lnTo>
                      <a:cubicBezTo>
                        <a:pt x="2336" y="3036"/>
                        <a:pt x="2536" y="2068"/>
                        <a:pt x="3737" y="2068"/>
                      </a:cubicBezTo>
                      <a:cubicBezTo>
                        <a:pt x="4938" y="2068"/>
                        <a:pt x="4971" y="3202"/>
                        <a:pt x="4971" y="4103"/>
                      </a:cubicBezTo>
                      <a:lnTo>
                        <a:pt x="4971" y="7772"/>
                      </a:lnTo>
                      <a:lnTo>
                        <a:pt x="7306" y="7772"/>
                      </a:lnTo>
                      <a:lnTo>
                        <a:pt x="7306" y="3603"/>
                      </a:lnTo>
                      <a:cubicBezTo>
                        <a:pt x="7306" y="1568"/>
                        <a:pt x="6872" y="0"/>
                        <a:pt x="45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59" name="Google Shape;1459;p4"/>
            <p:cNvGrpSpPr/>
            <p:nvPr/>
          </p:nvGrpSpPr>
          <p:grpSpPr>
            <a:xfrm>
              <a:off x="6571964" y="1968900"/>
              <a:ext cx="519900" cy="519900"/>
              <a:chOff x="7714964" y="2032601"/>
              <a:chExt cx="519900" cy="519900"/>
            </a:xfrm>
          </p:grpSpPr>
          <p:sp>
            <p:nvSpPr>
              <p:cNvPr id="1460" name="Google Shape;1460;p4"/>
              <p:cNvSpPr/>
              <p:nvPr/>
            </p:nvSpPr>
            <p:spPr>
              <a:xfrm>
                <a:off x="7714964" y="2032601"/>
                <a:ext cx="519900" cy="519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461" name="Google Shape;1461;p4"/>
              <p:cNvSpPr/>
              <p:nvPr/>
            </p:nvSpPr>
            <p:spPr>
              <a:xfrm>
                <a:off x="7841507" y="2182255"/>
                <a:ext cx="266835" cy="220570"/>
              </a:xfrm>
              <a:custGeom>
                <a:avLst/>
                <a:gdLst/>
                <a:ahLst/>
                <a:cxnLst/>
                <a:rect l="l" t="t" r="r" b="b"/>
                <a:pathLst>
                  <a:path w="13277" h="10975" extrusionOk="0">
                    <a:moveTo>
                      <a:pt x="4037" y="8573"/>
                    </a:moveTo>
                    <a:cubicBezTo>
                      <a:pt x="2602" y="8540"/>
                      <a:pt x="1735" y="7506"/>
                      <a:pt x="1502" y="6672"/>
                    </a:cubicBezTo>
                    <a:cubicBezTo>
                      <a:pt x="1902" y="6772"/>
                      <a:pt x="2269" y="6739"/>
                      <a:pt x="2669" y="6639"/>
                    </a:cubicBezTo>
                    <a:cubicBezTo>
                      <a:pt x="2669" y="6639"/>
                      <a:pt x="2669" y="6639"/>
                      <a:pt x="2702" y="6639"/>
                    </a:cubicBezTo>
                    <a:cubicBezTo>
                      <a:pt x="1935" y="6472"/>
                      <a:pt x="1335" y="6038"/>
                      <a:pt x="934" y="5371"/>
                    </a:cubicBezTo>
                    <a:cubicBezTo>
                      <a:pt x="668" y="4938"/>
                      <a:pt x="534" y="4471"/>
                      <a:pt x="534" y="3937"/>
                    </a:cubicBezTo>
                    <a:cubicBezTo>
                      <a:pt x="901" y="4137"/>
                      <a:pt x="1301" y="4270"/>
                      <a:pt x="1735" y="4270"/>
                    </a:cubicBezTo>
                    <a:cubicBezTo>
                      <a:pt x="1168" y="3837"/>
                      <a:pt x="768" y="3303"/>
                      <a:pt x="634" y="2603"/>
                    </a:cubicBezTo>
                    <a:cubicBezTo>
                      <a:pt x="467" y="1902"/>
                      <a:pt x="568" y="1268"/>
                      <a:pt x="901" y="634"/>
                    </a:cubicBezTo>
                    <a:cubicBezTo>
                      <a:pt x="2402" y="2369"/>
                      <a:pt x="4270" y="3336"/>
                      <a:pt x="6538" y="3470"/>
                    </a:cubicBezTo>
                    <a:cubicBezTo>
                      <a:pt x="6538" y="3370"/>
                      <a:pt x="6505" y="3270"/>
                      <a:pt x="6505" y="3170"/>
                    </a:cubicBezTo>
                    <a:cubicBezTo>
                      <a:pt x="6405" y="2536"/>
                      <a:pt x="6538" y="1935"/>
                      <a:pt x="6905" y="1402"/>
                    </a:cubicBezTo>
                    <a:cubicBezTo>
                      <a:pt x="7339" y="735"/>
                      <a:pt x="7939" y="301"/>
                      <a:pt x="8740" y="167"/>
                    </a:cubicBezTo>
                    <a:cubicBezTo>
                      <a:pt x="9674" y="1"/>
                      <a:pt x="10475" y="268"/>
                      <a:pt x="11142" y="935"/>
                    </a:cubicBezTo>
                    <a:cubicBezTo>
                      <a:pt x="11175" y="968"/>
                      <a:pt x="11208" y="968"/>
                      <a:pt x="11275" y="968"/>
                    </a:cubicBezTo>
                    <a:cubicBezTo>
                      <a:pt x="11842" y="835"/>
                      <a:pt x="12376" y="634"/>
                      <a:pt x="12876" y="368"/>
                    </a:cubicBezTo>
                    <a:cubicBezTo>
                      <a:pt x="12876" y="334"/>
                      <a:pt x="12910" y="334"/>
                      <a:pt x="12910" y="334"/>
                    </a:cubicBezTo>
                    <a:lnTo>
                      <a:pt x="12910" y="334"/>
                    </a:lnTo>
                    <a:cubicBezTo>
                      <a:pt x="12710" y="968"/>
                      <a:pt x="12309" y="1468"/>
                      <a:pt x="11742" y="1835"/>
                    </a:cubicBezTo>
                    <a:cubicBezTo>
                      <a:pt x="12276" y="1769"/>
                      <a:pt x="12776" y="1635"/>
                      <a:pt x="13277" y="1402"/>
                    </a:cubicBezTo>
                    <a:lnTo>
                      <a:pt x="13277" y="1435"/>
                    </a:lnTo>
                    <a:cubicBezTo>
                      <a:pt x="13177" y="1568"/>
                      <a:pt x="13076" y="1702"/>
                      <a:pt x="12976" y="1835"/>
                    </a:cubicBezTo>
                    <a:cubicBezTo>
                      <a:pt x="12676" y="2202"/>
                      <a:pt x="12343" y="2502"/>
                      <a:pt x="11976" y="2769"/>
                    </a:cubicBezTo>
                    <a:cubicBezTo>
                      <a:pt x="11942" y="2803"/>
                      <a:pt x="11942" y="2836"/>
                      <a:pt x="11942" y="2869"/>
                    </a:cubicBezTo>
                    <a:cubicBezTo>
                      <a:pt x="11942" y="3270"/>
                      <a:pt x="11942" y="3670"/>
                      <a:pt x="11876" y="4070"/>
                    </a:cubicBezTo>
                    <a:cubicBezTo>
                      <a:pt x="11776" y="4938"/>
                      <a:pt x="11542" y="5738"/>
                      <a:pt x="11175" y="6505"/>
                    </a:cubicBezTo>
                    <a:cubicBezTo>
                      <a:pt x="10808" y="7306"/>
                      <a:pt x="10308" y="8040"/>
                      <a:pt x="9707" y="8674"/>
                    </a:cubicBezTo>
                    <a:cubicBezTo>
                      <a:pt x="8673" y="9741"/>
                      <a:pt x="7406" y="10441"/>
                      <a:pt x="5971" y="10742"/>
                    </a:cubicBezTo>
                    <a:cubicBezTo>
                      <a:pt x="5438" y="10875"/>
                      <a:pt x="4937" y="10908"/>
                      <a:pt x="4437" y="10942"/>
                    </a:cubicBezTo>
                    <a:cubicBezTo>
                      <a:pt x="2869" y="10975"/>
                      <a:pt x="1401" y="10575"/>
                      <a:pt x="67" y="9774"/>
                    </a:cubicBezTo>
                    <a:cubicBezTo>
                      <a:pt x="34" y="9741"/>
                      <a:pt x="34" y="9741"/>
                      <a:pt x="0" y="9708"/>
                    </a:cubicBezTo>
                    <a:cubicBezTo>
                      <a:pt x="968" y="9808"/>
                      <a:pt x="1868" y="9708"/>
                      <a:pt x="2736" y="9341"/>
                    </a:cubicBezTo>
                    <a:cubicBezTo>
                      <a:pt x="3203" y="9141"/>
                      <a:pt x="3636" y="8907"/>
                      <a:pt x="4037" y="8573"/>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2" name="Google Shape;1462;p4"/>
            <p:cNvGrpSpPr/>
            <p:nvPr/>
          </p:nvGrpSpPr>
          <p:grpSpPr>
            <a:xfrm>
              <a:off x="6571964" y="2654700"/>
              <a:ext cx="519900" cy="519900"/>
              <a:chOff x="7714964" y="2718401"/>
              <a:chExt cx="519900" cy="519900"/>
            </a:xfrm>
          </p:grpSpPr>
          <p:sp>
            <p:nvSpPr>
              <p:cNvPr id="1463" name="Google Shape;1463;p4"/>
              <p:cNvSpPr/>
              <p:nvPr/>
            </p:nvSpPr>
            <p:spPr>
              <a:xfrm>
                <a:off x="7714964" y="2718401"/>
                <a:ext cx="519900" cy="5199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grpSp>
            <p:nvGrpSpPr>
              <p:cNvPr id="1464" name="Google Shape;1464;p4"/>
              <p:cNvGrpSpPr/>
              <p:nvPr/>
            </p:nvGrpSpPr>
            <p:grpSpPr>
              <a:xfrm>
                <a:off x="7849214" y="2854902"/>
                <a:ext cx="251400" cy="246897"/>
                <a:chOff x="4710126" y="2841640"/>
                <a:chExt cx="183490" cy="180190"/>
              </a:xfrm>
            </p:grpSpPr>
            <p:sp>
              <p:nvSpPr>
                <p:cNvPr id="1465" name="Google Shape;1465;p4"/>
                <p:cNvSpPr/>
                <p:nvPr/>
              </p:nvSpPr>
              <p:spPr>
                <a:xfrm>
                  <a:off x="4710126" y="2841640"/>
                  <a:ext cx="183490" cy="180190"/>
                </a:xfrm>
                <a:custGeom>
                  <a:avLst/>
                  <a:gdLst/>
                  <a:ahLst/>
                  <a:cxnLst/>
                  <a:rect l="l" t="t" r="r" b="b"/>
                  <a:pathLst>
                    <a:path w="12510" h="12285" extrusionOk="0">
                      <a:moveTo>
                        <a:pt x="9540" y="2148"/>
                      </a:moveTo>
                      <a:cubicBezTo>
                        <a:pt x="9107" y="2148"/>
                        <a:pt x="8773" y="2448"/>
                        <a:pt x="8773" y="2882"/>
                      </a:cubicBezTo>
                      <a:cubicBezTo>
                        <a:pt x="8773" y="3282"/>
                        <a:pt x="9107" y="3616"/>
                        <a:pt x="9540" y="3616"/>
                      </a:cubicBezTo>
                      <a:cubicBezTo>
                        <a:pt x="9941" y="3616"/>
                        <a:pt x="10274" y="3282"/>
                        <a:pt x="10274" y="2882"/>
                      </a:cubicBezTo>
                      <a:cubicBezTo>
                        <a:pt x="10274" y="2448"/>
                        <a:pt x="9941" y="2148"/>
                        <a:pt x="9540" y="2148"/>
                      </a:cubicBezTo>
                      <a:close/>
                      <a:moveTo>
                        <a:pt x="6271" y="4083"/>
                      </a:moveTo>
                      <a:cubicBezTo>
                        <a:pt x="7372" y="4116"/>
                        <a:pt x="8306" y="5017"/>
                        <a:pt x="8273" y="6151"/>
                      </a:cubicBezTo>
                      <a:cubicBezTo>
                        <a:pt x="8273" y="7285"/>
                        <a:pt x="7339" y="8186"/>
                        <a:pt x="6238" y="8186"/>
                      </a:cubicBezTo>
                      <a:cubicBezTo>
                        <a:pt x="5104" y="8152"/>
                        <a:pt x="4203" y="7252"/>
                        <a:pt x="4203" y="6118"/>
                      </a:cubicBezTo>
                      <a:cubicBezTo>
                        <a:pt x="4203" y="4984"/>
                        <a:pt x="5137" y="4083"/>
                        <a:pt x="6271" y="4083"/>
                      </a:cubicBezTo>
                      <a:close/>
                      <a:moveTo>
                        <a:pt x="6238" y="2982"/>
                      </a:moveTo>
                      <a:cubicBezTo>
                        <a:pt x="4503" y="2982"/>
                        <a:pt x="3102" y="4416"/>
                        <a:pt x="3102" y="6151"/>
                      </a:cubicBezTo>
                      <a:cubicBezTo>
                        <a:pt x="3102" y="7886"/>
                        <a:pt x="4503" y="9287"/>
                        <a:pt x="6238" y="9287"/>
                      </a:cubicBezTo>
                      <a:cubicBezTo>
                        <a:pt x="7972" y="9287"/>
                        <a:pt x="9407" y="7886"/>
                        <a:pt x="9407" y="6151"/>
                      </a:cubicBezTo>
                      <a:cubicBezTo>
                        <a:pt x="9407" y="4416"/>
                        <a:pt x="8006" y="2982"/>
                        <a:pt x="6238" y="2982"/>
                      </a:cubicBezTo>
                      <a:close/>
                      <a:moveTo>
                        <a:pt x="6330" y="1114"/>
                      </a:moveTo>
                      <a:cubicBezTo>
                        <a:pt x="7581" y="1114"/>
                        <a:pt x="8823" y="1147"/>
                        <a:pt x="9340" y="1214"/>
                      </a:cubicBezTo>
                      <a:cubicBezTo>
                        <a:pt x="10408" y="1381"/>
                        <a:pt x="11075" y="2115"/>
                        <a:pt x="11208" y="3182"/>
                      </a:cubicBezTo>
                      <a:cubicBezTo>
                        <a:pt x="11308" y="4183"/>
                        <a:pt x="11342" y="8152"/>
                        <a:pt x="11175" y="9220"/>
                      </a:cubicBezTo>
                      <a:cubicBezTo>
                        <a:pt x="11008" y="10287"/>
                        <a:pt x="10274" y="10954"/>
                        <a:pt x="9207" y="11088"/>
                      </a:cubicBezTo>
                      <a:cubicBezTo>
                        <a:pt x="8730" y="11136"/>
                        <a:pt x="7479" y="11176"/>
                        <a:pt x="6199" y="11176"/>
                      </a:cubicBezTo>
                      <a:cubicBezTo>
                        <a:pt x="4796" y="11176"/>
                        <a:pt x="3357" y="11127"/>
                        <a:pt x="2869" y="10988"/>
                      </a:cubicBezTo>
                      <a:cubicBezTo>
                        <a:pt x="2002" y="10754"/>
                        <a:pt x="1468" y="10154"/>
                        <a:pt x="1334" y="9253"/>
                      </a:cubicBezTo>
                      <a:cubicBezTo>
                        <a:pt x="1201" y="8419"/>
                        <a:pt x="1168" y="4183"/>
                        <a:pt x="1334" y="3049"/>
                      </a:cubicBezTo>
                      <a:cubicBezTo>
                        <a:pt x="1501" y="1981"/>
                        <a:pt x="2202" y="1314"/>
                        <a:pt x="3269" y="1214"/>
                      </a:cubicBezTo>
                      <a:cubicBezTo>
                        <a:pt x="3820" y="1147"/>
                        <a:pt x="5079" y="1114"/>
                        <a:pt x="6330" y="1114"/>
                      </a:cubicBezTo>
                      <a:close/>
                      <a:moveTo>
                        <a:pt x="6118" y="0"/>
                      </a:moveTo>
                      <a:cubicBezTo>
                        <a:pt x="4861" y="0"/>
                        <a:pt x="3603" y="41"/>
                        <a:pt x="2969" y="147"/>
                      </a:cubicBezTo>
                      <a:cubicBezTo>
                        <a:pt x="1601" y="347"/>
                        <a:pt x="667" y="1147"/>
                        <a:pt x="300" y="2515"/>
                      </a:cubicBezTo>
                      <a:cubicBezTo>
                        <a:pt x="0" y="3583"/>
                        <a:pt x="67" y="8386"/>
                        <a:pt x="234" y="9420"/>
                      </a:cubicBezTo>
                      <a:cubicBezTo>
                        <a:pt x="467" y="10821"/>
                        <a:pt x="1301" y="11755"/>
                        <a:pt x="2702" y="12089"/>
                      </a:cubicBezTo>
                      <a:cubicBezTo>
                        <a:pt x="3204" y="12227"/>
                        <a:pt x="4733" y="12285"/>
                        <a:pt x="6235" y="12285"/>
                      </a:cubicBezTo>
                      <a:cubicBezTo>
                        <a:pt x="7626" y="12285"/>
                        <a:pt x="8994" y="12236"/>
                        <a:pt x="9507" y="12155"/>
                      </a:cubicBezTo>
                      <a:cubicBezTo>
                        <a:pt x="10941" y="11922"/>
                        <a:pt x="11842" y="11088"/>
                        <a:pt x="12209" y="9687"/>
                      </a:cubicBezTo>
                      <a:cubicBezTo>
                        <a:pt x="12509" y="8619"/>
                        <a:pt x="12409" y="4050"/>
                        <a:pt x="12309" y="3082"/>
                      </a:cubicBezTo>
                      <a:cubicBezTo>
                        <a:pt x="12209" y="2282"/>
                        <a:pt x="11909" y="1548"/>
                        <a:pt x="11308" y="981"/>
                      </a:cubicBezTo>
                      <a:cubicBezTo>
                        <a:pt x="10674" y="380"/>
                        <a:pt x="9907" y="113"/>
                        <a:pt x="9040" y="80"/>
                      </a:cubicBezTo>
                      <a:cubicBezTo>
                        <a:pt x="8363" y="33"/>
                        <a:pt x="7241" y="0"/>
                        <a:pt x="6118"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4"/>
                <p:cNvSpPr/>
                <p:nvPr/>
              </p:nvSpPr>
              <p:spPr>
                <a:xfrm>
                  <a:off x="4710126" y="2841640"/>
                  <a:ext cx="183490" cy="180190"/>
                </a:xfrm>
                <a:custGeom>
                  <a:avLst/>
                  <a:gdLst/>
                  <a:ahLst/>
                  <a:cxnLst/>
                  <a:rect l="l" t="t" r="r" b="b"/>
                  <a:pathLst>
                    <a:path w="12510" h="12285" extrusionOk="0">
                      <a:moveTo>
                        <a:pt x="9540" y="2148"/>
                      </a:moveTo>
                      <a:cubicBezTo>
                        <a:pt x="9107" y="2148"/>
                        <a:pt x="8773" y="2448"/>
                        <a:pt x="8773" y="2882"/>
                      </a:cubicBezTo>
                      <a:cubicBezTo>
                        <a:pt x="8773" y="3282"/>
                        <a:pt x="9107" y="3616"/>
                        <a:pt x="9540" y="3616"/>
                      </a:cubicBezTo>
                      <a:cubicBezTo>
                        <a:pt x="9941" y="3616"/>
                        <a:pt x="10274" y="3282"/>
                        <a:pt x="10274" y="2882"/>
                      </a:cubicBezTo>
                      <a:cubicBezTo>
                        <a:pt x="10274" y="2448"/>
                        <a:pt x="9941" y="2148"/>
                        <a:pt x="9540" y="2148"/>
                      </a:cubicBezTo>
                      <a:close/>
                      <a:moveTo>
                        <a:pt x="6271" y="4083"/>
                      </a:moveTo>
                      <a:cubicBezTo>
                        <a:pt x="7372" y="4116"/>
                        <a:pt x="8306" y="5017"/>
                        <a:pt x="8273" y="6151"/>
                      </a:cubicBezTo>
                      <a:cubicBezTo>
                        <a:pt x="8273" y="7285"/>
                        <a:pt x="7339" y="8186"/>
                        <a:pt x="6238" y="8186"/>
                      </a:cubicBezTo>
                      <a:cubicBezTo>
                        <a:pt x="5104" y="8152"/>
                        <a:pt x="4203" y="7252"/>
                        <a:pt x="4203" y="6118"/>
                      </a:cubicBezTo>
                      <a:cubicBezTo>
                        <a:pt x="4203" y="4984"/>
                        <a:pt x="5137" y="4083"/>
                        <a:pt x="6271" y="4083"/>
                      </a:cubicBezTo>
                      <a:close/>
                      <a:moveTo>
                        <a:pt x="6238" y="2982"/>
                      </a:moveTo>
                      <a:cubicBezTo>
                        <a:pt x="4503" y="2982"/>
                        <a:pt x="3102" y="4416"/>
                        <a:pt x="3102" y="6151"/>
                      </a:cubicBezTo>
                      <a:cubicBezTo>
                        <a:pt x="3102" y="7886"/>
                        <a:pt x="4503" y="9287"/>
                        <a:pt x="6238" y="9287"/>
                      </a:cubicBezTo>
                      <a:cubicBezTo>
                        <a:pt x="7972" y="9287"/>
                        <a:pt x="9407" y="7886"/>
                        <a:pt x="9407" y="6151"/>
                      </a:cubicBezTo>
                      <a:cubicBezTo>
                        <a:pt x="9407" y="4416"/>
                        <a:pt x="8006" y="2982"/>
                        <a:pt x="6238" y="2982"/>
                      </a:cubicBezTo>
                      <a:close/>
                      <a:moveTo>
                        <a:pt x="6330" y="1114"/>
                      </a:moveTo>
                      <a:cubicBezTo>
                        <a:pt x="7581" y="1114"/>
                        <a:pt x="8823" y="1147"/>
                        <a:pt x="9340" y="1214"/>
                      </a:cubicBezTo>
                      <a:cubicBezTo>
                        <a:pt x="10408" y="1381"/>
                        <a:pt x="11075" y="2115"/>
                        <a:pt x="11208" y="3182"/>
                      </a:cubicBezTo>
                      <a:cubicBezTo>
                        <a:pt x="11308" y="4183"/>
                        <a:pt x="11342" y="8152"/>
                        <a:pt x="11175" y="9220"/>
                      </a:cubicBezTo>
                      <a:cubicBezTo>
                        <a:pt x="11008" y="10287"/>
                        <a:pt x="10274" y="10954"/>
                        <a:pt x="9207" y="11088"/>
                      </a:cubicBezTo>
                      <a:cubicBezTo>
                        <a:pt x="8730" y="11136"/>
                        <a:pt x="7479" y="11176"/>
                        <a:pt x="6199" y="11176"/>
                      </a:cubicBezTo>
                      <a:cubicBezTo>
                        <a:pt x="4796" y="11176"/>
                        <a:pt x="3357" y="11127"/>
                        <a:pt x="2869" y="10988"/>
                      </a:cubicBezTo>
                      <a:cubicBezTo>
                        <a:pt x="2002" y="10754"/>
                        <a:pt x="1468" y="10154"/>
                        <a:pt x="1334" y="9253"/>
                      </a:cubicBezTo>
                      <a:cubicBezTo>
                        <a:pt x="1201" y="8419"/>
                        <a:pt x="1168" y="4183"/>
                        <a:pt x="1334" y="3049"/>
                      </a:cubicBezTo>
                      <a:cubicBezTo>
                        <a:pt x="1501" y="1981"/>
                        <a:pt x="2202" y="1314"/>
                        <a:pt x="3269" y="1214"/>
                      </a:cubicBezTo>
                      <a:cubicBezTo>
                        <a:pt x="3820" y="1147"/>
                        <a:pt x="5079" y="1114"/>
                        <a:pt x="6330" y="1114"/>
                      </a:cubicBezTo>
                      <a:close/>
                      <a:moveTo>
                        <a:pt x="6118" y="0"/>
                      </a:moveTo>
                      <a:cubicBezTo>
                        <a:pt x="4861" y="0"/>
                        <a:pt x="3603" y="41"/>
                        <a:pt x="2969" y="147"/>
                      </a:cubicBezTo>
                      <a:cubicBezTo>
                        <a:pt x="1601" y="347"/>
                        <a:pt x="667" y="1147"/>
                        <a:pt x="300" y="2515"/>
                      </a:cubicBezTo>
                      <a:cubicBezTo>
                        <a:pt x="0" y="3583"/>
                        <a:pt x="67" y="8386"/>
                        <a:pt x="234" y="9420"/>
                      </a:cubicBezTo>
                      <a:cubicBezTo>
                        <a:pt x="467" y="10821"/>
                        <a:pt x="1301" y="11755"/>
                        <a:pt x="2702" y="12089"/>
                      </a:cubicBezTo>
                      <a:cubicBezTo>
                        <a:pt x="3204" y="12227"/>
                        <a:pt x="4733" y="12285"/>
                        <a:pt x="6235" y="12285"/>
                      </a:cubicBezTo>
                      <a:cubicBezTo>
                        <a:pt x="7626" y="12285"/>
                        <a:pt x="8994" y="12236"/>
                        <a:pt x="9507" y="12155"/>
                      </a:cubicBezTo>
                      <a:cubicBezTo>
                        <a:pt x="10941" y="11922"/>
                        <a:pt x="11842" y="11088"/>
                        <a:pt x="12209" y="9687"/>
                      </a:cubicBezTo>
                      <a:cubicBezTo>
                        <a:pt x="12509" y="8619"/>
                        <a:pt x="12409" y="4050"/>
                        <a:pt x="12309" y="3082"/>
                      </a:cubicBezTo>
                      <a:cubicBezTo>
                        <a:pt x="12209" y="2282"/>
                        <a:pt x="11909" y="1548"/>
                        <a:pt x="11308" y="981"/>
                      </a:cubicBezTo>
                      <a:cubicBezTo>
                        <a:pt x="10674" y="380"/>
                        <a:pt x="9907" y="113"/>
                        <a:pt x="9040" y="80"/>
                      </a:cubicBezTo>
                      <a:cubicBezTo>
                        <a:pt x="8363" y="33"/>
                        <a:pt x="7241" y="0"/>
                        <a:pt x="611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g125c65d7516_1_0"/>
          <p:cNvSpPr txBox="1">
            <a:spLocks noGrp="1"/>
          </p:cNvSpPr>
          <p:nvPr>
            <p:ph type="title"/>
          </p:nvPr>
        </p:nvSpPr>
        <p:spPr>
          <a:xfrm>
            <a:off x="2390575" y="1631584"/>
            <a:ext cx="4487400" cy="100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a:t>REQUIREMENTS MODELING</a:t>
            </a:r>
            <a:endParaRPr sz="4400"/>
          </a:p>
        </p:txBody>
      </p:sp>
      <p:sp>
        <p:nvSpPr>
          <p:cNvPr id="1099" name="Google Shape;1099;g125c65d7516_1_0"/>
          <p:cNvSpPr/>
          <p:nvPr/>
        </p:nvSpPr>
        <p:spPr>
          <a:xfrm>
            <a:off x="1875957" y="137937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100" name="Google Shape;1100;g125c65d7516_1_0"/>
          <p:cNvSpPr txBox="1">
            <a:spLocks noGrp="1"/>
          </p:cNvSpPr>
          <p:nvPr>
            <p:ph type="title" idx="4294967295"/>
          </p:nvPr>
        </p:nvSpPr>
        <p:spPr>
          <a:xfrm>
            <a:off x="1950360" y="1597326"/>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solidFill>
                  <a:schemeClr val="lt1"/>
                </a:solidFill>
              </a:rPr>
              <a:t>01</a:t>
            </a:r>
            <a:endParaRPr sz="3700" b="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g125c65d7516_1_22"/>
          <p:cNvSpPr/>
          <p:nvPr/>
        </p:nvSpPr>
        <p:spPr>
          <a:xfrm>
            <a:off x="1307465" y="414655"/>
            <a:ext cx="6529200" cy="6006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3700">
                <a:solidFill>
                  <a:schemeClr val="lt1"/>
                </a:solidFill>
                <a:latin typeface="Chewy"/>
                <a:ea typeface="Chewy"/>
                <a:cs typeface="Chewy"/>
                <a:sym typeface="Chewy"/>
              </a:rPr>
              <a:t>REQUIREMENTS MODELING</a:t>
            </a:r>
            <a:endParaRPr sz="3700">
              <a:solidFill>
                <a:schemeClr val="lt1"/>
              </a:solidFill>
              <a:latin typeface="Chewy"/>
              <a:ea typeface="Chewy"/>
              <a:cs typeface="Chewy"/>
              <a:sym typeface="Chewy"/>
            </a:endParaRPr>
          </a:p>
        </p:txBody>
      </p:sp>
      <p:sp>
        <p:nvSpPr>
          <p:cNvPr id="1106" name="Google Shape;1106;g125c65d7516_1_22"/>
          <p:cNvSpPr txBox="1"/>
          <p:nvPr/>
        </p:nvSpPr>
        <p:spPr>
          <a:xfrm>
            <a:off x="1036100" y="1413525"/>
            <a:ext cx="7260000" cy="3201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Hind"/>
              <a:buChar char="●"/>
            </a:pPr>
            <a:r>
              <a:rPr lang="en-US">
                <a:latin typeface="Hind"/>
                <a:ea typeface="Hind"/>
                <a:cs typeface="Hind"/>
                <a:sym typeface="Hind"/>
              </a:rPr>
              <a:t>Requirements Analysis:</a:t>
            </a:r>
            <a:endParaRPr>
              <a:latin typeface="Hind"/>
              <a:ea typeface="Hind"/>
              <a:cs typeface="Hind"/>
              <a:sym typeface="Hind"/>
            </a:endParaRPr>
          </a:p>
          <a:p>
            <a:pPr marL="0" lvl="0" indent="457200" algn="l" rtl="0">
              <a:spcBef>
                <a:spcPts val="0"/>
              </a:spcBef>
              <a:spcAft>
                <a:spcPts val="0"/>
              </a:spcAft>
              <a:buNone/>
            </a:pPr>
            <a:r>
              <a:rPr lang="en-US">
                <a:latin typeface="Hind"/>
                <a:ea typeface="Hind"/>
                <a:cs typeface="Hind"/>
                <a:sym typeface="Hind"/>
              </a:rPr>
              <a:t>The software requirements describe the functionality that the system must provide for the users. Requirements analysis involves analyzing the requirements</a:t>
            </a:r>
            <a:endParaRPr>
              <a:latin typeface="Hind"/>
              <a:ea typeface="Hind"/>
              <a:cs typeface="Hind"/>
              <a:sym typeface="Hind"/>
            </a:endParaRPr>
          </a:p>
          <a:p>
            <a:pPr marL="457200" lvl="0" indent="-317500" algn="l" rtl="0">
              <a:spcBef>
                <a:spcPts val="0"/>
              </a:spcBef>
              <a:spcAft>
                <a:spcPts val="0"/>
              </a:spcAft>
              <a:buSzPts val="1400"/>
              <a:buFont typeface="Hind"/>
              <a:buChar char="●"/>
            </a:pPr>
            <a:r>
              <a:rPr lang="en-US">
                <a:latin typeface="Hind"/>
                <a:ea typeface="Hind"/>
                <a:cs typeface="Hind"/>
                <a:sym typeface="Hind"/>
              </a:rPr>
              <a:t>Requirements Specification:</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	After the analysis, the requirements need to be specified. The requirements specification is the document that needs to be agreed on by the requirements analysts and the users. It is the starting point for the subsequent design and development, so it must also be understood by the developers. Both functional requirements and nonfunctional requirements need to be specified</a:t>
            </a:r>
            <a:endParaRPr>
              <a:latin typeface="Hind"/>
              <a:ea typeface="Hind"/>
              <a:cs typeface="Hind"/>
              <a:sym typeface="Hind"/>
            </a:endParaRPr>
          </a:p>
          <a:p>
            <a:pPr marL="457200" lvl="0" indent="-317500" algn="l" rtl="0">
              <a:spcBef>
                <a:spcPts val="0"/>
              </a:spcBef>
              <a:spcAft>
                <a:spcPts val="0"/>
              </a:spcAft>
              <a:buSzPts val="1400"/>
              <a:buFont typeface="Hind"/>
              <a:buChar char="●"/>
            </a:pPr>
            <a:r>
              <a:rPr lang="en-US">
                <a:latin typeface="Hind"/>
                <a:ea typeface="Hind"/>
                <a:cs typeface="Hind"/>
                <a:sym typeface="Hind"/>
              </a:rPr>
              <a:t>Quality Attributes of Software Requirements Specification</a:t>
            </a:r>
            <a:endParaRPr>
              <a:latin typeface="Hind"/>
              <a:ea typeface="Hind"/>
              <a:cs typeface="Hind"/>
              <a:sym typeface="Hind"/>
            </a:endParaRPr>
          </a:p>
          <a:p>
            <a:pPr marL="457200" lvl="0" indent="0" algn="l" rtl="0">
              <a:spcBef>
                <a:spcPts val="0"/>
              </a:spcBef>
              <a:spcAft>
                <a:spcPts val="0"/>
              </a:spcAft>
              <a:buNone/>
            </a:pPr>
            <a:r>
              <a:rPr lang="en-US">
                <a:latin typeface="Hind"/>
                <a:ea typeface="Hind"/>
                <a:cs typeface="Hind"/>
                <a:sym typeface="Hind"/>
              </a:rPr>
              <a:t>- Correct					- Verifiable					</a:t>
            </a:r>
            <a:endParaRPr>
              <a:latin typeface="Hind"/>
              <a:ea typeface="Hind"/>
              <a:cs typeface="Hind"/>
              <a:sym typeface="Hind"/>
            </a:endParaRPr>
          </a:p>
          <a:p>
            <a:pPr marL="457200" lvl="0" indent="0" algn="l" rtl="0">
              <a:spcBef>
                <a:spcPts val="0"/>
              </a:spcBef>
              <a:spcAft>
                <a:spcPts val="0"/>
              </a:spcAft>
              <a:buNone/>
            </a:pPr>
            <a:r>
              <a:rPr lang="en-US">
                <a:latin typeface="Hind"/>
                <a:ea typeface="Hind"/>
                <a:cs typeface="Hind"/>
                <a:sym typeface="Hind"/>
              </a:rPr>
              <a:t>- Complete					-  Understandable by non-computer specialists.</a:t>
            </a:r>
            <a:endParaRPr>
              <a:latin typeface="Hind"/>
              <a:ea typeface="Hind"/>
              <a:cs typeface="Hind"/>
              <a:sym typeface="Hind"/>
            </a:endParaRPr>
          </a:p>
          <a:p>
            <a:pPr marL="457200" lvl="0" indent="0" algn="l" rtl="0">
              <a:spcBef>
                <a:spcPts val="0"/>
              </a:spcBef>
              <a:spcAft>
                <a:spcPts val="0"/>
              </a:spcAft>
              <a:buNone/>
            </a:pPr>
            <a:r>
              <a:rPr lang="en-US">
                <a:latin typeface="Hind"/>
                <a:ea typeface="Hind"/>
                <a:cs typeface="Hind"/>
                <a:sym typeface="Hind"/>
              </a:rPr>
              <a:t>- Unambiguous				- Modifiable</a:t>
            </a:r>
            <a:endParaRPr>
              <a:latin typeface="Hind"/>
              <a:ea typeface="Hind"/>
              <a:cs typeface="Hind"/>
              <a:sym typeface="Hind"/>
            </a:endParaRPr>
          </a:p>
          <a:p>
            <a:pPr marL="457200" lvl="0" indent="0" algn="l" rtl="0">
              <a:spcBef>
                <a:spcPts val="0"/>
              </a:spcBef>
              <a:spcAft>
                <a:spcPts val="0"/>
              </a:spcAft>
              <a:buNone/>
            </a:pPr>
            <a:r>
              <a:rPr lang="en-US">
                <a:latin typeface="Hind"/>
                <a:ea typeface="Hind"/>
                <a:cs typeface="Hind"/>
                <a:sym typeface="Hind"/>
              </a:rPr>
              <a:t>- Consistent				- Traceable</a:t>
            </a:r>
            <a:endParaRPr>
              <a:latin typeface="Hind"/>
              <a:ea typeface="Hind"/>
              <a:cs typeface="Hind"/>
              <a:sym typeface="Hi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g125c65d7516_1_10"/>
          <p:cNvSpPr txBox="1">
            <a:spLocks noGrp="1"/>
          </p:cNvSpPr>
          <p:nvPr>
            <p:ph type="title"/>
          </p:nvPr>
        </p:nvSpPr>
        <p:spPr>
          <a:xfrm>
            <a:off x="2886425" y="1317434"/>
            <a:ext cx="4487400" cy="10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a:t>USE CASES</a:t>
            </a:r>
            <a:endParaRPr sz="4400"/>
          </a:p>
        </p:txBody>
      </p:sp>
      <p:sp>
        <p:nvSpPr>
          <p:cNvPr id="1112" name="Google Shape;1112;g125c65d7516_1_10"/>
          <p:cNvSpPr/>
          <p:nvPr/>
        </p:nvSpPr>
        <p:spPr>
          <a:xfrm>
            <a:off x="1875957" y="1379379"/>
            <a:ext cx="883500" cy="883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1113" name="Google Shape;1113;g125c65d7516_1_10"/>
          <p:cNvSpPr txBox="1">
            <a:spLocks noGrp="1"/>
          </p:cNvSpPr>
          <p:nvPr>
            <p:ph type="title" idx="4294967295"/>
          </p:nvPr>
        </p:nvSpPr>
        <p:spPr>
          <a:xfrm>
            <a:off x="1950360" y="1597326"/>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3700" b="1">
                <a:solidFill>
                  <a:schemeClr val="lt1"/>
                </a:solidFill>
              </a:rPr>
              <a:t>0</a:t>
            </a:r>
            <a:r>
              <a:rPr lang="en-US" b="1">
                <a:solidFill>
                  <a:schemeClr val="lt1"/>
                </a:solidFill>
              </a:rPr>
              <a:t>2</a:t>
            </a:r>
            <a:endParaRPr sz="3700"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g125c65d7516_1_53"/>
          <p:cNvSpPr txBox="1">
            <a:spLocks noGrp="1"/>
          </p:cNvSpPr>
          <p:nvPr>
            <p:ph type="title" idx="8"/>
          </p:nvPr>
        </p:nvSpPr>
        <p:spPr>
          <a:xfrm>
            <a:off x="967765" y="175738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9" name="Google Shape;1119;g125c65d7516_1_53"/>
          <p:cNvSpPr txBox="1">
            <a:spLocks noGrp="1"/>
          </p:cNvSpPr>
          <p:nvPr>
            <p:ph type="title" idx="9"/>
          </p:nvPr>
        </p:nvSpPr>
        <p:spPr>
          <a:xfrm>
            <a:off x="967776" y="339634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0" name="Google Shape;1120;g125c65d7516_1_53"/>
          <p:cNvSpPr txBox="1">
            <a:spLocks noGrp="1"/>
          </p:cNvSpPr>
          <p:nvPr>
            <p:ph type="title" idx="13"/>
          </p:nvPr>
        </p:nvSpPr>
        <p:spPr>
          <a:xfrm>
            <a:off x="4983009" y="175738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1" name="Google Shape;1121;g125c65d7516_1_53"/>
          <p:cNvSpPr txBox="1">
            <a:spLocks noGrp="1"/>
          </p:cNvSpPr>
          <p:nvPr>
            <p:ph type="title" idx="14"/>
          </p:nvPr>
        </p:nvSpPr>
        <p:spPr>
          <a:xfrm>
            <a:off x="4987540" y="339634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2" name="Google Shape;1122;g125c65d7516_1_53"/>
          <p:cNvSpPr/>
          <p:nvPr/>
        </p:nvSpPr>
        <p:spPr>
          <a:xfrm>
            <a:off x="1307465" y="414655"/>
            <a:ext cx="6529200" cy="6006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4400">
                <a:solidFill>
                  <a:schemeClr val="lt1"/>
                </a:solidFill>
                <a:latin typeface="Chewy"/>
                <a:ea typeface="Chewy"/>
                <a:cs typeface="Chewy"/>
                <a:sym typeface="Chewy"/>
              </a:rPr>
              <a:t>USE CASES</a:t>
            </a:r>
            <a:endParaRPr sz="3700">
              <a:solidFill>
                <a:schemeClr val="lt1"/>
              </a:solidFill>
              <a:latin typeface="Chewy"/>
              <a:ea typeface="Chewy"/>
              <a:cs typeface="Chewy"/>
              <a:sym typeface="Chewy"/>
            </a:endParaRPr>
          </a:p>
        </p:txBody>
      </p:sp>
      <p:sp>
        <p:nvSpPr>
          <p:cNvPr id="1123" name="Google Shape;1123;g125c65d7516_1_53"/>
          <p:cNvSpPr txBox="1"/>
          <p:nvPr/>
        </p:nvSpPr>
        <p:spPr>
          <a:xfrm>
            <a:off x="1058300" y="1531950"/>
            <a:ext cx="7178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Hind"/>
                <a:ea typeface="Hind"/>
                <a:cs typeface="Hind"/>
                <a:sym typeface="Hind"/>
              </a:rPr>
              <a:t>In the use case modeling approach, functional requirements are described in terms</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of actors, which are users of the system, and use cases. A use case defines a sequence</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of interactions between one or more actors and the system. In the requirements</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phase, the use case model considers the system as a black box and describes the</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interactions between the actor(s) and the system in a narrative form consisting</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of user inputs and system responses. The use case model describes the functional</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requirements of the system in terms of the actors and use cases. The system is treated</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as a black box – that is, dealing with what the system does in response to the actor’s</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inputs, not the internals of how it does it.</a:t>
            </a:r>
            <a:endParaRPr>
              <a:latin typeface="Hind"/>
              <a:ea typeface="Hind"/>
              <a:cs typeface="Hind"/>
              <a:sym typeface="Hind"/>
            </a:endParaRPr>
          </a:p>
          <a:p>
            <a:pPr marL="0" lvl="0" indent="0" algn="l" rtl="0">
              <a:spcBef>
                <a:spcPts val="0"/>
              </a:spcBef>
              <a:spcAft>
                <a:spcPts val="0"/>
              </a:spcAft>
              <a:buNone/>
            </a:pPr>
            <a:endParaRPr>
              <a:latin typeface="Hind"/>
              <a:ea typeface="Hind"/>
              <a:cs typeface="Hind"/>
              <a:sym typeface="Hi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g125c65d7516_1_72"/>
          <p:cNvSpPr txBox="1">
            <a:spLocks noGrp="1"/>
          </p:cNvSpPr>
          <p:nvPr>
            <p:ph type="title" idx="8"/>
          </p:nvPr>
        </p:nvSpPr>
        <p:spPr>
          <a:xfrm>
            <a:off x="967765" y="175738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9" name="Google Shape;1129;g125c65d7516_1_72"/>
          <p:cNvSpPr txBox="1">
            <a:spLocks noGrp="1"/>
          </p:cNvSpPr>
          <p:nvPr>
            <p:ph type="title" idx="9"/>
          </p:nvPr>
        </p:nvSpPr>
        <p:spPr>
          <a:xfrm>
            <a:off x="967776" y="339634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0" name="Google Shape;1130;g125c65d7516_1_72"/>
          <p:cNvSpPr txBox="1">
            <a:spLocks noGrp="1"/>
          </p:cNvSpPr>
          <p:nvPr>
            <p:ph type="title" idx="13"/>
          </p:nvPr>
        </p:nvSpPr>
        <p:spPr>
          <a:xfrm>
            <a:off x="4983009" y="175738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1" name="Google Shape;1131;g125c65d7516_1_72"/>
          <p:cNvSpPr txBox="1">
            <a:spLocks noGrp="1"/>
          </p:cNvSpPr>
          <p:nvPr>
            <p:ph type="title" idx="14"/>
          </p:nvPr>
        </p:nvSpPr>
        <p:spPr>
          <a:xfrm>
            <a:off x="4987540" y="339634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2" name="Google Shape;1132;g125c65d7516_1_72"/>
          <p:cNvSpPr/>
          <p:nvPr/>
        </p:nvSpPr>
        <p:spPr>
          <a:xfrm>
            <a:off x="1307465" y="414655"/>
            <a:ext cx="6529200" cy="6006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4400">
                <a:solidFill>
                  <a:schemeClr val="lt1"/>
                </a:solidFill>
                <a:latin typeface="Chewy"/>
                <a:ea typeface="Chewy"/>
                <a:cs typeface="Chewy"/>
                <a:sym typeface="Chewy"/>
              </a:rPr>
              <a:t>USE CASES</a:t>
            </a:r>
            <a:endParaRPr sz="3700">
              <a:solidFill>
                <a:schemeClr val="lt1"/>
              </a:solidFill>
              <a:latin typeface="Chewy"/>
              <a:ea typeface="Chewy"/>
              <a:cs typeface="Chewy"/>
              <a:sym typeface="Chewy"/>
            </a:endParaRPr>
          </a:p>
        </p:txBody>
      </p:sp>
      <p:sp>
        <p:nvSpPr>
          <p:cNvPr id="1133" name="Google Shape;1133;g125c65d7516_1_72"/>
          <p:cNvSpPr txBox="1"/>
          <p:nvPr/>
        </p:nvSpPr>
        <p:spPr>
          <a:xfrm>
            <a:off x="1058300" y="1531950"/>
            <a:ext cx="71787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Hind"/>
                <a:ea typeface="Hind"/>
                <a:cs typeface="Hind"/>
                <a:sym typeface="Hind"/>
              </a:rPr>
              <a:t>A Simple Use Case</a:t>
            </a:r>
            <a:endParaRPr b="1">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The essentials of the use case description consist of</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the following:</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 The name of the use case, View Alarms.</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 The name of the actor, Monitoring Operator.</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 A one-sentence use case summary, which provides a brief description.</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 The description of the main sequence of events. For this use case, the first step</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is the operator request and the second step is the system response.</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 The description of any alternative to the main sequence. For this use case, there</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could be an alternative at step 2, which would be executed if there is a monitoring</a:t>
            </a:r>
            <a:endParaRPr>
              <a:latin typeface="Hind"/>
              <a:ea typeface="Hind"/>
              <a:cs typeface="Hind"/>
              <a:sym typeface="Hind"/>
            </a:endParaRPr>
          </a:p>
          <a:p>
            <a:pPr marL="0" lvl="0" indent="0" algn="l" rtl="0">
              <a:spcBef>
                <a:spcPts val="0"/>
              </a:spcBef>
              <a:spcAft>
                <a:spcPts val="0"/>
              </a:spcAft>
              <a:buNone/>
            </a:pPr>
            <a:r>
              <a:rPr lang="en-US">
                <a:latin typeface="Hind"/>
                <a:ea typeface="Hind"/>
                <a:cs typeface="Hind"/>
                <a:sym typeface="Hind"/>
              </a:rPr>
              <a:t>emergency.</a:t>
            </a:r>
            <a:endParaRPr>
              <a:latin typeface="Hind"/>
              <a:ea typeface="Hind"/>
              <a:cs typeface="Hind"/>
              <a:sym typeface="Hind"/>
            </a:endParaRPr>
          </a:p>
          <a:p>
            <a:pPr marL="0" lvl="0" indent="0" algn="l" rtl="0">
              <a:spcBef>
                <a:spcPts val="0"/>
              </a:spcBef>
              <a:spcAft>
                <a:spcPts val="0"/>
              </a:spcAft>
              <a:buNone/>
            </a:pPr>
            <a:endParaRPr>
              <a:latin typeface="Hind"/>
              <a:ea typeface="Hind"/>
              <a:cs typeface="Hind"/>
              <a:sym typeface="Hind"/>
            </a:endParaRPr>
          </a:p>
          <a:p>
            <a:pPr marL="0" lvl="0" indent="0" algn="l" rtl="0">
              <a:spcBef>
                <a:spcPts val="0"/>
              </a:spcBef>
              <a:spcAft>
                <a:spcPts val="0"/>
              </a:spcAft>
              <a:buNone/>
            </a:pPr>
            <a:endParaRPr>
              <a:latin typeface="Hind"/>
              <a:ea typeface="Hind"/>
              <a:cs typeface="Hind"/>
              <a:sym typeface="Hind"/>
            </a:endParaRPr>
          </a:p>
        </p:txBody>
      </p:sp>
    </p:spTree>
  </p:cSld>
  <p:clrMapOvr>
    <a:masterClrMapping/>
  </p:clrMapOvr>
</p:sld>
</file>

<file path=ppt/theme/theme1.xml><?xml version="1.0" encoding="utf-8"?>
<a:theme xmlns:a="http://schemas.openxmlformats.org/drawingml/2006/main" name="Geography Subject for Elementary: Europe Continent by Slidesgo">
  <a:themeElements>
    <a:clrScheme name="Simple Light">
      <a:dk1>
        <a:srgbClr val="283039"/>
      </a:dk1>
      <a:lt1>
        <a:srgbClr val="FFFFFF"/>
      </a:lt1>
      <a:dk2>
        <a:srgbClr val="9BE1F2"/>
      </a:dk2>
      <a:lt2>
        <a:srgbClr val="E3C7A4"/>
      </a:lt2>
      <a:accent1>
        <a:srgbClr val="778697"/>
      </a:accent1>
      <a:accent2>
        <a:srgbClr val="DFDFDF"/>
      </a:accent2>
      <a:accent3>
        <a:srgbClr val="9DCC75"/>
      </a:accent3>
      <a:accent4>
        <a:srgbClr val="FFC515"/>
      </a:accent4>
      <a:accent5>
        <a:srgbClr val="64A9CC"/>
      </a:accent5>
      <a:accent6>
        <a:srgbClr val="FF5F5F"/>
      </a:accent6>
      <a:hlink>
        <a:srgbClr val="2830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2269</Words>
  <Application>Microsoft Office PowerPoint</Application>
  <PresentationFormat>On-screen Show (16:9)</PresentationFormat>
  <Paragraphs>294</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Chewy</vt:lpstr>
      <vt:lpstr>Bebas Neue</vt:lpstr>
      <vt:lpstr>Hind</vt:lpstr>
      <vt:lpstr>Raleway ExtraBold</vt:lpstr>
      <vt:lpstr>Geography Subject for Elementary: Europe Continent by Slidesgo</vt:lpstr>
      <vt:lpstr>SWD 392 - Software Architecture and Design</vt:lpstr>
      <vt:lpstr>Use Case Modeling</vt:lpstr>
      <vt:lpstr>01</vt:lpstr>
      <vt:lpstr>08</vt:lpstr>
      <vt:lpstr>REQUIREMENTS MODELING</vt:lpstr>
      <vt:lpstr>PowerPoint Presentation</vt:lpstr>
      <vt:lpstr>USE CASES</vt:lpstr>
      <vt:lpstr>PowerPoint Presentation</vt:lpstr>
      <vt:lpstr>PowerPoint Presentation</vt:lpstr>
      <vt:lpstr>ACTORS</vt:lpstr>
      <vt:lpstr>PowerPoint Presentation</vt:lpstr>
      <vt:lpstr>IDENTIFYING USE CASES</vt:lpstr>
      <vt:lpstr>01</vt:lpstr>
      <vt:lpstr>01</vt:lpstr>
      <vt:lpstr>01</vt:lpstr>
      <vt:lpstr>DOCUMENTING USE CASES IN THE USE CASE MODEL </vt:lpstr>
      <vt:lpstr>01</vt:lpstr>
      <vt:lpstr>01</vt:lpstr>
      <vt:lpstr>01</vt:lpstr>
      <vt:lpstr>EXAMPLE OF USE CASE DESCRIPTION </vt:lpstr>
      <vt:lpstr>01</vt:lpstr>
      <vt:lpstr>USE CASE RELATIONSHIPS</vt:lpstr>
      <vt:lpstr>01</vt:lpstr>
      <vt:lpstr>THE INCLUDE  RELATIONSHIP </vt:lpstr>
      <vt:lpstr>01</vt:lpstr>
      <vt:lpstr>THE EXTEND  RELATIONSHIP</vt:lpstr>
      <vt:lpstr>01</vt:lpstr>
      <vt:lpstr>USE CASE STRUCTURING GUIDELINES</vt:lpstr>
      <vt:lpstr>01</vt:lpstr>
      <vt:lpstr>SPECIFYING NONFUNCTIONAL REQUIREMENTS</vt:lpstr>
      <vt:lpstr>01</vt:lpstr>
      <vt:lpstr>USE CASE PACKAGES</vt:lpstr>
      <vt:lpstr>01</vt:lpstr>
      <vt:lpstr>ACTIVITY DIAGRAMS</vt:lpstr>
      <vt:lpstr>01</vt:lpstr>
      <vt:lpstr>01</vt:lpstr>
      <vt:lpstr>01</vt:lpstr>
      <vt:lpstr>01</vt:lpstr>
      <vt:lpstr>01</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SWD 392 - Software Architecture and Design</dc:title>
  <cp:lastModifiedBy>Lam Huu Khanh Phuong (FE FPTU HCM)</cp:lastModifiedBy>
  <cp:revision>1</cp:revision>
  <dcterms:created xsi:type="dcterms:W3CDTF">2022-04-25T08:37:36Z</dcterms:created>
  <dcterms:modified xsi:type="dcterms:W3CDTF">2022-04-27T02:18:42Z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CF3950E0B6B544CDB06127F75E677D2C</vt:lpwstr>
  </property>
  <property fmtid="{D5CDD505-2E9C-101B-9397-08002B2CF9AE}" pid="3" name="KSOProductBuildVer">
    <vt:lpwstr>1033-11.2.0.10451</vt:lpwstr>
  </property>
</Properties>
</file>