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5"/>
  </p:notesMasterIdLst>
  <p:sldIdLst>
    <p:sldId id="285" r:id="rId2"/>
    <p:sldId id="256" r:id="rId3"/>
    <p:sldId id="257" r:id="rId4"/>
    <p:sldId id="258" r:id="rId5"/>
    <p:sldId id="376" r:id="rId6"/>
    <p:sldId id="377" r:id="rId7"/>
    <p:sldId id="259" r:id="rId8"/>
    <p:sldId id="260" r:id="rId9"/>
    <p:sldId id="261" r:id="rId10"/>
    <p:sldId id="319" r:id="rId11"/>
    <p:sldId id="322" r:id="rId12"/>
    <p:sldId id="323" r:id="rId13"/>
    <p:sldId id="324" r:id="rId14"/>
    <p:sldId id="325" r:id="rId15"/>
    <p:sldId id="378" r:id="rId16"/>
    <p:sldId id="326" r:id="rId17"/>
    <p:sldId id="320" r:id="rId18"/>
    <p:sldId id="327" r:id="rId19"/>
    <p:sldId id="328" r:id="rId20"/>
    <p:sldId id="329" r:id="rId21"/>
    <p:sldId id="379" r:id="rId22"/>
    <p:sldId id="330" r:id="rId23"/>
    <p:sldId id="380" r:id="rId24"/>
    <p:sldId id="331" r:id="rId25"/>
    <p:sldId id="381" r:id="rId26"/>
    <p:sldId id="332" r:id="rId27"/>
    <p:sldId id="321" r:id="rId28"/>
    <p:sldId id="333" r:id="rId29"/>
    <p:sldId id="334" r:id="rId30"/>
    <p:sldId id="335" r:id="rId31"/>
    <p:sldId id="336" r:id="rId32"/>
    <p:sldId id="337" r:id="rId33"/>
    <p:sldId id="290" r:id="rId34"/>
  </p:sldIdLst>
  <p:sldSz cx="9144000" cy="5143500" type="screen16x9"/>
  <p:notesSz cx="6858000" cy="9144000"/>
  <p:embeddedFontLst>
    <p:embeddedFont>
      <p:font typeface="Bebas Neue" panose="020B0606020202050201" pitchFamily="34" charset="0"/>
      <p:regular r:id="rId36"/>
    </p:embeddedFont>
    <p:embeddedFont>
      <p:font typeface="Chewy" panose="020B0604020202020204" charset="0"/>
      <p:regular r:id="rId37"/>
    </p:embeddedFont>
    <p:embeddedFont>
      <p:font typeface="Hind" panose="02000000000000000000" pitchFamily="2" charset="0"/>
      <p:regular r:id="rId38"/>
      <p:bold r:id="rId39"/>
    </p:embeddedFont>
    <p:embeddedFont>
      <p:font typeface="Raleway ExtraBold" pitchFamily="2"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B30E6-2E9B-4981-9A7A-EDC76DCF0748}">
  <a:tblStyle styleId="{D6AB30E6-2E9B-4981-9A7A-EDC76DCF07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940918-4442-4D79-AA2B-E3AEC2FD890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84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33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35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12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9241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28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902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323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64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42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4"/>
        <p:cNvGrpSpPr/>
        <p:nvPr/>
      </p:nvGrpSpPr>
      <p:grpSpPr>
        <a:xfrm>
          <a:off x="0" y="0"/>
          <a:ext cx="0" cy="0"/>
          <a:chOff x="0" y="0"/>
          <a:chExt cx="0" cy="0"/>
        </a:xfrm>
      </p:grpSpPr>
      <p:sp>
        <p:nvSpPr>
          <p:cNvPr id="3415" name="Google Shape;3415;g1143acb1b4f_0_6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6" name="Google Shape;3416;g1143acb1b4f_0_67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1183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127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721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113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2195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536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769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053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067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6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9"/>
        <p:cNvGrpSpPr/>
        <p:nvPr/>
      </p:nvGrpSpPr>
      <p:grpSpPr>
        <a:xfrm>
          <a:off x="0" y="0"/>
          <a:ext cx="0" cy="0"/>
          <a:chOff x="0" y="0"/>
          <a:chExt cx="0" cy="0"/>
        </a:xfrm>
      </p:grpSpPr>
      <p:sp>
        <p:nvSpPr>
          <p:cNvPr id="3470" name="Google Shape;3470;g108b4651a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1" name="Google Shape;3471;g108b4651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903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03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9"/>
        <p:cNvGrpSpPr/>
        <p:nvPr/>
      </p:nvGrpSpPr>
      <p:grpSpPr>
        <a:xfrm>
          <a:off x="0" y="0"/>
          <a:ext cx="0" cy="0"/>
          <a:chOff x="0" y="0"/>
          <a:chExt cx="0" cy="0"/>
        </a:xfrm>
      </p:grpSpPr>
      <p:sp>
        <p:nvSpPr>
          <p:cNvPr id="7920" name="Google Shape;7920;g108b4651a39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1" name="Google Shape;7921;g108b4651a3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1"/>
        <p:cNvGrpSpPr/>
        <p:nvPr/>
      </p:nvGrpSpPr>
      <p:grpSpPr>
        <a:xfrm>
          <a:off x="0" y="0"/>
          <a:ext cx="0" cy="0"/>
          <a:chOff x="0" y="0"/>
          <a:chExt cx="0" cy="0"/>
        </a:xfrm>
      </p:grpSpPr>
      <p:sp>
        <p:nvSpPr>
          <p:cNvPr id="3422" name="Google Shape;3422;g1143acb1b4f_0_9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3" name="Google Shape;3423;g1143acb1b4f_0_99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8"/>
        <p:cNvGrpSpPr/>
        <p:nvPr/>
      </p:nvGrpSpPr>
      <p:grpSpPr>
        <a:xfrm>
          <a:off x="0" y="0"/>
          <a:ext cx="0" cy="0"/>
          <a:chOff x="0" y="0"/>
          <a:chExt cx="0" cy="0"/>
        </a:xfrm>
      </p:grpSpPr>
      <p:sp>
        <p:nvSpPr>
          <p:cNvPr id="3499" name="Google Shape;3499;g109e91da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0" name="Google Shape;3500;g109e91da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093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0" name="Google Shape;10;p2"/>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924150" y="-13850"/>
            <a:ext cx="3600450" cy="674600"/>
          </a:xfrm>
          <a:custGeom>
            <a:avLst/>
            <a:gdLst/>
            <a:ahLst/>
            <a:cxnLst/>
            <a:rect l="l" t="t" r="r" b="b"/>
            <a:pathLst>
              <a:path w="144018" h="26984" extrusionOk="0">
                <a:moveTo>
                  <a:pt x="0" y="18669"/>
                </a:moveTo>
                <a:cubicBezTo>
                  <a:pt x="5066" y="5160"/>
                  <a:pt x="28477" y="8849"/>
                  <a:pt x="42672" y="11430"/>
                </a:cubicBezTo>
                <a:cubicBezTo>
                  <a:pt x="52517" y="13220"/>
                  <a:pt x="68459" y="13752"/>
                  <a:pt x="70104" y="23622"/>
                </a:cubicBezTo>
                <a:cubicBezTo>
                  <a:pt x="70940" y="28639"/>
                  <a:pt x="56930" y="27508"/>
                  <a:pt x="54864" y="22860"/>
                </a:cubicBezTo>
                <a:cubicBezTo>
                  <a:pt x="53119" y="18933"/>
                  <a:pt x="58026" y="13551"/>
                  <a:pt x="62103" y="12192"/>
                </a:cubicBezTo>
                <a:cubicBezTo>
                  <a:pt x="81875" y="5601"/>
                  <a:pt x="103459" y="21407"/>
                  <a:pt x="124206" y="19431"/>
                </a:cubicBezTo>
                <a:cubicBezTo>
                  <a:pt x="133414" y="18554"/>
                  <a:pt x="139881" y="8274"/>
                  <a:pt x="144018" y="0"/>
                </a:cubicBezTo>
              </a:path>
            </a:pathLst>
          </a:custGeom>
          <a:noFill/>
          <a:ln w="19050" cap="flat" cmpd="sng">
            <a:solidFill>
              <a:schemeClr val="lt1"/>
            </a:solidFill>
            <a:prstDash val="dash"/>
            <a:round/>
            <a:headEnd type="none" w="med" len="med"/>
            <a:tailEnd type="none" w="med" len="med"/>
          </a:ln>
        </p:spPr>
      </p:sp>
      <p:sp>
        <p:nvSpPr>
          <p:cNvPr id="14" name="Google Shape;14;p2"/>
          <p:cNvSpPr/>
          <p:nvPr/>
        </p:nvSpPr>
        <p:spPr>
          <a:xfrm>
            <a:off x="8635689" y="-4325"/>
            <a:ext cx="632350" cy="2971800"/>
          </a:xfrm>
          <a:custGeom>
            <a:avLst/>
            <a:gdLst/>
            <a:ahLst/>
            <a:cxnLst/>
            <a:rect l="l" t="t" r="r" b="b"/>
            <a:pathLst>
              <a:path w="25294" h="118872" extrusionOk="0">
                <a:moveTo>
                  <a:pt x="21103" y="0"/>
                </a:moveTo>
                <a:cubicBezTo>
                  <a:pt x="15003" y="3812"/>
                  <a:pt x="6118" y="7357"/>
                  <a:pt x="5101" y="14478"/>
                </a:cubicBezTo>
                <a:cubicBezTo>
                  <a:pt x="3252" y="27423"/>
                  <a:pt x="13807" y="39928"/>
                  <a:pt x="12721" y="52959"/>
                </a:cubicBezTo>
                <a:cubicBezTo>
                  <a:pt x="11730" y="64854"/>
                  <a:pt x="-1040" y="74610"/>
                  <a:pt x="148" y="86487"/>
                </a:cubicBezTo>
                <a:cubicBezTo>
                  <a:pt x="1128" y="96284"/>
                  <a:pt x="7443" y="105711"/>
                  <a:pt x="15007" y="112014"/>
                </a:cubicBezTo>
                <a:cubicBezTo>
                  <a:pt x="18173" y="114652"/>
                  <a:pt x="22380" y="115958"/>
                  <a:pt x="25294" y="118872"/>
                </a:cubicBezTo>
              </a:path>
            </a:pathLst>
          </a:custGeom>
          <a:noFill/>
          <a:ln w="19050" cap="flat" cmpd="sng">
            <a:solidFill>
              <a:schemeClr val="lt1"/>
            </a:solidFill>
            <a:prstDash val="dash"/>
            <a:round/>
            <a:headEnd type="none" w="med" len="med"/>
            <a:tailEnd type="none" w="med" len="med"/>
          </a:ln>
        </p:spPr>
      </p:sp>
      <p:sp>
        <p:nvSpPr>
          <p:cNvPr id="15" name="Google Shape;15;p2"/>
          <p:cNvSpPr/>
          <p:nvPr/>
        </p:nvSpPr>
        <p:spPr>
          <a:xfrm>
            <a:off x="867000" y="4538052"/>
            <a:ext cx="5086350" cy="744000"/>
          </a:xfrm>
          <a:custGeom>
            <a:avLst/>
            <a:gdLst/>
            <a:ahLst/>
            <a:cxnLst/>
            <a:rect l="l" t="t" r="r" b="b"/>
            <a:pathLst>
              <a:path w="203454" h="29760" extrusionOk="0">
                <a:moveTo>
                  <a:pt x="0" y="29760"/>
                </a:moveTo>
                <a:cubicBezTo>
                  <a:pt x="5698" y="21620"/>
                  <a:pt x="14548" y="14020"/>
                  <a:pt x="24384" y="12615"/>
                </a:cubicBezTo>
                <a:cubicBezTo>
                  <a:pt x="37884" y="10686"/>
                  <a:pt x="51619" y="17735"/>
                  <a:pt x="65151" y="16044"/>
                </a:cubicBezTo>
                <a:cubicBezTo>
                  <a:pt x="81076" y="14053"/>
                  <a:pt x="96151" y="2555"/>
                  <a:pt x="112014" y="4995"/>
                </a:cubicBezTo>
                <a:cubicBezTo>
                  <a:pt x="123448" y="6754"/>
                  <a:pt x="133708" y="16918"/>
                  <a:pt x="145161" y="15282"/>
                </a:cubicBezTo>
                <a:cubicBezTo>
                  <a:pt x="149561" y="14653"/>
                  <a:pt x="155628" y="8312"/>
                  <a:pt x="153162" y="4614"/>
                </a:cubicBezTo>
                <a:cubicBezTo>
                  <a:pt x="150711" y="938"/>
                  <a:pt x="144837" y="-791"/>
                  <a:pt x="140589" y="423"/>
                </a:cubicBezTo>
                <a:cubicBezTo>
                  <a:pt x="138542" y="1008"/>
                  <a:pt x="137936" y="4526"/>
                  <a:pt x="138684" y="6519"/>
                </a:cubicBezTo>
                <a:cubicBezTo>
                  <a:pt x="142449" y="16559"/>
                  <a:pt x="158485" y="15835"/>
                  <a:pt x="169164" y="16806"/>
                </a:cubicBezTo>
                <a:cubicBezTo>
                  <a:pt x="177999" y="17609"/>
                  <a:pt x="186917" y="19407"/>
                  <a:pt x="195072" y="22902"/>
                </a:cubicBezTo>
                <a:cubicBezTo>
                  <a:pt x="198317" y="24293"/>
                  <a:pt x="200296" y="27800"/>
                  <a:pt x="203454" y="29379"/>
                </a:cubicBezTo>
              </a:path>
            </a:pathLst>
          </a:custGeom>
          <a:noFill/>
          <a:ln w="19050" cap="flat" cmpd="sng">
            <a:solidFill>
              <a:schemeClr val="lt1"/>
            </a:solidFill>
            <a:prstDash val="dash"/>
            <a:round/>
            <a:headEnd type="none" w="med" len="med"/>
            <a:tailEnd type="none" w="med" len="med"/>
          </a:ln>
        </p:spPr>
      </p:sp>
      <p:grpSp>
        <p:nvGrpSpPr>
          <p:cNvPr id="16" name="Google Shape;16;p2"/>
          <p:cNvGrpSpPr/>
          <p:nvPr/>
        </p:nvGrpSpPr>
        <p:grpSpPr>
          <a:xfrm rot="-2864756">
            <a:off x="3818411" y="310623"/>
            <a:ext cx="342892" cy="319092"/>
            <a:chOff x="-1003774" y="3010923"/>
            <a:chExt cx="671424" cy="624822"/>
          </a:xfrm>
        </p:grpSpPr>
        <p:sp>
          <p:nvSpPr>
            <p:cNvPr id="17" name="Google Shape;17;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364781">
            <a:off x="2587272" y="4690221"/>
            <a:ext cx="342908" cy="319107"/>
            <a:chOff x="-1003774" y="3010923"/>
            <a:chExt cx="671424" cy="624822"/>
          </a:xfrm>
        </p:grpSpPr>
        <p:sp>
          <p:nvSpPr>
            <p:cNvPr id="55" name="Google Shape;55;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pic>
        <p:nvPicPr>
          <p:cNvPr id="93" name="Google Shape;93;p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94" name="Google Shape;94;p3"/>
          <p:cNvSpPr/>
          <p:nvPr/>
        </p:nvSpPr>
        <p:spPr>
          <a:xfrm>
            <a:off x="-9300" y="1100575"/>
            <a:ext cx="1482675" cy="4048125"/>
          </a:xfrm>
          <a:custGeom>
            <a:avLst/>
            <a:gdLst/>
            <a:ahLst/>
            <a:cxnLst/>
            <a:rect l="l" t="t" r="r" b="b"/>
            <a:pathLst>
              <a:path w="59307" h="161925" extrusionOk="0">
                <a:moveTo>
                  <a:pt x="381" y="161925"/>
                </a:moveTo>
                <a:cubicBezTo>
                  <a:pt x="4156" y="155319"/>
                  <a:pt x="7109" y="147746"/>
                  <a:pt x="12954" y="142875"/>
                </a:cubicBezTo>
                <a:cubicBezTo>
                  <a:pt x="20757" y="136372"/>
                  <a:pt x="32642" y="132068"/>
                  <a:pt x="35433" y="122301"/>
                </a:cubicBezTo>
                <a:cubicBezTo>
                  <a:pt x="37038" y="116682"/>
                  <a:pt x="37866" y="110246"/>
                  <a:pt x="35814" y="104775"/>
                </a:cubicBezTo>
                <a:cubicBezTo>
                  <a:pt x="33952" y="99809"/>
                  <a:pt x="30584" y="94798"/>
                  <a:pt x="31242" y="89535"/>
                </a:cubicBezTo>
                <a:cubicBezTo>
                  <a:pt x="32348" y="80684"/>
                  <a:pt x="41652" y="74567"/>
                  <a:pt x="43815" y="65913"/>
                </a:cubicBezTo>
                <a:cubicBezTo>
                  <a:pt x="45069" y="60896"/>
                  <a:pt x="42244" y="53451"/>
                  <a:pt x="37338" y="51816"/>
                </a:cubicBezTo>
                <a:cubicBezTo>
                  <a:pt x="32572" y="50227"/>
                  <a:pt x="26076" y="52147"/>
                  <a:pt x="22860" y="56007"/>
                </a:cubicBezTo>
                <a:cubicBezTo>
                  <a:pt x="19604" y="59914"/>
                  <a:pt x="19553" y="68195"/>
                  <a:pt x="23622" y="71247"/>
                </a:cubicBezTo>
                <a:cubicBezTo>
                  <a:pt x="33423" y="78597"/>
                  <a:pt x="55703" y="72083"/>
                  <a:pt x="58674" y="60198"/>
                </a:cubicBezTo>
                <a:cubicBezTo>
                  <a:pt x="61768" y="47820"/>
                  <a:pt x="52499" y="34452"/>
                  <a:pt x="44196" y="24765"/>
                </a:cubicBezTo>
                <a:cubicBezTo>
                  <a:pt x="33206" y="11943"/>
                  <a:pt x="16887" y="0"/>
                  <a:pt x="0" y="0"/>
                </a:cubicBezTo>
              </a:path>
            </a:pathLst>
          </a:custGeom>
          <a:noFill/>
          <a:ln w="19050" cap="flat" cmpd="sng">
            <a:solidFill>
              <a:schemeClr val="lt1"/>
            </a:solidFill>
            <a:prstDash val="dash"/>
            <a:round/>
            <a:headEnd type="none" w="med" len="med"/>
            <a:tailEnd type="none" w="med" len="med"/>
          </a:ln>
        </p:spPr>
      </p:sp>
      <p:sp>
        <p:nvSpPr>
          <p:cNvPr id="95" name="Google Shape;95;p3"/>
          <p:cNvSpPr/>
          <p:nvPr/>
        </p:nvSpPr>
        <p:spPr>
          <a:xfrm>
            <a:off x="8262361" y="14725"/>
            <a:ext cx="939025" cy="3012100"/>
          </a:xfrm>
          <a:custGeom>
            <a:avLst/>
            <a:gdLst/>
            <a:ahLst/>
            <a:cxnLst/>
            <a:rect l="l" t="t" r="r" b="b"/>
            <a:pathLst>
              <a:path w="37561" h="120484" extrusionOk="0">
                <a:moveTo>
                  <a:pt x="36799" y="0"/>
                </a:moveTo>
                <a:cubicBezTo>
                  <a:pt x="29022" y="5185"/>
                  <a:pt x="15479" y="7489"/>
                  <a:pt x="14320" y="16764"/>
                </a:cubicBezTo>
                <a:cubicBezTo>
                  <a:pt x="12667" y="29988"/>
                  <a:pt x="21307" y="43164"/>
                  <a:pt x="19654" y="56388"/>
                </a:cubicBezTo>
                <a:cubicBezTo>
                  <a:pt x="18093" y="68880"/>
                  <a:pt x="-1557" y="76311"/>
                  <a:pt x="223" y="88773"/>
                </a:cubicBezTo>
                <a:cubicBezTo>
                  <a:pt x="931" y="93732"/>
                  <a:pt x="5064" y="97559"/>
                  <a:pt x="7843" y="101727"/>
                </a:cubicBezTo>
                <a:cubicBezTo>
                  <a:pt x="14222" y="111296"/>
                  <a:pt x="27275" y="124396"/>
                  <a:pt x="37561" y="119253"/>
                </a:cubicBezTo>
              </a:path>
            </a:pathLst>
          </a:custGeom>
          <a:noFill/>
          <a:ln w="19050" cap="flat" cmpd="sng">
            <a:solidFill>
              <a:schemeClr val="lt1"/>
            </a:solidFill>
            <a:prstDash val="dash"/>
            <a:round/>
            <a:headEnd type="none" w="med" len="med"/>
            <a:tailEnd type="none" w="med" len="med"/>
          </a:ln>
        </p:spPr>
      </p:sp>
      <p:sp>
        <p:nvSpPr>
          <p:cNvPr id="96" name="Google Shape;96;p3"/>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txBox="1">
            <a:spLocks noGrp="1"/>
          </p:cNvSpPr>
          <p:nvPr>
            <p:ph type="title"/>
          </p:nvPr>
        </p:nvSpPr>
        <p:spPr>
          <a:xfrm>
            <a:off x="2038200" y="231666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4035150" y="1154049"/>
            <a:ext cx="1073700" cy="1073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6000"/>
              <a:buNone/>
              <a:defRPr sz="55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3"/>
          <p:cNvSpPr txBox="1">
            <a:spLocks noGrp="1"/>
          </p:cNvSpPr>
          <p:nvPr>
            <p:ph type="subTitle" idx="1"/>
          </p:nvPr>
        </p:nvSpPr>
        <p:spPr>
          <a:xfrm>
            <a:off x="2542200" y="3506151"/>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00" name="Google Shape;100;p3"/>
          <p:cNvGrpSpPr/>
          <p:nvPr/>
        </p:nvGrpSpPr>
        <p:grpSpPr>
          <a:xfrm>
            <a:off x="352894" y="261609"/>
            <a:ext cx="1612721" cy="1191278"/>
            <a:chOff x="1942875" y="4263875"/>
            <a:chExt cx="856600" cy="632750"/>
          </a:xfrm>
        </p:grpSpPr>
        <p:sp>
          <p:nvSpPr>
            <p:cNvPr id="101" name="Google Shape;101;p3"/>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3"/>
          <p:cNvGrpSpPr/>
          <p:nvPr/>
        </p:nvGrpSpPr>
        <p:grpSpPr>
          <a:xfrm rot="1536092">
            <a:off x="7872551" y="4262560"/>
            <a:ext cx="1073604" cy="720772"/>
            <a:chOff x="7681600" y="381950"/>
            <a:chExt cx="1073629" cy="720788"/>
          </a:xfrm>
        </p:grpSpPr>
        <p:sp>
          <p:nvSpPr>
            <p:cNvPr id="133" name="Google Shape;133;p3"/>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rot="-8597230">
            <a:off x="8482626" y="610338"/>
            <a:ext cx="342898" cy="319098"/>
            <a:chOff x="-1003774" y="3010923"/>
            <a:chExt cx="671424" cy="624822"/>
          </a:xfrm>
        </p:grpSpPr>
        <p:sp>
          <p:nvSpPr>
            <p:cNvPr id="163" name="Google Shape;163;p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3"/>
          <p:cNvGrpSpPr/>
          <p:nvPr/>
        </p:nvGrpSpPr>
        <p:grpSpPr>
          <a:xfrm rot="4109041">
            <a:off x="656145" y="4120686"/>
            <a:ext cx="342888" cy="319088"/>
            <a:chOff x="-1003774" y="3010923"/>
            <a:chExt cx="671424" cy="624822"/>
          </a:xfrm>
        </p:grpSpPr>
        <p:sp>
          <p:nvSpPr>
            <p:cNvPr id="201" name="Google Shape;201;p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3"/>
          <p:cNvGrpSpPr/>
          <p:nvPr/>
        </p:nvGrpSpPr>
        <p:grpSpPr>
          <a:xfrm>
            <a:off x="120853" y="1688762"/>
            <a:ext cx="1359262" cy="1626752"/>
            <a:chOff x="6246075" y="1325325"/>
            <a:chExt cx="768075" cy="919225"/>
          </a:xfrm>
        </p:grpSpPr>
        <p:sp>
          <p:nvSpPr>
            <p:cNvPr id="239" name="Google Shape;239;p3"/>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
          <p:cNvGrpSpPr/>
          <p:nvPr/>
        </p:nvGrpSpPr>
        <p:grpSpPr>
          <a:xfrm>
            <a:off x="8234474" y="3044272"/>
            <a:ext cx="754593" cy="1003232"/>
            <a:chOff x="7062788" y="3483325"/>
            <a:chExt cx="558875" cy="743025"/>
          </a:xfrm>
        </p:grpSpPr>
        <p:sp>
          <p:nvSpPr>
            <p:cNvPr id="258" name="Google Shape;258;p3"/>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0"/>
        <p:cNvGrpSpPr/>
        <p:nvPr/>
      </p:nvGrpSpPr>
      <p:grpSpPr>
        <a:xfrm>
          <a:off x="0" y="0"/>
          <a:ext cx="0" cy="0"/>
          <a:chOff x="0" y="0"/>
          <a:chExt cx="0" cy="0"/>
        </a:xfrm>
      </p:grpSpPr>
      <p:pic>
        <p:nvPicPr>
          <p:cNvPr id="801" name="Google Shape;801;p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802" name="Google Shape;802;p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txBox="1">
            <a:spLocks noGrp="1"/>
          </p:cNvSpPr>
          <p:nvPr>
            <p:ph type="title"/>
          </p:nvPr>
        </p:nvSpPr>
        <p:spPr>
          <a:xfrm>
            <a:off x="1623000" y="1645359"/>
            <a:ext cx="5898000" cy="10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70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804" name="Google Shape;804;p9"/>
          <p:cNvSpPr txBox="1">
            <a:spLocks noGrp="1"/>
          </p:cNvSpPr>
          <p:nvPr>
            <p:ph type="subTitle" idx="1"/>
          </p:nvPr>
        </p:nvSpPr>
        <p:spPr>
          <a:xfrm>
            <a:off x="1728300" y="2711241"/>
            <a:ext cx="56874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05" name="Google Shape;805;p9"/>
          <p:cNvSpPr/>
          <p:nvPr/>
        </p:nvSpPr>
        <p:spPr>
          <a:xfrm>
            <a:off x="19275" y="-71150"/>
            <a:ext cx="7829550" cy="764275"/>
          </a:xfrm>
          <a:custGeom>
            <a:avLst/>
            <a:gdLst/>
            <a:ahLst/>
            <a:cxnLst/>
            <a:rect l="l" t="t" r="r" b="b"/>
            <a:pathLst>
              <a:path w="313182" h="30571" extrusionOk="0">
                <a:moveTo>
                  <a:pt x="0" y="1905"/>
                </a:moveTo>
                <a:cubicBezTo>
                  <a:pt x="27234" y="-1986"/>
                  <a:pt x="53492" y="14810"/>
                  <a:pt x="80391" y="20574"/>
                </a:cubicBezTo>
                <a:cubicBezTo>
                  <a:pt x="96546" y="24036"/>
                  <a:pt x="113720" y="25719"/>
                  <a:pt x="129921" y="22479"/>
                </a:cubicBezTo>
                <a:cubicBezTo>
                  <a:pt x="139798" y="20504"/>
                  <a:pt x="149989" y="18900"/>
                  <a:pt x="160020" y="19812"/>
                </a:cubicBezTo>
                <a:cubicBezTo>
                  <a:pt x="185544" y="22132"/>
                  <a:pt x="212105" y="34207"/>
                  <a:pt x="236601" y="26670"/>
                </a:cubicBezTo>
                <a:cubicBezTo>
                  <a:pt x="239207" y="25868"/>
                  <a:pt x="242621" y="25299"/>
                  <a:pt x="243840" y="22860"/>
                </a:cubicBezTo>
                <a:cubicBezTo>
                  <a:pt x="245369" y="19801"/>
                  <a:pt x="242962" y="15094"/>
                  <a:pt x="240030" y="13335"/>
                </a:cubicBezTo>
                <a:cubicBezTo>
                  <a:pt x="236747" y="11365"/>
                  <a:pt x="231051" y="11536"/>
                  <a:pt x="228600" y="14478"/>
                </a:cubicBezTo>
                <a:cubicBezTo>
                  <a:pt x="226461" y="17045"/>
                  <a:pt x="227627" y="22164"/>
                  <a:pt x="230124" y="24384"/>
                </a:cubicBezTo>
                <a:cubicBezTo>
                  <a:pt x="251690" y="43554"/>
                  <a:pt x="287374" y="12904"/>
                  <a:pt x="313182" y="0"/>
                </a:cubicBezTo>
              </a:path>
            </a:pathLst>
          </a:custGeom>
          <a:noFill/>
          <a:ln w="19050" cap="flat" cmpd="sng">
            <a:solidFill>
              <a:schemeClr val="lt1"/>
            </a:solidFill>
            <a:prstDash val="dash"/>
            <a:round/>
            <a:headEnd type="none" w="med" len="med"/>
            <a:tailEnd type="none" w="med" len="med"/>
          </a:ln>
        </p:spPr>
      </p:sp>
      <p:sp>
        <p:nvSpPr>
          <p:cNvPr id="806" name="Google Shape;806;p9"/>
          <p:cNvSpPr/>
          <p:nvPr/>
        </p:nvSpPr>
        <p:spPr>
          <a:xfrm>
            <a:off x="3895950" y="4541749"/>
            <a:ext cx="4924425" cy="740225"/>
          </a:xfrm>
          <a:custGeom>
            <a:avLst/>
            <a:gdLst/>
            <a:ahLst/>
            <a:cxnLst/>
            <a:rect l="l" t="t" r="r" b="b"/>
            <a:pathLst>
              <a:path w="196977" h="29609" extrusionOk="0">
                <a:moveTo>
                  <a:pt x="0" y="26561"/>
                </a:moveTo>
                <a:cubicBezTo>
                  <a:pt x="664" y="18592"/>
                  <a:pt x="5321" y="8753"/>
                  <a:pt x="12954" y="6368"/>
                </a:cubicBezTo>
                <a:cubicBezTo>
                  <a:pt x="23767" y="2989"/>
                  <a:pt x="35673" y="6887"/>
                  <a:pt x="46863" y="8654"/>
                </a:cubicBezTo>
                <a:cubicBezTo>
                  <a:pt x="59919" y="10715"/>
                  <a:pt x="73308" y="11192"/>
                  <a:pt x="86487" y="10178"/>
                </a:cubicBezTo>
                <a:cubicBezTo>
                  <a:pt x="100553" y="9096"/>
                  <a:pt x="113561" y="1243"/>
                  <a:pt x="127635" y="272"/>
                </a:cubicBezTo>
                <a:cubicBezTo>
                  <a:pt x="143413" y="-816"/>
                  <a:pt x="159971" y="2724"/>
                  <a:pt x="174117" y="9797"/>
                </a:cubicBezTo>
                <a:cubicBezTo>
                  <a:pt x="183136" y="14306"/>
                  <a:pt x="193788" y="20043"/>
                  <a:pt x="196977" y="29609"/>
                </a:cubicBezTo>
              </a:path>
            </a:pathLst>
          </a:custGeom>
          <a:noFill/>
          <a:ln w="19050" cap="flat" cmpd="sng">
            <a:solidFill>
              <a:schemeClr val="lt1"/>
            </a:solidFill>
            <a:prstDash val="dash"/>
            <a:round/>
            <a:headEnd type="none" w="med" len="med"/>
            <a:tailEnd type="none" w="med" len="med"/>
          </a:ln>
        </p:spPr>
      </p:sp>
      <p:grpSp>
        <p:nvGrpSpPr>
          <p:cNvPr id="807" name="Google Shape;807;p9"/>
          <p:cNvGrpSpPr/>
          <p:nvPr/>
        </p:nvGrpSpPr>
        <p:grpSpPr>
          <a:xfrm rot="-2864756">
            <a:off x="7544936" y="4439873"/>
            <a:ext cx="342892" cy="319092"/>
            <a:chOff x="-1003774" y="3010923"/>
            <a:chExt cx="671424" cy="624822"/>
          </a:xfrm>
        </p:grpSpPr>
        <p:sp>
          <p:nvSpPr>
            <p:cNvPr id="808" name="Google Shape;808;p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9"/>
          <p:cNvGrpSpPr/>
          <p:nvPr/>
        </p:nvGrpSpPr>
        <p:grpSpPr>
          <a:xfrm>
            <a:off x="8053474" y="948772"/>
            <a:ext cx="754593" cy="1003232"/>
            <a:chOff x="7062788" y="3483325"/>
            <a:chExt cx="558875" cy="743025"/>
          </a:xfrm>
        </p:grpSpPr>
        <p:sp>
          <p:nvSpPr>
            <p:cNvPr id="846" name="Google Shape;846;p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9"/>
          <p:cNvGrpSpPr/>
          <p:nvPr/>
        </p:nvGrpSpPr>
        <p:grpSpPr>
          <a:xfrm>
            <a:off x="234137" y="2729269"/>
            <a:ext cx="1184637" cy="2162618"/>
            <a:chOff x="5124450" y="2384375"/>
            <a:chExt cx="669400" cy="1222025"/>
          </a:xfrm>
        </p:grpSpPr>
        <p:sp>
          <p:nvSpPr>
            <p:cNvPr id="868" name="Google Shape;868;p9"/>
            <p:cNvSpPr/>
            <p:nvPr/>
          </p:nvSpPr>
          <p:spPr>
            <a:xfrm>
              <a:off x="5619000" y="3437200"/>
              <a:ext cx="115075" cy="115050"/>
            </a:xfrm>
            <a:custGeom>
              <a:avLst/>
              <a:gdLst/>
              <a:ahLst/>
              <a:cxnLst/>
              <a:rect l="l" t="t" r="r" b="b"/>
              <a:pathLst>
                <a:path w="4603" h="4602" extrusionOk="0">
                  <a:moveTo>
                    <a:pt x="2301" y="0"/>
                  </a:moveTo>
                  <a:lnTo>
                    <a:pt x="2076" y="23"/>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5619000" y="3437200"/>
              <a:ext cx="115075" cy="115050"/>
            </a:xfrm>
            <a:custGeom>
              <a:avLst/>
              <a:gdLst/>
              <a:ahLst/>
              <a:cxnLst/>
              <a:rect l="l" t="t" r="r" b="b"/>
              <a:pathLst>
                <a:path w="4603" h="4602" fill="none" extrusionOk="0">
                  <a:moveTo>
                    <a:pt x="68" y="2775"/>
                  </a:move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lnTo>
                    <a:pt x="2301" y="0"/>
                  </a:lnTo>
                  <a:lnTo>
                    <a:pt x="2076" y="23"/>
                  </a:lnTo>
                  <a:lnTo>
                    <a:pt x="1850" y="45"/>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5357900" y="3491325"/>
              <a:ext cx="115075" cy="115075"/>
            </a:xfrm>
            <a:custGeom>
              <a:avLst/>
              <a:gdLst/>
              <a:ahLst/>
              <a:cxnLst/>
              <a:rect l="l" t="t" r="r" b="b"/>
              <a:pathLst>
                <a:path w="4603" h="4603" extrusionOk="0">
                  <a:moveTo>
                    <a:pt x="2054" y="1"/>
                  </a:move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5357900" y="3491325"/>
              <a:ext cx="115075" cy="115075"/>
            </a:xfrm>
            <a:custGeom>
              <a:avLst/>
              <a:gdLst/>
              <a:ahLst/>
              <a:cxnLst/>
              <a:rect l="l" t="t" r="r" b="b"/>
              <a:pathLst>
                <a:path w="4603" h="4603" fill="none" extrusionOk="0">
                  <a:moveTo>
                    <a:pt x="46" y="2752"/>
                  </a:move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lnTo>
                    <a:pt x="2302" y="1"/>
                  </a:lnTo>
                  <a:lnTo>
                    <a:pt x="2054" y="1"/>
                  </a:lnTo>
                  <a:lnTo>
                    <a:pt x="1828" y="46"/>
                  </a:ln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5163925" y="2409175"/>
              <a:ext cx="391950" cy="424100"/>
            </a:xfrm>
            <a:custGeom>
              <a:avLst/>
              <a:gdLst/>
              <a:ahLst/>
              <a:cxnLst/>
              <a:rect l="l" t="t" r="r" b="b"/>
              <a:pathLst>
                <a:path w="15678" h="16964" extrusionOk="0">
                  <a:moveTo>
                    <a:pt x="11843" y="1331"/>
                  </a:moveTo>
                  <a:lnTo>
                    <a:pt x="14346" y="13444"/>
                  </a:lnTo>
                  <a:lnTo>
                    <a:pt x="3835" y="15632"/>
                  </a:lnTo>
                  <a:lnTo>
                    <a:pt x="1331" y="3519"/>
                  </a:lnTo>
                  <a:lnTo>
                    <a:pt x="11843" y="1331"/>
                  </a:lnTo>
                  <a:close/>
                  <a:moveTo>
                    <a:pt x="12722" y="1"/>
                  </a:moveTo>
                  <a:lnTo>
                    <a:pt x="1" y="2640"/>
                  </a:lnTo>
                  <a:lnTo>
                    <a:pt x="2955" y="16963"/>
                  </a:lnTo>
                  <a:lnTo>
                    <a:pt x="15677" y="14324"/>
                  </a:lnTo>
                  <a:lnTo>
                    <a:pt x="1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
            <p:cNvSpPr/>
            <p:nvPr/>
          </p:nvSpPr>
          <p:spPr>
            <a:xfrm>
              <a:off x="5144750" y="2384375"/>
              <a:ext cx="362625" cy="128575"/>
            </a:xfrm>
            <a:custGeom>
              <a:avLst/>
              <a:gdLst/>
              <a:ahLst/>
              <a:cxnLst/>
              <a:rect l="l" t="t" r="r" b="b"/>
              <a:pathLst>
                <a:path w="14505" h="5143" extrusionOk="0">
                  <a:moveTo>
                    <a:pt x="13918" y="0"/>
                  </a:moveTo>
                  <a:lnTo>
                    <a:pt x="136" y="2865"/>
                  </a:lnTo>
                  <a:lnTo>
                    <a:pt x="68" y="2887"/>
                  </a:lnTo>
                  <a:lnTo>
                    <a:pt x="23" y="2932"/>
                  </a:lnTo>
                  <a:lnTo>
                    <a:pt x="1" y="2978"/>
                  </a:lnTo>
                  <a:lnTo>
                    <a:pt x="1" y="3045"/>
                  </a:lnTo>
                  <a:lnTo>
                    <a:pt x="429" y="5030"/>
                  </a:lnTo>
                  <a:lnTo>
                    <a:pt x="452" y="5075"/>
                  </a:lnTo>
                  <a:lnTo>
                    <a:pt x="497" y="5120"/>
                  </a:lnTo>
                  <a:lnTo>
                    <a:pt x="542" y="5143"/>
                  </a:lnTo>
                  <a:lnTo>
                    <a:pt x="587" y="5143"/>
                  </a:lnTo>
                  <a:lnTo>
                    <a:pt x="14392" y="2301"/>
                  </a:lnTo>
                  <a:lnTo>
                    <a:pt x="14459" y="2278"/>
                  </a:lnTo>
                  <a:lnTo>
                    <a:pt x="14482" y="2233"/>
                  </a:lnTo>
                  <a:lnTo>
                    <a:pt x="14504" y="2188"/>
                  </a:lnTo>
                  <a:lnTo>
                    <a:pt x="14504" y="2120"/>
                  </a:lnTo>
                  <a:lnTo>
                    <a:pt x="14098" y="135"/>
                  </a:lnTo>
                  <a:lnTo>
                    <a:pt x="14076" y="68"/>
                  </a:lnTo>
                  <a:lnTo>
                    <a:pt x="14031" y="23"/>
                  </a:lnTo>
                  <a:lnTo>
                    <a:pt x="13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
            <p:cNvSpPr/>
            <p:nvPr/>
          </p:nvSpPr>
          <p:spPr>
            <a:xfrm>
              <a:off x="5611675" y="3398850"/>
              <a:ext cx="108850" cy="75025"/>
            </a:xfrm>
            <a:custGeom>
              <a:avLst/>
              <a:gdLst/>
              <a:ahLst/>
              <a:cxnLst/>
              <a:rect l="l" t="t" r="r" b="b"/>
              <a:pathLst>
                <a:path w="4354" h="3001" extrusionOk="0">
                  <a:moveTo>
                    <a:pt x="3880" y="0"/>
                  </a:moveTo>
                  <a:lnTo>
                    <a:pt x="0" y="812"/>
                  </a:lnTo>
                  <a:lnTo>
                    <a:pt x="451" y="3000"/>
                  </a:lnTo>
                  <a:lnTo>
                    <a:pt x="587" y="2752"/>
                  </a:lnTo>
                  <a:lnTo>
                    <a:pt x="722" y="2504"/>
                  </a:lnTo>
                  <a:lnTo>
                    <a:pt x="903" y="2278"/>
                  </a:lnTo>
                  <a:lnTo>
                    <a:pt x="1106" y="2098"/>
                  </a:lnTo>
                  <a:lnTo>
                    <a:pt x="1331" y="1918"/>
                  </a:lnTo>
                  <a:lnTo>
                    <a:pt x="1579" y="1782"/>
                  </a:lnTo>
                  <a:lnTo>
                    <a:pt x="1850" y="1669"/>
                  </a:lnTo>
                  <a:lnTo>
                    <a:pt x="2143" y="1579"/>
                  </a:lnTo>
                  <a:lnTo>
                    <a:pt x="2369" y="1557"/>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p:nvPr/>
          </p:nvSpPr>
          <p:spPr>
            <a:xfrm>
              <a:off x="5611675" y="3398850"/>
              <a:ext cx="108850" cy="75025"/>
            </a:xfrm>
            <a:custGeom>
              <a:avLst/>
              <a:gdLst/>
              <a:ahLst/>
              <a:cxnLst/>
              <a:rect l="l" t="t" r="r" b="b"/>
              <a:pathLst>
                <a:path w="4354" h="3001" fill="none" extrusionOk="0">
                  <a:moveTo>
                    <a:pt x="3880" y="0"/>
                  </a:moveTo>
                  <a:lnTo>
                    <a:pt x="0" y="812"/>
                  </a:lnTo>
                  <a:lnTo>
                    <a:pt x="451" y="3000"/>
                  </a:lnTo>
                  <a:lnTo>
                    <a:pt x="451" y="3000"/>
                  </a:lnTo>
                  <a:lnTo>
                    <a:pt x="587" y="2752"/>
                  </a:lnTo>
                  <a:lnTo>
                    <a:pt x="722" y="2504"/>
                  </a:lnTo>
                  <a:lnTo>
                    <a:pt x="903" y="2278"/>
                  </a:lnTo>
                  <a:lnTo>
                    <a:pt x="1106" y="2098"/>
                  </a:lnTo>
                  <a:lnTo>
                    <a:pt x="1331" y="1918"/>
                  </a:lnTo>
                  <a:lnTo>
                    <a:pt x="1579" y="1782"/>
                  </a:lnTo>
                  <a:lnTo>
                    <a:pt x="1850" y="1669"/>
                  </a:lnTo>
                  <a:lnTo>
                    <a:pt x="2143" y="1579"/>
                  </a:lnTo>
                  <a:lnTo>
                    <a:pt x="2143" y="1579"/>
                  </a:lnTo>
                  <a:lnTo>
                    <a:pt x="2369" y="1557"/>
                  </a:lnTo>
                  <a:lnTo>
                    <a:pt x="2617" y="1534"/>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9"/>
            <p:cNvSpPr/>
            <p:nvPr/>
          </p:nvSpPr>
          <p:spPr>
            <a:xfrm>
              <a:off x="5622950" y="3437200"/>
              <a:ext cx="103225" cy="65425"/>
            </a:xfrm>
            <a:custGeom>
              <a:avLst/>
              <a:gdLst/>
              <a:ahLst/>
              <a:cxnLst/>
              <a:rect l="l" t="t" r="r" b="b"/>
              <a:pathLst>
                <a:path w="4129" h="2617" fill="none" extrusionOk="0">
                  <a:moveTo>
                    <a:pt x="2166" y="0"/>
                  </a:moveTo>
                  <a:lnTo>
                    <a:pt x="2166" y="0"/>
                  </a:lnTo>
                  <a:lnTo>
                    <a:pt x="1918" y="23"/>
                  </a:lnTo>
                  <a:lnTo>
                    <a:pt x="1692" y="45"/>
                  </a:lnTo>
                  <a:lnTo>
                    <a:pt x="1692" y="45"/>
                  </a:lnTo>
                  <a:lnTo>
                    <a:pt x="1399" y="135"/>
                  </a:lnTo>
                  <a:lnTo>
                    <a:pt x="1128" y="248"/>
                  </a:lnTo>
                  <a:lnTo>
                    <a:pt x="880" y="384"/>
                  </a:lnTo>
                  <a:lnTo>
                    <a:pt x="655" y="564"/>
                  </a:lnTo>
                  <a:lnTo>
                    <a:pt x="452" y="744"/>
                  </a:lnTo>
                  <a:lnTo>
                    <a:pt x="271" y="970"/>
                  </a:lnTo>
                  <a:lnTo>
                    <a:pt x="136" y="1218"/>
                  </a:lnTo>
                  <a:lnTo>
                    <a:pt x="0" y="1466"/>
                  </a:lnTo>
                  <a:lnTo>
                    <a:pt x="249" y="2617"/>
                  </a:lnTo>
                  <a:lnTo>
                    <a:pt x="4128" y="1827"/>
                  </a:lnTo>
                  <a:lnTo>
                    <a:pt x="3903" y="812"/>
                  </a:lnTo>
                  <a:lnTo>
                    <a:pt x="3903" y="812"/>
                  </a:lnTo>
                  <a:lnTo>
                    <a:pt x="3745" y="632"/>
                  </a:lnTo>
                  <a:lnTo>
                    <a:pt x="3542" y="474"/>
                  </a:lnTo>
                  <a:lnTo>
                    <a:pt x="3339" y="338"/>
                  </a:lnTo>
                  <a:lnTo>
                    <a:pt x="3136" y="226"/>
                  </a:lnTo>
                  <a:lnTo>
                    <a:pt x="2910" y="135"/>
                  </a:lnTo>
                  <a:lnTo>
                    <a:pt x="2662" y="68"/>
                  </a:lnTo>
                  <a:lnTo>
                    <a:pt x="2414" y="23"/>
                  </a:lnTo>
                  <a:lnTo>
                    <a:pt x="21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5350575" y="3452975"/>
              <a:ext cx="107725" cy="75025"/>
            </a:xfrm>
            <a:custGeom>
              <a:avLst/>
              <a:gdLst/>
              <a:ahLst/>
              <a:cxnLst/>
              <a:rect l="l" t="t" r="r" b="b"/>
              <a:pathLst>
                <a:path w="4309" h="3001" extrusionOk="0">
                  <a:moveTo>
                    <a:pt x="3835" y="1"/>
                  </a:moveTo>
                  <a:lnTo>
                    <a:pt x="1" y="813"/>
                  </a:lnTo>
                  <a:lnTo>
                    <a:pt x="452" y="3001"/>
                  </a:lnTo>
                  <a:lnTo>
                    <a:pt x="565" y="2730"/>
                  </a:lnTo>
                  <a:lnTo>
                    <a:pt x="723" y="2504"/>
                  </a:lnTo>
                  <a:lnTo>
                    <a:pt x="880" y="2279"/>
                  </a:lnTo>
                  <a:lnTo>
                    <a:pt x="1083" y="2076"/>
                  </a:lnTo>
                  <a:lnTo>
                    <a:pt x="1309" y="1918"/>
                  </a:lnTo>
                  <a:lnTo>
                    <a:pt x="1557" y="1760"/>
                  </a:lnTo>
                  <a:lnTo>
                    <a:pt x="1828" y="1647"/>
                  </a:lnTo>
                  <a:lnTo>
                    <a:pt x="2121" y="1580"/>
                  </a:lnTo>
                  <a:lnTo>
                    <a:pt x="2369" y="1535"/>
                  </a:lnTo>
                  <a:lnTo>
                    <a:pt x="2843" y="1535"/>
                  </a:lnTo>
                  <a:lnTo>
                    <a:pt x="3091" y="1580"/>
                  </a:lnTo>
                  <a:lnTo>
                    <a:pt x="3316" y="1647"/>
                  </a:lnTo>
                  <a:lnTo>
                    <a:pt x="3542" y="1738"/>
                  </a:lnTo>
                  <a:lnTo>
                    <a:pt x="3768" y="1850"/>
                  </a:lnTo>
                  <a:lnTo>
                    <a:pt x="3948" y="1986"/>
                  </a:lnTo>
                  <a:lnTo>
                    <a:pt x="4151" y="2144"/>
                  </a:lnTo>
                  <a:lnTo>
                    <a:pt x="4309" y="2301"/>
                  </a:lnTo>
                  <a:lnTo>
                    <a:pt x="3835" y="1"/>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5350575" y="3452975"/>
              <a:ext cx="107725" cy="75025"/>
            </a:xfrm>
            <a:custGeom>
              <a:avLst/>
              <a:gdLst/>
              <a:ahLst/>
              <a:cxnLst/>
              <a:rect l="l" t="t" r="r" b="b"/>
              <a:pathLst>
                <a:path w="4309" h="3001" fill="none" extrusionOk="0">
                  <a:moveTo>
                    <a:pt x="3835" y="1"/>
                  </a:moveTo>
                  <a:lnTo>
                    <a:pt x="1" y="813"/>
                  </a:lnTo>
                  <a:lnTo>
                    <a:pt x="452" y="3001"/>
                  </a:lnTo>
                  <a:lnTo>
                    <a:pt x="452" y="3001"/>
                  </a:lnTo>
                  <a:lnTo>
                    <a:pt x="565" y="2730"/>
                  </a:lnTo>
                  <a:lnTo>
                    <a:pt x="723" y="2504"/>
                  </a:lnTo>
                  <a:lnTo>
                    <a:pt x="880" y="2279"/>
                  </a:lnTo>
                  <a:lnTo>
                    <a:pt x="1083" y="2076"/>
                  </a:lnTo>
                  <a:lnTo>
                    <a:pt x="1309" y="1918"/>
                  </a:lnTo>
                  <a:lnTo>
                    <a:pt x="1557" y="1760"/>
                  </a:lnTo>
                  <a:lnTo>
                    <a:pt x="1828" y="1647"/>
                  </a:lnTo>
                  <a:lnTo>
                    <a:pt x="2121" y="1580"/>
                  </a:lnTo>
                  <a:lnTo>
                    <a:pt x="2121" y="1580"/>
                  </a:lnTo>
                  <a:lnTo>
                    <a:pt x="2369" y="1535"/>
                  </a:lnTo>
                  <a:lnTo>
                    <a:pt x="2595" y="1535"/>
                  </a:lnTo>
                  <a:lnTo>
                    <a:pt x="2595" y="1535"/>
                  </a:lnTo>
                  <a:lnTo>
                    <a:pt x="2843" y="1535"/>
                  </a:lnTo>
                  <a:lnTo>
                    <a:pt x="3091" y="1580"/>
                  </a:lnTo>
                  <a:lnTo>
                    <a:pt x="3316" y="1647"/>
                  </a:lnTo>
                  <a:lnTo>
                    <a:pt x="3542" y="1738"/>
                  </a:lnTo>
                  <a:lnTo>
                    <a:pt x="3768" y="1850"/>
                  </a:lnTo>
                  <a:lnTo>
                    <a:pt x="3948" y="1986"/>
                  </a:lnTo>
                  <a:lnTo>
                    <a:pt x="4151" y="2144"/>
                  </a:lnTo>
                  <a:lnTo>
                    <a:pt x="4309" y="2301"/>
                  </a:lnTo>
                  <a:lnTo>
                    <a:pt x="3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9"/>
            <p:cNvSpPr/>
            <p:nvPr/>
          </p:nvSpPr>
          <p:spPr>
            <a:xfrm>
              <a:off x="5361850" y="3491325"/>
              <a:ext cx="102100" cy="65450"/>
            </a:xfrm>
            <a:custGeom>
              <a:avLst/>
              <a:gdLst/>
              <a:ahLst/>
              <a:cxnLst/>
              <a:rect l="l" t="t" r="r" b="b"/>
              <a:pathLst>
                <a:path w="4084" h="2618" fill="none" extrusionOk="0">
                  <a:moveTo>
                    <a:pt x="2144" y="1"/>
                  </a:moveTo>
                  <a:lnTo>
                    <a:pt x="2144" y="1"/>
                  </a:lnTo>
                  <a:lnTo>
                    <a:pt x="1918" y="1"/>
                  </a:lnTo>
                  <a:lnTo>
                    <a:pt x="1670" y="46"/>
                  </a:lnTo>
                  <a:lnTo>
                    <a:pt x="1670" y="46"/>
                  </a:lnTo>
                  <a:lnTo>
                    <a:pt x="1377" y="113"/>
                  </a:lnTo>
                  <a:lnTo>
                    <a:pt x="1106" y="226"/>
                  </a:lnTo>
                  <a:lnTo>
                    <a:pt x="858" y="384"/>
                  </a:lnTo>
                  <a:lnTo>
                    <a:pt x="632" y="542"/>
                  </a:lnTo>
                  <a:lnTo>
                    <a:pt x="429" y="745"/>
                  </a:lnTo>
                  <a:lnTo>
                    <a:pt x="272" y="970"/>
                  </a:lnTo>
                  <a:lnTo>
                    <a:pt x="114" y="1196"/>
                  </a:lnTo>
                  <a:lnTo>
                    <a:pt x="1" y="1467"/>
                  </a:lnTo>
                  <a:lnTo>
                    <a:pt x="226" y="2617"/>
                  </a:lnTo>
                  <a:lnTo>
                    <a:pt x="4084" y="1828"/>
                  </a:lnTo>
                  <a:lnTo>
                    <a:pt x="3858" y="767"/>
                  </a:lnTo>
                  <a:lnTo>
                    <a:pt x="3858" y="767"/>
                  </a:lnTo>
                  <a:lnTo>
                    <a:pt x="3700" y="610"/>
                  </a:lnTo>
                  <a:lnTo>
                    <a:pt x="3497" y="452"/>
                  </a:lnTo>
                  <a:lnTo>
                    <a:pt x="3317" y="316"/>
                  </a:lnTo>
                  <a:lnTo>
                    <a:pt x="3091" y="204"/>
                  </a:lnTo>
                  <a:lnTo>
                    <a:pt x="2865" y="113"/>
                  </a:lnTo>
                  <a:lnTo>
                    <a:pt x="2640" y="46"/>
                  </a:lnTo>
                  <a:lnTo>
                    <a:pt x="2392" y="1"/>
                  </a:lnTo>
                  <a:lnTo>
                    <a:pt x="21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9"/>
            <p:cNvSpPr/>
            <p:nvPr/>
          </p:nvSpPr>
          <p:spPr>
            <a:xfrm>
              <a:off x="5124450" y="2674775"/>
              <a:ext cx="669400" cy="854350"/>
            </a:xfrm>
            <a:custGeom>
              <a:avLst/>
              <a:gdLst/>
              <a:ahLst/>
              <a:cxnLst/>
              <a:rect l="l" t="t" r="r" b="b"/>
              <a:pathLst>
                <a:path w="26776" h="34174" extrusionOk="0">
                  <a:moveTo>
                    <a:pt x="17392" y="1"/>
                  </a:moveTo>
                  <a:lnTo>
                    <a:pt x="16895" y="23"/>
                  </a:lnTo>
                  <a:lnTo>
                    <a:pt x="16399" y="91"/>
                  </a:lnTo>
                  <a:lnTo>
                    <a:pt x="3903" y="2685"/>
                  </a:lnTo>
                  <a:lnTo>
                    <a:pt x="3429" y="2798"/>
                  </a:lnTo>
                  <a:lnTo>
                    <a:pt x="2955" y="2978"/>
                  </a:lnTo>
                  <a:lnTo>
                    <a:pt x="2527" y="3181"/>
                  </a:lnTo>
                  <a:lnTo>
                    <a:pt x="2121" y="3452"/>
                  </a:lnTo>
                  <a:lnTo>
                    <a:pt x="1737" y="3723"/>
                  </a:lnTo>
                  <a:lnTo>
                    <a:pt x="1399" y="4061"/>
                  </a:lnTo>
                  <a:lnTo>
                    <a:pt x="1083" y="4399"/>
                  </a:lnTo>
                  <a:lnTo>
                    <a:pt x="813" y="4783"/>
                  </a:lnTo>
                  <a:lnTo>
                    <a:pt x="564" y="5189"/>
                  </a:lnTo>
                  <a:lnTo>
                    <a:pt x="361" y="5617"/>
                  </a:lnTo>
                  <a:lnTo>
                    <a:pt x="204" y="6068"/>
                  </a:lnTo>
                  <a:lnTo>
                    <a:pt x="91" y="6520"/>
                  </a:lnTo>
                  <a:lnTo>
                    <a:pt x="23" y="6993"/>
                  </a:lnTo>
                  <a:lnTo>
                    <a:pt x="1" y="7489"/>
                  </a:lnTo>
                  <a:lnTo>
                    <a:pt x="23" y="7963"/>
                  </a:lnTo>
                  <a:lnTo>
                    <a:pt x="113" y="8459"/>
                  </a:lnTo>
                  <a:lnTo>
                    <a:pt x="4602" y="30272"/>
                  </a:lnTo>
                  <a:lnTo>
                    <a:pt x="4737" y="30745"/>
                  </a:lnTo>
                  <a:lnTo>
                    <a:pt x="4895" y="31219"/>
                  </a:lnTo>
                  <a:lnTo>
                    <a:pt x="5121" y="31647"/>
                  </a:lnTo>
                  <a:lnTo>
                    <a:pt x="5369" y="32054"/>
                  </a:lnTo>
                  <a:lnTo>
                    <a:pt x="5662" y="32437"/>
                  </a:lnTo>
                  <a:lnTo>
                    <a:pt x="5978" y="32775"/>
                  </a:lnTo>
                  <a:lnTo>
                    <a:pt x="6339" y="33091"/>
                  </a:lnTo>
                  <a:lnTo>
                    <a:pt x="6722" y="33362"/>
                  </a:lnTo>
                  <a:lnTo>
                    <a:pt x="7106" y="33610"/>
                  </a:lnTo>
                  <a:lnTo>
                    <a:pt x="7534" y="33813"/>
                  </a:lnTo>
                  <a:lnTo>
                    <a:pt x="7986" y="33971"/>
                  </a:lnTo>
                  <a:lnTo>
                    <a:pt x="8459" y="34084"/>
                  </a:lnTo>
                  <a:lnTo>
                    <a:pt x="8933" y="34151"/>
                  </a:lnTo>
                  <a:lnTo>
                    <a:pt x="9407" y="34174"/>
                  </a:lnTo>
                  <a:lnTo>
                    <a:pt x="9903" y="34151"/>
                  </a:lnTo>
                  <a:lnTo>
                    <a:pt x="10399" y="34061"/>
                  </a:lnTo>
                  <a:lnTo>
                    <a:pt x="22873" y="31490"/>
                  </a:lnTo>
                  <a:lnTo>
                    <a:pt x="23369" y="31354"/>
                  </a:lnTo>
                  <a:lnTo>
                    <a:pt x="23820" y="31196"/>
                  </a:lnTo>
                  <a:lnTo>
                    <a:pt x="24271" y="30971"/>
                  </a:lnTo>
                  <a:lnTo>
                    <a:pt x="24677" y="30723"/>
                  </a:lnTo>
                  <a:lnTo>
                    <a:pt x="25038" y="30429"/>
                  </a:lnTo>
                  <a:lnTo>
                    <a:pt x="25399" y="30114"/>
                  </a:lnTo>
                  <a:lnTo>
                    <a:pt x="25715" y="29753"/>
                  </a:lnTo>
                  <a:lnTo>
                    <a:pt x="25986" y="29392"/>
                  </a:lnTo>
                  <a:lnTo>
                    <a:pt x="26211" y="28986"/>
                  </a:lnTo>
                  <a:lnTo>
                    <a:pt x="26414" y="28557"/>
                  </a:lnTo>
                  <a:lnTo>
                    <a:pt x="26572" y="28106"/>
                  </a:lnTo>
                  <a:lnTo>
                    <a:pt x="26685" y="27655"/>
                  </a:lnTo>
                  <a:lnTo>
                    <a:pt x="26753" y="27181"/>
                  </a:lnTo>
                  <a:lnTo>
                    <a:pt x="26775" y="26685"/>
                  </a:lnTo>
                  <a:lnTo>
                    <a:pt x="26753" y="26189"/>
                  </a:lnTo>
                  <a:lnTo>
                    <a:pt x="26685" y="25693"/>
                  </a:lnTo>
                  <a:lnTo>
                    <a:pt x="22174" y="3903"/>
                  </a:lnTo>
                  <a:lnTo>
                    <a:pt x="22061" y="3407"/>
                  </a:lnTo>
                  <a:lnTo>
                    <a:pt x="21880" y="2956"/>
                  </a:lnTo>
                  <a:lnTo>
                    <a:pt x="21677" y="2527"/>
                  </a:lnTo>
                  <a:lnTo>
                    <a:pt x="21407" y="2121"/>
                  </a:lnTo>
                  <a:lnTo>
                    <a:pt x="21136" y="1738"/>
                  </a:lnTo>
                  <a:lnTo>
                    <a:pt x="20798" y="1399"/>
                  </a:lnTo>
                  <a:lnTo>
                    <a:pt x="20459" y="1083"/>
                  </a:lnTo>
                  <a:lnTo>
                    <a:pt x="20076" y="813"/>
                  </a:lnTo>
                  <a:lnTo>
                    <a:pt x="19670" y="565"/>
                  </a:lnTo>
                  <a:lnTo>
                    <a:pt x="19241" y="362"/>
                  </a:lnTo>
                  <a:lnTo>
                    <a:pt x="18790" y="204"/>
                  </a:lnTo>
                  <a:lnTo>
                    <a:pt x="18339" y="91"/>
                  </a:lnTo>
                  <a:lnTo>
                    <a:pt x="17865" y="23"/>
                  </a:lnTo>
                  <a:lnTo>
                    <a:pt x="17392" y="1"/>
                  </a:lnTo>
                  <a:close/>
                </a:path>
              </a:pathLst>
            </a:custGeom>
            <a:solidFill>
              <a:schemeClr val="accent4"/>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9"/>
            <p:cNvSpPr/>
            <p:nvPr/>
          </p:nvSpPr>
          <p:spPr>
            <a:xfrm>
              <a:off x="5553600" y="2746950"/>
              <a:ext cx="159600" cy="637825"/>
            </a:xfrm>
            <a:custGeom>
              <a:avLst/>
              <a:gdLst/>
              <a:ahLst/>
              <a:cxnLst/>
              <a:rect l="l" t="t" r="r" b="b"/>
              <a:pathLst>
                <a:path w="6384" h="25513" extrusionOk="0">
                  <a:moveTo>
                    <a:pt x="1173" y="1"/>
                  </a:moveTo>
                  <a:lnTo>
                    <a:pt x="0" y="249"/>
                  </a:lnTo>
                  <a:lnTo>
                    <a:pt x="5233" y="25512"/>
                  </a:lnTo>
                  <a:lnTo>
                    <a:pt x="6383"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5437425" y="2771200"/>
              <a:ext cx="159600" cy="637825"/>
            </a:xfrm>
            <a:custGeom>
              <a:avLst/>
              <a:gdLst/>
              <a:ahLst/>
              <a:cxnLst/>
              <a:rect l="l" t="t" r="r" b="b"/>
              <a:pathLst>
                <a:path w="6384" h="25513" extrusionOk="0">
                  <a:moveTo>
                    <a:pt x="1173" y="1"/>
                  </a:moveTo>
                  <a:lnTo>
                    <a:pt x="0" y="226"/>
                  </a:lnTo>
                  <a:lnTo>
                    <a:pt x="5233" y="25512"/>
                  </a:lnTo>
                  <a:lnTo>
                    <a:pt x="6384"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5321250" y="2794900"/>
              <a:ext cx="159625" cy="637800"/>
            </a:xfrm>
            <a:custGeom>
              <a:avLst/>
              <a:gdLst/>
              <a:ahLst/>
              <a:cxnLst/>
              <a:rect l="l" t="t" r="r" b="b"/>
              <a:pathLst>
                <a:path w="6385" h="25512" extrusionOk="0">
                  <a:moveTo>
                    <a:pt x="1174" y="0"/>
                  </a:moveTo>
                  <a:lnTo>
                    <a:pt x="1" y="248"/>
                  </a:lnTo>
                  <a:lnTo>
                    <a:pt x="5234" y="25512"/>
                  </a:lnTo>
                  <a:lnTo>
                    <a:pt x="6384" y="25264"/>
                  </a:lnTo>
                  <a:lnTo>
                    <a:pt x="1174"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
            <p:cNvSpPr/>
            <p:nvPr/>
          </p:nvSpPr>
          <p:spPr>
            <a:xfrm>
              <a:off x="5205100" y="2819150"/>
              <a:ext cx="159600" cy="637800"/>
            </a:xfrm>
            <a:custGeom>
              <a:avLst/>
              <a:gdLst/>
              <a:ahLst/>
              <a:cxnLst/>
              <a:rect l="l" t="t" r="r" b="b"/>
              <a:pathLst>
                <a:path w="6384" h="25512" extrusionOk="0">
                  <a:moveTo>
                    <a:pt x="1173" y="0"/>
                  </a:moveTo>
                  <a:lnTo>
                    <a:pt x="0" y="226"/>
                  </a:lnTo>
                  <a:lnTo>
                    <a:pt x="5233" y="25512"/>
                  </a:lnTo>
                  <a:lnTo>
                    <a:pt x="6384" y="25263"/>
                  </a:lnTo>
                  <a:lnTo>
                    <a:pt x="1173"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9"/>
          <p:cNvGrpSpPr/>
          <p:nvPr/>
        </p:nvGrpSpPr>
        <p:grpSpPr>
          <a:xfrm>
            <a:off x="7990225" y="392562"/>
            <a:ext cx="962053" cy="405217"/>
            <a:chOff x="774450" y="2691700"/>
            <a:chExt cx="543625" cy="228975"/>
          </a:xfrm>
        </p:grpSpPr>
        <p:sp>
          <p:nvSpPr>
            <p:cNvPr id="886" name="Google Shape;886;p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87"/>
        <p:cNvGrpSpPr/>
        <p:nvPr/>
      </p:nvGrpSpPr>
      <p:grpSpPr>
        <a:xfrm>
          <a:off x="0" y="0"/>
          <a:ext cx="0" cy="0"/>
          <a:chOff x="0" y="0"/>
          <a:chExt cx="0" cy="0"/>
        </a:xfrm>
      </p:grpSpPr>
      <p:pic>
        <p:nvPicPr>
          <p:cNvPr id="1088" name="Google Shape;1088;p1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89" name="Google Shape;1089;p13"/>
          <p:cNvSpPr/>
          <p:nvPr/>
        </p:nvSpPr>
        <p:spPr>
          <a:xfrm>
            <a:off x="8689506" y="1879788"/>
            <a:ext cx="492825" cy="3259375"/>
          </a:xfrm>
          <a:custGeom>
            <a:avLst/>
            <a:gdLst/>
            <a:ahLst/>
            <a:cxnLst/>
            <a:rect l="l" t="t" r="r" b="b"/>
            <a:pathLst>
              <a:path w="19713" h="130375" extrusionOk="0">
                <a:moveTo>
                  <a:pt x="18951" y="130375"/>
                </a:moveTo>
                <a:cubicBezTo>
                  <a:pt x="12501" y="119625"/>
                  <a:pt x="8009" y="106145"/>
                  <a:pt x="10188" y="93799"/>
                </a:cubicBezTo>
                <a:cubicBezTo>
                  <a:pt x="11661" y="85449"/>
                  <a:pt x="18821" y="77778"/>
                  <a:pt x="17427" y="69415"/>
                </a:cubicBezTo>
                <a:cubicBezTo>
                  <a:pt x="15545" y="58123"/>
                  <a:pt x="7136" y="48421"/>
                  <a:pt x="5997" y="37030"/>
                </a:cubicBezTo>
                <a:cubicBezTo>
                  <a:pt x="4792" y="24982"/>
                  <a:pt x="17606" y="9396"/>
                  <a:pt x="9045" y="835"/>
                </a:cubicBezTo>
                <a:cubicBezTo>
                  <a:pt x="4426" y="-3784"/>
                  <a:pt x="-1302" y="12024"/>
                  <a:pt x="282" y="18361"/>
                </a:cubicBezTo>
                <a:cubicBezTo>
                  <a:pt x="1415" y="22895"/>
                  <a:pt x="5959" y="27118"/>
                  <a:pt x="10569" y="27886"/>
                </a:cubicBezTo>
                <a:cubicBezTo>
                  <a:pt x="14182" y="28488"/>
                  <a:pt x="17123" y="24380"/>
                  <a:pt x="19713" y="21790"/>
                </a:cubicBezTo>
              </a:path>
            </a:pathLst>
          </a:custGeom>
          <a:noFill/>
          <a:ln w="19050" cap="flat" cmpd="sng">
            <a:solidFill>
              <a:schemeClr val="lt1"/>
            </a:solidFill>
            <a:prstDash val="dash"/>
            <a:round/>
            <a:headEnd type="none" w="med" len="med"/>
            <a:tailEnd type="none" w="med" len="med"/>
          </a:ln>
        </p:spPr>
      </p:sp>
      <p:sp>
        <p:nvSpPr>
          <p:cNvPr id="1090" name="Google Shape;1090;p13"/>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txBox="1">
            <a:spLocks noGrp="1"/>
          </p:cNvSpPr>
          <p:nvPr>
            <p:ph type="title"/>
          </p:nvPr>
        </p:nvSpPr>
        <p:spPr>
          <a:xfrm>
            <a:off x="1922990" y="15416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2" name="Google Shape;1092;p13"/>
          <p:cNvSpPr txBox="1">
            <a:spLocks noGrp="1"/>
          </p:cNvSpPr>
          <p:nvPr>
            <p:ph type="subTitle" idx="1"/>
          </p:nvPr>
        </p:nvSpPr>
        <p:spPr>
          <a:xfrm>
            <a:off x="1922990" y="193590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3" name="Google Shape;1093;p13"/>
          <p:cNvSpPr txBox="1">
            <a:spLocks noGrp="1"/>
          </p:cNvSpPr>
          <p:nvPr>
            <p:ph type="title" idx="2"/>
          </p:nvPr>
        </p:nvSpPr>
        <p:spPr>
          <a:xfrm>
            <a:off x="5945138" y="15416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4" name="Google Shape;1094;p13"/>
          <p:cNvSpPr txBox="1">
            <a:spLocks noGrp="1"/>
          </p:cNvSpPr>
          <p:nvPr>
            <p:ph type="subTitle" idx="3"/>
          </p:nvPr>
        </p:nvSpPr>
        <p:spPr>
          <a:xfrm>
            <a:off x="5945138" y="193590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5" name="Google Shape;1095;p13"/>
          <p:cNvSpPr txBox="1">
            <a:spLocks noGrp="1"/>
          </p:cNvSpPr>
          <p:nvPr>
            <p:ph type="title" idx="4"/>
          </p:nvPr>
        </p:nvSpPr>
        <p:spPr>
          <a:xfrm>
            <a:off x="1922990" y="318061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6" name="Google Shape;1096;p13"/>
          <p:cNvSpPr txBox="1">
            <a:spLocks noGrp="1"/>
          </p:cNvSpPr>
          <p:nvPr>
            <p:ph type="subTitle" idx="5"/>
          </p:nvPr>
        </p:nvSpPr>
        <p:spPr>
          <a:xfrm>
            <a:off x="1922990" y="3574898"/>
            <a:ext cx="2305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7" name="Google Shape;1097;p13"/>
          <p:cNvSpPr txBox="1">
            <a:spLocks noGrp="1"/>
          </p:cNvSpPr>
          <p:nvPr>
            <p:ph type="title" idx="6"/>
          </p:nvPr>
        </p:nvSpPr>
        <p:spPr>
          <a:xfrm>
            <a:off x="5945138" y="3180578"/>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8" name="Google Shape;1098;p13"/>
          <p:cNvSpPr txBox="1">
            <a:spLocks noGrp="1"/>
          </p:cNvSpPr>
          <p:nvPr>
            <p:ph type="subTitle" idx="7"/>
          </p:nvPr>
        </p:nvSpPr>
        <p:spPr>
          <a:xfrm>
            <a:off x="5945138" y="3574860"/>
            <a:ext cx="2305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9" name="Google Shape;1099;p13"/>
          <p:cNvSpPr txBox="1">
            <a:spLocks noGrp="1"/>
          </p:cNvSpPr>
          <p:nvPr>
            <p:ph type="title" idx="8" hasCustomPrompt="1"/>
          </p:nvPr>
        </p:nvSpPr>
        <p:spPr>
          <a:xfrm>
            <a:off x="967765" y="1757381"/>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0" name="Google Shape;1100;p13"/>
          <p:cNvSpPr txBox="1">
            <a:spLocks noGrp="1"/>
          </p:cNvSpPr>
          <p:nvPr>
            <p:ph type="title" idx="9" hasCustomPrompt="1"/>
          </p:nvPr>
        </p:nvSpPr>
        <p:spPr>
          <a:xfrm>
            <a:off x="967776" y="339634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1" name="Google Shape;1101;p13"/>
          <p:cNvSpPr txBox="1">
            <a:spLocks noGrp="1"/>
          </p:cNvSpPr>
          <p:nvPr>
            <p:ph type="title" idx="13" hasCustomPrompt="1"/>
          </p:nvPr>
        </p:nvSpPr>
        <p:spPr>
          <a:xfrm>
            <a:off x="4983009" y="1757381"/>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2" name="Google Shape;1102;p13"/>
          <p:cNvSpPr txBox="1">
            <a:spLocks noGrp="1"/>
          </p:cNvSpPr>
          <p:nvPr>
            <p:ph type="title" idx="14" hasCustomPrompt="1"/>
          </p:nvPr>
        </p:nvSpPr>
        <p:spPr>
          <a:xfrm>
            <a:off x="4987540" y="339634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3" name="Google Shape;1103;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1104" name="Google Shape;1104;p13"/>
          <p:cNvSpPr/>
          <p:nvPr/>
        </p:nvSpPr>
        <p:spPr>
          <a:xfrm>
            <a:off x="-47400" y="14725"/>
            <a:ext cx="1285875" cy="2533650"/>
          </a:xfrm>
          <a:custGeom>
            <a:avLst/>
            <a:gdLst/>
            <a:ahLst/>
            <a:cxnLst/>
            <a:rect l="l" t="t" r="r" b="b"/>
            <a:pathLst>
              <a:path w="51435" h="101346" extrusionOk="0">
                <a:moveTo>
                  <a:pt x="51435" y="0"/>
                </a:moveTo>
                <a:cubicBezTo>
                  <a:pt x="44705" y="1683"/>
                  <a:pt x="36548" y="2832"/>
                  <a:pt x="32385" y="8382"/>
                </a:cubicBezTo>
                <a:cubicBezTo>
                  <a:pt x="27211" y="15280"/>
                  <a:pt x="32472" y="26422"/>
                  <a:pt x="28194" y="33909"/>
                </a:cubicBezTo>
                <a:cubicBezTo>
                  <a:pt x="23708" y="41760"/>
                  <a:pt x="16138" y="48580"/>
                  <a:pt x="14859" y="57531"/>
                </a:cubicBezTo>
                <a:cubicBezTo>
                  <a:pt x="13725" y="65468"/>
                  <a:pt x="17955" y="73673"/>
                  <a:pt x="16383" y="81534"/>
                </a:cubicBezTo>
                <a:cubicBezTo>
                  <a:pt x="14702" y="89937"/>
                  <a:pt x="8130" y="98636"/>
                  <a:pt x="0" y="101346"/>
                </a:cubicBezTo>
              </a:path>
            </a:pathLst>
          </a:custGeom>
          <a:noFill/>
          <a:ln w="19050" cap="flat" cmpd="sng">
            <a:solidFill>
              <a:schemeClr val="lt1"/>
            </a:solidFill>
            <a:prstDash val="dash"/>
            <a:round/>
            <a:headEnd type="none" w="med" len="med"/>
            <a:tailEnd type="none" w="med" len="med"/>
          </a:ln>
        </p:spPr>
      </p:sp>
      <p:grpSp>
        <p:nvGrpSpPr>
          <p:cNvPr id="1105" name="Google Shape;1105;p13"/>
          <p:cNvGrpSpPr/>
          <p:nvPr/>
        </p:nvGrpSpPr>
        <p:grpSpPr>
          <a:xfrm rot="3446927">
            <a:off x="608396" y="176059"/>
            <a:ext cx="342917" cy="319115"/>
            <a:chOff x="-1003774" y="3010923"/>
            <a:chExt cx="671424" cy="624822"/>
          </a:xfrm>
        </p:grpSpPr>
        <p:sp>
          <p:nvSpPr>
            <p:cNvPr id="1106" name="Google Shape;1106;p1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13"/>
          <p:cNvGrpSpPr/>
          <p:nvPr/>
        </p:nvGrpSpPr>
        <p:grpSpPr>
          <a:xfrm>
            <a:off x="7779611" y="371269"/>
            <a:ext cx="1073603" cy="1003212"/>
            <a:chOff x="10715325" y="1566575"/>
            <a:chExt cx="934950" cy="873650"/>
          </a:xfrm>
        </p:grpSpPr>
        <p:sp>
          <p:nvSpPr>
            <p:cNvPr id="1144" name="Google Shape;1144;p13"/>
            <p:cNvSpPr/>
            <p:nvPr/>
          </p:nvSpPr>
          <p:spPr>
            <a:xfrm>
              <a:off x="10810900" y="1566575"/>
              <a:ext cx="672650" cy="605125"/>
            </a:xfrm>
            <a:custGeom>
              <a:avLst/>
              <a:gdLst/>
              <a:ahLst/>
              <a:cxnLst/>
              <a:rect l="l" t="t" r="r" b="b"/>
              <a:pathLst>
                <a:path w="26906" h="24205" extrusionOk="0">
                  <a:moveTo>
                    <a:pt x="25326" y="12819"/>
                  </a:moveTo>
                  <a:lnTo>
                    <a:pt x="25451" y="13089"/>
                  </a:lnTo>
                  <a:lnTo>
                    <a:pt x="25555" y="13359"/>
                  </a:lnTo>
                  <a:lnTo>
                    <a:pt x="25638" y="13629"/>
                  </a:lnTo>
                  <a:lnTo>
                    <a:pt x="25700" y="13899"/>
                  </a:lnTo>
                  <a:lnTo>
                    <a:pt x="25721" y="14170"/>
                  </a:lnTo>
                  <a:lnTo>
                    <a:pt x="25742" y="14440"/>
                  </a:lnTo>
                  <a:lnTo>
                    <a:pt x="25742" y="14710"/>
                  </a:lnTo>
                  <a:lnTo>
                    <a:pt x="25742" y="14959"/>
                  </a:lnTo>
                  <a:lnTo>
                    <a:pt x="25700" y="15229"/>
                  </a:lnTo>
                  <a:lnTo>
                    <a:pt x="25659" y="15499"/>
                  </a:lnTo>
                  <a:lnTo>
                    <a:pt x="25534" y="16039"/>
                  </a:lnTo>
                  <a:lnTo>
                    <a:pt x="25347" y="16559"/>
                  </a:lnTo>
                  <a:lnTo>
                    <a:pt x="25139" y="17099"/>
                  </a:lnTo>
                  <a:lnTo>
                    <a:pt x="24973" y="16850"/>
                  </a:lnTo>
                  <a:lnTo>
                    <a:pt x="24848" y="16580"/>
                  </a:lnTo>
                  <a:lnTo>
                    <a:pt x="24807" y="16455"/>
                  </a:lnTo>
                  <a:lnTo>
                    <a:pt x="24786" y="16309"/>
                  </a:lnTo>
                  <a:lnTo>
                    <a:pt x="24765" y="16164"/>
                  </a:lnTo>
                  <a:lnTo>
                    <a:pt x="24765" y="16039"/>
                  </a:lnTo>
                  <a:lnTo>
                    <a:pt x="24807" y="15271"/>
                  </a:lnTo>
                  <a:lnTo>
                    <a:pt x="24848" y="14876"/>
                  </a:lnTo>
                  <a:lnTo>
                    <a:pt x="24911" y="14502"/>
                  </a:lnTo>
                  <a:lnTo>
                    <a:pt x="24994" y="14086"/>
                  </a:lnTo>
                  <a:lnTo>
                    <a:pt x="25098" y="13671"/>
                  </a:lnTo>
                  <a:lnTo>
                    <a:pt x="25326" y="12819"/>
                  </a:lnTo>
                  <a:close/>
                  <a:moveTo>
                    <a:pt x="9204" y="0"/>
                  </a:moveTo>
                  <a:lnTo>
                    <a:pt x="8955" y="21"/>
                  </a:lnTo>
                  <a:lnTo>
                    <a:pt x="9266" y="229"/>
                  </a:lnTo>
                  <a:lnTo>
                    <a:pt x="9453" y="374"/>
                  </a:lnTo>
                  <a:lnTo>
                    <a:pt x="9619" y="519"/>
                  </a:lnTo>
                  <a:lnTo>
                    <a:pt x="9765" y="686"/>
                  </a:lnTo>
                  <a:lnTo>
                    <a:pt x="9890" y="873"/>
                  </a:lnTo>
                  <a:lnTo>
                    <a:pt x="9993" y="1060"/>
                  </a:lnTo>
                  <a:lnTo>
                    <a:pt x="10076" y="1267"/>
                  </a:lnTo>
                  <a:lnTo>
                    <a:pt x="10118" y="1496"/>
                  </a:lnTo>
                  <a:lnTo>
                    <a:pt x="10118" y="1745"/>
                  </a:lnTo>
                  <a:lnTo>
                    <a:pt x="10097" y="1932"/>
                  </a:lnTo>
                  <a:lnTo>
                    <a:pt x="10056" y="2098"/>
                  </a:lnTo>
                  <a:lnTo>
                    <a:pt x="9993" y="2265"/>
                  </a:lnTo>
                  <a:lnTo>
                    <a:pt x="9890" y="2389"/>
                  </a:lnTo>
                  <a:lnTo>
                    <a:pt x="9786" y="2514"/>
                  </a:lnTo>
                  <a:lnTo>
                    <a:pt x="9640" y="2597"/>
                  </a:lnTo>
                  <a:lnTo>
                    <a:pt x="9474" y="2659"/>
                  </a:lnTo>
                  <a:lnTo>
                    <a:pt x="9287" y="2680"/>
                  </a:lnTo>
                  <a:lnTo>
                    <a:pt x="9038" y="2701"/>
                  </a:lnTo>
                  <a:lnTo>
                    <a:pt x="8788" y="2680"/>
                  </a:lnTo>
                  <a:lnTo>
                    <a:pt x="8539" y="2659"/>
                  </a:lnTo>
                  <a:lnTo>
                    <a:pt x="8290" y="2618"/>
                  </a:lnTo>
                  <a:lnTo>
                    <a:pt x="7833" y="2556"/>
                  </a:lnTo>
                  <a:lnTo>
                    <a:pt x="7355" y="2535"/>
                  </a:lnTo>
                  <a:lnTo>
                    <a:pt x="7126" y="2535"/>
                  </a:lnTo>
                  <a:lnTo>
                    <a:pt x="6898" y="2556"/>
                  </a:lnTo>
                  <a:lnTo>
                    <a:pt x="6648" y="2597"/>
                  </a:lnTo>
                  <a:lnTo>
                    <a:pt x="6420" y="2659"/>
                  </a:lnTo>
                  <a:lnTo>
                    <a:pt x="6212" y="2680"/>
                  </a:lnTo>
                  <a:lnTo>
                    <a:pt x="6004" y="2701"/>
                  </a:lnTo>
                  <a:lnTo>
                    <a:pt x="5568" y="2722"/>
                  </a:lnTo>
                  <a:lnTo>
                    <a:pt x="4820" y="2722"/>
                  </a:lnTo>
                  <a:lnTo>
                    <a:pt x="4446" y="2743"/>
                  </a:lnTo>
                  <a:lnTo>
                    <a:pt x="4093" y="2784"/>
                  </a:lnTo>
                  <a:lnTo>
                    <a:pt x="3719" y="2846"/>
                  </a:lnTo>
                  <a:lnTo>
                    <a:pt x="3366" y="2930"/>
                  </a:lnTo>
                  <a:lnTo>
                    <a:pt x="2992" y="3033"/>
                  </a:lnTo>
                  <a:lnTo>
                    <a:pt x="2639" y="3158"/>
                  </a:lnTo>
                  <a:lnTo>
                    <a:pt x="2514" y="3220"/>
                  </a:lnTo>
                  <a:lnTo>
                    <a:pt x="2389" y="3241"/>
                  </a:lnTo>
                  <a:lnTo>
                    <a:pt x="2244" y="3262"/>
                  </a:lnTo>
                  <a:lnTo>
                    <a:pt x="2119" y="3283"/>
                  </a:lnTo>
                  <a:lnTo>
                    <a:pt x="1995" y="3262"/>
                  </a:lnTo>
                  <a:lnTo>
                    <a:pt x="1870" y="3262"/>
                  </a:lnTo>
                  <a:lnTo>
                    <a:pt x="1766" y="3220"/>
                  </a:lnTo>
                  <a:lnTo>
                    <a:pt x="1641" y="3179"/>
                  </a:lnTo>
                  <a:lnTo>
                    <a:pt x="1537" y="3117"/>
                  </a:lnTo>
                  <a:lnTo>
                    <a:pt x="1434" y="3054"/>
                  </a:lnTo>
                  <a:lnTo>
                    <a:pt x="1330" y="2950"/>
                  </a:lnTo>
                  <a:lnTo>
                    <a:pt x="1226" y="2867"/>
                  </a:lnTo>
                  <a:lnTo>
                    <a:pt x="1143" y="2763"/>
                  </a:lnTo>
                  <a:lnTo>
                    <a:pt x="1060" y="2639"/>
                  </a:lnTo>
                  <a:lnTo>
                    <a:pt x="914" y="2348"/>
                  </a:lnTo>
                  <a:lnTo>
                    <a:pt x="852" y="2182"/>
                  </a:lnTo>
                  <a:lnTo>
                    <a:pt x="810" y="2015"/>
                  </a:lnTo>
                  <a:lnTo>
                    <a:pt x="810" y="1849"/>
                  </a:lnTo>
                  <a:lnTo>
                    <a:pt x="831" y="1683"/>
                  </a:lnTo>
                  <a:lnTo>
                    <a:pt x="893" y="1538"/>
                  </a:lnTo>
                  <a:lnTo>
                    <a:pt x="977" y="1392"/>
                  </a:lnTo>
                  <a:lnTo>
                    <a:pt x="1060" y="1267"/>
                  </a:lnTo>
                  <a:lnTo>
                    <a:pt x="1184" y="1122"/>
                  </a:lnTo>
                  <a:lnTo>
                    <a:pt x="1579" y="769"/>
                  </a:lnTo>
                  <a:lnTo>
                    <a:pt x="1413" y="810"/>
                  </a:lnTo>
                  <a:lnTo>
                    <a:pt x="1267" y="873"/>
                  </a:lnTo>
                  <a:lnTo>
                    <a:pt x="1101" y="935"/>
                  </a:lnTo>
                  <a:lnTo>
                    <a:pt x="956" y="1018"/>
                  </a:lnTo>
                  <a:lnTo>
                    <a:pt x="810" y="1101"/>
                  </a:lnTo>
                  <a:lnTo>
                    <a:pt x="686" y="1205"/>
                  </a:lnTo>
                  <a:lnTo>
                    <a:pt x="457" y="1413"/>
                  </a:lnTo>
                  <a:lnTo>
                    <a:pt x="353" y="1538"/>
                  </a:lnTo>
                  <a:lnTo>
                    <a:pt x="270" y="1662"/>
                  </a:lnTo>
                  <a:lnTo>
                    <a:pt x="187" y="1808"/>
                  </a:lnTo>
                  <a:lnTo>
                    <a:pt x="125" y="1932"/>
                  </a:lnTo>
                  <a:lnTo>
                    <a:pt x="62" y="2078"/>
                  </a:lnTo>
                  <a:lnTo>
                    <a:pt x="21" y="2223"/>
                  </a:lnTo>
                  <a:lnTo>
                    <a:pt x="0" y="2369"/>
                  </a:lnTo>
                  <a:lnTo>
                    <a:pt x="0" y="2514"/>
                  </a:lnTo>
                  <a:lnTo>
                    <a:pt x="0" y="2680"/>
                  </a:lnTo>
                  <a:lnTo>
                    <a:pt x="21" y="2846"/>
                  </a:lnTo>
                  <a:lnTo>
                    <a:pt x="42" y="3013"/>
                  </a:lnTo>
                  <a:lnTo>
                    <a:pt x="104" y="3179"/>
                  </a:lnTo>
                  <a:lnTo>
                    <a:pt x="145" y="3345"/>
                  </a:lnTo>
                  <a:lnTo>
                    <a:pt x="229" y="3490"/>
                  </a:lnTo>
                  <a:lnTo>
                    <a:pt x="312" y="3636"/>
                  </a:lnTo>
                  <a:lnTo>
                    <a:pt x="416" y="3781"/>
                  </a:lnTo>
                  <a:lnTo>
                    <a:pt x="540" y="3927"/>
                  </a:lnTo>
                  <a:lnTo>
                    <a:pt x="665" y="4051"/>
                  </a:lnTo>
                  <a:lnTo>
                    <a:pt x="810" y="4176"/>
                  </a:lnTo>
                  <a:lnTo>
                    <a:pt x="977" y="4280"/>
                  </a:lnTo>
                  <a:lnTo>
                    <a:pt x="1163" y="4384"/>
                  </a:lnTo>
                  <a:lnTo>
                    <a:pt x="1371" y="4467"/>
                  </a:lnTo>
                  <a:lnTo>
                    <a:pt x="1579" y="4550"/>
                  </a:lnTo>
                  <a:lnTo>
                    <a:pt x="1808" y="4633"/>
                  </a:lnTo>
                  <a:lnTo>
                    <a:pt x="1330" y="5256"/>
                  </a:lnTo>
                  <a:lnTo>
                    <a:pt x="1558" y="5360"/>
                  </a:lnTo>
                  <a:lnTo>
                    <a:pt x="1350" y="5568"/>
                  </a:lnTo>
                  <a:lnTo>
                    <a:pt x="1579" y="5755"/>
                  </a:lnTo>
                  <a:lnTo>
                    <a:pt x="1828" y="5901"/>
                  </a:lnTo>
                  <a:lnTo>
                    <a:pt x="2078" y="6004"/>
                  </a:lnTo>
                  <a:lnTo>
                    <a:pt x="2327" y="6067"/>
                  </a:lnTo>
                  <a:lnTo>
                    <a:pt x="2597" y="6088"/>
                  </a:lnTo>
                  <a:lnTo>
                    <a:pt x="3158" y="6088"/>
                  </a:lnTo>
                  <a:lnTo>
                    <a:pt x="3428" y="6046"/>
                  </a:lnTo>
                  <a:lnTo>
                    <a:pt x="3470" y="6482"/>
                  </a:lnTo>
                  <a:lnTo>
                    <a:pt x="3511" y="7085"/>
                  </a:lnTo>
                  <a:lnTo>
                    <a:pt x="3553" y="7667"/>
                  </a:lnTo>
                  <a:lnTo>
                    <a:pt x="3636" y="8269"/>
                  </a:lnTo>
                  <a:lnTo>
                    <a:pt x="3740" y="8851"/>
                  </a:lnTo>
                  <a:lnTo>
                    <a:pt x="3864" y="9433"/>
                  </a:lnTo>
                  <a:lnTo>
                    <a:pt x="4010" y="9993"/>
                  </a:lnTo>
                  <a:lnTo>
                    <a:pt x="4176" y="10575"/>
                  </a:lnTo>
                  <a:lnTo>
                    <a:pt x="4342" y="11136"/>
                  </a:lnTo>
                  <a:lnTo>
                    <a:pt x="4425" y="11385"/>
                  </a:lnTo>
                  <a:lnTo>
                    <a:pt x="4488" y="11635"/>
                  </a:lnTo>
                  <a:lnTo>
                    <a:pt x="4529" y="11863"/>
                  </a:lnTo>
                  <a:lnTo>
                    <a:pt x="4550" y="12113"/>
                  </a:lnTo>
                  <a:lnTo>
                    <a:pt x="4571" y="12611"/>
                  </a:lnTo>
                  <a:lnTo>
                    <a:pt x="4550" y="13110"/>
                  </a:lnTo>
                  <a:lnTo>
                    <a:pt x="4550" y="13401"/>
                  </a:lnTo>
                  <a:lnTo>
                    <a:pt x="4550" y="13692"/>
                  </a:lnTo>
                  <a:lnTo>
                    <a:pt x="4592" y="13983"/>
                  </a:lnTo>
                  <a:lnTo>
                    <a:pt x="4633" y="14273"/>
                  </a:lnTo>
                  <a:lnTo>
                    <a:pt x="4716" y="14543"/>
                  </a:lnTo>
                  <a:lnTo>
                    <a:pt x="4799" y="14814"/>
                  </a:lnTo>
                  <a:lnTo>
                    <a:pt x="4986" y="15354"/>
                  </a:lnTo>
                  <a:lnTo>
                    <a:pt x="5256" y="15977"/>
                  </a:lnTo>
                  <a:lnTo>
                    <a:pt x="5527" y="16580"/>
                  </a:lnTo>
                  <a:lnTo>
                    <a:pt x="5817" y="17182"/>
                  </a:lnTo>
                  <a:lnTo>
                    <a:pt x="6067" y="17785"/>
                  </a:lnTo>
                  <a:lnTo>
                    <a:pt x="6171" y="18075"/>
                  </a:lnTo>
                  <a:lnTo>
                    <a:pt x="6274" y="18346"/>
                  </a:lnTo>
                  <a:lnTo>
                    <a:pt x="6420" y="18927"/>
                  </a:lnTo>
                  <a:lnTo>
                    <a:pt x="6732" y="19925"/>
                  </a:lnTo>
                  <a:lnTo>
                    <a:pt x="6877" y="20423"/>
                  </a:lnTo>
                  <a:lnTo>
                    <a:pt x="7064" y="20922"/>
                  </a:lnTo>
                  <a:lnTo>
                    <a:pt x="7189" y="21317"/>
                  </a:lnTo>
                  <a:lnTo>
                    <a:pt x="7272" y="21732"/>
                  </a:lnTo>
                  <a:lnTo>
                    <a:pt x="7334" y="22148"/>
                  </a:lnTo>
                  <a:lnTo>
                    <a:pt x="7355" y="22563"/>
                  </a:lnTo>
                  <a:lnTo>
                    <a:pt x="7334" y="22979"/>
                  </a:lnTo>
                  <a:lnTo>
                    <a:pt x="7292" y="23394"/>
                  </a:lnTo>
                  <a:lnTo>
                    <a:pt x="7209" y="23810"/>
                  </a:lnTo>
                  <a:lnTo>
                    <a:pt x="7105" y="24204"/>
                  </a:lnTo>
                  <a:lnTo>
                    <a:pt x="8643" y="24080"/>
                  </a:lnTo>
                  <a:lnTo>
                    <a:pt x="8498" y="23644"/>
                  </a:lnTo>
                  <a:lnTo>
                    <a:pt x="8726" y="23581"/>
                  </a:lnTo>
                  <a:lnTo>
                    <a:pt x="8643" y="23290"/>
                  </a:lnTo>
                  <a:lnTo>
                    <a:pt x="8581" y="22999"/>
                  </a:lnTo>
                  <a:lnTo>
                    <a:pt x="8477" y="22625"/>
                  </a:lnTo>
                  <a:lnTo>
                    <a:pt x="8394" y="22251"/>
                  </a:lnTo>
                  <a:lnTo>
                    <a:pt x="8311" y="21878"/>
                  </a:lnTo>
                  <a:lnTo>
                    <a:pt x="8269" y="21504"/>
                  </a:lnTo>
                  <a:lnTo>
                    <a:pt x="8248" y="21130"/>
                  </a:lnTo>
                  <a:lnTo>
                    <a:pt x="8227" y="20756"/>
                  </a:lnTo>
                  <a:lnTo>
                    <a:pt x="8248" y="20382"/>
                  </a:lnTo>
                  <a:lnTo>
                    <a:pt x="8290" y="19987"/>
                  </a:lnTo>
                  <a:lnTo>
                    <a:pt x="8290" y="19821"/>
                  </a:lnTo>
                  <a:lnTo>
                    <a:pt x="8269" y="19634"/>
                  </a:lnTo>
                  <a:lnTo>
                    <a:pt x="8227" y="19280"/>
                  </a:lnTo>
                  <a:lnTo>
                    <a:pt x="8103" y="17888"/>
                  </a:lnTo>
                  <a:lnTo>
                    <a:pt x="8290" y="17972"/>
                  </a:lnTo>
                  <a:lnTo>
                    <a:pt x="8414" y="18055"/>
                  </a:lnTo>
                  <a:lnTo>
                    <a:pt x="8705" y="18242"/>
                  </a:lnTo>
                  <a:lnTo>
                    <a:pt x="8996" y="18429"/>
                  </a:lnTo>
                  <a:lnTo>
                    <a:pt x="9142" y="18491"/>
                  </a:lnTo>
                  <a:lnTo>
                    <a:pt x="9266" y="18533"/>
                  </a:lnTo>
                  <a:lnTo>
                    <a:pt x="9391" y="18574"/>
                  </a:lnTo>
                  <a:lnTo>
                    <a:pt x="9640" y="18574"/>
                  </a:lnTo>
                  <a:lnTo>
                    <a:pt x="9765" y="18533"/>
                  </a:lnTo>
                  <a:lnTo>
                    <a:pt x="9890" y="18491"/>
                  </a:lnTo>
                  <a:lnTo>
                    <a:pt x="10014" y="18408"/>
                  </a:lnTo>
                  <a:lnTo>
                    <a:pt x="10222" y="18262"/>
                  </a:lnTo>
                  <a:lnTo>
                    <a:pt x="10430" y="18096"/>
                  </a:lnTo>
                  <a:lnTo>
                    <a:pt x="10845" y="17764"/>
                  </a:lnTo>
                  <a:lnTo>
                    <a:pt x="11095" y="17577"/>
                  </a:lnTo>
                  <a:lnTo>
                    <a:pt x="11178" y="17577"/>
                  </a:lnTo>
                  <a:lnTo>
                    <a:pt x="11219" y="18117"/>
                  </a:lnTo>
                  <a:lnTo>
                    <a:pt x="11240" y="18387"/>
                  </a:lnTo>
                  <a:lnTo>
                    <a:pt x="11282" y="18657"/>
                  </a:lnTo>
                  <a:lnTo>
                    <a:pt x="11385" y="19073"/>
                  </a:lnTo>
                  <a:lnTo>
                    <a:pt x="11469" y="19467"/>
                  </a:lnTo>
                  <a:lnTo>
                    <a:pt x="11676" y="20278"/>
                  </a:lnTo>
                  <a:lnTo>
                    <a:pt x="11759" y="20631"/>
                  </a:lnTo>
                  <a:lnTo>
                    <a:pt x="11801" y="21005"/>
                  </a:lnTo>
                  <a:lnTo>
                    <a:pt x="11822" y="21358"/>
                  </a:lnTo>
                  <a:lnTo>
                    <a:pt x="11842" y="21711"/>
                  </a:lnTo>
                  <a:lnTo>
                    <a:pt x="11822" y="22065"/>
                  </a:lnTo>
                  <a:lnTo>
                    <a:pt x="11801" y="22438"/>
                  </a:lnTo>
                  <a:lnTo>
                    <a:pt x="11759" y="22792"/>
                  </a:lnTo>
                  <a:lnTo>
                    <a:pt x="11697" y="23145"/>
                  </a:lnTo>
                  <a:lnTo>
                    <a:pt x="11593" y="23831"/>
                  </a:lnTo>
                  <a:lnTo>
                    <a:pt x="12985" y="23706"/>
                  </a:lnTo>
                  <a:lnTo>
                    <a:pt x="12944" y="23394"/>
                  </a:lnTo>
                  <a:lnTo>
                    <a:pt x="12944" y="23311"/>
                  </a:lnTo>
                  <a:lnTo>
                    <a:pt x="12964" y="23270"/>
                  </a:lnTo>
                  <a:lnTo>
                    <a:pt x="12964" y="23249"/>
                  </a:lnTo>
                  <a:lnTo>
                    <a:pt x="13068" y="23186"/>
                  </a:lnTo>
                  <a:lnTo>
                    <a:pt x="13110" y="23124"/>
                  </a:lnTo>
                  <a:lnTo>
                    <a:pt x="13151" y="23062"/>
                  </a:lnTo>
                  <a:lnTo>
                    <a:pt x="13151" y="22979"/>
                  </a:lnTo>
                  <a:lnTo>
                    <a:pt x="13110" y="22812"/>
                  </a:lnTo>
                  <a:lnTo>
                    <a:pt x="13068" y="22667"/>
                  </a:lnTo>
                  <a:lnTo>
                    <a:pt x="12964" y="22023"/>
                  </a:lnTo>
                  <a:lnTo>
                    <a:pt x="12923" y="21711"/>
                  </a:lnTo>
                  <a:lnTo>
                    <a:pt x="12902" y="21379"/>
                  </a:lnTo>
                  <a:lnTo>
                    <a:pt x="12902" y="21046"/>
                  </a:lnTo>
                  <a:lnTo>
                    <a:pt x="12902" y="20735"/>
                  </a:lnTo>
                  <a:lnTo>
                    <a:pt x="12923" y="20402"/>
                  </a:lnTo>
                  <a:lnTo>
                    <a:pt x="12964" y="20070"/>
                  </a:lnTo>
                  <a:lnTo>
                    <a:pt x="13131" y="19239"/>
                  </a:lnTo>
                  <a:lnTo>
                    <a:pt x="13276" y="18408"/>
                  </a:lnTo>
                  <a:lnTo>
                    <a:pt x="13338" y="18013"/>
                  </a:lnTo>
                  <a:lnTo>
                    <a:pt x="13359" y="17598"/>
                  </a:lnTo>
                  <a:lnTo>
                    <a:pt x="13380" y="17514"/>
                  </a:lnTo>
                  <a:lnTo>
                    <a:pt x="13421" y="17431"/>
                  </a:lnTo>
                  <a:lnTo>
                    <a:pt x="13484" y="17390"/>
                  </a:lnTo>
                  <a:lnTo>
                    <a:pt x="13588" y="17348"/>
                  </a:lnTo>
                  <a:lnTo>
                    <a:pt x="14377" y="17203"/>
                  </a:lnTo>
                  <a:lnTo>
                    <a:pt x="15167" y="17037"/>
                  </a:lnTo>
                  <a:lnTo>
                    <a:pt x="15458" y="16974"/>
                  </a:lnTo>
                  <a:lnTo>
                    <a:pt x="15748" y="16912"/>
                  </a:lnTo>
                  <a:lnTo>
                    <a:pt x="15977" y="16891"/>
                  </a:lnTo>
                  <a:lnTo>
                    <a:pt x="16185" y="16912"/>
                  </a:lnTo>
                  <a:lnTo>
                    <a:pt x="16372" y="16954"/>
                  </a:lnTo>
                  <a:lnTo>
                    <a:pt x="16517" y="17037"/>
                  </a:lnTo>
                  <a:lnTo>
                    <a:pt x="16663" y="17161"/>
                  </a:lnTo>
                  <a:lnTo>
                    <a:pt x="16766" y="17307"/>
                  </a:lnTo>
                  <a:lnTo>
                    <a:pt x="16850" y="17494"/>
                  </a:lnTo>
                  <a:lnTo>
                    <a:pt x="16912" y="17722"/>
                  </a:lnTo>
                  <a:lnTo>
                    <a:pt x="17182" y="17494"/>
                  </a:lnTo>
                  <a:lnTo>
                    <a:pt x="17452" y="17265"/>
                  </a:lnTo>
                  <a:lnTo>
                    <a:pt x="17743" y="17078"/>
                  </a:lnTo>
                  <a:lnTo>
                    <a:pt x="18055" y="16891"/>
                  </a:lnTo>
                  <a:lnTo>
                    <a:pt x="18117" y="17016"/>
                  </a:lnTo>
                  <a:lnTo>
                    <a:pt x="18158" y="17120"/>
                  </a:lnTo>
                  <a:lnTo>
                    <a:pt x="18491" y="18179"/>
                  </a:lnTo>
                  <a:lnTo>
                    <a:pt x="18636" y="18720"/>
                  </a:lnTo>
                  <a:lnTo>
                    <a:pt x="18782" y="19239"/>
                  </a:lnTo>
                  <a:lnTo>
                    <a:pt x="18865" y="19675"/>
                  </a:lnTo>
                  <a:lnTo>
                    <a:pt x="18886" y="19883"/>
                  </a:lnTo>
                  <a:lnTo>
                    <a:pt x="18886" y="20112"/>
                  </a:lnTo>
                  <a:lnTo>
                    <a:pt x="18886" y="20299"/>
                  </a:lnTo>
                  <a:lnTo>
                    <a:pt x="18865" y="20506"/>
                  </a:lnTo>
                  <a:lnTo>
                    <a:pt x="18844" y="20714"/>
                  </a:lnTo>
                  <a:lnTo>
                    <a:pt x="18782" y="20901"/>
                  </a:lnTo>
                  <a:lnTo>
                    <a:pt x="18719" y="21088"/>
                  </a:lnTo>
                  <a:lnTo>
                    <a:pt x="18657" y="21275"/>
                  </a:lnTo>
                  <a:lnTo>
                    <a:pt x="18574" y="21462"/>
                  </a:lnTo>
                  <a:lnTo>
                    <a:pt x="18470" y="21628"/>
                  </a:lnTo>
                  <a:lnTo>
                    <a:pt x="18345" y="21815"/>
                  </a:lnTo>
                  <a:lnTo>
                    <a:pt x="18200" y="21981"/>
                  </a:lnTo>
                  <a:lnTo>
                    <a:pt x="18055" y="22148"/>
                  </a:lnTo>
                  <a:lnTo>
                    <a:pt x="17888" y="22293"/>
                  </a:lnTo>
                  <a:lnTo>
                    <a:pt x="17784" y="22418"/>
                  </a:lnTo>
                  <a:lnTo>
                    <a:pt x="17701" y="22522"/>
                  </a:lnTo>
                  <a:lnTo>
                    <a:pt x="17639" y="22667"/>
                  </a:lnTo>
                  <a:lnTo>
                    <a:pt x="17577" y="22792"/>
                  </a:lnTo>
                  <a:lnTo>
                    <a:pt x="17494" y="23062"/>
                  </a:lnTo>
                  <a:lnTo>
                    <a:pt x="17411" y="23332"/>
                  </a:lnTo>
                  <a:lnTo>
                    <a:pt x="18948" y="23207"/>
                  </a:lnTo>
                  <a:lnTo>
                    <a:pt x="18969" y="22750"/>
                  </a:lnTo>
                  <a:lnTo>
                    <a:pt x="19239" y="22833"/>
                  </a:lnTo>
                  <a:lnTo>
                    <a:pt x="19280" y="22709"/>
                  </a:lnTo>
                  <a:lnTo>
                    <a:pt x="19322" y="22563"/>
                  </a:lnTo>
                  <a:lnTo>
                    <a:pt x="19384" y="22148"/>
                  </a:lnTo>
                  <a:lnTo>
                    <a:pt x="19447" y="21753"/>
                  </a:lnTo>
                  <a:lnTo>
                    <a:pt x="19550" y="21358"/>
                  </a:lnTo>
                  <a:lnTo>
                    <a:pt x="19654" y="20963"/>
                  </a:lnTo>
                  <a:lnTo>
                    <a:pt x="19800" y="20589"/>
                  </a:lnTo>
                  <a:lnTo>
                    <a:pt x="19945" y="20215"/>
                  </a:lnTo>
                  <a:lnTo>
                    <a:pt x="20132" y="19841"/>
                  </a:lnTo>
                  <a:lnTo>
                    <a:pt x="20319" y="19488"/>
                  </a:lnTo>
                  <a:lnTo>
                    <a:pt x="20402" y="19343"/>
                  </a:lnTo>
                  <a:lnTo>
                    <a:pt x="20444" y="19218"/>
                  </a:lnTo>
                  <a:lnTo>
                    <a:pt x="20485" y="19114"/>
                  </a:lnTo>
                  <a:lnTo>
                    <a:pt x="20506" y="18990"/>
                  </a:lnTo>
                  <a:lnTo>
                    <a:pt x="20527" y="18865"/>
                  </a:lnTo>
                  <a:lnTo>
                    <a:pt x="20506" y="18740"/>
                  </a:lnTo>
                  <a:lnTo>
                    <a:pt x="20485" y="18595"/>
                  </a:lnTo>
                  <a:lnTo>
                    <a:pt x="20444" y="18449"/>
                  </a:lnTo>
                  <a:lnTo>
                    <a:pt x="20402" y="18304"/>
                  </a:lnTo>
                  <a:lnTo>
                    <a:pt x="20361" y="18159"/>
                  </a:lnTo>
                  <a:lnTo>
                    <a:pt x="20361" y="18013"/>
                  </a:lnTo>
                  <a:lnTo>
                    <a:pt x="20361" y="17888"/>
                  </a:lnTo>
                  <a:lnTo>
                    <a:pt x="20382" y="17743"/>
                  </a:lnTo>
                  <a:lnTo>
                    <a:pt x="20402" y="17598"/>
                  </a:lnTo>
                  <a:lnTo>
                    <a:pt x="20485" y="17348"/>
                  </a:lnTo>
                  <a:lnTo>
                    <a:pt x="20631" y="17120"/>
                  </a:lnTo>
                  <a:lnTo>
                    <a:pt x="20797" y="16891"/>
                  </a:lnTo>
                  <a:lnTo>
                    <a:pt x="20984" y="16683"/>
                  </a:lnTo>
                  <a:lnTo>
                    <a:pt x="21213" y="16517"/>
                  </a:lnTo>
                  <a:lnTo>
                    <a:pt x="21254" y="16496"/>
                  </a:lnTo>
                  <a:lnTo>
                    <a:pt x="21337" y="16476"/>
                  </a:lnTo>
                  <a:lnTo>
                    <a:pt x="21337" y="16995"/>
                  </a:lnTo>
                  <a:lnTo>
                    <a:pt x="21358" y="17203"/>
                  </a:lnTo>
                  <a:lnTo>
                    <a:pt x="21420" y="17369"/>
                  </a:lnTo>
                  <a:lnTo>
                    <a:pt x="21483" y="17514"/>
                  </a:lnTo>
                  <a:lnTo>
                    <a:pt x="21587" y="17639"/>
                  </a:lnTo>
                  <a:lnTo>
                    <a:pt x="21690" y="17743"/>
                  </a:lnTo>
                  <a:lnTo>
                    <a:pt x="21836" y="17826"/>
                  </a:lnTo>
                  <a:lnTo>
                    <a:pt x="21981" y="17868"/>
                  </a:lnTo>
                  <a:lnTo>
                    <a:pt x="22127" y="17868"/>
                  </a:lnTo>
                  <a:lnTo>
                    <a:pt x="22314" y="17847"/>
                  </a:lnTo>
                  <a:lnTo>
                    <a:pt x="22501" y="17785"/>
                  </a:lnTo>
                  <a:lnTo>
                    <a:pt x="22646" y="17701"/>
                  </a:lnTo>
                  <a:lnTo>
                    <a:pt x="22771" y="17577"/>
                  </a:lnTo>
                  <a:lnTo>
                    <a:pt x="22875" y="17431"/>
                  </a:lnTo>
                  <a:lnTo>
                    <a:pt x="22958" y="17265"/>
                  </a:lnTo>
                  <a:lnTo>
                    <a:pt x="22999" y="17078"/>
                  </a:lnTo>
                  <a:lnTo>
                    <a:pt x="23020" y="16891"/>
                  </a:lnTo>
                  <a:lnTo>
                    <a:pt x="22999" y="16642"/>
                  </a:lnTo>
                  <a:lnTo>
                    <a:pt x="23062" y="16725"/>
                  </a:lnTo>
                  <a:lnTo>
                    <a:pt x="23124" y="16787"/>
                  </a:lnTo>
                  <a:lnTo>
                    <a:pt x="23394" y="17348"/>
                  </a:lnTo>
                  <a:lnTo>
                    <a:pt x="23498" y="17618"/>
                  </a:lnTo>
                  <a:lnTo>
                    <a:pt x="23602" y="17909"/>
                  </a:lnTo>
                  <a:lnTo>
                    <a:pt x="23706" y="18200"/>
                  </a:lnTo>
                  <a:lnTo>
                    <a:pt x="23789" y="18470"/>
                  </a:lnTo>
                  <a:lnTo>
                    <a:pt x="23913" y="19052"/>
                  </a:lnTo>
                  <a:lnTo>
                    <a:pt x="23976" y="19654"/>
                  </a:lnTo>
                  <a:lnTo>
                    <a:pt x="23997" y="20257"/>
                  </a:lnTo>
                  <a:lnTo>
                    <a:pt x="23976" y="20859"/>
                  </a:lnTo>
                  <a:lnTo>
                    <a:pt x="23913" y="21462"/>
                  </a:lnTo>
                  <a:lnTo>
                    <a:pt x="23872" y="21691"/>
                  </a:lnTo>
                  <a:lnTo>
                    <a:pt x="23789" y="21919"/>
                  </a:lnTo>
                  <a:lnTo>
                    <a:pt x="23643" y="22376"/>
                  </a:lnTo>
                  <a:lnTo>
                    <a:pt x="23519" y="22812"/>
                  </a:lnTo>
                  <a:lnTo>
                    <a:pt x="24952" y="22709"/>
                  </a:lnTo>
                  <a:lnTo>
                    <a:pt x="24911" y="22148"/>
                  </a:lnTo>
                  <a:lnTo>
                    <a:pt x="25181" y="22106"/>
                  </a:lnTo>
                  <a:lnTo>
                    <a:pt x="25077" y="21649"/>
                  </a:lnTo>
                  <a:lnTo>
                    <a:pt x="25035" y="21192"/>
                  </a:lnTo>
                  <a:lnTo>
                    <a:pt x="25015" y="20714"/>
                  </a:lnTo>
                  <a:lnTo>
                    <a:pt x="25015" y="20257"/>
                  </a:lnTo>
                  <a:lnTo>
                    <a:pt x="25056" y="19800"/>
                  </a:lnTo>
                  <a:lnTo>
                    <a:pt x="25118" y="19343"/>
                  </a:lnTo>
                  <a:lnTo>
                    <a:pt x="25222" y="18865"/>
                  </a:lnTo>
                  <a:lnTo>
                    <a:pt x="25326" y="18408"/>
                  </a:lnTo>
                  <a:lnTo>
                    <a:pt x="25638" y="18865"/>
                  </a:lnTo>
                  <a:lnTo>
                    <a:pt x="25783" y="19093"/>
                  </a:lnTo>
                  <a:lnTo>
                    <a:pt x="25970" y="19280"/>
                  </a:lnTo>
                  <a:lnTo>
                    <a:pt x="26157" y="19467"/>
                  </a:lnTo>
                  <a:lnTo>
                    <a:pt x="26365" y="19634"/>
                  </a:lnTo>
                  <a:lnTo>
                    <a:pt x="26614" y="19758"/>
                  </a:lnTo>
                  <a:lnTo>
                    <a:pt x="26905" y="19841"/>
                  </a:lnTo>
                  <a:lnTo>
                    <a:pt x="26843" y="19717"/>
                  </a:lnTo>
                  <a:lnTo>
                    <a:pt x="26801" y="19634"/>
                  </a:lnTo>
                  <a:lnTo>
                    <a:pt x="26614" y="19384"/>
                  </a:lnTo>
                  <a:lnTo>
                    <a:pt x="26469" y="19135"/>
                  </a:lnTo>
                  <a:lnTo>
                    <a:pt x="26365" y="18865"/>
                  </a:lnTo>
                  <a:lnTo>
                    <a:pt x="26303" y="18574"/>
                  </a:lnTo>
                  <a:lnTo>
                    <a:pt x="26282" y="18304"/>
                  </a:lnTo>
                  <a:lnTo>
                    <a:pt x="26282" y="18013"/>
                  </a:lnTo>
                  <a:lnTo>
                    <a:pt x="26303" y="17701"/>
                  </a:lnTo>
                  <a:lnTo>
                    <a:pt x="26344" y="17411"/>
                  </a:lnTo>
                  <a:lnTo>
                    <a:pt x="26469" y="16517"/>
                  </a:lnTo>
                  <a:lnTo>
                    <a:pt x="26552" y="15624"/>
                  </a:lnTo>
                  <a:lnTo>
                    <a:pt x="26573" y="15229"/>
                  </a:lnTo>
                  <a:lnTo>
                    <a:pt x="26573" y="14855"/>
                  </a:lnTo>
                  <a:lnTo>
                    <a:pt x="26511" y="14481"/>
                  </a:lnTo>
                  <a:lnTo>
                    <a:pt x="26427" y="14107"/>
                  </a:lnTo>
                  <a:lnTo>
                    <a:pt x="26303" y="13754"/>
                  </a:lnTo>
                  <a:lnTo>
                    <a:pt x="26157" y="13401"/>
                  </a:lnTo>
                  <a:lnTo>
                    <a:pt x="26012" y="13048"/>
                  </a:lnTo>
                  <a:lnTo>
                    <a:pt x="25846" y="12694"/>
                  </a:lnTo>
                  <a:lnTo>
                    <a:pt x="25679" y="12424"/>
                  </a:lnTo>
                  <a:lnTo>
                    <a:pt x="25576" y="12258"/>
                  </a:lnTo>
                  <a:lnTo>
                    <a:pt x="25513" y="12092"/>
                  </a:lnTo>
                  <a:lnTo>
                    <a:pt x="25430" y="11926"/>
                  </a:lnTo>
                  <a:lnTo>
                    <a:pt x="25389" y="11759"/>
                  </a:lnTo>
                  <a:lnTo>
                    <a:pt x="25347" y="11572"/>
                  </a:lnTo>
                  <a:lnTo>
                    <a:pt x="25326" y="11406"/>
                  </a:lnTo>
                  <a:lnTo>
                    <a:pt x="25305" y="11032"/>
                  </a:lnTo>
                  <a:lnTo>
                    <a:pt x="25285" y="10367"/>
                  </a:lnTo>
                  <a:lnTo>
                    <a:pt x="25264" y="10035"/>
                  </a:lnTo>
                  <a:lnTo>
                    <a:pt x="25222" y="9723"/>
                  </a:lnTo>
                  <a:lnTo>
                    <a:pt x="25160" y="9391"/>
                  </a:lnTo>
                  <a:lnTo>
                    <a:pt x="25077" y="9079"/>
                  </a:lnTo>
                  <a:lnTo>
                    <a:pt x="24973" y="8747"/>
                  </a:lnTo>
                  <a:lnTo>
                    <a:pt x="24828" y="8456"/>
                  </a:lnTo>
                  <a:lnTo>
                    <a:pt x="24703" y="8207"/>
                  </a:lnTo>
                  <a:lnTo>
                    <a:pt x="24558" y="7978"/>
                  </a:lnTo>
                  <a:lnTo>
                    <a:pt x="24246" y="7542"/>
                  </a:lnTo>
                  <a:lnTo>
                    <a:pt x="24163" y="7438"/>
                  </a:lnTo>
                  <a:lnTo>
                    <a:pt x="24100" y="7334"/>
                  </a:lnTo>
                  <a:lnTo>
                    <a:pt x="24059" y="7230"/>
                  </a:lnTo>
                  <a:lnTo>
                    <a:pt x="23997" y="7126"/>
                  </a:lnTo>
                  <a:lnTo>
                    <a:pt x="23913" y="7064"/>
                  </a:lnTo>
                  <a:lnTo>
                    <a:pt x="23830" y="7002"/>
                  </a:lnTo>
                  <a:lnTo>
                    <a:pt x="23747" y="6981"/>
                  </a:lnTo>
                  <a:lnTo>
                    <a:pt x="23643" y="6960"/>
                  </a:lnTo>
                  <a:lnTo>
                    <a:pt x="23540" y="6939"/>
                  </a:lnTo>
                  <a:lnTo>
                    <a:pt x="23436" y="6960"/>
                  </a:lnTo>
                  <a:lnTo>
                    <a:pt x="22002" y="7085"/>
                  </a:lnTo>
                  <a:lnTo>
                    <a:pt x="21296" y="7168"/>
                  </a:lnTo>
                  <a:lnTo>
                    <a:pt x="20589" y="7272"/>
                  </a:lnTo>
                  <a:lnTo>
                    <a:pt x="19737" y="7417"/>
                  </a:lnTo>
                  <a:lnTo>
                    <a:pt x="18906" y="7521"/>
                  </a:lnTo>
                  <a:lnTo>
                    <a:pt x="18055" y="7625"/>
                  </a:lnTo>
                  <a:lnTo>
                    <a:pt x="17224" y="7687"/>
                  </a:lnTo>
                  <a:lnTo>
                    <a:pt x="15520" y="7812"/>
                  </a:lnTo>
                  <a:lnTo>
                    <a:pt x="13837" y="7937"/>
                  </a:lnTo>
                  <a:lnTo>
                    <a:pt x="13338" y="7937"/>
                  </a:lnTo>
                  <a:lnTo>
                    <a:pt x="13151" y="7916"/>
                  </a:lnTo>
                  <a:lnTo>
                    <a:pt x="12964" y="7874"/>
                  </a:lnTo>
                  <a:lnTo>
                    <a:pt x="12777" y="7812"/>
                  </a:lnTo>
                  <a:lnTo>
                    <a:pt x="12611" y="7729"/>
                  </a:lnTo>
                  <a:lnTo>
                    <a:pt x="12424" y="7625"/>
                  </a:lnTo>
                  <a:lnTo>
                    <a:pt x="12279" y="7500"/>
                  </a:lnTo>
                  <a:lnTo>
                    <a:pt x="12113" y="7355"/>
                  </a:lnTo>
                  <a:lnTo>
                    <a:pt x="11842" y="7085"/>
                  </a:lnTo>
                  <a:lnTo>
                    <a:pt x="11552" y="6835"/>
                  </a:lnTo>
                  <a:lnTo>
                    <a:pt x="11261" y="6586"/>
                  </a:lnTo>
                  <a:lnTo>
                    <a:pt x="10949" y="6358"/>
                  </a:lnTo>
                  <a:lnTo>
                    <a:pt x="10637" y="6150"/>
                  </a:lnTo>
                  <a:lnTo>
                    <a:pt x="10326" y="5942"/>
                  </a:lnTo>
                  <a:lnTo>
                    <a:pt x="9973" y="5776"/>
                  </a:lnTo>
                  <a:lnTo>
                    <a:pt x="9640" y="5610"/>
                  </a:lnTo>
                  <a:lnTo>
                    <a:pt x="9557" y="5547"/>
                  </a:lnTo>
                  <a:lnTo>
                    <a:pt x="9910" y="5277"/>
                  </a:lnTo>
                  <a:lnTo>
                    <a:pt x="10263" y="4986"/>
                  </a:lnTo>
                  <a:lnTo>
                    <a:pt x="10388" y="4862"/>
                  </a:lnTo>
                  <a:lnTo>
                    <a:pt x="10430" y="4820"/>
                  </a:lnTo>
                  <a:lnTo>
                    <a:pt x="10430" y="4758"/>
                  </a:lnTo>
                  <a:lnTo>
                    <a:pt x="10409" y="4716"/>
                  </a:lnTo>
                  <a:lnTo>
                    <a:pt x="10367" y="4675"/>
                  </a:lnTo>
                  <a:lnTo>
                    <a:pt x="10222" y="4571"/>
                  </a:lnTo>
                  <a:lnTo>
                    <a:pt x="9723" y="4342"/>
                  </a:lnTo>
                  <a:lnTo>
                    <a:pt x="9162" y="4114"/>
                  </a:lnTo>
                  <a:lnTo>
                    <a:pt x="9412" y="4010"/>
                  </a:lnTo>
                  <a:lnTo>
                    <a:pt x="9723" y="3885"/>
                  </a:lnTo>
                  <a:lnTo>
                    <a:pt x="10035" y="3740"/>
                  </a:lnTo>
                  <a:lnTo>
                    <a:pt x="10180" y="3657"/>
                  </a:lnTo>
                  <a:lnTo>
                    <a:pt x="10326" y="3574"/>
                  </a:lnTo>
                  <a:lnTo>
                    <a:pt x="10450" y="3470"/>
                  </a:lnTo>
                  <a:lnTo>
                    <a:pt x="10554" y="3345"/>
                  </a:lnTo>
                  <a:lnTo>
                    <a:pt x="10762" y="3075"/>
                  </a:lnTo>
                  <a:lnTo>
                    <a:pt x="10908" y="2805"/>
                  </a:lnTo>
                  <a:lnTo>
                    <a:pt x="11011" y="2535"/>
                  </a:lnTo>
                  <a:lnTo>
                    <a:pt x="11074" y="2285"/>
                  </a:lnTo>
                  <a:lnTo>
                    <a:pt x="11095" y="2036"/>
                  </a:lnTo>
                  <a:lnTo>
                    <a:pt x="11095" y="1787"/>
                  </a:lnTo>
                  <a:lnTo>
                    <a:pt x="11032" y="1558"/>
                  </a:lnTo>
                  <a:lnTo>
                    <a:pt x="10949" y="1330"/>
                  </a:lnTo>
                  <a:lnTo>
                    <a:pt x="10845" y="1122"/>
                  </a:lnTo>
                  <a:lnTo>
                    <a:pt x="10721" y="935"/>
                  </a:lnTo>
                  <a:lnTo>
                    <a:pt x="10575" y="748"/>
                  </a:lnTo>
                  <a:lnTo>
                    <a:pt x="10388" y="582"/>
                  </a:lnTo>
                  <a:lnTo>
                    <a:pt x="10201" y="436"/>
                  </a:lnTo>
                  <a:lnTo>
                    <a:pt x="10014" y="312"/>
                  </a:lnTo>
                  <a:lnTo>
                    <a:pt x="9806" y="208"/>
                  </a:lnTo>
                  <a:lnTo>
                    <a:pt x="9578" y="125"/>
                  </a:lnTo>
                  <a:lnTo>
                    <a:pt x="9204" y="0"/>
                  </a:lnTo>
                  <a:close/>
                </a:path>
              </a:pathLst>
            </a:custGeom>
            <a:solidFill>
              <a:schemeClr val="dk1"/>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10715325" y="2211150"/>
              <a:ext cx="166750" cy="229075"/>
            </a:xfrm>
            <a:custGeom>
              <a:avLst/>
              <a:gdLst/>
              <a:ahLst/>
              <a:cxnLst/>
              <a:rect l="l" t="t" r="r" b="b"/>
              <a:pathLst>
                <a:path w="6670" h="9163" extrusionOk="0">
                  <a:moveTo>
                    <a:pt x="2888" y="0"/>
                  </a:moveTo>
                  <a:lnTo>
                    <a:pt x="2556" y="42"/>
                  </a:lnTo>
                  <a:lnTo>
                    <a:pt x="2244" y="104"/>
                  </a:lnTo>
                  <a:lnTo>
                    <a:pt x="1953" y="187"/>
                  </a:lnTo>
                  <a:lnTo>
                    <a:pt x="1662" y="291"/>
                  </a:lnTo>
                  <a:lnTo>
                    <a:pt x="1392" y="416"/>
                  </a:lnTo>
                  <a:lnTo>
                    <a:pt x="1143" y="541"/>
                  </a:lnTo>
                  <a:lnTo>
                    <a:pt x="935" y="707"/>
                  </a:lnTo>
                  <a:lnTo>
                    <a:pt x="727" y="873"/>
                  </a:lnTo>
                  <a:lnTo>
                    <a:pt x="540" y="1060"/>
                  </a:lnTo>
                  <a:lnTo>
                    <a:pt x="395" y="1289"/>
                  </a:lnTo>
                  <a:lnTo>
                    <a:pt x="250" y="1496"/>
                  </a:lnTo>
                  <a:lnTo>
                    <a:pt x="146" y="1746"/>
                  </a:lnTo>
                  <a:lnTo>
                    <a:pt x="63" y="2016"/>
                  </a:lnTo>
                  <a:lnTo>
                    <a:pt x="21" y="2286"/>
                  </a:lnTo>
                  <a:lnTo>
                    <a:pt x="0" y="2577"/>
                  </a:lnTo>
                  <a:lnTo>
                    <a:pt x="21" y="2868"/>
                  </a:lnTo>
                  <a:lnTo>
                    <a:pt x="42" y="3138"/>
                  </a:lnTo>
                  <a:lnTo>
                    <a:pt x="104" y="3387"/>
                  </a:lnTo>
                  <a:lnTo>
                    <a:pt x="166" y="3595"/>
                  </a:lnTo>
                  <a:lnTo>
                    <a:pt x="250" y="3823"/>
                  </a:lnTo>
                  <a:lnTo>
                    <a:pt x="353" y="4010"/>
                  </a:lnTo>
                  <a:lnTo>
                    <a:pt x="478" y="4197"/>
                  </a:lnTo>
                  <a:lnTo>
                    <a:pt x="603" y="4364"/>
                  </a:lnTo>
                  <a:lnTo>
                    <a:pt x="748" y="4509"/>
                  </a:lnTo>
                  <a:lnTo>
                    <a:pt x="894" y="4634"/>
                  </a:lnTo>
                  <a:lnTo>
                    <a:pt x="1060" y="4758"/>
                  </a:lnTo>
                  <a:lnTo>
                    <a:pt x="1226" y="4883"/>
                  </a:lnTo>
                  <a:lnTo>
                    <a:pt x="1392" y="4966"/>
                  </a:lnTo>
                  <a:lnTo>
                    <a:pt x="1766" y="5132"/>
                  </a:lnTo>
                  <a:lnTo>
                    <a:pt x="2140" y="5236"/>
                  </a:lnTo>
                  <a:lnTo>
                    <a:pt x="3491" y="5548"/>
                  </a:lnTo>
                  <a:lnTo>
                    <a:pt x="3865" y="5631"/>
                  </a:lnTo>
                  <a:lnTo>
                    <a:pt x="4052" y="5693"/>
                  </a:lnTo>
                  <a:lnTo>
                    <a:pt x="4218" y="5776"/>
                  </a:lnTo>
                  <a:lnTo>
                    <a:pt x="4363" y="5880"/>
                  </a:lnTo>
                  <a:lnTo>
                    <a:pt x="4488" y="6005"/>
                  </a:lnTo>
                  <a:lnTo>
                    <a:pt x="4529" y="6088"/>
                  </a:lnTo>
                  <a:lnTo>
                    <a:pt x="4571" y="6171"/>
                  </a:lnTo>
                  <a:lnTo>
                    <a:pt x="4592" y="6254"/>
                  </a:lnTo>
                  <a:lnTo>
                    <a:pt x="4613" y="6358"/>
                  </a:lnTo>
                  <a:lnTo>
                    <a:pt x="4613" y="6566"/>
                  </a:lnTo>
                  <a:lnTo>
                    <a:pt x="4571" y="6753"/>
                  </a:lnTo>
                  <a:lnTo>
                    <a:pt x="4509" y="6919"/>
                  </a:lnTo>
                  <a:lnTo>
                    <a:pt x="4405" y="7044"/>
                  </a:lnTo>
                  <a:lnTo>
                    <a:pt x="4259" y="7168"/>
                  </a:lnTo>
                  <a:lnTo>
                    <a:pt x="4072" y="7251"/>
                  </a:lnTo>
                  <a:lnTo>
                    <a:pt x="3865" y="7314"/>
                  </a:lnTo>
                  <a:lnTo>
                    <a:pt x="3636" y="7355"/>
                  </a:lnTo>
                  <a:lnTo>
                    <a:pt x="3158" y="7355"/>
                  </a:lnTo>
                  <a:lnTo>
                    <a:pt x="3034" y="7314"/>
                  </a:lnTo>
                  <a:lnTo>
                    <a:pt x="2909" y="7272"/>
                  </a:lnTo>
                  <a:lnTo>
                    <a:pt x="2784" y="7231"/>
                  </a:lnTo>
                  <a:lnTo>
                    <a:pt x="2680" y="7168"/>
                  </a:lnTo>
                  <a:lnTo>
                    <a:pt x="2597" y="7106"/>
                  </a:lnTo>
                  <a:lnTo>
                    <a:pt x="2493" y="7023"/>
                  </a:lnTo>
                  <a:lnTo>
                    <a:pt x="2431" y="6940"/>
                  </a:lnTo>
                  <a:lnTo>
                    <a:pt x="2369" y="6857"/>
                  </a:lnTo>
                  <a:lnTo>
                    <a:pt x="2306" y="6753"/>
                  </a:lnTo>
                  <a:lnTo>
                    <a:pt x="2223" y="6524"/>
                  </a:lnTo>
                  <a:lnTo>
                    <a:pt x="2182" y="6275"/>
                  </a:lnTo>
                  <a:lnTo>
                    <a:pt x="2161" y="5922"/>
                  </a:lnTo>
                  <a:lnTo>
                    <a:pt x="63" y="6088"/>
                  </a:lnTo>
                  <a:lnTo>
                    <a:pt x="208" y="7833"/>
                  </a:lnTo>
                  <a:lnTo>
                    <a:pt x="810" y="7771"/>
                  </a:lnTo>
                  <a:lnTo>
                    <a:pt x="914" y="7958"/>
                  </a:lnTo>
                  <a:lnTo>
                    <a:pt x="1018" y="8124"/>
                  </a:lnTo>
                  <a:lnTo>
                    <a:pt x="1164" y="8269"/>
                  </a:lnTo>
                  <a:lnTo>
                    <a:pt x="1288" y="8415"/>
                  </a:lnTo>
                  <a:lnTo>
                    <a:pt x="1455" y="8540"/>
                  </a:lnTo>
                  <a:lnTo>
                    <a:pt x="1621" y="8664"/>
                  </a:lnTo>
                  <a:lnTo>
                    <a:pt x="1787" y="8768"/>
                  </a:lnTo>
                  <a:lnTo>
                    <a:pt x="1995" y="8872"/>
                  </a:lnTo>
                  <a:lnTo>
                    <a:pt x="2182" y="8955"/>
                  </a:lnTo>
                  <a:lnTo>
                    <a:pt x="2389" y="9017"/>
                  </a:lnTo>
                  <a:lnTo>
                    <a:pt x="2597" y="9080"/>
                  </a:lnTo>
                  <a:lnTo>
                    <a:pt x="2826" y="9121"/>
                  </a:lnTo>
                  <a:lnTo>
                    <a:pt x="3054" y="9142"/>
                  </a:lnTo>
                  <a:lnTo>
                    <a:pt x="3262" y="9163"/>
                  </a:lnTo>
                  <a:lnTo>
                    <a:pt x="3740" y="9163"/>
                  </a:lnTo>
                  <a:lnTo>
                    <a:pt x="6669" y="5672"/>
                  </a:lnTo>
                  <a:lnTo>
                    <a:pt x="6607" y="5423"/>
                  </a:lnTo>
                  <a:lnTo>
                    <a:pt x="6545" y="5215"/>
                  </a:lnTo>
                  <a:lnTo>
                    <a:pt x="6462" y="5028"/>
                  </a:lnTo>
                  <a:lnTo>
                    <a:pt x="6358" y="4862"/>
                  </a:lnTo>
                  <a:lnTo>
                    <a:pt x="6254" y="4717"/>
                  </a:lnTo>
                  <a:lnTo>
                    <a:pt x="6150" y="4571"/>
                  </a:lnTo>
                  <a:lnTo>
                    <a:pt x="6025" y="4447"/>
                  </a:lnTo>
                  <a:lnTo>
                    <a:pt x="5901" y="4322"/>
                  </a:lnTo>
                  <a:lnTo>
                    <a:pt x="5755" y="4218"/>
                  </a:lnTo>
                  <a:lnTo>
                    <a:pt x="5610" y="4135"/>
                  </a:lnTo>
                  <a:lnTo>
                    <a:pt x="5298" y="3969"/>
                  </a:lnTo>
                  <a:lnTo>
                    <a:pt x="4966" y="3865"/>
                  </a:lnTo>
                  <a:lnTo>
                    <a:pt x="3345" y="3470"/>
                  </a:lnTo>
                  <a:lnTo>
                    <a:pt x="2930" y="3387"/>
                  </a:lnTo>
                  <a:lnTo>
                    <a:pt x="2722" y="3325"/>
                  </a:lnTo>
                  <a:lnTo>
                    <a:pt x="2514" y="3262"/>
                  </a:lnTo>
                  <a:lnTo>
                    <a:pt x="2348" y="3158"/>
                  </a:lnTo>
                  <a:lnTo>
                    <a:pt x="2202" y="3034"/>
                  </a:lnTo>
                  <a:lnTo>
                    <a:pt x="2161" y="2951"/>
                  </a:lnTo>
                  <a:lnTo>
                    <a:pt x="2119" y="2868"/>
                  </a:lnTo>
                  <a:lnTo>
                    <a:pt x="2078" y="2764"/>
                  </a:lnTo>
                  <a:lnTo>
                    <a:pt x="2057" y="2639"/>
                  </a:lnTo>
                  <a:lnTo>
                    <a:pt x="2078" y="2431"/>
                  </a:lnTo>
                  <a:lnTo>
                    <a:pt x="2119" y="2265"/>
                  </a:lnTo>
                  <a:lnTo>
                    <a:pt x="2202" y="2120"/>
                  </a:lnTo>
                  <a:lnTo>
                    <a:pt x="2327" y="2016"/>
                  </a:lnTo>
                  <a:lnTo>
                    <a:pt x="2473" y="1912"/>
                  </a:lnTo>
                  <a:lnTo>
                    <a:pt x="2639" y="1829"/>
                  </a:lnTo>
                  <a:lnTo>
                    <a:pt x="2826" y="1787"/>
                  </a:lnTo>
                  <a:lnTo>
                    <a:pt x="3034" y="1766"/>
                  </a:lnTo>
                  <a:lnTo>
                    <a:pt x="3283" y="1746"/>
                  </a:lnTo>
                  <a:lnTo>
                    <a:pt x="3511" y="1787"/>
                  </a:lnTo>
                  <a:lnTo>
                    <a:pt x="3740" y="1870"/>
                  </a:lnTo>
                  <a:lnTo>
                    <a:pt x="3927" y="1953"/>
                  </a:lnTo>
                  <a:lnTo>
                    <a:pt x="4093" y="2099"/>
                  </a:lnTo>
                  <a:lnTo>
                    <a:pt x="4239" y="2244"/>
                  </a:lnTo>
                  <a:lnTo>
                    <a:pt x="4342" y="2431"/>
                  </a:lnTo>
                  <a:lnTo>
                    <a:pt x="4405" y="2618"/>
                  </a:lnTo>
                  <a:lnTo>
                    <a:pt x="4446" y="3117"/>
                  </a:lnTo>
                  <a:lnTo>
                    <a:pt x="6545" y="2951"/>
                  </a:lnTo>
                  <a:lnTo>
                    <a:pt x="6399" y="1206"/>
                  </a:lnTo>
                  <a:lnTo>
                    <a:pt x="5818" y="1247"/>
                  </a:lnTo>
                  <a:lnTo>
                    <a:pt x="5734" y="1122"/>
                  </a:lnTo>
                  <a:lnTo>
                    <a:pt x="5631" y="977"/>
                  </a:lnTo>
                  <a:lnTo>
                    <a:pt x="5506" y="852"/>
                  </a:lnTo>
                  <a:lnTo>
                    <a:pt x="5381" y="728"/>
                  </a:lnTo>
                  <a:lnTo>
                    <a:pt x="5236" y="624"/>
                  </a:lnTo>
                  <a:lnTo>
                    <a:pt x="5090" y="499"/>
                  </a:lnTo>
                  <a:lnTo>
                    <a:pt x="4924" y="395"/>
                  </a:lnTo>
                  <a:lnTo>
                    <a:pt x="4737" y="312"/>
                  </a:lnTo>
                  <a:lnTo>
                    <a:pt x="4550" y="229"/>
                  </a:lnTo>
                  <a:lnTo>
                    <a:pt x="4342" y="167"/>
                  </a:lnTo>
                  <a:lnTo>
                    <a:pt x="4114" y="104"/>
                  </a:lnTo>
                  <a:lnTo>
                    <a:pt x="3885" y="42"/>
                  </a:lnTo>
                  <a:lnTo>
                    <a:pt x="3657" y="21"/>
                  </a:lnTo>
                  <a:lnTo>
                    <a:pt x="3407"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10894500" y="2199725"/>
              <a:ext cx="116375" cy="101825"/>
            </a:xfrm>
            <a:custGeom>
              <a:avLst/>
              <a:gdLst/>
              <a:ahLst/>
              <a:cxnLst/>
              <a:rect l="l" t="t" r="r" b="b"/>
              <a:pathLst>
                <a:path w="4655" h="4073" extrusionOk="0">
                  <a:moveTo>
                    <a:pt x="4343" y="0"/>
                  </a:moveTo>
                  <a:lnTo>
                    <a:pt x="4032" y="21"/>
                  </a:lnTo>
                  <a:lnTo>
                    <a:pt x="1" y="354"/>
                  </a:lnTo>
                  <a:lnTo>
                    <a:pt x="146" y="1953"/>
                  </a:lnTo>
                  <a:lnTo>
                    <a:pt x="1040" y="1870"/>
                  </a:lnTo>
                  <a:lnTo>
                    <a:pt x="1227" y="4073"/>
                  </a:lnTo>
                  <a:lnTo>
                    <a:pt x="2972" y="2016"/>
                  </a:lnTo>
                  <a:lnTo>
                    <a:pt x="2951" y="1704"/>
                  </a:lnTo>
                  <a:lnTo>
                    <a:pt x="3263" y="1683"/>
                  </a:lnTo>
                  <a:lnTo>
                    <a:pt x="4655" y="21"/>
                  </a:lnTo>
                  <a:lnTo>
                    <a:pt x="4343"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11564025" y="2150900"/>
              <a:ext cx="11450" cy="12500"/>
            </a:xfrm>
            <a:custGeom>
              <a:avLst/>
              <a:gdLst/>
              <a:ahLst/>
              <a:cxnLst/>
              <a:rect l="l" t="t" r="r" b="b"/>
              <a:pathLst>
                <a:path w="458" h="500" extrusionOk="0">
                  <a:moveTo>
                    <a:pt x="458" y="0"/>
                  </a:moveTo>
                  <a:lnTo>
                    <a:pt x="1" y="42"/>
                  </a:lnTo>
                  <a:lnTo>
                    <a:pt x="42" y="499"/>
                  </a:lnTo>
                  <a:lnTo>
                    <a:pt x="458"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11310025" y="2165450"/>
              <a:ext cx="102350" cy="225950"/>
            </a:xfrm>
            <a:custGeom>
              <a:avLst/>
              <a:gdLst/>
              <a:ahLst/>
              <a:cxnLst/>
              <a:rect l="l" t="t" r="r" b="b"/>
              <a:pathLst>
                <a:path w="4094" h="9038" extrusionOk="0">
                  <a:moveTo>
                    <a:pt x="3741" y="0"/>
                  </a:moveTo>
                  <a:lnTo>
                    <a:pt x="1" y="333"/>
                  </a:lnTo>
                  <a:lnTo>
                    <a:pt x="126" y="1891"/>
                  </a:lnTo>
                  <a:lnTo>
                    <a:pt x="1040" y="1828"/>
                  </a:lnTo>
                  <a:lnTo>
                    <a:pt x="1518" y="7397"/>
                  </a:lnTo>
                  <a:lnTo>
                    <a:pt x="604" y="7459"/>
                  </a:lnTo>
                  <a:lnTo>
                    <a:pt x="749" y="9038"/>
                  </a:lnTo>
                  <a:lnTo>
                    <a:pt x="2640" y="8872"/>
                  </a:lnTo>
                  <a:lnTo>
                    <a:pt x="4094" y="7168"/>
                  </a:lnTo>
                  <a:lnTo>
                    <a:pt x="3408" y="7230"/>
                  </a:lnTo>
                  <a:lnTo>
                    <a:pt x="2951" y="1662"/>
                  </a:lnTo>
                  <a:lnTo>
                    <a:pt x="3865" y="1579"/>
                  </a:lnTo>
                  <a:lnTo>
                    <a:pt x="3741"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11098650" y="2181550"/>
              <a:ext cx="210375" cy="229075"/>
            </a:xfrm>
            <a:custGeom>
              <a:avLst/>
              <a:gdLst/>
              <a:ahLst/>
              <a:cxnLst/>
              <a:rect l="l" t="t" r="r" b="b"/>
              <a:pathLst>
                <a:path w="8415" h="9163" extrusionOk="0">
                  <a:moveTo>
                    <a:pt x="3636" y="1683"/>
                  </a:moveTo>
                  <a:lnTo>
                    <a:pt x="4758" y="4446"/>
                  </a:lnTo>
                  <a:lnTo>
                    <a:pt x="2992" y="4592"/>
                  </a:lnTo>
                  <a:lnTo>
                    <a:pt x="2992" y="4592"/>
                  </a:lnTo>
                  <a:lnTo>
                    <a:pt x="3636" y="1683"/>
                  </a:lnTo>
                  <a:close/>
                  <a:moveTo>
                    <a:pt x="4716" y="0"/>
                  </a:moveTo>
                  <a:lnTo>
                    <a:pt x="2410" y="187"/>
                  </a:lnTo>
                  <a:lnTo>
                    <a:pt x="644" y="7542"/>
                  </a:lnTo>
                  <a:lnTo>
                    <a:pt x="0" y="7584"/>
                  </a:lnTo>
                  <a:lnTo>
                    <a:pt x="125" y="9163"/>
                  </a:lnTo>
                  <a:lnTo>
                    <a:pt x="3428" y="8892"/>
                  </a:lnTo>
                  <a:lnTo>
                    <a:pt x="3303" y="7313"/>
                  </a:lnTo>
                  <a:lnTo>
                    <a:pt x="2389" y="7376"/>
                  </a:lnTo>
                  <a:lnTo>
                    <a:pt x="2659" y="6108"/>
                  </a:lnTo>
                  <a:lnTo>
                    <a:pt x="5340" y="5880"/>
                  </a:lnTo>
                  <a:lnTo>
                    <a:pt x="5838" y="7085"/>
                  </a:lnTo>
                  <a:lnTo>
                    <a:pt x="4966" y="7168"/>
                  </a:lnTo>
                  <a:lnTo>
                    <a:pt x="5111" y="8747"/>
                  </a:lnTo>
                  <a:lnTo>
                    <a:pt x="8414" y="8456"/>
                  </a:lnTo>
                  <a:lnTo>
                    <a:pt x="8269" y="6877"/>
                  </a:lnTo>
                  <a:lnTo>
                    <a:pt x="7646" y="6940"/>
                  </a:lnTo>
                  <a:lnTo>
                    <a:pt x="4716"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11426900" y="2158175"/>
              <a:ext cx="101825" cy="135075"/>
            </a:xfrm>
            <a:custGeom>
              <a:avLst/>
              <a:gdLst/>
              <a:ahLst/>
              <a:cxnLst/>
              <a:rect l="l" t="t" r="r" b="b"/>
              <a:pathLst>
                <a:path w="4073" h="5403" extrusionOk="0">
                  <a:moveTo>
                    <a:pt x="2618" y="0"/>
                  </a:moveTo>
                  <a:lnTo>
                    <a:pt x="1" y="229"/>
                  </a:lnTo>
                  <a:lnTo>
                    <a:pt x="125" y="1808"/>
                  </a:lnTo>
                  <a:lnTo>
                    <a:pt x="832" y="1746"/>
                  </a:lnTo>
                  <a:lnTo>
                    <a:pt x="1143" y="5402"/>
                  </a:lnTo>
                  <a:lnTo>
                    <a:pt x="2847" y="3387"/>
                  </a:lnTo>
                  <a:lnTo>
                    <a:pt x="2826" y="3075"/>
                  </a:lnTo>
                  <a:lnTo>
                    <a:pt x="2951" y="3262"/>
                  </a:lnTo>
                  <a:lnTo>
                    <a:pt x="4073" y="1912"/>
                  </a:lnTo>
                  <a:lnTo>
                    <a:pt x="2618"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10909575" y="2200250"/>
              <a:ext cx="168300" cy="226475"/>
            </a:xfrm>
            <a:custGeom>
              <a:avLst/>
              <a:gdLst/>
              <a:ahLst/>
              <a:cxnLst/>
              <a:rect l="l" t="t" r="r" b="b"/>
              <a:pathLst>
                <a:path w="6732" h="9059" extrusionOk="0">
                  <a:moveTo>
                    <a:pt x="4052" y="0"/>
                  </a:moveTo>
                  <a:lnTo>
                    <a:pt x="2660" y="1662"/>
                  </a:lnTo>
                  <a:lnTo>
                    <a:pt x="2660" y="1662"/>
                  </a:lnTo>
                  <a:lnTo>
                    <a:pt x="3138" y="1621"/>
                  </a:lnTo>
                  <a:lnTo>
                    <a:pt x="3470" y="1600"/>
                  </a:lnTo>
                  <a:lnTo>
                    <a:pt x="3761" y="1642"/>
                  </a:lnTo>
                  <a:lnTo>
                    <a:pt x="3886" y="1683"/>
                  </a:lnTo>
                  <a:lnTo>
                    <a:pt x="4010" y="1725"/>
                  </a:lnTo>
                  <a:lnTo>
                    <a:pt x="4114" y="1787"/>
                  </a:lnTo>
                  <a:lnTo>
                    <a:pt x="4218" y="1849"/>
                  </a:lnTo>
                  <a:lnTo>
                    <a:pt x="4322" y="1912"/>
                  </a:lnTo>
                  <a:lnTo>
                    <a:pt x="4405" y="1995"/>
                  </a:lnTo>
                  <a:lnTo>
                    <a:pt x="4467" y="2099"/>
                  </a:lnTo>
                  <a:lnTo>
                    <a:pt x="4530" y="2202"/>
                  </a:lnTo>
                  <a:lnTo>
                    <a:pt x="4571" y="2306"/>
                  </a:lnTo>
                  <a:lnTo>
                    <a:pt x="4613" y="2431"/>
                  </a:lnTo>
                  <a:lnTo>
                    <a:pt x="4654" y="2680"/>
                  </a:lnTo>
                  <a:lnTo>
                    <a:pt x="4675" y="2826"/>
                  </a:lnTo>
                  <a:lnTo>
                    <a:pt x="4654" y="2971"/>
                  </a:lnTo>
                  <a:lnTo>
                    <a:pt x="4634" y="3096"/>
                  </a:lnTo>
                  <a:lnTo>
                    <a:pt x="4613" y="3221"/>
                  </a:lnTo>
                  <a:lnTo>
                    <a:pt x="4571" y="3324"/>
                  </a:lnTo>
                  <a:lnTo>
                    <a:pt x="4509" y="3428"/>
                  </a:lnTo>
                  <a:lnTo>
                    <a:pt x="4426" y="3511"/>
                  </a:lnTo>
                  <a:lnTo>
                    <a:pt x="4343" y="3594"/>
                  </a:lnTo>
                  <a:lnTo>
                    <a:pt x="4156" y="3740"/>
                  </a:lnTo>
                  <a:lnTo>
                    <a:pt x="3906" y="3844"/>
                  </a:lnTo>
                  <a:lnTo>
                    <a:pt x="3636" y="3906"/>
                  </a:lnTo>
                  <a:lnTo>
                    <a:pt x="3325" y="3948"/>
                  </a:lnTo>
                  <a:lnTo>
                    <a:pt x="2535" y="4031"/>
                  </a:lnTo>
                  <a:lnTo>
                    <a:pt x="2369" y="1995"/>
                  </a:lnTo>
                  <a:lnTo>
                    <a:pt x="624" y="4052"/>
                  </a:lnTo>
                  <a:lnTo>
                    <a:pt x="915" y="7397"/>
                  </a:lnTo>
                  <a:lnTo>
                    <a:pt x="1" y="7480"/>
                  </a:lnTo>
                  <a:lnTo>
                    <a:pt x="146" y="9059"/>
                  </a:lnTo>
                  <a:lnTo>
                    <a:pt x="3740" y="8747"/>
                  </a:lnTo>
                  <a:lnTo>
                    <a:pt x="3616" y="7168"/>
                  </a:lnTo>
                  <a:lnTo>
                    <a:pt x="2826" y="7251"/>
                  </a:lnTo>
                  <a:lnTo>
                    <a:pt x="2681" y="5589"/>
                  </a:lnTo>
                  <a:lnTo>
                    <a:pt x="3886" y="5485"/>
                  </a:lnTo>
                  <a:lnTo>
                    <a:pt x="4280" y="5423"/>
                  </a:lnTo>
                  <a:lnTo>
                    <a:pt x="4634" y="5360"/>
                  </a:lnTo>
                  <a:lnTo>
                    <a:pt x="4945" y="5257"/>
                  </a:lnTo>
                  <a:lnTo>
                    <a:pt x="5236" y="5132"/>
                  </a:lnTo>
                  <a:lnTo>
                    <a:pt x="5506" y="4986"/>
                  </a:lnTo>
                  <a:lnTo>
                    <a:pt x="5756" y="4820"/>
                  </a:lnTo>
                  <a:lnTo>
                    <a:pt x="5963" y="4633"/>
                  </a:lnTo>
                  <a:lnTo>
                    <a:pt x="6150" y="4426"/>
                  </a:lnTo>
                  <a:lnTo>
                    <a:pt x="6316" y="4218"/>
                  </a:lnTo>
                  <a:lnTo>
                    <a:pt x="6441" y="3989"/>
                  </a:lnTo>
                  <a:lnTo>
                    <a:pt x="6545" y="3740"/>
                  </a:lnTo>
                  <a:lnTo>
                    <a:pt x="6628" y="3470"/>
                  </a:lnTo>
                  <a:lnTo>
                    <a:pt x="6690" y="3179"/>
                  </a:lnTo>
                  <a:lnTo>
                    <a:pt x="6732" y="2909"/>
                  </a:lnTo>
                  <a:lnTo>
                    <a:pt x="6732" y="2618"/>
                  </a:lnTo>
                  <a:lnTo>
                    <a:pt x="6711" y="2306"/>
                  </a:lnTo>
                  <a:lnTo>
                    <a:pt x="6690" y="2057"/>
                  </a:lnTo>
                  <a:lnTo>
                    <a:pt x="6628" y="1828"/>
                  </a:lnTo>
                  <a:lnTo>
                    <a:pt x="6524" y="1579"/>
                  </a:lnTo>
                  <a:lnTo>
                    <a:pt x="6400" y="1351"/>
                  </a:lnTo>
                  <a:lnTo>
                    <a:pt x="6254" y="1143"/>
                  </a:lnTo>
                  <a:lnTo>
                    <a:pt x="6088" y="935"/>
                  </a:lnTo>
                  <a:lnTo>
                    <a:pt x="5901" y="748"/>
                  </a:lnTo>
                  <a:lnTo>
                    <a:pt x="5693" y="582"/>
                  </a:lnTo>
                  <a:lnTo>
                    <a:pt x="5465" y="436"/>
                  </a:lnTo>
                  <a:lnTo>
                    <a:pt x="5215" y="312"/>
                  </a:lnTo>
                  <a:lnTo>
                    <a:pt x="4966" y="187"/>
                  </a:lnTo>
                  <a:lnTo>
                    <a:pt x="4675" y="104"/>
                  </a:lnTo>
                  <a:lnTo>
                    <a:pt x="4364" y="42"/>
                  </a:lnTo>
                  <a:lnTo>
                    <a:pt x="4052"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10808800" y="2352950"/>
              <a:ext cx="74825" cy="87275"/>
            </a:xfrm>
            <a:custGeom>
              <a:avLst/>
              <a:gdLst/>
              <a:ahLst/>
              <a:cxnLst/>
              <a:rect l="l" t="t" r="r" b="b"/>
              <a:pathLst>
                <a:path w="2993" h="3491" extrusionOk="0">
                  <a:moveTo>
                    <a:pt x="2930" y="0"/>
                  </a:moveTo>
                  <a:lnTo>
                    <a:pt x="1" y="3491"/>
                  </a:lnTo>
                  <a:lnTo>
                    <a:pt x="42" y="3470"/>
                  </a:lnTo>
                  <a:lnTo>
                    <a:pt x="396" y="3429"/>
                  </a:lnTo>
                  <a:lnTo>
                    <a:pt x="728" y="3366"/>
                  </a:lnTo>
                  <a:lnTo>
                    <a:pt x="1040" y="3283"/>
                  </a:lnTo>
                  <a:lnTo>
                    <a:pt x="1331" y="3158"/>
                  </a:lnTo>
                  <a:lnTo>
                    <a:pt x="1601" y="3034"/>
                  </a:lnTo>
                  <a:lnTo>
                    <a:pt x="1850" y="2868"/>
                  </a:lnTo>
                  <a:lnTo>
                    <a:pt x="2079" y="2681"/>
                  </a:lnTo>
                  <a:lnTo>
                    <a:pt x="2286" y="2494"/>
                  </a:lnTo>
                  <a:lnTo>
                    <a:pt x="2453" y="2286"/>
                  </a:lnTo>
                  <a:lnTo>
                    <a:pt x="2619" y="2057"/>
                  </a:lnTo>
                  <a:lnTo>
                    <a:pt x="2743" y="1808"/>
                  </a:lnTo>
                  <a:lnTo>
                    <a:pt x="2847" y="1538"/>
                  </a:lnTo>
                  <a:lnTo>
                    <a:pt x="2930" y="1268"/>
                  </a:lnTo>
                  <a:lnTo>
                    <a:pt x="2993" y="977"/>
                  </a:lnTo>
                  <a:lnTo>
                    <a:pt x="2993" y="686"/>
                  </a:lnTo>
                  <a:lnTo>
                    <a:pt x="2993" y="374"/>
                  </a:lnTo>
                  <a:lnTo>
                    <a:pt x="2930"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11376000" y="2344125"/>
              <a:ext cx="45725" cy="43125"/>
            </a:xfrm>
            <a:custGeom>
              <a:avLst/>
              <a:gdLst/>
              <a:ahLst/>
              <a:cxnLst/>
              <a:rect l="l" t="t" r="r" b="b"/>
              <a:pathLst>
                <a:path w="1829" h="1725" extrusionOk="0">
                  <a:moveTo>
                    <a:pt x="1704" y="0"/>
                  </a:moveTo>
                  <a:lnTo>
                    <a:pt x="1455" y="21"/>
                  </a:lnTo>
                  <a:lnTo>
                    <a:pt x="1" y="1725"/>
                  </a:lnTo>
                  <a:lnTo>
                    <a:pt x="1829" y="1579"/>
                  </a:lnTo>
                  <a:lnTo>
                    <a:pt x="1704"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11441450" y="2242825"/>
              <a:ext cx="86250" cy="138725"/>
            </a:xfrm>
            <a:custGeom>
              <a:avLst/>
              <a:gdLst/>
              <a:ahLst/>
              <a:cxnLst/>
              <a:rect l="l" t="t" r="r" b="b"/>
              <a:pathLst>
                <a:path w="3450" h="5549" extrusionOk="0">
                  <a:moveTo>
                    <a:pt x="2265" y="1"/>
                  </a:moveTo>
                  <a:lnTo>
                    <a:pt x="561" y="2016"/>
                  </a:lnTo>
                  <a:lnTo>
                    <a:pt x="728" y="3907"/>
                  </a:lnTo>
                  <a:lnTo>
                    <a:pt x="0" y="3969"/>
                  </a:lnTo>
                  <a:lnTo>
                    <a:pt x="146" y="5548"/>
                  </a:lnTo>
                  <a:lnTo>
                    <a:pt x="3449" y="5278"/>
                  </a:lnTo>
                  <a:lnTo>
                    <a:pt x="3304" y="3699"/>
                  </a:lnTo>
                  <a:lnTo>
                    <a:pt x="2577" y="3761"/>
                  </a:lnTo>
                  <a:lnTo>
                    <a:pt x="2265"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11500650" y="2145175"/>
              <a:ext cx="149625" cy="223375"/>
            </a:xfrm>
            <a:custGeom>
              <a:avLst/>
              <a:gdLst/>
              <a:ahLst/>
              <a:cxnLst/>
              <a:rect l="l" t="t" r="r" b="b"/>
              <a:pathLst>
                <a:path w="5985" h="8935" extrusionOk="0">
                  <a:moveTo>
                    <a:pt x="5839" y="1"/>
                  </a:moveTo>
                  <a:lnTo>
                    <a:pt x="2993" y="229"/>
                  </a:lnTo>
                  <a:lnTo>
                    <a:pt x="2577" y="728"/>
                  </a:lnTo>
                  <a:lnTo>
                    <a:pt x="2681" y="1850"/>
                  </a:lnTo>
                  <a:lnTo>
                    <a:pt x="3408" y="1788"/>
                  </a:lnTo>
                  <a:lnTo>
                    <a:pt x="3761" y="5922"/>
                  </a:lnTo>
                  <a:lnTo>
                    <a:pt x="1123" y="2432"/>
                  </a:lnTo>
                  <a:lnTo>
                    <a:pt x="1" y="3782"/>
                  </a:lnTo>
                  <a:lnTo>
                    <a:pt x="3969" y="8935"/>
                  </a:lnTo>
                  <a:lnTo>
                    <a:pt x="5881" y="8768"/>
                  </a:lnTo>
                  <a:lnTo>
                    <a:pt x="5278" y="1642"/>
                  </a:lnTo>
                  <a:lnTo>
                    <a:pt x="5984" y="1580"/>
                  </a:lnTo>
                  <a:lnTo>
                    <a:pt x="5839"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13"/>
          <p:cNvGrpSpPr/>
          <p:nvPr/>
        </p:nvGrpSpPr>
        <p:grpSpPr>
          <a:xfrm>
            <a:off x="25500" y="3996297"/>
            <a:ext cx="1375435" cy="1358646"/>
            <a:chOff x="5180763" y="3483322"/>
            <a:chExt cx="1375435" cy="1358646"/>
          </a:xfrm>
        </p:grpSpPr>
        <p:sp>
          <p:nvSpPr>
            <p:cNvPr id="1157" name="Google Shape;1157;p13"/>
            <p:cNvSpPr/>
            <p:nvPr/>
          </p:nvSpPr>
          <p:spPr>
            <a:xfrm rot="-3245359">
              <a:off x="6029294" y="3775024"/>
              <a:ext cx="155694" cy="184668"/>
            </a:xfrm>
            <a:custGeom>
              <a:avLst/>
              <a:gdLst/>
              <a:ahLst/>
              <a:cxnLst/>
              <a:rect l="l" t="t" r="r" b="b"/>
              <a:pathLst>
                <a:path w="6228" h="7387" extrusionOk="0">
                  <a:moveTo>
                    <a:pt x="1415" y="0"/>
                  </a:moveTo>
                  <a:lnTo>
                    <a:pt x="1317" y="40"/>
                  </a:lnTo>
                  <a:lnTo>
                    <a:pt x="1238" y="79"/>
                  </a:lnTo>
                  <a:lnTo>
                    <a:pt x="0" y="1041"/>
                  </a:lnTo>
                  <a:lnTo>
                    <a:pt x="4793" y="7386"/>
                  </a:lnTo>
                  <a:lnTo>
                    <a:pt x="6031" y="6443"/>
                  </a:lnTo>
                  <a:lnTo>
                    <a:pt x="6109" y="6365"/>
                  </a:lnTo>
                  <a:lnTo>
                    <a:pt x="6149" y="6306"/>
                  </a:lnTo>
                  <a:lnTo>
                    <a:pt x="6188" y="6208"/>
                  </a:lnTo>
                  <a:lnTo>
                    <a:pt x="6208" y="6129"/>
                  </a:lnTo>
                  <a:lnTo>
                    <a:pt x="6227" y="6050"/>
                  </a:lnTo>
                  <a:lnTo>
                    <a:pt x="6208" y="5952"/>
                  </a:lnTo>
                  <a:lnTo>
                    <a:pt x="6168" y="5874"/>
                  </a:lnTo>
                  <a:lnTo>
                    <a:pt x="6129" y="5795"/>
                  </a:lnTo>
                  <a:lnTo>
                    <a:pt x="1886" y="177"/>
                  </a:lnTo>
                  <a:lnTo>
                    <a:pt x="1827" y="118"/>
                  </a:lnTo>
                  <a:lnTo>
                    <a:pt x="1749" y="59"/>
                  </a:lnTo>
                  <a:lnTo>
                    <a:pt x="1670" y="20"/>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rot="-3245359">
              <a:off x="6115951" y="3849336"/>
              <a:ext cx="33924" cy="28499"/>
            </a:xfrm>
            <a:custGeom>
              <a:avLst/>
              <a:gdLst/>
              <a:ahLst/>
              <a:cxnLst/>
              <a:rect l="l" t="t" r="r" b="b"/>
              <a:pathLst>
                <a:path w="1357" h="1140" extrusionOk="0">
                  <a:moveTo>
                    <a:pt x="1140" y="0"/>
                  </a:moveTo>
                  <a:lnTo>
                    <a:pt x="1" y="864"/>
                  </a:lnTo>
                  <a:lnTo>
                    <a:pt x="197" y="1139"/>
                  </a:lnTo>
                  <a:lnTo>
                    <a:pt x="1356" y="275"/>
                  </a:lnTo>
                  <a:lnTo>
                    <a:pt x="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rot="-3245359">
              <a:off x="6168979" y="3847946"/>
              <a:ext cx="34399" cy="28999"/>
            </a:xfrm>
            <a:custGeom>
              <a:avLst/>
              <a:gdLst/>
              <a:ahLst/>
              <a:cxnLst/>
              <a:rect l="l" t="t" r="r" b="b"/>
              <a:pathLst>
                <a:path w="1376" h="1160" extrusionOk="0">
                  <a:moveTo>
                    <a:pt x="1160" y="0"/>
                  </a:moveTo>
                  <a:lnTo>
                    <a:pt x="1" y="884"/>
                  </a:lnTo>
                  <a:lnTo>
                    <a:pt x="217" y="1159"/>
                  </a:lnTo>
                  <a:lnTo>
                    <a:pt x="1376" y="295"/>
                  </a:lnTo>
                  <a:lnTo>
                    <a:pt x="1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rot="-3245359">
              <a:off x="6063026" y="3850406"/>
              <a:ext cx="33899" cy="28499"/>
            </a:xfrm>
            <a:custGeom>
              <a:avLst/>
              <a:gdLst/>
              <a:ahLst/>
              <a:cxnLst/>
              <a:rect l="l" t="t" r="r" b="b"/>
              <a:pathLst>
                <a:path w="1356" h="1140" extrusionOk="0">
                  <a:moveTo>
                    <a:pt x="1159" y="1"/>
                  </a:moveTo>
                  <a:lnTo>
                    <a:pt x="0" y="865"/>
                  </a:lnTo>
                  <a:lnTo>
                    <a:pt x="197" y="1140"/>
                  </a:lnTo>
                  <a:lnTo>
                    <a:pt x="1356" y="276"/>
                  </a:lnTo>
                  <a:lnTo>
                    <a:pt x="11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rot="-3245359">
              <a:off x="6009311" y="3851404"/>
              <a:ext cx="34399" cy="28524"/>
            </a:xfrm>
            <a:custGeom>
              <a:avLst/>
              <a:gdLst/>
              <a:ahLst/>
              <a:cxnLst/>
              <a:rect l="l" t="t" r="r" b="b"/>
              <a:pathLst>
                <a:path w="1376" h="1141" extrusionOk="0">
                  <a:moveTo>
                    <a:pt x="1160" y="1"/>
                  </a:moveTo>
                  <a:lnTo>
                    <a:pt x="1" y="865"/>
                  </a:lnTo>
                  <a:lnTo>
                    <a:pt x="217" y="1140"/>
                  </a:lnTo>
                  <a:lnTo>
                    <a:pt x="1376" y="276"/>
                  </a:lnTo>
                  <a:lnTo>
                    <a:pt x="1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rot="-3245359">
              <a:off x="5526589" y="3812269"/>
              <a:ext cx="118370" cy="138494"/>
            </a:xfrm>
            <a:custGeom>
              <a:avLst/>
              <a:gdLst/>
              <a:ahLst/>
              <a:cxnLst/>
              <a:rect l="l" t="t" r="r" b="b"/>
              <a:pathLst>
                <a:path w="4735" h="5540" extrusionOk="0">
                  <a:moveTo>
                    <a:pt x="1277" y="1"/>
                  </a:moveTo>
                  <a:lnTo>
                    <a:pt x="1160" y="20"/>
                  </a:lnTo>
                  <a:lnTo>
                    <a:pt x="1061" y="40"/>
                  </a:lnTo>
                  <a:lnTo>
                    <a:pt x="963" y="99"/>
                  </a:lnTo>
                  <a:lnTo>
                    <a:pt x="1" y="845"/>
                  </a:lnTo>
                  <a:lnTo>
                    <a:pt x="3536" y="5540"/>
                  </a:lnTo>
                  <a:lnTo>
                    <a:pt x="4519" y="4794"/>
                  </a:lnTo>
                  <a:lnTo>
                    <a:pt x="4597" y="4735"/>
                  </a:lnTo>
                  <a:lnTo>
                    <a:pt x="4656" y="4636"/>
                  </a:lnTo>
                  <a:lnTo>
                    <a:pt x="4695" y="4538"/>
                  </a:lnTo>
                  <a:lnTo>
                    <a:pt x="4735" y="4440"/>
                  </a:lnTo>
                  <a:lnTo>
                    <a:pt x="4735" y="4342"/>
                  </a:lnTo>
                  <a:lnTo>
                    <a:pt x="4715" y="4244"/>
                  </a:lnTo>
                  <a:lnTo>
                    <a:pt x="4676" y="4126"/>
                  </a:lnTo>
                  <a:lnTo>
                    <a:pt x="4617" y="4047"/>
                  </a:lnTo>
                  <a:lnTo>
                    <a:pt x="1729" y="217"/>
                  </a:lnTo>
                  <a:lnTo>
                    <a:pt x="1651" y="138"/>
                  </a:lnTo>
                  <a:lnTo>
                    <a:pt x="1572" y="79"/>
                  </a:lnTo>
                  <a:lnTo>
                    <a:pt x="1474" y="20"/>
                  </a:lnTo>
                  <a:lnTo>
                    <a:pt x="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rot="-3245359">
              <a:off x="5397799" y="3654391"/>
              <a:ext cx="941362" cy="1016509"/>
            </a:xfrm>
            <a:custGeom>
              <a:avLst/>
              <a:gdLst/>
              <a:ahLst/>
              <a:cxnLst/>
              <a:rect l="l" t="t" r="r" b="b"/>
              <a:pathLst>
                <a:path w="37656" h="40662" extrusionOk="0">
                  <a:moveTo>
                    <a:pt x="15773" y="1"/>
                  </a:moveTo>
                  <a:lnTo>
                    <a:pt x="15557" y="20"/>
                  </a:lnTo>
                  <a:lnTo>
                    <a:pt x="15361" y="59"/>
                  </a:lnTo>
                  <a:lnTo>
                    <a:pt x="15164" y="118"/>
                  </a:lnTo>
                  <a:lnTo>
                    <a:pt x="14987" y="197"/>
                  </a:lnTo>
                  <a:lnTo>
                    <a:pt x="14791" y="295"/>
                  </a:lnTo>
                  <a:lnTo>
                    <a:pt x="14614" y="413"/>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rot="-3245359">
              <a:off x="5397799" y="3654391"/>
              <a:ext cx="941362" cy="1016509"/>
            </a:xfrm>
            <a:custGeom>
              <a:avLst/>
              <a:gdLst/>
              <a:ahLst/>
              <a:cxnLst/>
              <a:rect l="l" t="t" r="r" b="b"/>
              <a:pathLst>
                <a:path w="37656" h="40662" fill="none" extrusionOk="0">
                  <a:moveTo>
                    <a:pt x="37223" y="26892"/>
                  </a:moveTo>
                  <a:lnTo>
                    <a:pt x="17561" y="826"/>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lnTo>
                    <a:pt x="15773" y="1"/>
                  </a:lnTo>
                  <a:lnTo>
                    <a:pt x="15557" y="20"/>
                  </a:lnTo>
                  <a:lnTo>
                    <a:pt x="15361" y="59"/>
                  </a:lnTo>
                  <a:lnTo>
                    <a:pt x="15164" y="118"/>
                  </a:lnTo>
                  <a:lnTo>
                    <a:pt x="14987" y="197"/>
                  </a:lnTo>
                  <a:lnTo>
                    <a:pt x="14791" y="295"/>
                  </a:lnTo>
                  <a:lnTo>
                    <a:pt x="14614" y="413"/>
                  </a:lnTo>
                  <a:lnTo>
                    <a:pt x="825" y="10824"/>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rot="-3245359">
              <a:off x="5442239" y="3741430"/>
              <a:ext cx="850516" cy="953162"/>
            </a:xfrm>
            <a:custGeom>
              <a:avLst/>
              <a:gdLst/>
              <a:ahLst/>
              <a:cxnLst/>
              <a:rect l="l" t="t" r="r" b="b"/>
              <a:pathLst>
                <a:path w="34022" h="38128" extrusionOk="0">
                  <a:moveTo>
                    <a:pt x="11825" y="0"/>
                  </a:moveTo>
                  <a:lnTo>
                    <a:pt x="825" y="8290"/>
                  </a:lnTo>
                  <a:lnTo>
                    <a:pt x="668" y="8427"/>
                  </a:lnTo>
                  <a:lnTo>
                    <a:pt x="530" y="8584"/>
                  </a:lnTo>
                  <a:lnTo>
                    <a:pt x="393" y="8742"/>
                  </a:lnTo>
                  <a:lnTo>
                    <a:pt x="275" y="8918"/>
                  </a:lnTo>
                  <a:lnTo>
                    <a:pt x="196" y="9095"/>
                  </a:lnTo>
                  <a:lnTo>
                    <a:pt x="118" y="9272"/>
                  </a:lnTo>
                  <a:lnTo>
                    <a:pt x="59" y="9468"/>
                  </a:lnTo>
                  <a:lnTo>
                    <a:pt x="20" y="9665"/>
                  </a:lnTo>
                  <a:lnTo>
                    <a:pt x="0" y="9881"/>
                  </a:lnTo>
                  <a:lnTo>
                    <a:pt x="0" y="10077"/>
                  </a:lnTo>
                  <a:lnTo>
                    <a:pt x="20" y="10274"/>
                  </a:lnTo>
                  <a:lnTo>
                    <a:pt x="59" y="10470"/>
                  </a:lnTo>
                  <a:lnTo>
                    <a:pt x="118" y="10667"/>
                  </a:lnTo>
                  <a:lnTo>
                    <a:pt x="196" y="10863"/>
                  </a:lnTo>
                  <a:lnTo>
                    <a:pt x="295" y="11040"/>
                  </a:lnTo>
                  <a:lnTo>
                    <a:pt x="432" y="11217"/>
                  </a:lnTo>
                  <a:lnTo>
                    <a:pt x="20095" y="37302"/>
                  </a:lnTo>
                  <a:lnTo>
                    <a:pt x="20232" y="37459"/>
                  </a:lnTo>
                  <a:lnTo>
                    <a:pt x="20389" y="37597"/>
                  </a:lnTo>
                  <a:lnTo>
                    <a:pt x="20546" y="37734"/>
                  </a:lnTo>
                  <a:lnTo>
                    <a:pt x="20723" y="37852"/>
                  </a:lnTo>
                  <a:lnTo>
                    <a:pt x="20900" y="37931"/>
                  </a:lnTo>
                  <a:lnTo>
                    <a:pt x="21096" y="38009"/>
                  </a:lnTo>
                  <a:lnTo>
                    <a:pt x="21293" y="38068"/>
                  </a:lnTo>
                  <a:lnTo>
                    <a:pt x="21489" y="38108"/>
                  </a:lnTo>
                  <a:lnTo>
                    <a:pt x="21686" y="38127"/>
                  </a:lnTo>
                  <a:lnTo>
                    <a:pt x="21882" y="38127"/>
                  </a:lnTo>
                  <a:lnTo>
                    <a:pt x="22098" y="38108"/>
                  </a:lnTo>
                  <a:lnTo>
                    <a:pt x="22295" y="38068"/>
                  </a:lnTo>
                  <a:lnTo>
                    <a:pt x="22491" y="38009"/>
                  </a:lnTo>
                  <a:lnTo>
                    <a:pt x="22668" y="37931"/>
                  </a:lnTo>
                  <a:lnTo>
                    <a:pt x="22864" y="37833"/>
                  </a:lnTo>
                  <a:lnTo>
                    <a:pt x="23041" y="37695"/>
                  </a:lnTo>
                  <a:lnTo>
                    <a:pt x="34021" y="29406"/>
                  </a:lnTo>
                  <a:lnTo>
                    <a:pt x="11825" y="0"/>
                  </a:lnTo>
                  <a:close/>
                </a:path>
              </a:pathLst>
            </a:custGeom>
            <a:solidFill>
              <a:schemeClr val="accent1"/>
            </a:solidFill>
            <a:ln>
              <a:noFill/>
            </a:ln>
            <a:effectLst>
              <a:outerShdw dist="4762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rot="-3245359">
              <a:off x="5730022" y="3934368"/>
              <a:ext cx="453282" cy="453257"/>
            </a:xfrm>
            <a:custGeom>
              <a:avLst/>
              <a:gdLst/>
              <a:ahLst/>
              <a:cxnLst/>
              <a:rect l="l" t="t" r="r" b="b"/>
              <a:pathLst>
                <a:path w="18132" h="18131" extrusionOk="0">
                  <a:moveTo>
                    <a:pt x="8585" y="0"/>
                  </a:moveTo>
                  <a:lnTo>
                    <a:pt x="8153" y="40"/>
                  </a:lnTo>
                  <a:lnTo>
                    <a:pt x="7721" y="99"/>
                  </a:lnTo>
                  <a:lnTo>
                    <a:pt x="7288" y="177"/>
                  </a:lnTo>
                  <a:lnTo>
                    <a:pt x="6856" y="275"/>
                  </a:lnTo>
                  <a:lnTo>
                    <a:pt x="6424" y="393"/>
                  </a:lnTo>
                  <a:lnTo>
                    <a:pt x="6012" y="531"/>
                  </a:lnTo>
                  <a:lnTo>
                    <a:pt x="5599" y="688"/>
                  </a:lnTo>
                  <a:lnTo>
                    <a:pt x="5187" y="865"/>
                  </a:lnTo>
                  <a:lnTo>
                    <a:pt x="4774" y="1081"/>
                  </a:lnTo>
                  <a:lnTo>
                    <a:pt x="4381" y="1297"/>
                  </a:lnTo>
                  <a:lnTo>
                    <a:pt x="3988" y="1552"/>
                  </a:lnTo>
                  <a:lnTo>
                    <a:pt x="3615" y="1827"/>
                  </a:lnTo>
                  <a:lnTo>
                    <a:pt x="3242" y="2122"/>
                  </a:lnTo>
                  <a:lnTo>
                    <a:pt x="2908" y="2417"/>
                  </a:lnTo>
                  <a:lnTo>
                    <a:pt x="2574" y="2750"/>
                  </a:lnTo>
                  <a:lnTo>
                    <a:pt x="2260" y="3084"/>
                  </a:lnTo>
                  <a:lnTo>
                    <a:pt x="1965" y="3418"/>
                  </a:lnTo>
                  <a:lnTo>
                    <a:pt x="1710" y="3772"/>
                  </a:lnTo>
                  <a:lnTo>
                    <a:pt x="1454" y="4145"/>
                  </a:lnTo>
                  <a:lnTo>
                    <a:pt x="1219" y="4518"/>
                  </a:lnTo>
                  <a:lnTo>
                    <a:pt x="1022" y="4911"/>
                  </a:lnTo>
                  <a:lnTo>
                    <a:pt x="826" y="5304"/>
                  </a:lnTo>
                  <a:lnTo>
                    <a:pt x="649" y="5697"/>
                  </a:lnTo>
                  <a:lnTo>
                    <a:pt x="492" y="6109"/>
                  </a:lnTo>
                  <a:lnTo>
                    <a:pt x="374" y="6522"/>
                  </a:lnTo>
                  <a:lnTo>
                    <a:pt x="256" y="6954"/>
                  </a:lnTo>
                  <a:lnTo>
                    <a:pt x="158" y="7386"/>
                  </a:lnTo>
                  <a:lnTo>
                    <a:pt x="99" y="7799"/>
                  </a:lnTo>
                  <a:lnTo>
                    <a:pt x="40" y="8231"/>
                  </a:lnTo>
                  <a:lnTo>
                    <a:pt x="21" y="8663"/>
                  </a:lnTo>
                  <a:lnTo>
                    <a:pt x="1" y="9115"/>
                  </a:lnTo>
                  <a:lnTo>
                    <a:pt x="21" y="9547"/>
                  </a:lnTo>
                  <a:lnTo>
                    <a:pt x="60" y="9979"/>
                  </a:lnTo>
                  <a:lnTo>
                    <a:pt x="99" y="10411"/>
                  </a:lnTo>
                  <a:lnTo>
                    <a:pt x="178" y="10843"/>
                  </a:lnTo>
                  <a:lnTo>
                    <a:pt x="276" y="11275"/>
                  </a:lnTo>
                  <a:lnTo>
                    <a:pt x="394" y="11708"/>
                  </a:lnTo>
                  <a:lnTo>
                    <a:pt x="531" y="12120"/>
                  </a:lnTo>
                  <a:lnTo>
                    <a:pt x="708" y="12533"/>
                  </a:lnTo>
                  <a:lnTo>
                    <a:pt x="885" y="12945"/>
                  </a:lnTo>
                  <a:lnTo>
                    <a:pt x="1081" y="13358"/>
                  </a:lnTo>
                  <a:lnTo>
                    <a:pt x="1317" y="13750"/>
                  </a:lnTo>
                  <a:lnTo>
                    <a:pt x="1572" y="14143"/>
                  </a:lnTo>
                  <a:lnTo>
                    <a:pt x="1847" y="14517"/>
                  </a:lnTo>
                  <a:lnTo>
                    <a:pt x="2122" y="14890"/>
                  </a:lnTo>
                  <a:lnTo>
                    <a:pt x="2437" y="15224"/>
                  </a:lnTo>
                  <a:lnTo>
                    <a:pt x="2751" y="15558"/>
                  </a:lnTo>
                  <a:lnTo>
                    <a:pt x="3085" y="15872"/>
                  </a:lnTo>
                  <a:lnTo>
                    <a:pt x="3438" y="16147"/>
                  </a:lnTo>
                  <a:lnTo>
                    <a:pt x="3792" y="16422"/>
                  </a:lnTo>
                  <a:lnTo>
                    <a:pt x="4146" y="16677"/>
                  </a:lnTo>
                  <a:lnTo>
                    <a:pt x="4538" y="16913"/>
                  </a:lnTo>
                  <a:lnTo>
                    <a:pt x="4912" y="17109"/>
                  </a:lnTo>
                  <a:lnTo>
                    <a:pt x="5304" y="17306"/>
                  </a:lnTo>
                  <a:lnTo>
                    <a:pt x="5717" y="17483"/>
                  </a:lnTo>
                  <a:lnTo>
                    <a:pt x="6129" y="17640"/>
                  </a:lnTo>
                  <a:lnTo>
                    <a:pt x="6542" y="17758"/>
                  </a:lnTo>
                  <a:lnTo>
                    <a:pt x="6954" y="17875"/>
                  </a:lnTo>
                  <a:lnTo>
                    <a:pt x="7387" y="17974"/>
                  </a:lnTo>
                  <a:lnTo>
                    <a:pt x="7819" y="18033"/>
                  </a:lnTo>
                  <a:lnTo>
                    <a:pt x="8251" y="18092"/>
                  </a:lnTo>
                  <a:lnTo>
                    <a:pt x="8683" y="18111"/>
                  </a:lnTo>
                  <a:lnTo>
                    <a:pt x="9115" y="18131"/>
                  </a:lnTo>
                  <a:lnTo>
                    <a:pt x="9547" y="18111"/>
                  </a:lnTo>
                  <a:lnTo>
                    <a:pt x="9999" y="18072"/>
                  </a:lnTo>
                  <a:lnTo>
                    <a:pt x="10431" y="18013"/>
                  </a:lnTo>
                  <a:lnTo>
                    <a:pt x="10863" y="17954"/>
                  </a:lnTo>
                  <a:lnTo>
                    <a:pt x="11296" y="17856"/>
                  </a:lnTo>
                  <a:lnTo>
                    <a:pt x="11708" y="17738"/>
                  </a:lnTo>
                  <a:lnTo>
                    <a:pt x="12140" y="17600"/>
                  </a:lnTo>
                  <a:lnTo>
                    <a:pt x="12553" y="17424"/>
                  </a:lnTo>
                  <a:lnTo>
                    <a:pt x="12965" y="17247"/>
                  </a:lnTo>
                  <a:lnTo>
                    <a:pt x="13358" y="17050"/>
                  </a:lnTo>
                  <a:lnTo>
                    <a:pt x="13771" y="16815"/>
                  </a:lnTo>
                  <a:lnTo>
                    <a:pt x="14144" y="16559"/>
                  </a:lnTo>
                  <a:lnTo>
                    <a:pt x="14537" y="16284"/>
                  </a:lnTo>
                  <a:lnTo>
                    <a:pt x="14890" y="16009"/>
                  </a:lnTo>
                  <a:lnTo>
                    <a:pt x="15244" y="15695"/>
                  </a:lnTo>
                  <a:lnTo>
                    <a:pt x="15578" y="15381"/>
                  </a:lnTo>
                  <a:lnTo>
                    <a:pt x="15872" y="15047"/>
                  </a:lnTo>
                  <a:lnTo>
                    <a:pt x="16167" y="14693"/>
                  </a:lnTo>
                  <a:lnTo>
                    <a:pt x="16442" y="14340"/>
                  </a:lnTo>
                  <a:lnTo>
                    <a:pt x="16678" y="13986"/>
                  </a:lnTo>
                  <a:lnTo>
                    <a:pt x="16913" y="13593"/>
                  </a:lnTo>
                  <a:lnTo>
                    <a:pt x="17129" y="13220"/>
                  </a:lnTo>
                  <a:lnTo>
                    <a:pt x="17326" y="12808"/>
                  </a:lnTo>
                  <a:lnTo>
                    <a:pt x="17483" y="12415"/>
                  </a:lnTo>
                  <a:lnTo>
                    <a:pt x="17640" y="12002"/>
                  </a:lnTo>
                  <a:lnTo>
                    <a:pt x="17778" y="11590"/>
                  </a:lnTo>
                  <a:lnTo>
                    <a:pt x="17876" y="11177"/>
                  </a:lnTo>
                  <a:lnTo>
                    <a:pt x="17974" y="10745"/>
                  </a:lnTo>
                  <a:lnTo>
                    <a:pt x="18053" y="10313"/>
                  </a:lnTo>
                  <a:lnTo>
                    <a:pt x="18092" y="9881"/>
                  </a:lnTo>
                  <a:lnTo>
                    <a:pt x="18131" y="9449"/>
                  </a:lnTo>
                  <a:lnTo>
                    <a:pt x="18131" y="9017"/>
                  </a:lnTo>
                  <a:lnTo>
                    <a:pt x="18112" y="8584"/>
                  </a:lnTo>
                  <a:lnTo>
                    <a:pt x="18092" y="8133"/>
                  </a:lnTo>
                  <a:lnTo>
                    <a:pt x="18033" y="7700"/>
                  </a:lnTo>
                  <a:lnTo>
                    <a:pt x="17954" y="7268"/>
                  </a:lnTo>
                  <a:lnTo>
                    <a:pt x="17856" y="6836"/>
                  </a:lnTo>
                  <a:lnTo>
                    <a:pt x="17738" y="6424"/>
                  </a:lnTo>
                  <a:lnTo>
                    <a:pt x="17601" y="5992"/>
                  </a:lnTo>
                  <a:lnTo>
                    <a:pt x="17444" y="5579"/>
                  </a:lnTo>
                  <a:lnTo>
                    <a:pt x="17247" y="5167"/>
                  </a:lnTo>
                  <a:lnTo>
                    <a:pt x="17051" y="4774"/>
                  </a:lnTo>
                  <a:lnTo>
                    <a:pt x="16815" y="4361"/>
                  </a:lnTo>
                  <a:lnTo>
                    <a:pt x="16579" y="3988"/>
                  </a:lnTo>
                  <a:lnTo>
                    <a:pt x="16304" y="3595"/>
                  </a:lnTo>
                  <a:lnTo>
                    <a:pt x="16010" y="3242"/>
                  </a:lnTo>
                  <a:lnTo>
                    <a:pt x="15715" y="2888"/>
                  </a:lnTo>
                  <a:lnTo>
                    <a:pt x="15381" y="2554"/>
                  </a:lnTo>
                  <a:lnTo>
                    <a:pt x="15047" y="2259"/>
                  </a:lnTo>
                  <a:lnTo>
                    <a:pt x="14713" y="1965"/>
                  </a:lnTo>
                  <a:lnTo>
                    <a:pt x="14360" y="1690"/>
                  </a:lnTo>
                  <a:lnTo>
                    <a:pt x="13987" y="1454"/>
                  </a:lnTo>
                  <a:lnTo>
                    <a:pt x="13613" y="1218"/>
                  </a:lnTo>
                  <a:lnTo>
                    <a:pt x="13221" y="1002"/>
                  </a:lnTo>
                  <a:lnTo>
                    <a:pt x="12828" y="806"/>
                  </a:lnTo>
                  <a:lnTo>
                    <a:pt x="12415" y="649"/>
                  </a:lnTo>
                  <a:lnTo>
                    <a:pt x="12022" y="492"/>
                  </a:lnTo>
                  <a:lnTo>
                    <a:pt x="11590" y="354"/>
                  </a:lnTo>
                  <a:lnTo>
                    <a:pt x="11178" y="256"/>
                  </a:lnTo>
                  <a:lnTo>
                    <a:pt x="10746" y="158"/>
                  </a:lnTo>
                  <a:lnTo>
                    <a:pt x="10333" y="79"/>
                  </a:lnTo>
                  <a:lnTo>
                    <a:pt x="9901" y="40"/>
                  </a:lnTo>
                  <a:lnTo>
                    <a:pt x="9449" y="0"/>
                  </a:lnTo>
                  <a:close/>
                </a:path>
              </a:pathLst>
            </a:custGeom>
            <a:solidFill>
              <a:srgbClr val="E6E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rot="-3245359">
              <a:off x="5730022" y="3934368"/>
              <a:ext cx="453282" cy="453257"/>
            </a:xfrm>
            <a:custGeom>
              <a:avLst/>
              <a:gdLst/>
              <a:ahLst/>
              <a:cxnLst/>
              <a:rect l="l" t="t" r="r" b="b"/>
              <a:pathLst>
                <a:path w="18132" h="18131" fill="none" extrusionOk="0">
                  <a:moveTo>
                    <a:pt x="14537" y="16284"/>
                  </a:moveTo>
                  <a:lnTo>
                    <a:pt x="14537" y="16284"/>
                  </a:lnTo>
                  <a:lnTo>
                    <a:pt x="14144" y="16559"/>
                  </a:lnTo>
                  <a:lnTo>
                    <a:pt x="13771" y="16815"/>
                  </a:lnTo>
                  <a:lnTo>
                    <a:pt x="13358" y="17050"/>
                  </a:lnTo>
                  <a:lnTo>
                    <a:pt x="12965" y="17247"/>
                  </a:lnTo>
                  <a:lnTo>
                    <a:pt x="12553" y="17424"/>
                  </a:lnTo>
                  <a:lnTo>
                    <a:pt x="12140" y="17600"/>
                  </a:lnTo>
                  <a:lnTo>
                    <a:pt x="11708" y="17738"/>
                  </a:lnTo>
                  <a:lnTo>
                    <a:pt x="11296" y="17856"/>
                  </a:lnTo>
                  <a:lnTo>
                    <a:pt x="10863" y="17954"/>
                  </a:lnTo>
                  <a:lnTo>
                    <a:pt x="10431" y="18013"/>
                  </a:lnTo>
                  <a:lnTo>
                    <a:pt x="9999" y="18072"/>
                  </a:lnTo>
                  <a:lnTo>
                    <a:pt x="9547" y="18111"/>
                  </a:lnTo>
                  <a:lnTo>
                    <a:pt x="9115" y="18131"/>
                  </a:lnTo>
                  <a:lnTo>
                    <a:pt x="8683" y="18111"/>
                  </a:lnTo>
                  <a:lnTo>
                    <a:pt x="8251" y="18092"/>
                  </a:lnTo>
                  <a:lnTo>
                    <a:pt x="7819" y="18033"/>
                  </a:lnTo>
                  <a:lnTo>
                    <a:pt x="7387" y="17974"/>
                  </a:lnTo>
                  <a:lnTo>
                    <a:pt x="6954" y="17875"/>
                  </a:lnTo>
                  <a:lnTo>
                    <a:pt x="6542" y="17758"/>
                  </a:lnTo>
                  <a:lnTo>
                    <a:pt x="6129" y="17640"/>
                  </a:lnTo>
                  <a:lnTo>
                    <a:pt x="5717" y="17483"/>
                  </a:lnTo>
                  <a:lnTo>
                    <a:pt x="5304" y="17306"/>
                  </a:lnTo>
                  <a:lnTo>
                    <a:pt x="4912" y="17109"/>
                  </a:lnTo>
                  <a:lnTo>
                    <a:pt x="4538" y="16913"/>
                  </a:lnTo>
                  <a:lnTo>
                    <a:pt x="4146" y="16677"/>
                  </a:lnTo>
                  <a:lnTo>
                    <a:pt x="3792" y="16422"/>
                  </a:lnTo>
                  <a:lnTo>
                    <a:pt x="3438" y="16147"/>
                  </a:lnTo>
                  <a:lnTo>
                    <a:pt x="3085" y="15872"/>
                  </a:lnTo>
                  <a:lnTo>
                    <a:pt x="2751" y="15558"/>
                  </a:lnTo>
                  <a:lnTo>
                    <a:pt x="2437" y="15224"/>
                  </a:lnTo>
                  <a:lnTo>
                    <a:pt x="2122" y="14890"/>
                  </a:lnTo>
                  <a:lnTo>
                    <a:pt x="1847" y="14517"/>
                  </a:lnTo>
                  <a:lnTo>
                    <a:pt x="1847" y="14517"/>
                  </a:lnTo>
                  <a:lnTo>
                    <a:pt x="1572" y="14143"/>
                  </a:lnTo>
                  <a:lnTo>
                    <a:pt x="1317" y="13750"/>
                  </a:lnTo>
                  <a:lnTo>
                    <a:pt x="1081" y="13358"/>
                  </a:lnTo>
                  <a:lnTo>
                    <a:pt x="885" y="12945"/>
                  </a:lnTo>
                  <a:lnTo>
                    <a:pt x="708" y="12533"/>
                  </a:lnTo>
                  <a:lnTo>
                    <a:pt x="531" y="12120"/>
                  </a:lnTo>
                  <a:lnTo>
                    <a:pt x="394" y="11708"/>
                  </a:lnTo>
                  <a:lnTo>
                    <a:pt x="276" y="11275"/>
                  </a:lnTo>
                  <a:lnTo>
                    <a:pt x="178" y="10843"/>
                  </a:lnTo>
                  <a:lnTo>
                    <a:pt x="99" y="10411"/>
                  </a:lnTo>
                  <a:lnTo>
                    <a:pt x="60" y="9979"/>
                  </a:lnTo>
                  <a:lnTo>
                    <a:pt x="21" y="9547"/>
                  </a:lnTo>
                  <a:lnTo>
                    <a:pt x="1" y="9115"/>
                  </a:lnTo>
                  <a:lnTo>
                    <a:pt x="21" y="8663"/>
                  </a:lnTo>
                  <a:lnTo>
                    <a:pt x="40" y="8231"/>
                  </a:lnTo>
                  <a:lnTo>
                    <a:pt x="99" y="7799"/>
                  </a:lnTo>
                  <a:lnTo>
                    <a:pt x="158" y="7386"/>
                  </a:lnTo>
                  <a:lnTo>
                    <a:pt x="256" y="6954"/>
                  </a:lnTo>
                  <a:lnTo>
                    <a:pt x="374" y="6522"/>
                  </a:lnTo>
                  <a:lnTo>
                    <a:pt x="492" y="6109"/>
                  </a:lnTo>
                  <a:lnTo>
                    <a:pt x="649" y="5697"/>
                  </a:lnTo>
                  <a:lnTo>
                    <a:pt x="826" y="5304"/>
                  </a:lnTo>
                  <a:lnTo>
                    <a:pt x="1022" y="4911"/>
                  </a:lnTo>
                  <a:lnTo>
                    <a:pt x="1219" y="4518"/>
                  </a:lnTo>
                  <a:lnTo>
                    <a:pt x="1454" y="4145"/>
                  </a:lnTo>
                  <a:lnTo>
                    <a:pt x="1710" y="3772"/>
                  </a:lnTo>
                  <a:lnTo>
                    <a:pt x="1965" y="3418"/>
                  </a:lnTo>
                  <a:lnTo>
                    <a:pt x="2260" y="3084"/>
                  </a:lnTo>
                  <a:lnTo>
                    <a:pt x="2574" y="2750"/>
                  </a:lnTo>
                  <a:lnTo>
                    <a:pt x="2908" y="2417"/>
                  </a:lnTo>
                  <a:lnTo>
                    <a:pt x="3242" y="2122"/>
                  </a:lnTo>
                  <a:lnTo>
                    <a:pt x="3615" y="1827"/>
                  </a:lnTo>
                  <a:lnTo>
                    <a:pt x="3615" y="1827"/>
                  </a:lnTo>
                  <a:lnTo>
                    <a:pt x="3988" y="1552"/>
                  </a:lnTo>
                  <a:lnTo>
                    <a:pt x="4381" y="1297"/>
                  </a:lnTo>
                  <a:lnTo>
                    <a:pt x="4774" y="1081"/>
                  </a:lnTo>
                  <a:lnTo>
                    <a:pt x="5187" y="865"/>
                  </a:lnTo>
                  <a:lnTo>
                    <a:pt x="5599" y="688"/>
                  </a:lnTo>
                  <a:lnTo>
                    <a:pt x="6012" y="531"/>
                  </a:lnTo>
                  <a:lnTo>
                    <a:pt x="6424" y="393"/>
                  </a:lnTo>
                  <a:lnTo>
                    <a:pt x="6856" y="275"/>
                  </a:lnTo>
                  <a:lnTo>
                    <a:pt x="7288" y="177"/>
                  </a:lnTo>
                  <a:lnTo>
                    <a:pt x="7721" y="99"/>
                  </a:lnTo>
                  <a:lnTo>
                    <a:pt x="8153" y="40"/>
                  </a:lnTo>
                  <a:lnTo>
                    <a:pt x="8585" y="0"/>
                  </a:lnTo>
                  <a:lnTo>
                    <a:pt x="9017" y="0"/>
                  </a:lnTo>
                  <a:lnTo>
                    <a:pt x="9449" y="0"/>
                  </a:lnTo>
                  <a:lnTo>
                    <a:pt x="9901" y="40"/>
                  </a:lnTo>
                  <a:lnTo>
                    <a:pt x="10333" y="79"/>
                  </a:lnTo>
                  <a:lnTo>
                    <a:pt x="10746" y="158"/>
                  </a:lnTo>
                  <a:lnTo>
                    <a:pt x="11178" y="256"/>
                  </a:lnTo>
                  <a:lnTo>
                    <a:pt x="11590" y="354"/>
                  </a:lnTo>
                  <a:lnTo>
                    <a:pt x="12022" y="492"/>
                  </a:lnTo>
                  <a:lnTo>
                    <a:pt x="12415" y="649"/>
                  </a:lnTo>
                  <a:lnTo>
                    <a:pt x="12828" y="806"/>
                  </a:lnTo>
                  <a:lnTo>
                    <a:pt x="13221" y="1002"/>
                  </a:lnTo>
                  <a:lnTo>
                    <a:pt x="13613" y="1218"/>
                  </a:lnTo>
                  <a:lnTo>
                    <a:pt x="13987" y="1454"/>
                  </a:lnTo>
                  <a:lnTo>
                    <a:pt x="14360" y="1690"/>
                  </a:lnTo>
                  <a:lnTo>
                    <a:pt x="14713" y="1965"/>
                  </a:lnTo>
                  <a:lnTo>
                    <a:pt x="15047" y="2259"/>
                  </a:lnTo>
                  <a:lnTo>
                    <a:pt x="15381" y="2554"/>
                  </a:lnTo>
                  <a:lnTo>
                    <a:pt x="15715" y="2888"/>
                  </a:lnTo>
                  <a:lnTo>
                    <a:pt x="16010" y="3242"/>
                  </a:lnTo>
                  <a:lnTo>
                    <a:pt x="16304" y="3595"/>
                  </a:lnTo>
                  <a:lnTo>
                    <a:pt x="16304" y="3595"/>
                  </a:lnTo>
                  <a:lnTo>
                    <a:pt x="16579" y="3988"/>
                  </a:lnTo>
                  <a:lnTo>
                    <a:pt x="16815" y="4361"/>
                  </a:lnTo>
                  <a:lnTo>
                    <a:pt x="17051" y="4774"/>
                  </a:lnTo>
                  <a:lnTo>
                    <a:pt x="17247" y="5167"/>
                  </a:lnTo>
                  <a:lnTo>
                    <a:pt x="17444" y="5579"/>
                  </a:lnTo>
                  <a:lnTo>
                    <a:pt x="17601" y="5992"/>
                  </a:lnTo>
                  <a:lnTo>
                    <a:pt x="17738" y="6424"/>
                  </a:lnTo>
                  <a:lnTo>
                    <a:pt x="17856" y="6836"/>
                  </a:lnTo>
                  <a:lnTo>
                    <a:pt x="17954" y="7268"/>
                  </a:lnTo>
                  <a:lnTo>
                    <a:pt x="18033" y="7700"/>
                  </a:lnTo>
                  <a:lnTo>
                    <a:pt x="18092" y="8133"/>
                  </a:lnTo>
                  <a:lnTo>
                    <a:pt x="18112" y="8584"/>
                  </a:lnTo>
                  <a:lnTo>
                    <a:pt x="18131" y="9017"/>
                  </a:lnTo>
                  <a:lnTo>
                    <a:pt x="18131" y="9449"/>
                  </a:lnTo>
                  <a:lnTo>
                    <a:pt x="18092" y="9881"/>
                  </a:lnTo>
                  <a:lnTo>
                    <a:pt x="18053" y="10313"/>
                  </a:lnTo>
                  <a:lnTo>
                    <a:pt x="17974" y="10745"/>
                  </a:lnTo>
                  <a:lnTo>
                    <a:pt x="17876" y="11177"/>
                  </a:lnTo>
                  <a:lnTo>
                    <a:pt x="17778" y="11590"/>
                  </a:lnTo>
                  <a:lnTo>
                    <a:pt x="17640" y="12002"/>
                  </a:lnTo>
                  <a:lnTo>
                    <a:pt x="17483" y="12415"/>
                  </a:lnTo>
                  <a:lnTo>
                    <a:pt x="17326" y="12808"/>
                  </a:lnTo>
                  <a:lnTo>
                    <a:pt x="17129" y="13220"/>
                  </a:lnTo>
                  <a:lnTo>
                    <a:pt x="16913" y="13593"/>
                  </a:lnTo>
                  <a:lnTo>
                    <a:pt x="16678" y="13986"/>
                  </a:lnTo>
                  <a:lnTo>
                    <a:pt x="16442" y="14340"/>
                  </a:lnTo>
                  <a:lnTo>
                    <a:pt x="16167" y="14693"/>
                  </a:lnTo>
                  <a:lnTo>
                    <a:pt x="15872" y="15047"/>
                  </a:lnTo>
                  <a:lnTo>
                    <a:pt x="15578" y="15381"/>
                  </a:lnTo>
                  <a:lnTo>
                    <a:pt x="15244" y="15695"/>
                  </a:lnTo>
                  <a:lnTo>
                    <a:pt x="14890" y="16009"/>
                  </a:lnTo>
                  <a:lnTo>
                    <a:pt x="14537" y="162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rot="-3245359">
              <a:off x="5760472" y="3964814"/>
              <a:ext cx="392384" cy="392359"/>
            </a:xfrm>
            <a:custGeom>
              <a:avLst/>
              <a:gdLst/>
              <a:ahLst/>
              <a:cxnLst/>
              <a:rect l="l" t="t" r="r" b="b"/>
              <a:pathLst>
                <a:path w="15696" h="15695" extrusionOk="0">
                  <a:moveTo>
                    <a:pt x="7426" y="0"/>
                  </a:moveTo>
                  <a:lnTo>
                    <a:pt x="7053" y="40"/>
                  </a:lnTo>
                  <a:lnTo>
                    <a:pt x="6679" y="79"/>
                  </a:lnTo>
                  <a:lnTo>
                    <a:pt x="6306" y="157"/>
                  </a:lnTo>
                  <a:lnTo>
                    <a:pt x="5933" y="236"/>
                  </a:lnTo>
                  <a:lnTo>
                    <a:pt x="5560" y="334"/>
                  </a:lnTo>
                  <a:lnTo>
                    <a:pt x="5206" y="452"/>
                  </a:lnTo>
                  <a:lnTo>
                    <a:pt x="4833" y="590"/>
                  </a:lnTo>
                  <a:lnTo>
                    <a:pt x="4479" y="766"/>
                  </a:lnTo>
                  <a:lnTo>
                    <a:pt x="4126" y="943"/>
                  </a:lnTo>
                  <a:lnTo>
                    <a:pt x="3792" y="1140"/>
                  </a:lnTo>
                  <a:lnTo>
                    <a:pt x="3458" y="1356"/>
                  </a:lnTo>
                  <a:lnTo>
                    <a:pt x="3124" y="1591"/>
                  </a:lnTo>
                  <a:lnTo>
                    <a:pt x="2810" y="1827"/>
                  </a:lnTo>
                  <a:lnTo>
                    <a:pt x="2515" y="2102"/>
                  </a:lnTo>
                  <a:lnTo>
                    <a:pt x="2220" y="2377"/>
                  </a:lnTo>
                  <a:lnTo>
                    <a:pt x="1965" y="2652"/>
                  </a:lnTo>
                  <a:lnTo>
                    <a:pt x="1710" y="2966"/>
                  </a:lnTo>
                  <a:lnTo>
                    <a:pt x="1474" y="3261"/>
                  </a:lnTo>
                  <a:lnTo>
                    <a:pt x="1258" y="3595"/>
                  </a:lnTo>
                  <a:lnTo>
                    <a:pt x="1061" y="3909"/>
                  </a:lnTo>
                  <a:lnTo>
                    <a:pt x="885" y="4243"/>
                  </a:lnTo>
                  <a:lnTo>
                    <a:pt x="708" y="4597"/>
                  </a:lnTo>
                  <a:lnTo>
                    <a:pt x="570" y="4931"/>
                  </a:lnTo>
                  <a:lnTo>
                    <a:pt x="433" y="5284"/>
                  </a:lnTo>
                  <a:lnTo>
                    <a:pt x="315" y="5657"/>
                  </a:lnTo>
                  <a:lnTo>
                    <a:pt x="217" y="6011"/>
                  </a:lnTo>
                  <a:lnTo>
                    <a:pt x="138" y="6384"/>
                  </a:lnTo>
                  <a:lnTo>
                    <a:pt x="79" y="6757"/>
                  </a:lnTo>
                  <a:lnTo>
                    <a:pt x="40" y="7131"/>
                  </a:lnTo>
                  <a:lnTo>
                    <a:pt x="20" y="7504"/>
                  </a:lnTo>
                  <a:lnTo>
                    <a:pt x="1" y="7877"/>
                  </a:lnTo>
                  <a:lnTo>
                    <a:pt x="20" y="8270"/>
                  </a:lnTo>
                  <a:lnTo>
                    <a:pt x="40" y="8643"/>
                  </a:lnTo>
                  <a:lnTo>
                    <a:pt x="99" y="9016"/>
                  </a:lnTo>
                  <a:lnTo>
                    <a:pt x="158" y="9390"/>
                  </a:lnTo>
                  <a:lnTo>
                    <a:pt x="236" y="9763"/>
                  </a:lnTo>
                  <a:lnTo>
                    <a:pt x="354" y="10136"/>
                  </a:lnTo>
                  <a:lnTo>
                    <a:pt x="472" y="10490"/>
                  </a:lnTo>
                  <a:lnTo>
                    <a:pt x="610" y="10863"/>
                  </a:lnTo>
                  <a:lnTo>
                    <a:pt x="767" y="11216"/>
                  </a:lnTo>
                  <a:lnTo>
                    <a:pt x="944" y="11550"/>
                  </a:lnTo>
                  <a:lnTo>
                    <a:pt x="1140" y="11904"/>
                  </a:lnTo>
                  <a:lnTo>
                    <a:pt x="1356" y="12238"/>
                  </a:lnTo>
                  <a:lnTo>
                    <a:pt x="1592" y="12572"/>
                  </a:lnTo>
                  <a:lnTo>
                    <a:pt x="1847" y="12886"/>
                  </a:lnTo>
                  <a:lnTo>
                    <a:pt x="2103" y="13181"/>
                  </a:lnTo>
                  <a:lnTo>
                    <a:pt x="2378" y="13475"/>
                  </a:lnTo>
                  <a:lnTo>
                    <a:pt x="2672" y="13731"/>
                  </a:lnTo>
                  <a:lnTo>
                    <a:pt x="2967" y="13986"/>
                  </a:lnTo>
                  <a:lnTo>
                    <a:pt x="3281" y="14222"/>
                  </a:lnTo>
                  <a:lnTo>
                    <a:pt x="3595" y="14438"/>
                  </a:lnTo>
                  <a:lnTo>
                    <a:pt x="3929" y="14634"/>
                  </a:lnTo>
                  <a:lnTo>
                    <a:pt x="4263" y="14811"/>
                  </a:lnTo>
                  <a:lnTo>
                    <a:pt x="4597" y="14988"/>
                  </a:lnTo>
                  <a:lnTo>
                    <a:pt x="4951" y="15125"/>
                  </a:lnTo>
                  <a:lnTo>
                    <a:pt x="5304" y="15263"/>
                  </a:lnTo>
                  <a:lnTo>
                    <a:pt x="5658" y="15381"/>
                  </a:lnTo>
                  <a:lnTo>
                    <a:pt x="6031" y="15479"/>
                  </a:lnTo>
                  <a:lnTo>
                    <a:pt x="6404" y="15557"/>
                  </a:lnTo>
                  <a:lnTo>
                    <a:pt x="6758" y="15616"/>
                  </a:lnTo>
                  <a:lnTo>
                    <a:pt x="7151" y="15656"/>
                  </a:lnTo>
                  <a:lnTo>
                    <a:pt x="7524" y="15675"/>
                  </a:lnTo>
                  <a:lnTo>
                    <a:pt x="7897" y="15695"/>
                  </a:lnTo>
                  <a:lnTo>
                    <a:pt x="8270" y="15675"/>
                  </a:lnTo>
                  <a:lnTo>
                    <a:pt x="8644" y="15656"/>
                  </a:lnTo>
                  <a:lnTo>
                    <a:pt x="9017" y="15597"/>
                  </a:lnTo>
                  <a:lnTo>
                    <a:pt x="9390" y="15538"/>
                  </a:lnTo>
                  <a:lnTo>
                    <a:pt x="9763" y="15459"/>
                  </a:lnTo>
                  <a:lnTo>
                    <a:pt x="10136" y="15341"/>
                  </a:lnTo>
                  <a:lnTo>
                    <a:pt x="10510" y="15224"/>
                  </a:lnTo>
                  <a:lnTo>
                    <a:pt x="10863" y="15086"/>
                  </a:lnTo>
                  <a:lnTo>
                    <a:pt x="11217" y="14929"/>
                  </a:lnTo>
                  <a:lnTo>
                    <a:pt x="11570" y="14752"/>
                  </a:lnTo>
                  <a:lnTo>
                    <a:pt x="11904" y="14556"/>
                  </a:lnTo>
                  <a:lnTo>
                    <a:pt x="12258" y="14340"/>
                  </a:lnTo>
                  <a:lnTo>
                    <a:pt x="12572" y="14104"/>
                  </a:lnTo>
                  <a:lnTo>
                    <a:pt x="12886" y="13849"/>
                  </a:lnTo>
                  <a:lnTo>
                    <a:pt x="13201" y="13593"/>
                  </a:lnTo>
                  <a:lnTo>
                    <a:pt x="13476" y="13318"/>
                  </a:lnTo>
                  <a:lnTo>
                    <a:pt x="13751" y="13024"/>
                  </a:lnTo>
                  <a:lnTo>
                    <a:pt x="13986" y="12729"/>
                  </a:lnTo>
                  <a:lnTo>
                    <a:pt x="14222" y="12415"/>
                  </a:lnTo>
                  <a:lnTo>
                    <a:pt x="14438" y="12100"/>
                  </a:lnTo>
                  <a:lnTo>
                    <a:pt x="14635" y="11766"/>
                  </a:lnTo>
                  <a:lnTo>
                    <a:pt x="14831" y="11432"/>
                  </a:lnTo>
                  <a:lnTo>
                    <a:pt x="14988" y="11099"/>
                  </a:lnTo>
                  <a:lnTo>
                    <a:pt x="15145" y="10745"/>
                  </a:lnTo>
                  <a:lnTo>
                    <a:pt x="15263" y="10391"/>
                  </a:lnTo>
                  <a:lnTo>
                    <a:pt x="15381" y="10038"/>
                  </a:lnTo>
                  <a:lnTo>
                    <a:pt x="15479" y="9665"/>
                  </a:lnTo>
                  <a:lnTo>
                    <a:pt x="15558" y="9291"/>
                  </a:lnTo>
                  <a:lnTo>
                    <a:pt x="15617" y="8918"/>
                  </a:lnTo>
                  <a:lnTo>
                    <a:pt x="15656" y="8545"/>
                  </a:lnTo>
                  <a:lnTo>
                    <a:pt x="15695" y="8172"/>
                  </a:lnTo>
                  <a:lnTo>
                    <a:pt x="15695" y="7799"/>
                  </a:lnTo>
                  <a:lnTo>
                    <a:pt x="15695" y="7425"/>
                  </a:lnTo>
                  <a:lnTo>
                    <a:pt x="15656" y="7052"/>
                  </a:lnTo>
                  <a:lnTo>
                    <a:pt x="15617" y="6679"/>
                  </a:lnTo>
                  <a:lnTo>
                    <a:pt x="15538" y="6306"/>
                  </a:lnTo>
                  <a:lnTo>
                    <a:pt x="15460" y="5932"/>
                  </a:lnTo>
                  <a:lnTo>
                    <a:pt x="15361" y="5559"/>
                  </a:lnTo>
                  <a:lnTo>
                    <a:pt x="15244" y="5186"/>
                  </a:lnTo>
                  <a:lnTo>
                    <a:pt x="15106" y="4832"/>
                  </a:lnTo>
                  <a:lnTo>
                    <a:pt x="14929" y="4479"/>
                  </a:lnTo>
                  <a:lnTo>
                    <a:pt x="14753" y="4125"/>
                  </a:lnTo>
                  <a:lnTo>
                    <a:pt x="14556" y="3772"/>
                  </a:lnTo>
                  <a:lnTo>
                    <a:pt x="14340" y="3438"/>
                  </a:lnTo>
                  <a:lnTo>
                    <a:pt x="14104" y="3124"/>
                  </a:lnTo>
                  <a:lnTo>
                    <a:pt x="13869" y="2809"/>
                  </a:lnTo>
                  <a:lnTo>
                    <a:pt x="13594" y="2495"/>
                  </a:lnTo>
                  <a:lnTo>
                    <a:pt x="13319" y="2220"/>
                  </a:lnTo>
                  <a:lnTo>
                    <a:pt x="13024" y="1945"/>
                  </a:lnTo>
                  <a:lnTo>
                    <a:pt x="12729" y="1709"/>
                  </a:lnTo>
                  <a:lnTo>
                    <a:pt x="12435" y="1474"/>
                  </a:lnTo>
                  <a:lnTo>
                    <a:pt x="12101" y="1257"/>
                  </a:lnTo>
                  <a:lnTo>
                    <a:pt x="11786" y="1041"/>
                  </a:lnTo>
                  <a:lnTo>
                    <a:pt x="11453" y="865"/>
                  </a:lnTo>
                  <a:lnTo>
                    <a:pt x="11099" y="707"/>
                  </a:lnTo>
                  <a:lnTo>
                    <a:pt x="10765" y="550"/>
                  </a:lnTo>
                  <a:lnTo>
                    <a:pt x="10392" y="432"/>
                  </a:lnTo>
                  <a:lnTo>
                    <a:pt x="10038" y="315"/>
                  </a:lnTo>
                  <a:lnTo>
                    <a:pt x="9685" y="216"/>
                  </a:lnTo>
                  <a:lnTo>
                    <a:pt x="9311" y="138"/>
                  </a:lnTo>
                  <a:lnTo>
                    <a:pt x="8938" y="79"/>
                  </a:lnTo>
                  <a:lnTo>
                    <a:pt x="8565" y="40"/>
                  </a:lnTo>
                  <a:lnTo>
                    <a:pt x="8192" y="0"/>
                  </a:lnTo>
                  <a:close/>
                </a:path>
              </a:pathLst>
            </a:custGeom>
            <a:solidFill>
              <a:srgbClr val="47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rot="-3245359">
              <a:off x="5760472" y="3964814"/>
              <a:ext cx="392384" cy="392359"/>
            </a:xfrm>
            <a:custGeom>
              <a:avLst/>
              <a:gdLst/>
              <a:ahLst/>
              <a:cxnLst/>
              <a:rect l="l" t="t" r="r" b="b"/>
              <a:pathLst>
                <a:path w="15696" h="15695" fill="none" extrusionOk="0">
                  <a:moveTo>
                    <a:pt x="12572" y="14104"/>
                  </a:moveTo>
                  <a:lnTo>
                    <a:pt x="12572" y="14104"/>
                  </a:lnTo>
                  <a:lnTo>
                    <a:pt x="12258" y="14340"/>
                  </a:lnTo>
                  <a:lnTo>
                    <a:pt x="11904" y="14556"/>
                  </a:lnTo>
                  <a:lnTo>
                    <a:pt x="11570" y="14752"/>
                  </a:lnTo>
                  <a:lnTo>
                    <a:pt x="11217" y="14929"/>
                  </a:lnTo>
                  <a:lnTo>
                    <a:pt x="10863" y="15086"/>
                  </a:lnTo>
                  <a:lnTo>
                    <a:pt x="10510" y="15224"/>
                  </a:lnTo>
                  <a:lnTo>
                    <a:pt x="10136" y="15341"/>
                  </a:lnTo>
                  <a:lnTo>
                    <a:pt x="9763" y="15459"/>
                  </a:lnTo>
                  <a:lnTo>
                    <a:pt x="9390" y="15538"/>
                  </a:lnTo>
                  <a:lnTo>
                    <a:pt x="9017" y="15597"/>
                  </a:lnTo>
                  <a:lnTo>
                    <a:pt x="8644" y="15656"/>
                  </a:lnTo>
                  <a:lnTo>
                    <a:pt x="8270" y="15675"/>
                  </a:lnTo>
                  <a:lnTo>
                    <a:pt x="7897" y="15695"/>
                  </a:lnTo>
                  <a:lnTo>
                    <a:pt x="7524" y="15675"/>
                  </a:lnTo>
                  <a:lnTo>
                    <a:pt x="7151" y="15656"/>
                  </a:lnTo>
                  <a:lnTo>
                    <a:pt x="6758" y="15616"/>
                  </a:lnTo>
                  <a:lnTo>
                    <a:pt x="6404" y="15557"/>
                  </a:lnTo>
                  <a:lnTo>
                    <a:pt x="6031" y="15479"/>
                  </a:lnTo>
                  <a:lnTo>
                    <a:pt x="5658" y="15381"/>
                  </a:lnTo>
                  <a:lnTo>
                    <a:pt x="5304" y="15263"/>
                  </a:lnTo>
                  <a:lnTo>
                    <a:pt x="4951" y="15125"/>
                  </a:lnTo>
                  <a:lnTo>
                    <a:pt x="4597" y="14988"/>
                  </a:lnTo>
                  <a:lnTo>
                    <a:pt x="4263" y="14811"/>
                  </a:lnTo>
                  <a:lnTo>
                    <a:pt x="3929" y="14634"/>
                  </a:lnTo>
                  <a:lnTo>
                    <a:pt x="3595" y="14438"/>
                  </a:lnTo>
                  <a:lnTo>
                    <a:pt x="3281" y="14222"/>
                  </a:lnTo>
                  <a:lnTo>
                    <a:pt x="2967" y="13986"/>
                  </a:lnTo>
                  <a:lnTo>
                    <a:pt x="2672" y="13731"/>
                  </a:lnTo>
                  <a:lnTo>
                    <a:pt x="2378" y="13475"/>
                  </a:lnTo>
                  <a:lnTo>
                    <a:pt x="2103" y="13181"/>
                  </a:lnTo>
                  <a:lnTo>
                    <a:pt x="1847" y="12886"/>
                  </a:lnTo>
                  <a:lnTo>
                    <a:pt x="1592" y="12572"/>
                  </a:lnTo>
                  <a:lnTo>
                    <a:pt x="1592" y="12572"/>
                  </a:lnTo>
                  <a:lnTo>
                    <a:pt x="1356" y="12238"/>
                  </a:lnTo>
                  <a:lnTo>
                    <a:pt x="1140" y="11904"/>
                  </a:lnTo>
                  <a:lnTo>
                    <a:pt x="944" y="11550"/>
                  </a:lnTo>
                  <a:lnTo>
                    <a:pt x="767" y="11216"/>
                  </a:lnTo>
                  <a:lnTo>
                    <a:pt x="610" y="10863"/>
                  </a:lnTo>
                  <a:lnTo>
                    <a:pt x="472" y="10490"/>
                  </a:lnTo>
                  <a:lnTo>
                    <a:pt x="354" y="10136"/>
                  </a:lnTo>
                  <a:lnTo>
                    <a:pt x="236" y="9763"/>
                  </a:lnTo>
                  <a:lnTo>
                    <a:pt x="158" y="9390"/>
                  </a:lnTo>
                  <a:lnTo>
                    <a:pt x="99" y="9016"/>
                  </a:lnTo>
                  <a:lnTo>
                    <a:pt x="40" y="8643"/>
                  </a:lnTo>
                  <a:lnTo>
                    <a:pt x="20" y="8270"/>
                  </a:lnTo>
                  <a:lnTo>
                    <a:pt x="1" y="7877"/>
                  </a:lnTo>
                  <a:lnTo>
                    <a:pt x="20" y="7504"/>
                  </a:lnTo>
                  <a:lnTo>
                    <a:pt x="40" y="7131"/>
                  </a:lnTo>
                  <a:lnTo>
                    <a:pt x="79" y="6757"/>
                  </a:lnTo>
                  <a:lnTo>
                    <a:pt x="138" y="6384"/>
                  </a:lnTo>
                  <a:lnTo>
                    <a:pt x="217" y="6011"/>
                  </a:lnTo>
                  <a:lnTo>
                    <a:pt x="315" y="5657"/>
                  </a:lnTo>
                  <a:lnTo>
                    <a:pt x="433" y="5284"/>
                  </a:lnTo>
                  <a:lnTo>
                    <a:pt x="570" y="4931"/>
                  </a:lnTo>
                  <a:lnTo>
                    <a:pt x="708" y="4597"/>
                  </a:lnTo>
                  <a:lnTo>
                    <a:pt x="885" y="4243"/>
                  </a:lnTo>
                  <a:lnTo>
                    <a:pt x="1061" y="3909"/>
                  </a:lnTo>
                  <a:lnTo>
                    <a:pt x="1258" y="3595"/>
                  </a:lnTo>
                  <a:lnTo>
                    <a:pt x="1474" y="3261"/>
                  </a:lnTo>
                  <a:lnTo>
                    <a:pt x="1710" y="2966"/>
                  </a:lnTo>
                  <a:lnTo>
                    <a:pt x="1965" y="2652"/>
                  </a:lnTo>
                  <a:lnTo>
                    <a:pt x="2220" y="2377"/>
                  </a:lnTo>
                  <a:lnTo>
                    <a:pt x="2515" y="2102"/>
                  </a:lnTo>
                  <a:lnTo>
                    <a:pt x="2810" y="1827"/>
                  </a:lnTo>
                  <a:lnTo>
                    <a:pt x="3124" y="1591"/>
                  </a:lnTo>
                  <a:lnTo>
                    <a:pt x="3124" y="1591"/>
                  </a:lnTo>
                  <a:lnTo>
                    <a:pt x="3458" y="1356"/>
                  </a:lnTo>
                  <a:lnTo>
                    <a:pt x="3792" y="1140"/>
                  </a:lnTo>
                  <a:lnTo>
                    <a:pt x="4126" y="943"/>
                  </a:lnTo>
                  <a:lnTo>
                    <a:pt x="4479" y="766"/>
                  </a:lnTo>
                  <a:lnTo>
                    <a:pt x="4833" y="590"/>
                  </a:lnTo>
                  <a:lnTo>
                    <a:pt x="5206" y="452"/>
                  </a:lnTo>
                  <a:lnTo>
                    <a:pt x="5560" y="334"/>
                  </a:lnTo>
                  <a:lnTo>
                    <a:pt x="5933" y="236"/>
                  </a:lnTo>
                  <a:lnTo>
                    <a:pt x="6306" y="157"/>
                  </a:lnTo>
                  <a:lnTo>
                    <a:pt x="6679" y="79"/>
                  </a:lnTo>
                  <a:lnTo>
                    <a:pt x="7053" y="40"/>
                  </a:lnTo>
                  <a:lnTo>
                    <a:pt x="7426" y="0"/>
                  </a:lnTo>
                  <a:lnTo>
                    <a:pt x="7819" y="0"/>
                  </a:lnTo>
                  <a:lnTo>
                    <a:pt x="8192" y="0"/>
                  </a:lnTo>
                  <a:lnTo>
                    <a:pt x="8565" y="40"/>
                  </a:lnTo>
                  <a:lnTo>
                    <a:pt x="8938" y="79"/>
                  </a:lnTo>
                  <a:lnTo>
                    <a:pt x="9311" y="138"/>
                  </a:lnTo>
                  <a:lnTo>
                    <a:pt x="9685" y="216"/>
                  </a:lnTo>
                  <a:lnTo>
                    <a:pt x="10038" y="315"/>
                  </a:lnTo>
                  <a:lnTo>
                    <a:pt x="10392" y="432"/>
                  </a:lnTo>
                  <a:lnTo>
                    <a:pt x="10765" y="550"/>
                  </a:lnTo>
                  <a:lnTo>
                    <a:pt x="11099" y="707"/>
                  </a:lnTo>
                  <a:lnTo>
                    <a:pt x="11453" y="865"/>
                  </a:lnTo>
                  <a:lnTo>
                    <a:pt x="11786" y="1041"/>
                  </a:lnTo>
                  <a:lnTo>
                    <a:pt x="12101" y="1257"/>
                  </a:lnTo>
                  <a:lnTo>
                    <a:pt x="12435" y="1474"/>
                  </a:lnTo>
                  <a:lnTo>
                    <a:pt x="12729" y="1709"/>
                  </a:lnTo>
                  <a:lnTo>
                    <a:pt x="13024" y="1945"/>
                  </a:lnTo>
                  <a:lnTo>
                    <a:pt x="13319" y="2220"/>
                  </a:lnTo>
                  <a:lnTo>
                    <a:pt x="13594" y="2495"/>
                  </a:lnTo>
                  <a:lnTo>
                    <a:pt x="13869" y="2809"/>
                  </a:lnTo>
                  <a:lnTo>
                    <a:pt x="14104" y="3124"/>
                  </a:lnTo>
                  <a:lnTo>
                    <a:pt x="14104" y="3124"/>
                  </a:lnTo>
                  <a:lnTo>
                    <a:pt x="14340" y="3438"/>
                  </a:lnTo>
                  <a:lnTo>
                    <a:pt x="14556" y="3772"/>
                  </a:lnTo>
                  <a:lnTo>
                    <a:pt x="14753" y="4125"/>
                  </a:lnTo>
                  <a:lnTo>
                    <a:pt x="14929" y="4479"/>
                  </a:lnTo>
                  <a:lnTo>
                    <a:pt x="15106" y="4832"/>
                  </a:lnTo>
                  <a:lnTo>
                    <a:pt x="15244" y="5186"/>
                  </a:lnTo>
                  <a:lnTo>
                    <a:pt x="15361" y="5559"/>
                  </a:lnTo>
                  <a:lnTo>
                    <a:pt x="15460" y="5932"/>
                  </a:lnTo>
                  <a:lnTo>
                    <a:pt x="15538" y="6306"/>
                  </a:lnTo>
                  <a:lnTo>
                    <a:pt x="15617" y="6679"/>
                  </a:lnTo>
                  <a:lnTo>
                    <a:pt x="15656" y="7052"/>
                  </a:lnTo>
                  <a:lnTo>
                    <a:pt x="15695" y="7425"/>
                  </a:lnTo>
                  <a:lnTo>
                    <a:pt x="15695" y="7799"/>
                  </a:lnTo>
                  <a:lnTo>
                    <a:pt x="15695" y="8172"/>
                  </a:lnTo>
                  <a:lnTo>
                    <a:pt x="15656" y="8545"/>
                  </a:lnTo>
                  <a:lnTo>
                    <a:pt x="15617" y="8918"/>
                  </a:lnTo>
                  <a:lnTo>
                    <a:pt x="15558" y="9291"/>
                  </a:lnTo>
                  <a:lnTo>
                    <a:pt x="15479" y="9665"/>
                  </a:lnTo>
                  <a:lnTo>
                    <a:pt x="15381" y="10038"/>
                  </a:lnTo>
                  <a:lnTo>
                    <a:pt x="15263" y="10391"/>
                  </a:lnTo>
                  <a:lnTo>
                    <a:pt x="15145" y="10745"/>
                  </a:lnTo>
                  <a:lnTo>
                    <a:pt x="14988" y="11099"/>
                  </a:lnTo>
                  <a:lnTo>
                    <a:pt x="14831" y="11432"/>
                  </a:lnTo>
                  <a:lnTo>
                    <a:pt x="14635" y="11766"/>
                  </a:lnTo>
                  <a:lnTo>
                    <a:pt x="14438" y="12100"/>
                  </a:lnTo>
                  <a:lnTo>
                    <a:pt x="14222" y="12415"/>
                  </a:lnTo>
                  <a:lnTo>
                    <a:pt x="13986" y="12729"/>
                  </a:lnTo>
                  <a:lnTo>
                    <a:pt x="13751" y="13024"/>
                  </a:lnTo>
                  <a:lnTo>
                    <a:pt x="13476" y="13318"/>
                  </a:lnTo>
                  <a:lnTo>
                    <a:pt x="13201" y="13593"/>
                  </a:lnTo>
                  <a:lnTo>
                    <a:pt x="12886" y="13849"/>
                  </a:lnTo>
                  <a:lnTo>
                    <a:pt x="12572" y="14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rot="-3245359">
              <a:off x="5790627" y="3994656"/>
              <a:ext cx="331987" cy="331987"/>
            </a:xfrm>
            <a:custGeom>
              <a:avLst/>
              <a:gdLst/>
              <a:ahLst/>
              <a:cxnLst/>
              <a:rect l="l" t="t" r="r" b="b"/>
              <a:pathLst>
                <a:path w="13280" h="13280" extrusionOk="0">
                  <a:moveTo>
                    <a:pt x="6601" y="1"/>
                  </a:moveTo>
                  <a:lnTo>
                    <a:pt x="6286" y="20"/>
                  </a:lnTo>
                  <a:lnTo>
                    <a:pt x="5952" y="40"/>
                  </a:lnTo>
                  <a:lnTo>
                    <a:pt x="5638" y="79"/>
                  </a:lnTo>
                  <a:lnTo>
                    <a:pt x="5324" y="138"/>
                  </a:lnTo>
                  <a:lnTo>
                    <a:pt x="5010" y="217"/>
                  </a:lnTo>
                  <a:lnTo>
                    <a:pt x="4695" y="295"/>
                  </a:lnTo>
                  <a:lnTo>
                    <a:pt x="4401" y="393"/>
                  </a:lnTo>
                  <a:lnTo>
                    <a:pt x="4086" y="511"/>
                  </a:lnTo>
                  <a:lnTo>
                    <a:pt x="3792" y="649"/>
                  </a:lnTo>
                  <a:lnTo>
                    <a:pt x="3497" y="806"/>
                  </a:lnTo>
                  <a:lnTo>
                    <a:pt x="3202" y="963"/>
                  </a:lnTo>
                  <a:lnTo>
                    <a:pt x="2908" y="1140"/>
                  </a:lnTo>
                  <a:lnTo>
                    <a:pt x="2633" y="1356"/>
                  </a:lnTo>
                  <a:lnTo>
                    <a:pt x="2377" y="1552"/>
                  </a:lnTo>
                  <a:lnTo>
                    <a:pt x="2122" y="1788"/>
                  </a:lnTo>
                  <a:lnTo>
                    <a:pt x="1867" y="2024"/>
                  </a:lnTo>
                  <a:lnTo>
                    <a:pt x="1651" y="2259"/>
                  </a:lnTo>
                  <a:lnTo>
                    <a:pt x="1435" y="2515"/>
                  </a:lnTo>
                  <a:lnTo>
                    <a:pt x="1238" y="2770"/>
                  </a:lnTo>
                  <a:lnTo>
                    <a:pt x="1061" y="3045"/>
                  </a:lnTo>
                  <a:lnTo>
                    <a:pt x="885" y="3320"/>
                  </a:lnTo>
                  <a:lnTo>
                    <a:pt x="727" y="3595"/>
                  </a:lnTo>
                  <a:lnTo>
                    <a:pt x="590" y="3890"/>
                  </a:lnTo>
                  <a:lnTo>
                    <a:pt x="472" y="4184"/>
                  </a:lnTo>
                  <a:lnTo>
                    <a:pt x="354" y="4479"/>
                  </a:lnTo>
                  <a:lnTo>
                    <a:pt x="256" y="4793"/>
                  </a:lnTo>
                  <a:lnTo>
                    <a:pt x="177" y="5108"/>
                  </a:lnTo>
                  <a:lnTo>
                    <a:pt x="118" y="5402"/>
                  </a:lnTo>
                  <a:lnTo>
                    <a:pt x="60" y="5717"/>
                  </a:lnTo>
                  <a:lnTo>
                    <a:pt x="20" y="6051"/>
                  </a:lnTo>
                  <a:lnTo>
                    <a:pt x="1" y="6365"/>
                  </a:lnTo>
                  <a:lnTo>
                    <a:pt x="1" y="6679"/>
                  </a:lnTo>
                  <a:lnTo>
                    <a:pt x="1" y="6993"/>
                  </a:lnTo>
                  <a:lnTo>
                    <a:pt x="40" y="7308"/>
                  </a:lnTo>
                  <a:lnTo>
                    <a:pt x="79" y="7642"/>
                  </a:lnTo>
                  <a:lnTo>
                    <a:pt x="118" y="7956"/>
                  </a:lnTo>
                  <a:lnTo>
                    <a:pt x="197" y="8270"/>
                  </a:lnTo>
                  <a:lnTo>
                    <a:pt x="276" y="8584"/>
                  </a:lnTo>
                  <a:lnTo>
                    <a:pt x="393" y="8879"/>
                  </a:lnTo>
                  <a:lnTo>
                    <a:pt x="511" y="9193"/>
                  </a:lnTo>
                  <a:lnTo>
                    <a:pt x="649" y="9488"/>
                  </a:lnTo>
                  <a:lnTo>
                    <a:pt x="786" y="9783"/>
                  </a:lnTo>
                  <a:lnTo>
                    <a:pt x="963" y="10077"/>
                  </a:lnTo>
                  <a:lnTo>
                    <a:pt x="1140" y="10372"/>
                  </a:lnTo>
                  <a:lnTo>
                    <a:pt x="1336" y="10647"/>
                  </a:lnTo>
                  <a:lnTo>
                    <a:pt x="1552" y="10902"/>
                  </a:lnTo>
                  <a:lnTo>
                    <a:pt x="1768" y="11158"/>
                  </a:lnTo>
                  <a:lnTo>
                    <a:pt x="2004" y="11393"/>
                  </a:lnTo>
                  <a:lnTo>
                    <a:pt x="2260" y="11629"/>
                  </a:lnTo>
                  <a:lnTo>
                    <a:pt x="2495" y="11845"/>
                  </a:lnTo>
                  <a:lnTo>
                    <a:pt x="2770" y="12042"/>
                  </a:lnTo>
                  <a:lnTo>
                    <a:pt x="3026" y="12218"/>
                  </a:lnTo>
                  <a:lnTo>
                    <a:pt x="3301" y="12395"/>
                  </a:lnTo>
                  <a:lnTo>
                    <a:pt x="3595" y="12552"/>
                  </a:lnTo>
                  <a:lnTo>
                    <a:pt x="3890" y="12690"/>
                  </a:lnTo>
                  <a:lnTo>
                    <a:pt x="4185" y="12808"/>
                  </a:lnTo>
                  <a:lnTo>
                    <a:pt x="4479" y="12926"/>
                  </a:lnTo>
                  <a:lnTo>
                    <a:pt x="4774" y="13024"/>
                  </a:lnTo>
                  <a:lnTo>
                    <a:pt x="5088" y="13102"/>
                  </a:lnTo>
                  <a:lnTo>
                    <a:pt x="5402" y="13161"/>
                  </a:lnTo>
                  <a:lnTo>
                    <a:pt x="5717" y="13220"/>
                  </a:lnTo>
                  <a:lnTo>
                    <a:pt x="6031" y="13259"/>
                  </a:lnTo>
                  <a:lnTo>
                    <a:pt x="6345" y="13279"/>
                  </a:lnTo>
                  <a:lnTo>
                    <a:pt x="6993" y="13279"/>
                  </a:lnTo>
                  <a:lnTo>
                    <a:pt x="7308" y="13240"/>
                  </a:lnTo>
                  <a:lnTo>
                    <a:pt x="7622" y="13201"/>
                  </a:lnTo>
                  <a:lnTo>
                    <a:pt x="7936" y="13161"/>
                  </a:lnTo>
                  <a:lnTo>
                    <a:pt x="8251" y="13083"/>
                  </a:lnTo>
                  <a:lnTo>
                    <a:pt x="8565" y="12984"/>
                  </a:lnTo>
                  <a:lnTo>
                    <a:pt x="8879" y="12886"/>
                  </a:lnTo>
                  <a:lnTo>
                    <a:pt x="9174" y="12768"/>
                  </a:lnTo>
                  <a:lnTo>
                    <a:pt x="9488" y="12631"/>
                  </a:lnTo>
                  <a:lnTo>
                    <a:pt x="9783" y="12493"/>
                  </a:lnTo>
                  <a:lnTo>
                    <a:pt x="10077" y="12317"/>
                  </a:lnTo>
                  <a:lnTo>
                    <a:pt x="10352" y="12140"/>
                  </a:lnTo>
                  <a:lnTo>
                    <a:pt x="10627" y="11943"/>
                  </a:lnTo>
                  <a:lnTo>
                    <a:pt x="10902" y="11727"/>
                  </a:lnTo>
                  <a:lnTo>
                    <a:pt x="11158" y="11511"/>
                  </a:lnTo>
                  <a:lnTo>
                    <a:pt x="11393" y="11276"/>
                  </a:lnTo>
                  <a:lnTo>
                    <a:pt x="11610" y="11020"/>
                  </a:lnTo>
                  <a:lnTo>
                    <a:pt x="11826" y="10784"/>
                  </a:lnTo>
                  <a:lnTo>
                    <a:pt x="12022" y="10509"/>
                  </a:lnTo>
                  <a:lnTo>
                    <a:pt x="12218" y="10254"/>
                  </a:lnTo>
                  <a:lnTo>
                    <a:pt x="12376" y="9959"/>
                  </a:lnTo>
                  <a:lnTo>
                    <a:pt x="12533" y="9684"/>
                  </a:lnTo>
                  <a:lnTo>
                    <a:pt x="12670" y="9390"/>
                  </a:lnTo>
                  <a:lnTo>
                    <a:pt x="12808" y="9095"/>
                  </a:lnTo>
                  <a:lnTo>
                    <a:pt x="12906" y="8801"/>
                  </a:lnTo>
                  <a:lnTo>
                    <a:pt x="13004" y="8506"/>
                  </a:lnTo>
                  <a:lnTo>
                    <a:pt x="13083" y="8192"/>
                  </a:lnTo>
                  <a:lnTo>
                    <a:pt x="13161" y="7877"/>
                  </a:lnTo>
                  <a:lnTo>
                    <a:pt x="13201" y="7563"/>
                  </a:lnTo>
                  <a:lnTo>
                    <a:pt x="13240" y="7249"/>
                  </a:lnTo>
                  <a:lnTo>
                    <a:pt x="13260" y="6934"/>
                  </a:lnTo>
                  <a:lnTo>
                    <a:pt x="13279" y="6601"/>
                  </a:lnTo>
                  <a:lnTo>
                    <a:pt x="13260" y="6286"/>
                  </a:lnTo>
                  <a:lnTo>
                    <a:pt x="13240" y="5972"/>
                  </a:lnTo>
                  <a:lnTo>
                    <a:pt x="13201" y="5658"/>
                  </a:lnTo>
                  <a:lnTo>
                    <a:pt x="13142" y="5343"/>
                  </a:lnTo>
                  <a:lnTo>
                    <a:pt x="13063" y="5029"/>
                  </a:lnTo>
                  <a:lnTo>
                    <a:pt x="12985" y="4715"/>
                  </a:lnTo>
                  <a:lnTo>
                    <a:pt x="12886" y="4401"/>
                  </a:lnTo>
                  <a:lnTo>
                    <a:pt x="12768" y="4086"/>
                  </a:lnTo>
                  <a:lnTo>
                    <a:pt x="12631" y="3792"/>
                  </a:lnTo>
                  <a:lnTo>
                    <a:pt x="12474" y="3497"/>
                  </a:lnTo>
                  <a:lnTo>
                    <a:pt x="12317" y="3202"/>
                  </a:lnTo>
                  <a:lnTo>
                    <a:pt x="12120" y="2927"/>
                  </a:lnTo>
                  <a:lnTo>
                    <a:pt x="11924" y="2652"/>
                  </a:lnTo>
                  <a:lnTo>
                    <a:pt x="11727" y="2377"/>
                  </a:lnTo>
                  <a:lnTo>
                    <a:pt x="11492" y="2122"/>
                  </a:lnTo>
                  <a:lnTo>
                    <a:pt x="11256" y="1886"/>
                  </a:lnTo>
                  <a:lnTo>
                    <a:pt x="11020" y="1651"/>
                  </a:lnTo>
                  <a:lnTo>
                    <a:pt x="10765" y="1454"/>
                  </a:lnTo>
                  <a:lnTo>
                    <a:pt x="10510" y="1258"/>
                  </a:lnTo>
                  <a:lnTo>
                    <a:pt x="10235" y="1061"/>
                  </a:lnTo>
                  <a:lnTo>
                    <a:pt x="9960" y="904"/>
                  </a:lnTo>
                  <a:lnTo>
                    <a:pt x="9685" y="747"/>
                  </a:lnTo>
                  <a:lnTo>
                    <a:pt x="9390" y="609"/>
                  </a:lnTo>
                  <a:lnTo>
                    <a:pt x="9095" y="472"/>
                  </a:lnTo>
                  <a:lnTo>
                    <a:pt x="8801" y="374"/>
                  </a:lnTo>
                  <a:lnTo>
                    <a:pt x="8486" y="276"/>
                  </a:lnTo>
                  <a:lnTo>
                    <a:pt x="8172" y="197"/>
                  </a:lnTo>
                  <a:lnTo>
                    <a:pt x="7858" y="118"/>
                  </a:lnTo>
                  <a:lnTo>
                    <a:pt x="7543" y="79"/>
                  </a:lnTo>
                  <a:lnTo>
                    <a:pt x="7229" y="40"/>
                  </a:lnTo>
                  <a:lnTo>
                    <a:pt x="6915" y="20"/>
                  </a:lnTo>
                  <a:lnTo>
                    <a:pt x="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rot="-3245359">
              <a:off x="5790627" y="3994656"/>
              <a:ext cx="331987" cy="331987"/>
            </a:xfrm>
            <a:custGeom>
              <a:avLst/>
              <a:gdLst/>
              <a:ahLst/>
              <a:cxnLst/>
              <a:rect l="l" t="t" r="r" b="b"/>
              <a:pathLst>
                <a:path w="13280" h="13280" fill="none" extrusionOk="0">
                  <a:moveTo>
                    <a:pt x="10627" y="11943"/>
                  </a:moveTo>
                  <a:lnTo>
                    <a:pt x="10627" y="11943"/>
                  </a:lnTo>
                  <a:lnTo>
                    <a:pt x="10352" y="12140"/>
                  </a:lnTo>
                  <a:lnTo>
                    <a:pt x="10077" y="12317"/>
                  </a:lnTo>
                  <a:lnTo>
                    <a:pt x="9783" y="12493"/>
                  </a:lnTo>
                  <a:lnTo>
                    <a:pt x="9488" y="12631"/>
                  </a:lnTo>
                  <a:lnTo>
                    <a:pt x="9174" y="12768"/>
                  </a:lnTo>
                  <a:lnTo>
                    <a:pt x="8879" y="12886"/>
                  </a:lnTo>
                  <a:lnTo>
                    <a:pt x="8565" y="12984"/>
                  </a:lnTo>
                  <a:lnTo>
                    <a:pt x="8251" y="13083"/>
                  </a:lnTo>
                  <a:lnTo>
                    <a:pt x="7936" y="13161"/>
                  </a:lnTo>
                  <a:lnTo>
                    <a:pt x="7622" y="13201"/>
                  </a:lnTo>
                  <a:lnTo>
                    <a:pt x="7308" y="13240"/>
                  </a:lnTo>
                  <a:lnTo>
                    <a:pt x="6993" y="13279"/>
                  </a:lnTo>
                  <a:lnTo>
                    <a:pt x="6660" y="13279"/>
                  </a:lnTo>
                  <a:lnTo>
                    <a:pt x="6345" y="13279"/>
                  </a:lnTo>
                  <a:lnTo>
                    <a:pt x="6031" y="13259"/>
                  </a:lnTo>
                  <a:lnTo>
                    <a:pt x="5717" y="13220"/>
                  </a:lnTo>
                  <a:lnTo>
                    <a:pt x="5402" y="13161"/>
                  </a:lnTo>
                  <a:lnTo>
                    <a:pt x="5088" y="13102"/>
                  </a:lnTo>
                  <a:lnTo>
                    <a:pt x="4774" y="13024"/>
                  </a:lnTo>
                  <a:lnTo>
                    <a:pt x="4479" y="12926"/>
                  </a:lnTo>
                  <a:lnTo>
                    <a:pt x="4185" y="12808"/>
                  </a:lnTo>
                  <a:lnTo>
                    <a:pt x="3890" y="12690"/>
                  </a:lnTo>
                  <a:lnTo>
                    <a:pt x="3595" y="12552"/>
                  </a:lnTo>
                  <a:lnTo>
                    <a:pt x="3301" y="12395"/>
                  </a:lnTo>
                  <a:lnTo>
                    <a:pt x="3026" y="12218"/>
                  </a:lnTo>
                  <a:lnTo>
                    <a:pt x="2770" y="12042"/>
                  </a:lnTo>
                  <a:lnTo>
                    <a:pt x="2495" y="11845"/>
                  </a:lnTo>
                  <a:lnTo>
                    <a:pt x="2260" y="11629"/>
                  </a:lnTo>
                  <a:lnTo>
                    <a:pt x="2004" y="11393"/>
                  </a:lnTo>
                  <a:lnTo>
                    <a:pt x="1768" y="11158"/>
                  </a:lnTo>
                  <a:lnTo>
                    <a:pt x="1552" y="10902"/>
                  </a:lnTo>
                  <a:lnTo>
                    <a:pt x="1336" y="10647"/>
                  </a:lnTo>
                  <a:lnTo>
                    <a:pt x="1336" y="10647"/>
                  </a:lnTo>
                  <a:lnTo>
                    <a:pt x="1140" y="10372"/>
                  </a:lnTo>
                  <a:lnTo>
                    <a:pt x="963" y="10077"/>
                  </a:lnTo>
                  <a:lnTo>
                    <a:pt x="786" y="9783"/>
                  </a:lnTo>
                  <a:lnTo>
                    <a:pt x="649" y="9488"/>
                  </a:lnTo>
                  <a:lnTo>
                    <a:pt x="511" y="9193"/>
                  </a:lnTo>
                  <a:lnTo>
                    <a:pt x="393" y="8879"/>
                  </a:lnTo>
                  <a:lnTo>
                    <a:pt x="276" y="8584"/>
                  </a:lnTo>
                  <a:lnTo>
                    <a:pt x="197" y="8270"/>
                  </a:lnTo>
                  <a:lnTo>
                    <a:pt x="118" y="7956"/>
                  </a:lnTo>
                  <a:lnTo>
                    <a:pt x="79" y="7642"/>
                  </a:lnTo>
                  <a:lnTo>
                    <a:pt x="40" y="7308"/>
                  </a:lnTo>
                  <a:lnTo>
                    <a:pt x="1" y="6993"/>
                  </a:lnTo>
                  <a:lnTo>
                    <a:pt x="1" y="6679"/>
                  </a:lnTo>
                  <a:lnTo>
                    <a:pt x="1" y="6365"/>
                  </a:lnTo>
                  <a:lnTo>
                    <a:pt x="20" y="6051"/>
                  </a:lnTo>
                  <a:lnTo>
                    <a:pt x="60" y="5717"/>
                  </a:lnTo>
                  <a:lnTo>
                    <a:pt x="118" y="5402"/>
                  </a:lnTo>
                  <a:lnTo>
                    <a:pt x="177" y="5108"/>
                  </a:lnTo>
                  <a:lnTo>
                    <a:pt x="256" y="4793"/>
                  </a:lnTo>
                  <a:lnTo>
                    <a:pt x="354" y="4479"/>
                  </a:lnTo>
                  <a:lnTo>
                    <a:pt x="472" y="4184"/>
                  </a:lnTo>
                  <a:lnTo>
                    <a:pt x="590" y="3890"/>
                  </a:lnTo>
                  <a:lnTo>
                    <a:pt x="727" y="3595"/>
                  </a:lnTo>
                  <a:lnTo>
                    <a:pt x="885" y="3320"/>
                  </a:lnTo>
                  <a:lnTo>
                    <a:pt x="1061" y="3045"/>
                  </a:lnTo>
                  <a:lnTo>
                    <a:pt x="1238" y="2770"/>
                  </a:lnTo>
                  <a:lnTo>
                    <a:pt x="1435" y="2515"/>
                  </a:lnTo>
                  <a:lnTo>
                    <a:pt x="1651" y="2259"/>
                  </a:lnTo>
                  <a:lnTo>
                    <a:pt x="1867" y="2024"/>
                  </a:lnTo>
                  <a:lnTo>
                    <a:pt x="2122" y="1788"/>
                  </a:lnTo>
                  <a:lnTo>
                    <a:pt x="2377" y="1552"/>
                  </a:lnTo>
                  <a:lnTo>
                    <a:pt x="2633" y="1356"/>
                  </a:lnTo>
                  <a:lnTo>
                    <a:pt x="2633" y="1356"/>
                  </a:lnTo>
                  <a:lnTo>
                    <a:pt x="2908" y="1140"/>
                  </a:lnTo>
                  <a:lnTo>
                    <a:pt x="3202" y="963"/>
                  </a:lnTo>
                  <a:lnTo>
                    <a:pt x="3497" y="806"/>
                  </a:lnTo>
                  <a:lnTo>
                    <a:pt x="3792" y="649"/>
                  </a:lnTo>
                  <a:lnTo>
                    <a:pt x="4086" y="511"/>
                  </a:lnTo>
                  <a:lnTo>
                    <a:pt x="4401" y="393"/>
                  </a:lnTo>
                  <a:lnTo>
                    <a:pt x="4695" y="295"/>
                  </a:lnTo>
                  <a:lnTo>
                    <a:pt x="5010" y="217"/>
                  </a:lnTo>
                  <a:lnTo>
                    <a:pt x="5324" y="138"/>
                  </a:lnTo>
                  <a:lnTo>
                    <a:pt x="5638" y="79"/>
                  </a:lnTo>
                  <a:lnTo>
                    <a:pt x="5952" y="40"/>
                  </a:lnTo>
                  <a:lnTo>
                    <a:pt x="6286" y="20"/>
                  </a:lnTo>
                  <a:lnTo>
                    <a:pt x="6601" y="1"/>
                  </a:lnTo>
                  <a:lnTo>
                    <a:pt x="6915" y="20"/>
                  </a:lnTo>
                  <a:lnTo>
                    <a:pt x="7229" y="40"/>
                  </a:lnTo>
                  <a:lnTo>
                    <a:pt x="7543" y="79"/>
                  </a:lnTo>
                  <a:lnTo>
                    <a:pt x="7858" y="118"/>
                  </a:lnTo>
                  <a:lnTo>
                    <a:pt x="8172" y="197"/>
                  </a:lnTo>
                  <a:lnTo>
                    <a:pt x="8486" y="276"/>
                  </a:lnTo>
                  <a:lnTo>
                    <a:pt x="8801" y="374"/>
                  </a:lnTo>
                  <a:lnTo>
                    <a:pt x="9095" y="472"/>
                  </a:lnTo>
                  <a:lnTo>
                    <a:pt x="9390" y="609"/>
                  </a:lnTo>
                  <a:lnTo>
                    <a:pt x="9685" y="747"/>
                  </a:lnTo>
                  <a:lnTo>
                    <a:pt x="9960" y="904"/>
                  </a:lnTo>
                  <a:lnTo>
                    <a:pt x="10235" y="1061"/>
                  </a:lnTo>
                  <a:lnTo>
                    <a:pt x="10510" y="1258"/>
                  </a:lnTo>
                  <a:lnTo>
                    <a:pt x="10765" y="1454"/>
                  </a:lnTo>
                  <a:lnTo>
                    <a:pt x="11020" y="1651"/>
                  </a:lnTo>
                  <a:lnTo>
                    <a:pt x="11256" y="1886"/>
                  </a:lnTo>
                  <a:lnTo>
                    <a:pt x="11492" y="2122"/>
                  </a:lnTo>
                  <a:lnTo>
                    <a:pt x="11727" y="2377"/>
                  </a:lnTo>
                  <a:lnTo>
                    <a:pt x="11924" y="2652"/>
                  </a:lnTo>
                  <a:lnTo>
                    <a:pt x="11924" y="2652"/>
                  </a:lnTo>
                  <a:lnTo>
                    <a:pt x="12120" y="2927"/>
                  </a:lnTo>
                  <a:lnTo>
                    <a:pt x="12317" y="3202"/>
                  </a:lnTo>
                  <a:lnTo>
                    <a:pt x="12474" y="3497"/>
                  </a:lnTo>
                  <a:lnTo>
                    <a:pt x="12631" y="3792"/>
                  </a:lnTo>
                  <a:lnTo>
                    <a:pt x="12768" y="4086"/>
                  </a:lnTo>
                  <a:lnTo>
                    <a:pt x="12886" y="4401"/>
                  </a:lnTo>
                  <a:lnTo>
                    <a:pt x="12985" y="4715"/>
                  </a:lnTo>
                  <a:lnTo>
                    <a:pt x="13063" y="5029"/>
                  </a:lnTo>
                  <a:lnTo>
                    <a:pt x="13142" y="5343"/>
                  </a:lnTo>
                  <a:lnTo>
                    <a:pt x="13201" y="5658"/>
                  </a:lnTo>
                  <a:lnTo>
                    <a:pt x="13240" y="5972"/>
                  </a:lnTo>
                  <a:lnTo>
                    <a:pt x="13260" y="6286"/>
                  </a:lnTo>
                  <a:lnTo>
                    <a:pt x="13279" y="6601"/>
                  </a:lnTo>
                  <a:lnTo>
                    <a:pt x="13260" y="6934"/>
                  </a:lnTo>
                  <a:lnTo>
                    <a:pt x="13240" y="7249"/>
                  </a:lnTo>
                  <a:lnTo>
                    <a:pt x="13201" y="7563"/>
                  </a:lnTo>
                  <a:lnTo>
                    <a:pt x="13161" y="7877"/>
                  </a:lnTo>
                  <a:lnTo>
                    <a:pt x="13083" y="8192"/>
                  </a:lnTo>
                  <a:lnTo>
                    <a:pt x="13004" y="8506"/>
                  </a:lnTo>
                  <a:lnTo>
                    <a:pt x="12906" y="8801"/>
                  </a:lnTo>
                  <a:lnTo>
                    <a:pt x="12808" y="9095"/>
                  </a:lnTo>
                  <a:lnTo>
                    <a:pt x="12670" y="9390"/>
                  </a:lnTo>
                  <a:lnTo>
                    <a:pt x="12533" y="9684"/>
                  </a:lnTo>
                  <a:lnTo>
                    <a:pt x="12376" y="9959"/>
                  </a:lnTo>
                  <a:lnTo>
                    <a:pt x="12218" y="10254"/>
                  </a:lnTo>
                  <a:lnTo>
                    <a:pt x="12022" y="10509"/>
                  </a:lnTo>
                  <a:lnTo>
                    <a:pt x="11826" y="10784"/>
                  </a:lnTo>
                  <a:lnTo>
                    <a:pt x="11610" y="11020"/>
                  </a:lnTo>
                  <a:lnTo>
                    <a:pt x="11393" y="11276"/>
                  </a:lnTo>
                  <a:lnTo>
                    <a:pt x="11158" y="11511"/>
                  </a:lnTo>
                  <a:lnTo>
                    <a:pt x="10902" y="11727"/>
                  </a:lnTo>
                  <a:lnTo>
                    <a:pt x="10627" y="11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rot="-3245359">
              <a:off x="5887847" y="4091883"/>
              <a:ext cx="137520" cy="137520"/>
            </a:xfrm>
            <a:custGeom>
              <a:avLst/>
              <a:gdLst/>
              <a:ahLst/>
              <a:cxnLst/>
              <a:rect l="l" t="t" r="r" b="b"/>
              <a:pathLst>
                <a:path w="5501" h="5501" extrusionOk="0">
                  <a:moveTo>
                    <a:pt x="2594" y="1"/>
                  </a:moveTo>
                  <a:lnTo>
                    <a:pt x="2338" y="40"/>
                  </a:lnTo>
                  <a:lnTo>
                    <a:pt x="2063" y="79"/>
                  </a:lnTo>
                  <a:lnTo>
                    <a:pt x="1808" y="158"/>
                  </a:lnTo>
                  <a:lnTo>
                    <a:pt x="1572" y="276"/>
                  </a:lnTo>
                  <a:lnTo>
                    <a:pt x="1317" y="394"/>
                  </a:lnTo>
                  <a:lnTo>
                    <a:pt x="1081" y="551"/>
                  </a:lnTo>
                  <a:lnTo>
                    <a:pt x="865" y="747"/>
                  </a:lnTo>
                  <a:lnTo>
                    <a:pt x="669" y="944"/>
                  </a:lnTo>
                  <a:lnTo>
                    <a:pt x="512" y="1140"/>
                  </a:lnTo>
                  <a:lnTo>
                    <a:pt x="354" y="1376"/>
                  </a:lnTo>
                  <a:lnTo>
                    <a:pt x="237" y="1612"/>
                  </a:lnTo>
                  <a:lnTo>
                    <a:pt x="138" y="1867"/>
                  </a:lnTo>
                  <a:lnTo>
                    <a:pt x="60" y="2122"/>
                  </a:lnTo>
                  <a:lnTo>
                    <a:pt x="21" y="2378"/>
                  </a:lnTo>
                  <a:lnTo>
                    <a:pt x="1" y="2633"/>
                  </a:lnTo>
                  <a:lnTo>
                    <a:pt x="1" y="2908"/>
                  </a:lnTo>
                  <a:lnTo>
                    <a:pt x="21" y="3163"/>
                  </a:lnTo>
                  <a:lnTo>
                    <a:pt x="79" y="3419"/>
                  </a:lnTo>
                  <a:lnTo>
                    <a:pt x="158" y="3694"/>
                  </a:lnTo>
                  <a:lnTo>
                    <a:pt x="256" y="3929"/>
                  </a:lnTo>
                  <a:lnTo>
                    <a:pt x="394" y="4185"/>
                  </a:lnTo>
                  <a:lnTo>
                    <a:pt x="551" y="4420"/>
                  </a:lnTo>
                  <a:lnTo>
                    <a:pt x="728" y="4637"/>
                  </a:lnTo>
                  <a:lnTo>
                    <a:pt x="924" y="4833"/>
                  </a:lnTo>
                  <a:lnTo>
                    <a:pt x="1140" y="4990"/>
                  </a:lnTo>
                  <a:lnTo>
                    <a:pt x="1376" y="5147"/>
                  </a:lnTo>
                  <a:lnTo>
                    <a:pt x="1612" y="5265"/>
                  </a:lnTo>
                  <a:lnTo>
                    <a:pt x="1847" y="5363"/>
                  </a:lnTo>
                  <a:lnTo>
                    <a:pt x="2103" y="5442"/>
                  </a:lnTo>
                  <a:lnTo>
                    <a:pt x="2358" y="5481"/>
                  </a:lnTo>
                  <a:lnTo>
                    <a:pt x="2633" y="5501"/>
                  </a:lnTo>
                  <a:lnTo>
                    <a:pt x="2888" y="5501"/>
                  </a:lnTo>
                  <a:lnTo>
                    <a:pt x="3163" y="5481"/>
                  </a:lnTo>
                  <a:lnTo>
                    <a:pt x="3419" y="5422"/>
                  </a:lnTo>
                  <a:lnTo>
                    <a:pt x="3674" y="5344"/>
                  </a:lnTo>
                  <a:lnTo>
                    <a:pt x="3929" y="5245"/>
                  </a:lnTo>
                  <a:lnTo>
                    <a:pt x="4165" y="5108"/>
                  </a:lnTo>
                  <a:lnTo>
                    <a:pt x="4401" y="4951"/>
                  </a:lnTo>
                  <a:lnTo>
                    <a:pt x="4617" y="4774"/>
                  </a:lnTo>
                  <a:lnTo>
                    <a:pt x="4813" y="4578"/>
                  </a:lnTo>
                  <a:lnTo>
                    <a:pt x="4990" y="4362"/>
                  </a:lnTo>
                  <a:lnTo>
                    <a:pt x="5128" y="4126"/>
                  </a:lnTo>
                  <a:lnTo>
                    <a:pt x="5246" y="3890"/>
                  </a:lnTo>
                  <a:lnTo>
                    <a:pt x="5344" y="3654"/>
                  </a:lnTo>
                  <a:lnTo>
                    <a:pt x="5422" y="3399"/>
                  </a:lnTo>
                  <a:lnTo>
                    <a:pt x="5481" y="3144"/>
                  </a:lnTo>
                  <a:lnTo>
                    <a:pt x="5501" y="2869"/>
                  </a:lnTo>
                  <a:lnTo>
                    <a:pt x="5501" y="2613"/>
                  </a:lnTo>
                  <a:lnTo>
                    <a:pt x="5462" y="2338"/>
                  </a:lnTo>
                  <a:lnTo>
                    <a:pt x="5422" y="2083"/>
                  </a:lnTo>
                  <a:lnTo>
                    <a:pt x="5344" y="1828"/>
                  </a:lnTo>
                  <a:lnTo>
                    <a:pt x="5226" y="1572"/>
                  </a:lnTo>
                  <a:lnTo>
                    <a:pt x="5108" y="1337"/>
                  </a:lnTo>
                  <a:lnTo>
                    <a:pt x="4951" y="1101"/>
                  </a:lnTo>
                  <a:lnTo>
                    <a:pt x="4754" y="885"/>
                  </a:lnTo>
                  <a:lnTo>
                    <a:pt x="4558" y="688"/>
                  </a:lnTo>
                  <a:lnTo>
                    <a:pt x="4342" y="512"/>
                  </a:lnTo>
                  <a:lnTo>
                    <a:pt x="4126" y="374"/>
                  </a:lnTo>
                  <a:lnTo>
                    <a:pt x="3890" y="256"/>
                  </a:lnTo>
                  <a:lnTo>
                    <a:pt x="3635" y="158"/>
                  </a:lnTo>
                  <a:lnTo>
                    <a:pt x="3379" y="79"/>
                  </a:lnTo>
                  <a:lnTo>
                    <a:pt x="3124" y="20"/>
                  </a:lnTo>
                  <a:lnTo>
                    <a:pt x="2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rot="-3245359">
              <a:off x="5887847" y="4091883"/>
              <a:ext cx="137520" cy="137520"/>
            </a:xfrm>
            <a:custGeom>
              <a:avLst/>
              <a:gdLst/>
              <a:ahLst/>
              <a:cxnLst/>
              <a:rect l="l" t="t" r="r" b="b"/>
              <a:pathLst>
                <a:path w="5501" h="5501" fill="none" extrusionOk="0">
                  <a:moveTo>
                    <a:pt x="4401" y="4951"/>
                  </a:moveTo>
                  <a:lnTo>
                    <a:pt x="4401" y="4951"/>
                  </a:lnTo>
                  <a:lnTo>
                    <a:pt x="4165" y="5108"/>
                  </a:lnTo>
                  <a:lnTo>
                    <a:pt x="3929" y="5245"/>
                  </a:lnTo>
                  <a:lnTo>
                    <a:pt x="3674" y="5344"/>
                  </a:lnTo>
                  <a:lnTo>
                    <a:pt x="3419" y="5422"/>
                  </a:lnTo>
                  <a:lnTo>
                    <a:pt x="3163" y="5481"/>
                  </a:lnTo>
                  <a:lnTo>
                    <a:pt x="2888" y="5501"/>
                  </a:lnTo>
                  <a:lnTo>
                    <a:pt x="2633" y="5501"/>
                  </a:lnTo>
                  <a:lnTo>
                    <a:pt x="2358" y="5481"/>
                  </a:lnTo>
                  <a:lnTo>
                    <a:pt x="2103" y="5442"/>
                  </a:lnTo>
                  <a:lnTo>
                    <a:pt x="1847" y="5363"/>
                  </a:lnTo>
                  <a:lnTo>
                    <a:pt x="1612" y="5265"/>
                  </a:lnTo>
                  <a:lnTo>
                    <a:pt x="1376" y="5147"/>
                  </a:lnTo>
                  <a:lnTo>
                    <a:pt x="1140" y="4990"/>
                  </a:lnTo>
                  <a:lnTo>
                    <a:pt x="924" y="4833"/>
                  </a:lnTo>
                  <a:lnTo>
                    <a:pt x="728" y="4637"/>
                  </a:lnTo>
                  <a:lnTo>
                    <a:pt x="551" y="4420"/>
                  </a:lnTo>
                  <a:lnTo>
                    <a:pt x="551" y="4420"/>
                  </a:lnTo>
                  <a:lnTo>
                    <a:pt x="394" y="4185"/>
                  </a:lnTo>
                  <a:lnTo>
                    <a:pt x="256" y="3929"/>
                  </a:lnTo>
                  <a:lnTo>
                    <a:pt x="158" y="3694"/>
                  </a:lnTo>
                  <a:lnTo>
                    <a:pt x="79" y="3419"/>
                  </a:lnTo>
                  <a:lnTo>
                    <a:pt x="21" y="3163"/>
                  </a:lnTo>
                  <a:lnTo>
                    <a:pt x="1" y="2908"/>
                  </a:lnTo>
                  <a:lnTo>
                    <a:pt x="1" y="2633"/>
                  </a:lnTo>
                  <a:lnTo>
                    <a:pt x="21" y="2378"/>
                  </a:lnTo>
                  <a:lnTo>
                    <a:pt x="60" y="2122"/>
                  </a:lnTo>
                  <a:lnTo>
                    <a:pt x="138" y="1867"/>
                  </a:lnTo>
                  <a:lnTo>
                    <a:pt x="237" y="1612"/>
                  </a:lnTo>
                  <a:lnTo>
                    <a:pt x="354" y="1376"/>
                  </a:lnTo>
                  <a:lnTo>
                    <a:pt x="512" y="1140"/>
                  </a:lnTo>
                  <a:lnTo>
                    <a:pt x="669" y="944"/>
                  </a:lnTo>
                  <a:lnTo>
                    <a:pt x="865" y="747"/>
                  </a:lnTo>
                  <a:lnTo>
                    <a:pt x="1081" y="551"/>
                  </a:lnTo>
                  <a:lnTo>
                    <a:pt x="1081" y="551"/>
                  </a:lnTo>
                  <a:lnTo>
                    <a:pt x="1317" y="394"/>
                  </a:lnTo>
                  <a:lnTo>
                    <a:pt x="1572" y="276"/>
                  </a:lnTo>
                  <a:lnTo>
                    <a:pt x="1808" y="158"/>
                  </a:lnTo>
                  <a:lnTo>
                    <a:pt x="2063" y="79"/>
                  </a:lnTo>
                  <a:lnTo>
                    <a:pt x="2338" y="40"/>
                  </a:lnTo>
                  <a:lnTo>
                    <a:pt x="2594" y="1"/>
                  </a:lnTo>
                  <a:lnTo>
                    <a:pt x="2869" y="1"/>
                  </a:lnTo>
                  <a:lnTo>
                    <a:pt x="3124" y="20"/>
                  </a:lnTo>
                  <a:lnTo>
                    <a:pt x="3379" y="79"/>
                  </a:lnTo>
                  <a:lnTo>
                    <a:pt x="3635" y="158"/>
                  </a:lnTo>
                  <a:lnTo>
                    <a:pt x="3890" y="256"/>
                  </a:lnTo>
                  <a:lnTo>
                    <a:pt x="4126" y="374"/>
                  </a:lnTo>
                  <a:lnTo>
                    <a:pt x="4342" y="512"/>
                  </a:lnTo>
                  <a:lnTo>
                    <a:pt x="4558" y="688"/>
                  </a:lnTo>
                  <a:lnTo>
                    <a:pt x="4754" y="885"/>
                  </a:lnTo>
                  <a:lnTo>
                    <a:pt x="4951" y="1101"/>
                  </a:lnTo>
                  <a:lnTo>
                    <a:pt x="4951" y="1101"/>
                  </a:lnTo>
                  <a:lnTo>
                    <a:pt x="5108" y="1337"/>
                  </a:lnTo>
                  <a:lnTo>
                    <a:pt x="5226" y="1572"/>
                  </a:lnTo>
                  <a:lnTo>
                    <a:pt x="5344" y="1828"/>
                  </a:lnTo>
                  <a:lnTo>
                    <a:pt x="5422" y="2083"/>
                  </a:lnTo>
                  <a:lnTo>
                    <a:pt x="5462" y="2338"/>
                  </a:lnTo>
                  <a:lnTo>
                    <a:pt x="5501" y="2613"/>
                  </a:lnTo>
                  <a:lnTo>
                    <a:pt x="5501" y="2869"/>
                  </a:lnTo>
                  <a:lnTo>
                    <a:pt x="5481" y="3144"/>
                  </a:lnTo>
                  <a:lnTo>
                    <a:pt x="5422" y="3399"/>
                  </a:lnTo>
                  <a:lnTo>
                    <a:pt x="5344" y="3654"/>
                  </a:lnTo>
                  <a:lnTo>
                    <a:pt x="5246" y="3890"/>
                  </a:lnTo>
                  <a:lnTo>
                    <a:pt x="5128" y="4126"/>
                  </a:lnTo>
                  <a:lnTo>
                    <a:pt x="4990" y="4362"/>
                  </a:lnTo>
                  <a:lnTo>
                    <a:pt x="4813" y="4578"/>
                  </a:lnTo>
                  <a:lnTo>
                    <a:pt x="4617" y="4774"/>
                  </a:lnTo>
                  <a:lnTo>
                    <a:pt x="4401" y="49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rot="-3245359">
              <a:off x="5728554" y="4026344"/>
              <a:ext cx="330512" cy="175818"/>
            </a:xfrm>
            <a:custGeom>
              <a:avLst/>
              <a:gdLst/>
              <a:ahLst/>
              <a:cxnLst/>
              <a:rect l="l" t="t" r="r" b="b"/>
              <a:pathLst>
                <a:path w="13221" h="7033" extrusionOk="0">
                  <a:moveTo>
                    <a:pt x="6561" y="1"/>
                  </a:moveTo>
                  <a:lnTo>
                    <a:pt x="6129" y="20"/>
                  </a:lnTo>
                  <a:lnTo>
                    <a:pt x="5717" y="59"/>
                  </a:lnTo>
                  <a:lnTo>
                    <a:pt x="5717" y="59"/>
                  </a:lnTo>
                  <a:lnTo>
                    <a:pt x="6149" y="20"/>
                  </a:lnTo>
                  <a:lnTo>
                    <a:pt x="6561" y="1"/>
                  </a:lnTo>
                  <a:close/>
                  <a:moveTo>
                    <a:pt x="5717" y="59"/>
                  </a:moveTo>
                  <a:lnTo>
                    <a:pt x="5284" y="138"/>
                  </a:lnTo>
                  <a:lnTo>
                    <a:pt x="4872" y="236"/>
                  </a:lnTo>
                  <a:lnTo>
                    <a:pt x="4872" y="236"/>
                  </a:lnTo>
                  <a:lnTo>
                    <a:pt x="5304" y="138"/>
                  </a:lnTo>
                  <a:lnTo>
                    <a:pt x="5717" y="59"/>
                  </a:lnTo>
                  <a:close/>
                  <a:moveTo>
                    <a:pt x="7602" y="79"/>
                  </a:moveTo>
                  <a:lnTo>
                    <a:pt x="7897" y="138"/>
                  </a:lnTo>
                  <a:lnTo>
                    <a:pt x="8211" y="217"/>
                  </a:lnTo>
                  <a:lnTo>
                    <a:pt x="8506" y="295"/>
                  </a:lnTo>
                  <a:lnTo>
                    <a:pt x="8820" y="393"/>
                  </a:lnTo>
                  <a:lnTo>
                    <a:pt x="9115" y="511"/>
                  </a:lnTo>
                  <a:lnTo>
                    <a:pt x="9252" y="570"/>
                  </a:lnTo>
                  <a:lnTo>
                    <a:pt x="9252" y="570"/>
                  </a:lnTo>
                  <a:lnTo>
                    <a:pt x="9134" y="511"/>
                  </a:lnTo>
                  <a:lnTo>
                    <a:pt x="8840" y="393"/>
                  </a:lnTo>
                  <a:lnTo>
                    <a:pt x="8526" y="295"/>
                  </a:lnTo>
                  <a:lnTo>
                    <a:pt x="8231" y="217"/>
                  </a:lnTo>
                  <a:lnTo>
                    <a:pt x="7917" y="138"/>
                  </a:lnTo>
                  <a:lnTo>
                    <a:pt x="7602" y="79"/>
                  </a:lnTo>
                  <a:close/>
                  <a:moveTo>
                    <a:pt x="9252" y="570"/>
                  </a:moveTo>
                  <a:lnTo>
                    <a:pt x="9409" y="649"/>
                  </a:lnTo>
                  <a:lnTo>
                    <a:pt x="9684" y="786"/>
                  </a:lnTo>
                  <a:lnTo>
                    <a:pt x="9959" y="924"/>
                  </a:lnTo>
                  <a:lnTo>
                    <a:pt x="9959" y="924"/>
                  </a:lnTo>
                  <a:lnTo>
                    <a:pt x="9684" y="767"/>
                  </a:lnTo>
                  <a:lnTo>
                    <a:pt x="9390" y="629"/>
                  </a:lnTo>
                  <a:lnTo>
                    <a:pt x="9252" y="570"/>
                  </a:lnTo>
                  <a:close/>
                  <a:moveTo>
                    <a:pt x="2790" y="1199"/>
                  </a:moveTo>
                  <a:lnTo>
                    <a:pt x="2574" y="1356"/>
                  </a:lnTo>
                  <a:lnTo>
                    <a:pt x="2377" y="1513"/>
                  </a:lnTo>
                  <a:lnTo>
                    <a:pt x="2790" y="1199"/>
                  </a:lnTo>
                  <a:close/>
                  <a:moveTo>
                    <a:pt x="11747" y="2476"/>
                  </a:moveTo>
                  <a:lnTo>
                    <a:pt x="11865" y="2652"/>
                  </a:lnTo>
                  <a:lnTo>
                    <a:pt x="12002" y="2809"/>
                  </a:lnTo>
                  <a:lnTo>
                    <a:pt x="11747" y="2476"/>
                  </a:lnTo>
                  <a:close/>
                  <a:moveTo>
                    <a:pt x="884" y="3222"/>
                  </a:moveTo>
                  <a:lnTo>
                    <a:pt x="727" y="3497"/>
                  </a:lnTo>
                  <a:lnTo>
                    <a:pt x="654" y="3654"/>
                  </a:lnTo>
                  <a:lnTo>
                    <a:pt x="654" y="3654"/>
                  </a:lnTo>
                  <a:lnTo>
                    <a:pt x="727" y="3517"/>
                  </a:lnTo>
                  <a:lnTo>
                    <a:pt x="884" y="3222"/>
                  </a:lnTo>
                  <a:close/>
                  <a:moveTo>
                    <a:pt x="654" y="3654"/>
                  </a:moveTo>
                  <a:lnTo>
                    <a:pt x="570" y="3811"/>
                  </a:lnTo>
                  <a:lnTo>
                    <a:pt x="433" y="4126"/>
                  </a:lnTo>
                  <a:lnTo>
                    <a:pt x="315" y="4440"/>
                  </a:lnTo>
                  <a:lnTo>
                    <a:pt x="270" y="4583"/>
                  </a:lnTo>
                  <a:lnTo>
                    <a:pt x="334" y="4401"/>
                  </a:lnTo>
                  <a:lnTo>
                    <a:pt x="452" y="4086"/>
                  </a:lnTo>
                  <a:lnTo>
                    <a:pt x="590" y="3792"/>
                  </a:lnTo>
                  <a:lnTo>
                    <a:pt x="654" y="3654"/>
                  </a:lnTo>
                  <a:close/>
                  <a:moveTo>
                    <a:pt x="270" y="4583"/>
                  </a:moveTo>
                  <a:lnTo>
                    <a:pt x="217" y="4734"/>
                  </a:lnTo>
                  <a:lnTo>
                    <a:pt x="192" y="4833"/>
                  </a:lnTo>
                  <a:lnTo>
                    <a:pt x="217" y="4754"/>
                  </a:lnTo>
                  <a:lnTo>
                    <a:pt x="270" y="4583"/>
                  </a:lnTo>
                  <a:close/>
                  <a:moveTo>
                    <a:pt x="192" y="4833"/>
                  </a:moveTo>
                  <a:lnTo>
                    <a:pt x="118" y="5068"/>
                  </a:lnTo>
                  <a:lnTo>
                    <a:pt x="73" y="5324"/>
                  </a:lnTo>
                  <a:lnTo>
                    <a:pt x="138" y="5049"/>
                  </a:lnTo>
                  <a:lnTo>
                    <a:pt x="192" y="4833"/>
                  </a:lnTo>
                  <a:close/>
                  <a:moveTo>
                    <a:pt x="13004" y="4990"/>
                  </a:moveTo>
                  <a:lnTo>
                    <a:pt x="13063" y="5284"/>
                  </a:lnTo>
                  <a:lnTo>
                    <a:pt x="13122" y="5559"/>
                  </a:lnTo>
                  <a:lnTo>
                    <a:pt x="13063" y="5265"/>
                  </a:lnTo>
                  <a:lnTo>
                    <a:pt x="13004" y="4990"/>
                  </a:lnTo>
                  <a:close/>
                  <a:moveTo>
                    <a:pt x="73" y="5324"/>
                  </a:moveTo>
                  <a:lnTo>
                    <a:pt x="59" y="5383"/>
                  </a:lnTo>
                  <a:lnTo>
                    <a:pt x="1" y="5717"/>
                  </a:lnTo>
                  <a:lnTo>
                    <a:pt x="59" y="5402"/>
                  </a:lnTo>
                  <a:lnTo>
                    <a:pt x="73" y="5324"/>
                  </a:lnTo>
                  <a:close/>
                  <a:moveTo>
                    <a:pt x="13122" y="5559"/>
                  </a:moveTo>
                  <a:lnTo>
                    <a:pt x="13161" y="5854"/>
                  </a:lnTo>
                  <a:lnTo>
                    <a:pt x="13201" y="6149"/>
                  </a:lnTo>
                  <a:lnTo>
                    <a:pt x="13201" y="6129"/>
                  </a:lnTo>
                  <a:lnTo>
                    <a:pt x="13161" y="5834"/>
                  </a:lnTo>
                  <a:lnTo>
                    <a:pt x="13122" y="5559"/>
                  </a:lnTo>
                  <a:close/>
                  <a:moveTo>
                    <a:pt x="13201" y="6424"/>
                  </a:moveTo>
                  <a:lnTo>
                    <a:pt x="13201" y="6443"/>
                  </a:lnTo>
                  <a:lnTo>
                    <a:pt x="13220" y="6728"/>
                  </a:lnTo>
                  <a:lnTo>
                    <a:pt x="13220" y="6718"/>
                  </a:lnTo>
                  <a:lnTo>
                    <a:pt x="13201" y="6424"/>
                  </a:lnTo>
                  <a:close/>
                  <a:moveTo>
                    <a:pt x="13220" y="6728"/>
                  </a:moveTo>
                  <a:lnTo>
                    <a:pt x="13201" y="7033"/>
                  </a:lnTo>
                  <a:lnTo>
                    <a:pt x="13220" y="6738"/>
                  </a:lnTo>
                  <a:lnTo>
                    <a:pt x="13220" y="6728"/>
                  </a:lnTo>
                  <a:close/>
                </a:path>
              </a:pathLst>
            </a:custGeom>
            <a:solidFill>
              <a:srgbClr val="878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rot="-3245359">
              <a:off x="6067297" y="4037066"/>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rot="-3245359">
              <a:off x="6039926" y="3992080"/>
              <a:ext cx="5425" cy="58473"/>
            </a:xfrm>
            <a:custGeom>
              <a:avLst/>
              <a:gdLst/>
              <a:ahLst/>
              <a:cxnLst/>
              <a:rect l="l" t="t" r="r" b="b"/>
              <a:pathLst>
                <a:path w="217" h="2339" fill="none" extrusionOk="0">
                  <a:moveTo>
                    <a:pt x="0" y="1"/>
                  </a:moveTo>
                  <a:lnTo>
                    <a:pt x="0" y="1"/>
                  </a:lnTo>
                  <a:lnTo>
                    <a:pt x="59" y="295"/>
                  </a:lnTo>
                  <a:lnTo>
                    <a:pt x="118" y="570"/>
                  </a:lnTo>
                  <a:lnTo>
                    <a:pt x="157" y="865"/>
                  </a:lnTo>
                  <a:lnTo>
                    <a:pt x="197" y="1160"/>
                  </a:lnTo>
                  <a:lnTo>
                    <a:pt x="197" y="1454"/>
                  </a:lnTo>
                  <a:lnTo>
                    <a:pt x="216" y="1749"/>
                  </a:lnTo>
                  <a:lnTo>
                    <a:pt x="197" y="2044"/>
                  </a:lnTo>
                  <a:lnTo>
                    <a:pt x="177" y="2338"/>
                  </a:lnTo>
                  <a:lnTo>
                    <a:pt x="177" y="2338"/>
                  </a:lnTo>
                  <a:lnTo>
                    <a:pt x="197" y="2044"/>
                  </a:lnTo>
                  <a:lnTo>
                    <a:pt x="216" y="1729"/>
                  </a:lnTo>
                  <a:lnTo>
                    <a:pt x="197" y="1435"/>
                  </a:lnTo>
                  <a:lnTo>
                    <a:pt x="197" y="1140"/>
                  </a:lnTo>
                  <a:lnTo>
                    <a:pt x="157" y="845"/>
                  </a:lnTo>
                  <a:lnTo>
                    <a:pt x="118" y="570"/>
                  </a:lnTo>
                  <a:lnTo>
                    <a:pt x="59"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rot="-3245359">
              <a:off x="5811601" y="4221905"/>
              <a:ext cx="22124" cy="62398"/>
            </a:xfrm>
            <a:custGeom>
              <a:avLst/>
              <a:gdLst/>
              <a:ahLst/>
              <a:cxnLst/>
              <a:rect l="l" t="t" r="r" b="b"/>
              <a:pathLst>
                <a:path w="885" h="2496" fill="none" extrusionOk="0">
                  <a:moveTo>
                    <a:pt x="884" y="1"/>
                  </a:moveTo>
                  <a:lnTo>
                    <a:pt x="884" y="1"/>
                  </a:lnTo>
                  <a:lnTo>
                    <a:pt x="727" y="276"/>
                  </a:lnTo>
                  <a:lnTo>
                    <a:pt x="590" y="571"/>
                  </a:lnTo>
                  <a:lnTo>
                    <a:pt x="452" y="865"/>
                  </a:lnTo>
                  <a:lnTo>
                    <a:pt x="334" y="1180"/>
                  </a:lnTo>
                  <a:lnTo>
                    <a:pt x="217" y="1513"/>
                  </a:lnTo>
                  <a:lnTo>
                    <a:pt x="138" y="1828"/>
                  </a:lnTo>
                  <a:lnTo>
                    <a:pt x="59" y="2162"/>
                  </a:lnTo>
                  <a:lnTo>
                    <a:pt x="1" y="2496"/>
                  </a:lnTo>
                  <a:lnTo>
                    <a:pt x="1" y="2496"/>
                  </a:lnTo>
                  <a:lnTo>
                    <a:pt x="1" y="2496"/>
                  </a:lnTo>
                  <a:lnTo>
                    <a:pt x="59" y="2181"/>
                  </a:lnTo>
                  <a:lnTo>
                    <a:pt x="118" y="1847"/>
                  </a:lnTo>
                  <a:lnTo>
                    <a:pt x="217" y="1533"/>
                  </a:lnTo>
                  <a:lnTo>
                    <a:pt x="315" y="1219"/>
                  </a:lnTo>
                  <a:lnTo>
                    <a:pt x="433" y="905"/>
                  </a:lnTo>
                  <a:lnTo>
                    <a:pt x="570" y="590"/>
                  </a:lnTo>
                  <a:lnTo>
                    <a:pt x="727" y="296"/>
                  </a:lnTo>
                  <a:lnTo>
                    <a:pt x="8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rot="-3245359">
              <a:off x="5803383" y="4225368"/>
              <a:ext cx="525" cy="25"/>
            </a:xfrm>
            <a:custGeom>
              <a:avLst/>
              <a:gdLst/>
              <a:ahLst/>
              <a:cxnLst/>
              <a:rect l="l" t="t" r="r" b="b"/>
              <a:pathLst>
                <a:path w="21" h="1" fill="none" extrusionOk="0">
                  <a:moveTo>
                    <a:pt x="20" y="0"/>
                  </a:moveTo>
                  <a:lnTo>
                    <a:pt x="20" y="0"/>
                  </a:lnTo>
                  <a:lnTo>
                    <a:pt x="0" y="0"/>
                  </a:lnTo>
                  <a:lnTo>
                    <a:pt x="0"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rot="-3245359">
              <a:off x="5950081" y="3990646"/>
              <a:ext cx="6425" cy="8375"/>
            </a:xfrm>
            <a:custGeom>
              <a:avLst/>
              <a:gdLst/>
              <a:ahLst/>
              <a:cxnLst/>
              <a:rect l="l" t="t" r="r" b="b"/>
              <a:pathLst>
                <a:path w="257" h="335" fill="none" extrusionOk="0">
                  <a:moveTo>
                    <a:pt x="1" y="1"/>
                  </a:moveTo>
                  <a:lnTo>
                    <a:pt x="1" y="1"/>
                  </a:lnTo>
                  <a:lnTo>
                    <a:pt x="119" y="177"/>
                  </a:lnTo>
                  <a:lnTo>
                    <a:pt x="119" y="177"/>
                  </a:lnTo>
                  <a:lnTo>
                    <a:pt x="256" y="334"/>
                  </a:lnTo>
                  <a:lnTo>
                    <a:pt x="256" y="33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rot="-3245359">
              <a:off x="5947645" y="3995156"/>
              <a:ext cx="500" cy="25"/>
            </a:xfrm>
            <a:custGeom>
              <a:avLst/>
              <a:gdLst/>
              <a:ahLst/>
              <a:cxnLst/>
              <a:rect l="l" t="t" r="r" b="b"/>
              <a:pathLst>
                <a:path w="20" h="1" fill="none" extrusionOk="0">
                  <a:moveTo>
                    <a:pt x="0" y="1"/>
                  </a:moveTo>
                  <a:lnTo>
                    <a:pt x="0" y="1"/>
                  </a:lnTo>
                  <a:lnTo>
                    <a:pt x="2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rot="-3245359">
              <a:off x="5790873" y="4170984"/>
              <a:ext cx="25" cy="0"/>
            </a:xfrm>
            <a:custGeom>
              <a:avLst/>
              <a:gdLst/>
              <a:ahLst/>
              <a:cxnLst/>
              <a:rect l="l" t="t" r="r" b="b"/>
              <a:pathLst>
                <a:path w="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rot="-3245359">
              <a:off x="5785847" y="4160162"/>
              <a:ext cx="10325" cy="7875"/>
            </a:xfrm>
            <a:custGeom>
              <a:avLst/>
              <a:gdLst/>
              <a:ahLst/>
              <a:cxnLst/>
              <a:rect l="l" t="t" r="r" b="b"/>
              <a:pathLst>
                <a:path w="413" h="315" fill="none" extrusionOk="0">
                  <a:moveTo>
                    <a:pt x="413" y="1"/>
                  </a:moveTo>
                  <a:lnTo>
                    <a:pt x="413" y="1"/>
                  </a:lnTo>
                  <a:lnTo>
                    <a:pt x="0" y="315"/>
                  </a:lnTo>
                  <a:lnTo>
                    <a:pt x="0" y="315"/>
                  </a:lnTo>
                  <a:lnTo>
                    <a:pt x="197" y="158"/>
                  </a:lnTo>
                  <a:lnTo>
                    <a:pt x="197" y="158"/>
                  </a:lnTo>
                  <a:lnTo>
                    <a:pt x="4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rot="-3245359">
              <a:off x="5790453" y="4157335"/>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rot="-3245359">
              <a:off x="5835109" y="4015523"/>
              <a:ext cx="58948" cy="21124"/>
            </a:xfrm>
            <a:custGeom>
              <a:avLst/>
              <a:gdLst/>
              <a:ahLst/>
              <a:cxnLst/>
              <a:rect l="l" t="t" r="r" b="b"/>
              <a:pathLst>
                <a:path w="2358" h="845" fill="none" extrusionOk="0">
                  <a:moveTo>
                    <a:pt x="0" y="0"/>
                  </a:moveTo>
                  <a:lnTo>
                    <a:pt x="0" y="0"/>
                  </a:lnTo>
                  <a:lnTo>
                    <a:pt x="295" y="59"/>
                  </a:lnTo>
                  <a:lnTo>
                    <a:pt x="609" y="138"/>
                  </a:lnTo>
                  <a:lnTo>
                    <a:pt x="904" y="216"/>
                  </a:lnTo>
                  <a:lnTo>
                    <a:pt x="1218" y="314"/>
                  </a:lnTo>
                  <a:lnTo>
                    <a:pt x="1513" y="432"/>
                  </a:lnTo>
                  <a:lnTo>
                    <a:pt x="1788" y="550"/>
                  </a:lnTo>
                  <a:lnTo>
                    <a:pt x="2082" y="688"/>
                  </a:lnTo>
                  <a:lnTo>
                    <a:pt x="2357" y="845"/>
                  </a:lnTo>
                  <a:lnTo>
                    <a:pt x="2357" y="845"/>
                  </a:lnTo>
                  <a:lnTo>
                    <a:pt x="2082" y="707"/>
                  </a:lnTo>
                  <a:lnTo>
                    <a:pt x="1807" y="570"/>
                  </a:lnTo>
                  <a:lnTo>
                    <a:pt x="1532" y="432"/>
                  </a:lnTo>
                  <a:lnTo>
                    <a:pt x="1238" y="314"/>
                  </a:lnTo>
                  <a:lnTo>
                    <a:pt x="924" y="216"/>
                  </a:lnTo>
                  <a:lnTo>
                    <a:pt x="629" y="138"/>
                  </a:lnTo>
                  <a:lnTo>
                    <a:pt x="315" y="5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rot="-3245359">
              <a:off x="5835175" y="4047828"/>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rot="-3245359">
              <a:off x="5786496" y="4071208"/>
              <a:ext cx="62897" cy="5925"/>
            </a:xfrm>
            <a:custGeom>
              <a:avLst/>
              <a:gdLst/>
              <a:ahLst/>
              <a:cxnLst/>
              <a:rect l="l" t="t" r="r" b="b"/>
              <a:pathLst>
                <a:path w="2516" h="237" fill="none" extrusionOk="0">
                  <a:moveTo>
                    <a:pt x="1690" y="1"/>
                  </a:moveTo>
                  <a:lnTo>
                    <a:pt x="1690" y="1"/>
                  </a:lnTo>
                  <a:lnTo>
                    <a:pt x="1258" y="20"/>
                  </a:lnTo>
                  <a:lnTo>
                    <a:pt x="846" y="59"/>
                  </a:lnTo>
                  <a:lnTo>
                    <a:pt x="413" y="138"/>
                  </a:lnTo>
                  <a:lnTo>
                    <a:pt x="1" y="236"/>
                  </a:lnTo>
                  <a:lnTo>
                    <a:pt x="1" y="236"/>
                  </a:lnTo>
                  <a:lnTo>
                    <a:pt x="433" y="138"/>
                  </a:lnTo>
                  <a:lnTo>
                    <a:pt x="846" y="59"/>
                  </a:lnTo>
                  <a:lnTo>
                    <a:pt x="1278" y="20"/>
                  </a:lnTo>
                  <a:lnTo>
                    <a:pt x="1690" y="1"/>
                  </a:lnTo>
                  <a:lnTo>
                    <a:pt x="1690" y="1"/>
                  </a:lnTo>
                  <a:lnTo>
                    <a:pt x="2103" y="20"/>
                  </a:lnTo>
                  <a:lnTo>
                    <a:pt x="2515" y="59"/>
                  </a:lnTo>
                  <a:lnTo>
                    <a:pt x="2515" y="59"/>
                  </a:lnTo>
                  <a:lnTo>
                    <a:pt x="2103" y="20"/>
                  </a:lnTo>
                  <a:lnTo>
                    <a:pt x="1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rot="-3245359">
              <a:off x="5733919" y="4023605"/>
              <a:ext cx="330512" cy="189067"/>
            </a:xfrm>
            <a:custGeom>
              <a:avLst/>
              <a:gdLst/>
              <a:ahLst/>
              <a:cxnLst/>
              <a:rect l="l" t="t" r="r" b="b"/>
              <a:pathLst>
                <a:path w="13221" h="7563" fill="none" extrusionOk="0">
                  <a:moveTo>
                    <a:pt x="6561" y="1"/>
                  </a:moveTo>
                  <a:lnTo>
                    <a:pt x="6561" y="1"/>
                  </a:lnTo>
                  <a:lnTo>
                    <a:pt x="6149" y="20"/>
                  </a:lnTo>
                  <a:lnTo>
                    <a:pt x="5717" y="59"/>
                  </a:lnTo>
                  <a:lnTo>
                    <a:pt x="5304" y="138"/>
                  </a:lnTo>
                  <a:lnTo>
                    <a:pt x="4872" y="236"/>
                  </a:lnTo>
                  <a:lnTo>
                    <a:pt x="4872" y="236"/>
                  </a:lnTo>
                  <a:lnTo>
                    <a:pt x="4597" y="315"/>
                  </a:lnTo>
                  <a:lnTo>
                    <a:pt x="4322" y="393"/>
                  </a:lnTo>
                  <a:lnTo>
                    <a:pt x="4047" y="511"/>
                  </a:lnTo>
                  <a:lnTo>
                    <a:pt x="3792" y="609"/>
                  </a:lnTo>
                  <a:lnTo>
                    <a:pt x="3536" y="747"/>
                  </a:lnTo>
                  <a:lnTo>
                    <a:pt x="3281" y="884"/>
                  </a:lnTo>
                  <a:lnTo>
                    <a:pt x="3045" y="1022"/>
                  </a:lnTo>
                  <a:lnTo>
                    <a:pt x="2790" y="1179"/>
                  </a:lnTo>
                  <a:lnTo>
                    <a:pt x="2790" y="1179"/>
                  </a:lnTo>
                  <a:lnTo>
                    <a:pt x="2790" y="1179"/>
                  </a:lnTo>
                  <a:lnTo>
                    <a:pt x="2790" y="1199"/>
                  </a:lnTo>
                  <a:lnTo>
                    <a:pt x="2790" y="1199"/>
                  </a:lnTo>
                  <a:lnTo>
                    <a:pt x="2574" y="1356"/>
                  </a:lnTo>
                  <a:lnTo>
                    <a:pt x="2574" y="1356"/>
                  </a:lnTo>
                  <a:lnTo>
                    <a:pt x="2377" y="1513"/>
                  </a:lnTo>
                  <a:lnTo>
                    <a:pt x="2377" y="1513"/>
                  </a:lnTo>
                  <a:lnTo>
                    <a:pt x="2358" y="1513"/>
                  </a:lnTo>
                  <a:lnTo>
                    <a:pt x="2358" y="1513"/>
                  </a:lnTo>
                  <a:lnTo>
                    <a:pt x="2358" y="1513"/>
                  </a:lnTo>
                  <a:lnTo>
                    <a:pt x="2358" y="1513"/>
                  </a:lnTo>
                  <a:lnTo>
                    <a:pt x="1945" y="1886"/>
                  </a:lnTo>
                  <a:lnTo>
                    <a:pt x="1749" y="2083"/>
                  </a:lnTo>
                  <a:lnTo>
                    <a:pt x="1552" y="2299"/>
                  </a:lnTo>
                  <a:lnTo>
                    <a:pt x="1376" y="2515"/>
                  </a:lnTo>
                  <a:lnTo>
                    <a:pt x="1218" y="2731"/>
                  </a:lnTo>
                  <a:lnTo>
                    <a:pt x="1042" y="2967"/>
                  </a:lnTo>
                  <a:lnTo>
                    <a:pt x="904" y="3202"/>
                  </a:lnTo>
                  <a:lnTo>
                    <a:pt x="904" y="3202"/>
                  </a:lnTo>
                  <a:lnTo>
                    <a:pt x="884" y="3202"/>
                  </a:lnTo>
                  <a:lnTo>
                    <a:pt x="884" y="3202"/>
                  </a:lnTo>
                  <a:lnTo>
                    <a:pt x="884" y="3222"/>
                  </a:lnTo>
                  <a:lnTo>
                    <a:pt x="884" y="3222"/>
                  </a:lnTo>
                  <a:lnTo>
                    <a:pt x="727" y="3517"/>
                  </a:lnTo>
                  <a:lnTo>
                    <a:pt x="570" y="3811"/>
                  </a:lnTo>
                  <a:lnTo>
                    <a:pt x="433" y="4126"/>
                  </a:lnTo>
                  <a:lnTo>
                    <a:pt x="315" y="4440"/>
                  </a:lnTo>
                  <a:lnTo>
                    <a:pt x="217" y="4754"/>
                  </a:lnTo>
                  <a:lnTo>
                    <a:pt x="118" y="5068"/>
                  </a:lnTo>
                  <a:lnTo>
                    <a:pt x="59" y="5402"/>
                  </a:lnTo>
                  <a:lnTo>
                    <a:pt x="1" y="5717"/>
                  </a:lnTo>
                  <a:lnTo>
                    <a:pt x="3851" y="6267"/>
                  </a:lnTo>
                  <a:lnTo>
                    <a:pt x="3851" y="6267"/>
                  </a:lnTo>
                  <a:lnTo>
                    <a:pt x="3890" y="6011"/>
                  </a:lnTo>
                  <a:lnTo>
                    <a:pt x="3968" y="5756"/>
                  </a:lnTo>
                  <a:lnTo>
                    <a:pt x="4067" y="5501"/>
                  </a:lnTo>
                  <a:lnTo>
                    <a:pt x="4184" y="5265"/>
                  </a:lnTo>
                  <a:lnTo>
                    <a:pt x="4342" y="5029"/>
                  </a:lnTo>
                  <a:lnTo>
                    <a:pt x="4499" y="4833"/>
                  </a:lnTo>
                  <a:lnTo>
                    <a:pt x="4695" y="4636"/>
                  </a:lnTo>
                  <a:lnTo>
                    <a:pt x="4911" y="4440"/>
                  </a:lnTo>
                  <a:lnTo>
                    <a:pt x="4911" y="4440"/>
                  </a:lnTo>
                  <a:lnTo>
                    <a:pt x="5108" y="4322"/>
                  </a:lnTo>
                  <a:lnTo>
                    <a:pt x="5304" y="4204"/>
                  </a:lnTo>
                  <a:lnTo>
                    <a:pt x="5501" y="4106"/>
                  </a:lnTo>
                  <a:lnTo>
                    <a:pt x="5717" y="4027"/>
                  </a:lnTo>
                  <a:lnTo>
                    <a:pt x="5933" y="3968"/>
                  </a:lnTo>
                  <a:lnTo>
                    <a:pt x="6149" y="3929"/>
                  </a:lnTo>
                  <a:lnTo>
                    <a:pt x="6365" y="3890"/>
                  </a:lnTo>
                  <a:lnTo>
                    <a:pt x="6581" y="3890"/>
                  </a:lnTo>
                  <a:lnTo>
                    <a:pt x="6581" y="3890"/>
                  </a:lnTo>
                  <a:lnTo>
                    <a:pt x="6876" y="3909"/>
                  </a:lnTo>
                  <a:lnTo>
                    <a:pt x="7190" y="3968"/>
                  </a:lnTo>
                  <a:lnTo>
                    <a:pt x="7484" y="4047"/>
                  </a:lnTo>
                  <a:lnTo>
                    <a:pt x="7779" y="4165"/>
                  </a:lnTo>
                  <a:lnTo>
                    <a:pt x="8054" y="4322"/>
                  </a:lnTo>
                  <a:lnTo>
                    <a:pt x="8309" y="4518"/>
                  </a:lnTo>
                  <a:lnTo>
                    <a:pt x="8565" y="4734"/>
                  </a:lnTo>
                  <a:lnTo>
                    <a:pt x="8781" y="4990"/>
                  </a:lnTo>
                  <a:lnTo>
                    <a:pt x="8781" y="4990"/>
                  </a:lnTo>
                  <a:lnTo>
                    <a:pt x="8938" y="5226"/>
                  </a:lnTo>
                  <a:lnTo>
                    <a:pt x="9056" y="5461"/>
                  </a:lnTo>
                  <a:lnTo>
                    <a:pt x="9174" y="5717"/>
                  </a:lnTo>
                  <a:lnTo>
                    <a:pt x="9252" y="5972"/>
                  </a:lnTo>
                  <a:lnTo>
                    <a:pt x="9292" y="6227"/>
                  </a:lnTo>
                  <a:lnTo>
                    <a:pt x="9331" y="6502"/>
                  </a:lnTo>
                  <a:lnTo>
                    <a:pt x="9331" y="6758"/>
                  </a:lnTo>
                  <a:lnTo>
                    <a:pt x="9311" y="7033"/>
                  </a:lnTo>
                  <a:lnTo>
                    <a:pt x="10804" y="7229"/>
                  </a:lnTo>
                  <a:lnTo>
                    <a:pt x="10804" y="7229"/>
                  </a:lnTo>
                  <a:lnTo>
                    <a:pt x="10843" y="7072"/>
                  </a:lnTo>
                  <a:lnTo>
                    <a:pt x="10902" y="6915"/>
                  </a:lnTo>
                  <a:lnTo>
                    <a:pt x="11020" y="6777"/>
                  </a:lnTo>
                  <a:lnTo>
                    <a:pt x="11138" y="6640"/>
                  </a:lnTo>
                  <a:lnTo>
                    <a:pt x="11138" y="6640"/>
                  </a:lnTo>
                  <a:lnTo>
                    <a:pt x="11276" y="6561"/>
                  </a:lnTo>
                  <a:lnTo>
                    <a:pt x="11413" y="6502"/>
                  </a:lnTo>
                  <a:lnTo>
                    <a:pt x="11551" y="6483"/>
                  </a:lnTo>
                  <a:lnTo>
                    <a:pt x="11688" y="6463"/>
                  </a:lnTo>
                  <a:lnTo>
                    <a:pt x="11688" y="6463"/>
                  </a:lnTo>
                  <a:lnTo>
                    <a:pt x="11884" y="6483"/>
                  </a:lnTo>
                  <a:lnTo>
                    <a:pt x="12081" y="6561"/>
                  </a:lnTo>
                  <a:lnTo>
                    <a:pt x="12159" y="6601"/>
                  </a:lnTo>
                  <a:lnTo>
                    <a:pt x="12238" y="6659"/>
                  </a:lnTo>
                  <a:lnTo>
                    <a:pt x="12317" y="6738"/>
                  </a:lnTo>
                  <a:lnTo>
                    <a:pt x="12395" y="6817"/>
                  </a:lnTo>
                  <a:lnTo>
                    <a:pt x="12395" y="6817"/>
                  </a:lnTo>
                  <a:lnTo>
                    <a:pt x="12493" y="6974"/>
                  </a:lnTo>
                  <a:lnTo>
                    <a:pt x="12552" y="7131"/>
                  </a:lnTo>
                  <a:lnTo>
                    <a:pt x="12572" y="7308"/>
                  </a:lnTo>
                  <a:lnTo>
                    <a:pt x="12572" y="7484"/>
                  </a:lnTo>
                  <a:lnTo>
                    <a:pt x="13142" y="7563"/>
                  </a:lnTo>
                  <a:lnTo>
                    <a:pt x="13142" y="7563"/>
                  </a:lnTo>
                  <a:lnTo>
                    <a:pt x="13181" y="7327"/>
                  </a:lnTo>
                  <a:lnTo>
                    <a:pt x="13181" y="7327"/>
                  </a:lnTo>
                  <a:lnTo>
                    <a:pt x="13181" y="7327"/>
                  </a:lnTo>
                  <a:lnTo>
                    <a:pt x="13181" y="7327"/>
                  </a:lnTo>
                  <a:lnTo>
                    <a:pt x="13181" y="7327"/>
                  </a:lnTo>
                  <a:lnTo>
                    <a:pt x="13181" y="7327"/>
                  </a:lnTo>
                  <a:lnTo>
                    <a:pt x="13201" y="7033"/>
                  </a:lnTo>
                  <a:lnTo>
                    <a:pt x="13220" y="6738"/>
                  </a:lnTo>
                  <a:lnTo>
                    <a:pt x="13201" y="6443"/>
                  </a:lnTo>
                  <a:lnTo>
                    <a:pt x="13201" y="6149"/>
                  </a:lnTo>
                  <a:lnTo>
                    <a:pt x="13161" y="5854"/>
                  </a:lnTo>
                  <a:lnTo>
                    <a:pt x="13122" y="5559"/>
                  </a:lnTo>
                  <a:lnTo>
                    <a:pt x="13063" y="5284"/>
                  </a:lnTo>
                  <a:lnTo>
                    <a:pt x="13004" y="4990"/>
                  </a:lnTo>
                  <a:lnTo>
                    <a:pt x="13004" y="4990"/>
                  </a:lnTo>
                  <a:lnTo>
                    <a:pt x="12926" y="4695"/>
                  </a:lnTo>
                  <a:lnTo>
                    <a:pt x="12827" y="4401"/>
                  </a:lnTo>
                  <a:lnTo>
                    <a:pt x="12709" y="4126"/>
                  </a:lnTo>
                  <a:lnTo>
                    <a:pt x="12592" y="3851"/>
                  </a:lnTo>
                  <a:lnTo>
                    <a:pt x="12474" y="3576"/>
                  </a:lnTo>
                  <a:lnTo>
                    <a:pt x="12317" y="3320"/>
                  </a:lnTo>
                  <a:lnTo>
                    <a:pt x="12159" y="3065"/>
                  </a:lnTo>
                  <a:lnTo>
                    <a:pt x="12002" y="2809"/>
                  </a:lnTo>
                  <a:lnTo>
                    <a:pt x="12002" y="2809"/>
                  </a:lnTo>
                  <a:lnTo>
                    <a:pt x="11865" y="2652"/>
                  </a:lnTo>
                  <a:lnTo>
                    <a:pt x="11865" y="2652"/>
                  </a:lnTo>
                  <a:lnTo>
                    <a:pt x="11747" y="2476"/>
                  </a:lnTo>
                  <a:lnTo>
                    <a:pt x="11747" y="2476"/>
                  </a:lnTo>
                  <a:lnTo>
                    <a:pt x="11747" y="2476"/>
                  </a:lnTo>
                  <a:lnTo>
                    <a:pt x="11747" y="2476"/>
                  </a:lnTo>
                  <a:lnTo>
                    <a:pt x="11727" y="2476"/>
                  </a:lnTo>
                  <a:lnTo>
                    <a:pt x="11727" y="2476"/>
                  </a:lnTo>
                  <a:lnTo>
                    <a:pt x="11551" y="2240"/>
                  </a:lnTo>
                  <a:lnTo>
                    <a:pt x="11354" y="2024"/>
                  </a:lnTo>
                  <a:lnTo>
                    <a:pt x="11138" y="1827"/>
                  </a:lnTo>
                  <a:lnTo>
                    <a:pt x="10922" y="1631"/>
                  </a:lnTo>
                  <a:lnTo>
                    <a:pt x="10686" y="1434"/>
                  </a:lnTo>
                  <a:lnTo>
                    <a:pt x="10451" y="1258"/>
                  </a:lnTo>
                  <a:lnTo>
                    <a:pt x="10215" y="1081"/>
                  </a:lnTo>
                  <a:lnTo>
                    <a:pt x="9959" y="924"/>
                  </a:lnTo>
                  <a:lnTo>
                    <a:pt x="9959" y="924"/>
                  </a:lnTo>
                  <a:lnTo>
                    <a:pt x="9684" y="767"/>
                  </a:lnTo>
                  <a:lnTo>
                    <a:pt x="9390" y="629"/>
                  </a:lnTo>
                  <a:lnTo>
                    <a:pt x="9115" y="511"/>
                  </a:lnTo>
                  <a:lnTo>
                    <a:pt x="8820" y="393"/>
                  </a:lnTo>
                  <a:lnTo>
                    <a:pt x="8506" y="295"/>
                  </a:lnTo>
                  <a:lnTo>
                    <a:pt x="8211" y="217"/>
                  </a:lnTo>
                  <a:lnTo>
                    <a:pt x="7897" y="138"/>
                  </a:lnTo>
                  <a:lnTo>
                    <a:pt x="7602" y="79"/>
                  </a:lnTo>
                  <a:lnTo>
                    <a:pt x="7602" y="79"/>
                  </a:lnTo>
                  <a:lnTo>
                    <a:pt x="7484" y="79"/>
                  </a:lnTo>
                  <a:lnTo>
                    <a:pt x="7484" y="79"/>
                  </a:lnTo>
                  <a:lnTo>
                    <a:pt x="7386" y="59"/>
                  </a:lnTo>
                  <a:lnTo>
                    <a:pt x="7386" y="59"/>
                  </a:lnTo>
                  <a:lnTo>
                    <a:pt x="7386" y="59"/>
                  </a:lnTo>
                  <a:lnTo>
                    <a:pt x="7386" y="59"/>
                  </a:lnTo>
                  <a:lnTo>
                    <a:pt x="7386" y="59"/>
                  </a:lnTo>
                  <a:lnTo>
                    <a:pt x="7386" y="59"/>
                  </a:lnTo>
                  <a:lnTo>
                    <a:pt x="6974" y="20"/>
                  </a:lnTo>
                  <a:lnTo>
                    <a:pt x="65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rot="-3245359">
              <a:off x="6031283" y="4060778"/>
              <a:ext cx="44698" cy="25549"/>
            </a:xfrm>
            <a:custGeom>
              <a:avLst/>
              <a:gdLst/>
              <a:ahLst/>
              <a:cxnLst/>
              <a:rect l="l" t="t" r="r" b="b"/>
              <a:pathLst>
                <a:path w="1788" h="1022" fill="none" extrusionOk="0">
                  <a:moveTo>
                    <a:pt x="20" y="0"/>
                  </a:moveTo>
                  <a:lnTo>
                    <a:pt x="20" y="0"/>
                  </a:lnTo>
                  <a:lnTo>
                    <a:pt x="0" y="177"/>
                  </a:lnTo>
                  <a:lnTo>
                    <a:pt x="40" y="354"/>
                  </a:lnTo>
                  <a:lnTo>
                    <a:pt x="99" y="511"/>
                  </a:lnTo>
                  <a:lnTo>
                    <a:pt x="177" y="668"/>
                  </a:lnTo>
                  <a:lnTo>
                    <a:pt x="177" y="668"/>
                  </a:lnTo>
                  <a:lnTo>
                    <a:pt x="256" y="747"/>
                  </a:lnTo>
                  <a:lnTo>
                    <a:pt x="334" y="825"/>
                  </a:lnTo>
                  <a:lnTo>
                    <a:pt x="413" y="884"/>
                  </a:lnTo>
                  <a:lnTo>
                    <a:pt x="511" y="923"/>
                  </a:lnTo>
                  <a:lnTo>
                    <a:pt x="708" y="1002"/>
                  </a:lnTo>
                  <a:lnTo>
                    <a:pt x="904" y="1022"/>
                  </a:lnTo>
                  <a:lnTo>
                    <a:pt x="904" y="1022"/>
                  </a:lnTo>
                  <a:lnTo>
                    <a:pt x="1042" y="1002"/>
                  </a:lnTo>
                  <a:lnTo>
                    <a:pt x="1179" y="982"/>
                  </a:lnTo>
                  <a:lnTo>
                    <a:pt x="1317" y="923"/>
                  </a:lnTo>
                  <a:lnTo>
                    <a:pt x="1434" y="845"/>
                  </a:lnTo>
                  <a:lnTo>
                    <a:pt x="1434" y="845"/>
                  </a:lnTo>
                  <a:lnTo>
                    <a:pt x="1572" y="727"/>
                  </a:lnTo>
                  <a:lnTo>
                    <a:pt x="1670" y="570"/>
                  </a:lnTo>
                  <a:lnTo>
                    <a:pt x="1749" y="413"/>
                  </a:lnTo>
                  <a:lnTo>
                    <a:pt x="1788" y="255"/>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rot="-3245359">
              <a:off x="6135959" y="3907337"/>
              <a:ext cx="92321" cy="105621"/>
            </a:xfrm>
            <a:custGeom>
              <a:avLst/>
              <a:gdLst/>
              <a:ahLst/>
              <a:cxnLst/>
              <a:rect l="l" t="t" r="r" b="b"/>
              <a:pathLst>
                <a:path w="3693" h="4225" extrusionOk="0">
                  <a:moveTo>
                    <a:pt x="1179" y="1"/>
                  </a:moveTo>
                  <a:lnTo>
                    <a:pt x="0" y="904"/>
                  </a:lnTo>
                  <a:lnTo>
                    <a:pt x="2495" y="4224"/>
                  </a:lnTo>
                  <a:lnTo>
                    <a:pt x="3693" y="3321"/>
                  </a:lnTo>
                  <a:lnTo>
                    <a:pt x="1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rot="-3245359">
              <a:off x="5533626" y="3915091"/>
              <a:ext cx="106571" cy="113945"/>
            </a:xfrm>
            <a:custGeom>
              <a:avLst/>
              <a:gdLst/>
              <a:ahLst/>
              <a:cxnLst/>
              <a:rect l="l" t="t" r="r" b="b"/>
              <a:pathLst>
                <a:path w="4263" h="4558" extrusionOk="0">
                  <a:moveTo>
                    <a:pt x="1925" y="0"/>
                  </a:moveTo>
                  <a:lnTo>
                    <a:pt x="0" y="1454"/>
                  </a:lnTo>
                  <a:lnTo>
                    <a:pt x="2338" y="4558"/>
                  </a:lnTo>
                  <a:lnTo>
                    <a:pt x="4263" y="3104"/>
                  </a:lnTo>
                  <a:lnTo>
                    <a:pt x="1925" y="0"/>
                  </a:lnTo>
                  <a:close/>
                </a:path>
              </a:pathLst>
            </a:custGeom>
            <a:solidFill>
              <a:srgbClr val="24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rot="-3245359">
              <a:off x="5541476" y="3920990"/>
              <a:ext cx="90871" cy="102146"/>
            </a:xfrm>
            <a:custGeom>
              <a:avLst/>
              <a:gdLst/>
              <a:ahLst/>
              <a:cxnLst/>
              <a:rect l="l" t="t" r="r" b="b"/>
              <a:pathLst>
                <a:path w="3635" h="4086" extrusionOk="0">
                  <a:moveTo>
                    <a:pt x="1297" y="0"/>
                  </a:moveTo>
                  <a:lnTo>
                    <a:pt x="1" y="982"/>
                  </a:lnTo>
                  <a:lnTo>
                    <a:pt x="2338" y="4086"/>
                  </a:lnTo>
                  <a:lnTo>
                    <a:pt x="3634" y="3104"/>
                  </a:lnTo>
                  <a:lnTo>
                    <a:pt x="1297" y="0"/>
                  </a:lnTo>
                  <a:close/>
                </a:path>
              </a:pathLst>
            </a:custGeom>
            <a:solidFill>
              <a:srgbClr val="2C6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rot="-3245359">
              <a:off x="5575851" y="3960760"/>
              <a:ext cx="22124" cy="22599"/>
            </a:xfrm>
            <a:custGeom>
              <a:avLst/>
              <a:gdLst/>
              <a:ahLst/>
              <a:cxnLst/>
              <a:rect l="l" t="t" r="r" b="b"/>
              <a:pathLst>
                <a:path w="885" h="904" extrusionOk="0">
                  <a:moveTo>
                    <a:pt x="413" y="0"/>
                  </a:moveTo>
                  <a:lnTo>
                    <a:pt x="334" y="20"/>
                  </a:lnTo>
                  <a:lnTo>
                    <a:pt x="256" y="59"/>
                  </a:lnTo>
                  <a:lnTo>
                    <a:pt x="177" y="98"/>
                  </a:lnTo>
                  <a:lnTo>
                    <a:pt x="118" y="157"/>
                  </a:lnTo>
                  <a:lnTo>
                    <a:pt x="59" y="236"/>
                  </a:lnTo>
                  <a:lnTo>
                    <a:pt x="20" y="315"/>
                  </a:lnTo>
                  <a:lnTo>
                    <a:pt x="1" y="393"/>
                  </a:lnTo>
                  <a:lnTo>
                    <a:pt x="1" y="472"/>
                  </a:lnTo>
                  <a:lnTo>
                    <a:pt x="20" y="570"/>
                  </a:lnTo>
                  <a:lnTo>
                    <a:pt x="40" y="648"/>
                  </a:lnTo>
                  <a:lnTo>
                    <a:pt x="99" y="727"/>
                  </a:lnTo>
                  <a:lnTo>
                    <a:pt x="158" y="786"/>
                  </a:lnTo>
                  <a:lnTo>
                    <a:pt x="217" y="845"/>
                  </a:lnTo>
                  <a:lnTo>
                    <a:pt x="295" y="865"/>
                  </a:lnTo>
                  <a:lnTo>
                    <a:pt x="374" y="884"/>
                  </a:lnTo>
                  <a:lnTo>
                    <a:pt x="472" y="904"/>
                  </a:lnTo>
                  <a:lnTo>
                    <a:pt x="551" y="884"/>
                  </a:lnTo>
                  <a:lnTo>
                    <a:pt x="629" y="845"/>
                  </a:lnTo>
                  <a:lnTo>
                    <a:pt x="708" y="806"/>
                  </a:lnTo>
                  <a:lnTo>
                    <a:pt x="767" y="747"/>
                  </a:lnTo>
                  <a:lnTo>
                    <a:pt x="826" y="668"/>
                  </a:lnTo>
                  <a:lnTo>
                    <a:pt x="865" y="590"/>
                  </a:lnTo>
                  <a:lnTo>
                    <a:pt x="884" y="511"/>
                  </a:lnTo>
                  <a:lnTo>
                    <a:pt x="884" y="432"/>
                  </a:lnTo>
                  <a:lnTo>
                    <a:pt x="865" y="334"/>
                  </a:lnTo>
                  <a:lnTo>
                    <a:pt x="845" y="256"/>
                  </a:lnTo>
                  <a:lnTo>
                    <a:pt x="806" y="177"/>
                  </a:lnTo>
                  <a:lnTo>
                    <a:pt x="727" y="118"/>
                  </a:lnTo>
                  <a:lnTo>
                    <a:pt x="668" y="59"/>
                  </a:lnTo>
                  <a:lnTo>
                    <a:pt x="590" y="40"/>
                  </a:lnTo>
                  <a:lnTo>
                    <a:pt x="511" y="20"/>
                  </a:lnTo>
                  <a:lnTo>
                    <a:pt x="413" y="0"/>
                  </a:lnTo>
                  <a:close/>
                </a:path>
              </a:pathLst>
            </a:custGeom>
            <a:solidFill>
              <a:srgbClr val="E6E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rot="-3245359">
              <a:off x="5736112" y="3947972"/>
              <a:ext cx="41273" cy="41273"/>
            </a:xfrm>
            <a:custGeom>
              <a:avLst/>
              <a:gdLst/>
              <a:ahLst/>
              <a:cxnLst/>
              <a:rect l="l" t="t" r="r" b="b"/>
              <a:pathLst>
                <a:path w="1651" h="1651" extrusionOk="0">
                  <a:moveTo>
                    <a:pt x="786" y="0"/>
                  </a:moveTo>
                  <a:lnTo>
                    <a:pt x="629" y="20"/>
                  </a:lnTo>
                  <a:lnTo>
                    <a:pt x="471" y="79"/>
                  </a:lnTo>
                  <a:lnTo>
                    <a:pt x="334" y="158"/>
                  </a:lnTo>
                  <a:lnTo>
                    <a:pt x="196" y="275"/>
                  </a:lnTo>
                  <a:lnTo>
                    <a:pt x="118" y="413"/>
                  </a:lnTo>
                  <a:lnTo>
                    <a:pt x="39" y="550"/>
                  </a:lnTo>
                  <a:lnTo>
                    <a:pt x="0" y="708"/>
                  </a:lnTo>
                  <a:lnTo>
                    <a:pt x="0" y="865"/>
                  </a:lnTo>
                  <a:lnTo>
                    <a:pt x="20" y="1022"/>
                  </a:lnTo>
                  <a:lnTo>
                    <a:pt x="79" y="1179"/>
                  </a:lnTo>
                  <a:lnTo>
                    <a:pt x="157" y="1317"/>
                  </a:lnTo>
                  <a:lnTo>
                    <a:pt x="275" y="1434"/>
                  </a:lnTo>
                  <a:lnTo>
                    <a:pt x="413" y="1533"/>
                  </a:lnTo>
                  <a:lnTo>
                    <a:pt x="550" y="1611"/>
                  </a:lnTo>
                  <a:lnTo>
                    <a:pt x="707" y="1631"/>
                  </a:lnTo>
                  <a:lnTo>
                    <a:pt x="864" y="1650"/>
                  </a:lnTo>
                  <a:lnTo>
                    <a:pt x="1021" y="1631"/>
                  </a:lnTo>
                  <a:lnTo>
                    <a:pt x="1179" y="1572"/>
                  </a:lnTo>
                  <a:lnTo>
                    <a:pt x="1316" y="1474"/>
                  </a:lnTo>
                  <a:lnTo>
                    <a:pt x="1434" y="1375"/>
                  </a:lnTo>
                  <a:lnTo>
                    <a:pt x="1532" y="1238"/>
                  </a:lnTo>
                  <a:lnTo>
                    <a:pt x="1591" y="1100"/>
                  </a:lnTo>
                  <a:lnTo>
                    <a:pt x="1630" y="943"/>
                  </a:lnTo>
                  <a:lnTo>
                    <a:pt x="1650" y="786"/>
                  </a:lnTo>
                  <a:lnTo>
                    <a:pt x="1611" y="629"/>
                  </a:lnTo>
                  <a:lnTo>
                    <a:pt x="1571" y="472"/>
                  </a:lnTo>
                  <a:lnTo>
                    <a:pt x="1473" y="334"/>
                  </a:lnTo>
                  <a:lnTo>
                    <a:pt x="1375" y="197"/>
                  </a:lnTo>
                  <a:lnTo>
                    <a:pt x="1238" y="118"/>
                  </a:lnTo>
                  <a:lnTo>
                    <a:pt x="1080" y="40"/>
                  </a:lnTo>
                  <a:lnTo>
                    <a:pt x="9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rot="-3245359">
              <a:off x="5676017" y="3949587"/>
              <a:ext cx="41273" cy="40773"/>
            </a:xfrm>
            <a:custGeom>
              <a:avLst/>
              <a:gdLst/>
              <a:ahLst/>
              <a:cxnLst/>
              <a:rect l="l" t="t" r="r" b="b"/>
              <a:pathLst>
                <a:path w="1651" h="1631" extrusionOk="0">
                  <a:moveTo>
                    <a:pt x="786" y="0"/>
                  </a:moveTo>
                  <a:lnTo>
                    <a:pt x="629" y="20"/>
                  </a:lnTo>
                  <a:lnTo>
                    <a:pt x="472" y="79"/>
                  </a:lnTo>
                  <a:lnTo>
                    <a:pt x="334" y="157"/>
                  </a:lnTo>
                  <a:lnTo>
                    <a:pt x="217" y="275"/>
                  </a:lnTo>
                  <a:lnTo>
                    <a:pt x="118" y="413"/>
                  </a:lnTo>
                  <a:lnTo>
                    <a:pt x="59" y="550"/>
                  </a:lnTo>
                  <a:lnTo>
                    <a:pt x="20" y="707"/>
                  </a:lnTo>
                  <a:lnTo>
                    <a:pt x="0" y="864"/>
                  </a:lnTo>
                  <a:lnTo>
                    <a:pt x="40" y="1022"/>
                  </a:lnTo>
                  <a:lnTo>
                    <a:pt x="79" y="1179"/>
                  </a:lnTo>
                  <a:lnTo>
                    <a:pt x="177" y="1316"/>
                  </a:lnTo>
                  <a:lnTo>
                    <a:pt x="295" y="1434"/>
                  </a:lnTo>
                  <a:lnTo>
                    <a:pt x="413" y="1532"/>
                  </a:lnTo>
                  <a:lnTo>
                    <a:pt x="570" y="1591"/>
                  </a:lnTo>
                  <a:lnTo>
                    <a:pt x="727" y="1630"/>
                  </a:lnTo>
                  <a:lnTo>
                    <a:pt x="884" y="1630"/>
                  </a:lnTo>
                  <a:lnTo>
                    <a:pt x="1042" y="1611"/>
                  </a:lnTo>
                  <a:lnTo>
                    <a:pt x="1179" y="1552"/>
                  </a:lnTo>
                  <a:lnTo>
                    <a:pt x="1336" y="1473"/>
                  </a:lnTo>
                  <a:lnTo>
                    <a:pt x="1454" y="1355"/>
                  </a:lnTo>
                  <a:lnTo>
                    <a:pt x="1552" y="1238"/>
                  </a:lnTo>
                  <a:lnTo>
                    <a:pt x="1611" y="1080"/>
                  </a:lnTo>
                  <a:lnTo>
                    <a:pt x="1650" y="923"/>
                  </a:lnTo>
                  <a:lnTo>
                    <a:pt x="1650" y="766"/>
                  </a:lnTo>
                  <a:lnTo>
                    <a:pt x="1631" y="609"/>
                  </a:lnTo>
                  <a:lnTo>
                    <a:pt x="1572" y="472"/>
                  </a:lnTo>
                  <a:lnTo>
                    <a:pt x="1493" y="314"/>
                  </a:lnTo>
                  <a:lnTo>
                    <a:pt x="1375" y="197"/>
                  </a:lnTo>
                  <a:lnTo>
                    <a:pt x="1238" y="98"/>
                  </a:lnTo>
                  <a:lnTo>
                    <a:pt x="1100" y="39"/>
                  </a:lnTo>
                  <a:lnTo>
                    <a:pt x="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rot="-3245359">
              <a:off x="5343140" y="4115458"/>
              <a:ext cx="304463" cy="340336"/>
            </a:xfrm>
            <a:custGeom>
              <a:avLst/>
              <a:gdLst/>
              <a:ahLst/>
              <a:cxnLst/>
              <a:rect l="l" t="t" r="r" b="b"/>
              <a:pathLst>
                <a:path w="12179" h="13614" extrusionOk="0">
                  <a:moveTo>
                    <a:pt x="9429" y="1"/>
                  </a:move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lnTo>
                    <a:pt x="94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rot="-3245359">
              <a:off x="5343140" y="4115458"/>
              <a:ext cx="304463" cy="340336"/>
            </a:xfrm>
            <a:custGeom>
              <a:avLst/>
              <a:gdLst/>
              <a:ahLst/>
              <a:cxnLst/>
              <a:rect l="l" t="t" r="r" b="b"/>
              <a:pathLst>
                <a:path w="12179" h="13614" fill="none" extrusionOk="0">
                  <a:moveTo>
                    <a:pt x="11334" y="2535"/>
                  </a:moveTo>
                  <a:lnTo>
                    <a:pt x="9429" y="1"/>
                  </a:lnTo>
                  <a:lnTo>
                    <a:pt x="825" y="6503"/>
                  </a:ln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rot="-3245359">
              <a:off x="6127788" y="4160774"/>
              <a:ext cx="319687" cy="214141"/>
            </a:xfrm>
            <a:custGeom>
              <a:avLst/>
              <a:gdLst/>
              <a:ahLst/>
              <a:cxnLst/>
              <a:rect l="l" t="t" r="r" b="b"/>
              <a:pathLst>
                <a:path w="12788" h="8566" extrusionOk="0">
                  <a:moveTo>
                    <a:pt x="9252" y="1"/>
                  </a:moveTo>
                  <a:lnTo>
                    <a:pt x="8839" y="40"/>
                  </a:lnTo>
                  <a:lnTo>
                    <a:pt x="8447" y="119"/>
                  </a:lnTo>
                  <a:lnTo>
                    <a:pt x="8054" y="237"/>
                  </a:lnTo>
                  <a:lnTo>
                    <a:pt x="7680" y="394"/>
                  </a:lnTo>
                  <a:lnTo>
                    <a:pt x="7307" y="590"/>
                  </a:lnTo>
                  <a:lnTo>
                    <a:pt x="6973" y="826"/>
                  </a:lnTo>
                  <a:lnTo>
                    <a:pt x="0" y="609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rot="-3245359">
              <a:off x="6127788" y="4160774"/>
              <a:ext cx="319687" cy="214141"/>
            </a:xfrm>
            <a:custGeom>
              <a:avLst/>
              <a:gdLst/>
              <a:ahLst/>
              <a:cxnLst/>
              <a:rect l="l" t="t" r="r" b="b"/>
              <a:pathLst>
                <a:path w="12788" h="8566" fill="none" extrusionOk="0">
                  <a:moveTo>
                    <a:pt x="6973" y="826"/>
                  </a:moveTo>
                  <a:lnTo>
                    <a:pt x="0" y="6090"/>
                  </a:lnTo>
                  <a:lnTo>
                    <a:pt x="1238" y="774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lnTo>
                    <a:pt x="9252" y="1"/>
                  </a:lnTo>
                  <a:lnTo>
                    <a:pt x="8839" y="40"/>
                  </a:lnTo>
                  <a:lnTo>
                    <a:pt x="8447" y="119"/>
                  </a:lnTo>
                  <a:lnTo>
                    <a:pt x="8054" y="237"/>
                  </a:lnTo>
                  <a:lnTo>
                    <a:pt x="7680" y="394"/>
                  </a:lnTo>
                  <a:lnTo>
                    <a:pt x="7307" y="590"/>
                  </a:lnTo>
                  <a:lnTo>
                    <a:pt x="6973"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rot="-3245359">
              <a:off x="5347192" y="3929383"/>
              <a:ext cx="157669" cy="63372"/>
            </a:xfrm>
            <a:custGeom>
              <a:avLst/>
              <a:gdLst/>
              <a:ahLst/>
              <a:cxnLst/>
              <a:rect l="l" t="t" r="r" b="b"/>
              <a:pathLst>
                <a:path w="6307" h="2535"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rot="-3245359">
              <a:off x="5347192" y="3929383"/>
              <a:ext cx="157669" cy="63372"/>
            </a:xfrm>
            <a:custGeom>
              <a:avLst/>
              <a:gdLst/>
              <a:ahLst/>
              <a:cxnLst/>
              <a:rect l="l" t="t" r="r" b="b"/>
              <a:pathLst>
                <a:path w="6307" h="2535"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rot="-3245359">
              <a:off x="5370061" y="3917708"/>
              <a:ext cx="157669" cy="119845"/>
            </a:xfrm>
            <a:custGeom>
              <a:avLst/>
              <a:gdLst/>
              <a:ahLst/>
              <a:cxnLst/>
              <a:rect l="l" t="t" r="r" b="b"/>
              <a:pathLst>
                <a:path w="6307" h="4794"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1710" y="4793"/>
                  </a:lnTo>
                  <a:lnTo>
                    <a:pt x="5285" y="2083"/>
                  </a:lnTo>
                  <a:lnTo>
                    <a:pt x="5285" y="2083"/>
                  </a:lnTo>
                  <a:lnTo>
                    <a:pt x="5521" y="1926"/>
                  </a:lnTo>
                  <a:lnTo>
                    <a:pt x="5776" y="1788"/>
                  </a:lnTo>
                  <a:lnTo>
                    <a:pt x="6031" y="1670"/>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rot="-3245359">
              <a:off x="5390056" y="4029521"/>
              <a:ext cx="102646" cy="101171"/>
            </a:xfrm>
            <a:custGeom>
              <a:avLst/>
              <a:gdLst/>
              <a:ahLst/>
              <a:cxnLst/>
              <a:rect l="l" t="t" r="r" b="b"/>
              <a:pathLst>
                <a:path w="4106" h="4047" fill="none" extrusionOk="0">
                  <a:moveTo>
                    <a:pt x="2397" y="0"/>
                  </a:moveTo>
                  <a:lnTo>
                    <a:pt x="1" y="1788"/>
                  </a:lnTo>
                  <a:lnTo>
                    <a:pt x="1709" y="4047"/>
                  </a:lnTo>
                  <a:lnTo>
                    <a:pt x="4106" y="2259"/>
                  </a:lnTo>
                  <a:lnTo>
                    <a:pt x="23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rot="-3245359">
              <a:off x="5437471" y="4404800"/>
              <a:ext cx="10825" cy="48148"/>
            </a:xfrm>
            <a:custGeom>
              <a:avLst/>
              <a:gdLst/>
              <a:ahLst/>
              <a:cxnLst/>
              <a:rect l="l" t="t" r="r" b="b"/>
              <a:pathLst>
                <a:path w="433" h="1926" extrusionOk="0">
                  <a:moveTo>
                    <a:pt x="118" y="1"/>
                  </a:moveTo>
                  <a:lnTo>
                    <a:pt x="59" y="158"/>
                  </a:lnTo>
                  <a:lnTo>
                    <a:pt x="54" y="197"/>
                  </a:lnTo>
                  <a:lnTo>
                    <a:pt x="59" y="177"/>
                  </a:lnTo>
                  <a:lnTo>
                    <a:pt x="118" y="1"/>
                  </a:lnTo>
                  <a:close/>
                  <a:moveTo>
                    <a:pt x="54" y="197"/>
                  </a:moveTo>
                  <a:lnTo>
                    <a:pt x="20" y="334"/>
                  </a:lnTo>
                  <a:lnTo>
                    <a:pt x="0" y="511"/>
                  </a:lnTo>
                  <a:lnTo>
                    <a:pt x="0" y="649"/>
                  </a:lnTo>
                  <a:lnTo>
                    <a:pt x="20" y="472"/>
                  </a:lnTo>
                  <a:lnTo>
                    <a:pt x="39" y="315"/>
                  </a:lnTo>
                  <a:lnTo>
                    <a:pt x="54" y="197"/>
                  </a:lnTo>
                  <a:close/>
                  <a:moveTo>
                    <a:pt x="0" y="826"/>
                  </a:moveTo>
                  <a:lnTo>
                    <a:pt x="0" y="845"/>
                  </a:lnTo>
                  <a:lnTo>
                    <a:pt x="20" y="1002"/>
                  </a:lnTo>
                  <a:lnTo>
                    <a:pt x="59" y="1159"/>
                  </a:lnTo>
                  <a:lnTo>
                    <a:pt x="20" y="983"/>
                  </a:lnTo>
                  <a:lnTo>
                    <a:pt x="0" y="826"/>
                  </a:lnTo>
                  <a:close/>
                  <a:moveTo>
                    <a:pt x="59" y="1159"/>
                  </a:moveTo>
                  <a:lnTo>
                    <a:pt x="98" y="1336"/>
                  </a:lnTo>
                  <a:lnTo>
                    <a:pt x="157" y="1493"/>
                  </a:lnTo>
                  <a:lnTo>
                    <a:pt x="236" y="1631"/>
                  </a:lnTo>
                  <a:lnTo>
                    <a:pt x="157" y="1474"/>
                  </a:lnTo>
                  <a:lnTo>
                    <a:pt x="98" y="1317"/>
                  </a:lnTo>
                  <a:lnTo>
                    <a:pt x="59" y="1159"/>
                  </a:lnTo>
                  <a:close/>
                  <a:moveTo>
                    <a:pt x="236" y="1631"/>
                  </a:moveTo>
                  <a:lnTo>
                    <a:pt x="314" y="1788"/>
                  </a:lnTo>
                  <a:lnTo>
                    <a:pt x="432" y="1926"/>
                  </a:lnTo>
                  <a:lnTo>
                    <a:pt x="432" y="1926"/>
                  </a:lnTo>
                  <a:lnTo>
                    <a:pt x="334" y="1788"/>
                  </a:lnTo>
                  <a:lnTo>
                    <a:pt x="236" y="1631"/>
                  </a:lnTo>
                  <a:close/>
                </a:path>
              </a:pathLst>
            </a:custGeom>
            <a:solidFill>
              <a:srgbClr val="AD8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rot="-3245359">
              <a:off x="5436118" y="4383005"/>
              <a:ext cx="25049" cy="82522"/>
            </a:xfrm>
            <a:custGeom>
              <a:avLst/>
              <a:gdLst/>
              <a:ahLst/>
              <a:cxnLst/>
              <a:rect l="l" t="t" r="r" b="b"/>
              <a:pathLst>
                <a:path w="1002" h="3301" fill="none" extrusionOk="0">
                  <a:moveTo>
                    <a:pt x="432" y="1"/>
                  </a:moveTo>
                  <a:lnTo>
                    <a:pt x="432" y="1"/>
                  </a:lnTo>
                  <a:lnTo>
                    <a:pt x="334" y="138"/>
                  </a:lnTo>
                  <a:lnTo>
                    <a:pt x="255" y="295"/>
                  </a:lnTo>
                  <a:lnTo>
                    <a:pt x="177" y="452"/>
                  </a:lnTo>
                  <a:lnTo>
                    <a:pt x="118" y="610"/>
                  </a:lnTo>
                  <a:lnTo>
                    <a:pt x="59" y="786"/>
                  </a:lnTo>
                  <a:lnTo>
                    <a:pt x="20" y="943"/>
                  </a:lnTo>
                  <a:lnTo>
                    <a:pt x="0" y="1120"/>
                  </a:lnTo>
                  <a:lnTo>
                    <a:pt x="0" y="1277"/>
                  </a:lnTo>
                  <a:lnTo>
                    <a:pt x="0" y="1277"/>
                  </a:lnTo>
                  <a:lnTo>
                    <a:pt x="0" y="1454"/>
                  </a:lnTo>
                  <a:lnTo>
                    <a:pt x="20" y="1611"/>
                  </a:lnTo>
                  <a:lnTo>
                    <a:pt x="59" y="1768"/>
                  </a:lnTo>
                  <a:lnTo>
                    <a:pt x="98" y="1945"/>
                  </a:lnTo>
                  <a:lnTo>
                    <a:pt x="157" y="2102"/>
                  </a:lnTo>
                  <a:lnTo>
                    <a:pt x="236" y="2240"/>
                  </a:lnTo>
                  <a:lnTo>
                    <a:pt x="334" y="2397"/>
                  </a:lnTo>
                  <a:lnTo>
                    <a:pt x="432" y="2535"/>
                  </a:lnTo>
                  <a:lnTo>
                    <a:pt x="1002" y="3301"/>
                  </a:lnTo>
                  <a:lnTo>
                    <a:pt x="1002" y="3301"/>
                  </a:lnTo>
                  <a:lnTo>
                    <a:pt x="1002" y="3301"/>
                  </a:lnTo>
                  <a:lnTo>
                    <a:pt x="432" y="2535"/>
                  </a:lnTo>
                  <a:lnTo>
                    <a:pt x="432" y="2535"/>
                  </a:lnTo>
                  <a:lnTo>
                    <a:pt x="314" y="2397"/>
                  </a:lnTo>
                  <a:lnTo>
                    <a:pt x="236" y="2240"/>
                  </a:lnTo>
                  <a:lnTo>
                    <a:pt x="157" y="2083"/>
                  </a:lnTo>
                  <a:lnTo>
                    <a:pt x="98" y="1926"/>
                  </a:lnTo>
                  <a:lnTo>
                    <a:pt x="59" y="1768"/>
                  </a:lnTo>
                  <a:lnTo>
                    <a:pt x="20" y="1592"/>
                  </a:lnTo>
                  <a:lnTo>
                    <a:pt x="0" y="1435"/>
                  </a:lnTo>
                  <a:lnTo>
                    <a:pt x="0" y="1258"/>
                  </a:lnTo>
                  <a:lnTo>
                    <a:pt x="20" y="1081"/>
                  </a:lnTo>
                  <a:lnTo>
                    <a:pt x="39" y="924"/>
                  </a:lnTo>
                  <a:lnTo>
                    <a:pt x="59" y="767"/>
                  </a:lnTo>
                  <a:lnTo>
                    <a:pt x="118" y="610"/>
                  </a:lnTo>
                  <a:lnTo>
                    <a:pt x="177" y="452"/>
                  </a:lnTo>
                  <a:lnTo>
                    <a:pt x="255" y="295"/>
                  </a:lnTo>
                  <a:lnTo>
                    <a:pt x="334" y="138"/>
                  </a:lnTo>
                  <a:lnTo>
                    <a:pt x="4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rot="-3245359">
              <a:off x="5313918" y="4143662"/>
              <a:ext cx="278439" cy="254890"/>
            </a:xfrm>
            <a:custGeom>
              <a:avLst/>
              <a:gdLst/>
              <a:ahLst/>
              <a:cxnLst/>
              <a:rect l="l" t="t" r="r" b="b"/>
              <a:pathLst>
                <a:path w="11138" h="10196" fill="none" extrusionOk="0">
                  <a:moveTo>
                    <a:pt x="9429" y="1"/>
                  </a:moveTo>
                  <a:lnTo>
                    <a:pt x="825" y="6503"/>
                  </a:lnTo>
                  <a:lnTo>
                    <a:pt x="825" y="6503"/>
                  </a:lnTo>
                  <a:lnTo>
                    <a:pt x="609" y="6699"/>
                  </a:lnTo>
                  <a:lnTo>
                    <a:pt x="609" y="6699"/>
                  </a:lnTo>
                  <a:lnTo>
                    <a:pt x="491" y="6817"/>
                  </a:lnTo>
                  <a:lnTo>
                    <a:pt x="491" y="6817"/>
                  </a:lnTo>
                  <a:lnTo>
                    <a:pt x="491" y="6817"/>
                  </a:lnTo>
                  <a:lnTo>
                    <a:pt x="432" y="6896"/>
                  </a:lnTo>
                  <a:lnTo>
                    <a:pt x="432" y="6896"/>
                  </a:lnTo>
                  <a:lnTo>
                    <a:pt x="432" y="6896"/>
                  </a:lnTo>
                  <a:lnTo>
                    <a:pt x="334" y="7033"/>
                  </a:lnTo>
                  <a:lnTo>
                    <a:pt x="255" y="7190"/>
                  </a:lnTo>
                  <a:lnTo>
                    <a:pt x="177" y="7347"/>
                  </a:lnTo>
                  <a:lnTo>
                    <a:pt x="118" y="7505"/>
                  </a:lnTo>
                  <a:lnTo>
                    <a:pt x="59" y="7662"/>
                  </a:lnTo>
                  <a:lnTo>
                    <a:pt x="39" y="7819"/>
                  </a:lnTo>
                  <a:lnTo>
                    <a:pt x="20" y="7976"/>
                  </a:lnTo>
                  <a:lnTo>
                    <a:pt x="0" y="8153"/>
                  </a:lnTo>
                  <a:lnTo>
                    <a:pt x="0" y="8330"/>
                  </a:lnTo>
                  <a:lnTo>
                    <a:pt x="20" y="8487"/>
                  </a:lnTo>
                  <a:lnTo>
                    <a:pt x="59" y="8663"/>
                  </a:lnTo>
                  <a:lnTo>
                    <a:pt x="98" y="8821"/>
                  </a:lnTo>
                  <a:lnTo>
                    <a:pt x="157" y="8978"/>
                  </a:lnTo>
                  <a:lnTo>
                    <a:pt x="236" y="9135"/>
                  </a:lnTo>
                  <a:lnTo>
                    <a:pt x="314" y="9292"/>
                  </a:lnTo>
                  <a:lnTo>
                    <a:pt x="432" y="9430"/>
                  </a:lnTo>
                  <a:lnTo>
                    <a:pt x="1002" y="10196"/>
                  </a:lnTo>
                  <a:lnTo>
                    <a:pt x="1002" y="10196"/>
                  </a:lnTo>
                  <a:lnTo>
                    <a:pt x="1139" y="9960"/>
                  </a:lnTo>
                  <a:lnTo>
                    <a:pt x="1316" y="9744"/>
                  </a:lnTo>
                  <a:lnTo>
                    <a:pt x="1532" y="9547"/>
                  </a:lnTo>
                  <a:lnTo>
                    <a:pt x="1748" y="9351"/>
                  </a:lnTo>
                  <a:lnTo>
                    <a:pt x="11137" y="2260"/>
                  </a:lnTo>
                  <a:lnTo>
                    <a:pt x="94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rot="-3245359">
              <a:off x="6215376" y="3890548"/>
              <a:ext cx="133095" cy="144869"/>
            </a:xfrm>
            <a:custGeom>
              <a:avLst/>
              <a:gdLst/>
              <a:ahLst/>
              <a:cxnLst/>
              <a:rect l="l" t="t" r="r" b="b"/>
              <a:pathLst>
                <a:path w="5324" h="5795" fill="none" extrusionOk="0">
                  <a:moveTo>
                    <a:pt x="4321" y="0"/>
                  </a:moveTo>
                  <a:lnTo>
                    <a:pt x="4321" y="0"/>
                  </a:lnTo>
                  <a:lnTo>
                    <a:pt x="4184" y="216"/>
                  </a:lnTo>
                  <a:lnTo>
                    <a:pt x="4007" y="432"/>
                  </a:lnTo>
                  <a:lnTo>
                    <a:pt x="3791" y="648"/>
                  </a:lnTo>
                  <a:lnTo>
                    <a:pt x="3575" y="845"/>
                  </a:lnTo>
                  <a:lnTo>
                    <a:pt x="0" y="3536"/>
                  </a:lnTo>
                  <a:lnTo>
                    <a:pt x="1689" y="5795"/>
                  </a:lnTo>
                  <a:lnTo>
                    <a:pt x="4498" y="3693"/>
                  </a:lnTo>
                  <a:lnTo>
                    <a:pt x="4498" y="3693"/>
                  </a:lnTo>
                  <a:lnTo>
                    <a:pt x="4675" y="3516"/>
                  </a:lnTo>
                  <a:lnTo>
                    <a:pt x="4852" y="3339"/>
                  </a:lnTo>
                  <a:lnTo>
                    <a:pt x="4989" y="3143"/>
                  </a:lnTo>
                  <a:lnTo>
                    <a:pt x="5107" y="2927"/>
                  </a:lnTo>
                  <a:lnTo>
                    <a:pt x="5205" y="2711"/>
                  </a:lnTo>
                  <a:lnTo>
                    <a:pt x="5264" y="2475"/>
                  </a:lnTo>
                  <a:lnTo>
                    <a:pt x="5304" y="2259"/>
                  </a:lnTo>
                  <a:lnTo>
                    <a:pt x="5323" y="2004"/>
                  </a:lnTo>
                  <a:lnTo>
                    <a:pt x="5323" y="2004"/>
                  </a:lnTo>
                  <a:lnTo>
                    <a:pt x="5323" y="1847"/>
                  </a:lnTo>
                  <a:lnTo>
                    <a:pt x="5304" y="1689"/>
                  </a:lnTo>
                  <a:lnTo>
                    <a:pt x="5264" y="1513"/>
                  </a:lnTo>
                  <a:lnTo>
                    <a:pt x="5225" y="1356"/>
                  </a:lnTo>
                  <a:lnTo>
                    <a:pt x="5166" y="1198"/>
                  </a:lnTo>
                  <a:lnTo>
                    <a:pt x="5088" y="1041"/>
                  </a:lnTo>
                  <a:lnTo>
                    <a:pt x="5009" y="904"/>
                  </a:lnTo>
                  <a:lnTo>
                    <a:pt x="4891" y="747"/>
                  </a:lnTo>
                  <a:lnTo>
                    <a:pt x="4891" y="747"/>
                  </a:lnTo>
                  <a:lnTo>
                    <a:pt x="43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rot="-3245359">
              <a:off x="6223182" y="4021320"/>
              <a:ext cx="124270" cy="101671"/>
            </a:xfrm>
            <a:custGeom>
              <a:avLst/>
              <a:gdLst/>
              <a:ahLst/>
              <a:cxnLst/>
              <a:rect l="l" t="t" r="r" b="b"/>
              <a:pathLst>
                <a:path w="4971" h="4067" fill="none" extrusionOk="0">
                  <a:moveTo>
                    <a:pt x="3281" y="1"/>
                  </a:moveTo>
                  <a:lnTo>
                    <a:pt x="1" y="2476"/>
                  </a:lnTo>
                  <a:lnTo>
                    <a:pt x="1" y="2476"/>
                  </a:lnTo>
                  <a:lnTo>
                    <a:pt x="374" y="2554"/>
                  </a:lnTo>
                  <a:lnTo>
                    <a:pt x="727" y="2672"/>
                  </a:lnTo>
                  <a:lnTo>
                    <a:pt x="1081" y="2829"/>
                  </a:lnTo>
                  <a:lnTo>
                    <a:pt x="1415" y="3006"/>
                  </a:lnTo>
                  <a:lnTo>
                    <a:pt x="1749" y="3222"/>
                  </a:lnTo>
                  <a:lnTo>
                    <a:pt x="2044" y="3478"/>
                  </a:lnTo>
                  <a:lnTo>
                    <a:pt x="2338" y="3753"/>
                  </a:lnTo>
                  <a:lnTo>
                    <a:pt x="2594" y="4067"/>
                  </a:lnTo>
                  <a:lnTo>
                    <a:pt x="4970" y="2260"/>
                  </a:lnTo>
                  <a:lnTo>
                    <a:pt x="32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rot="-3245359">
              <a:off x="6262971" y="4413509"/>
              <a:ext cx="14274" cy="19174"/>
            </a:xfrm>
            <a:custGeom>
              <a:avLst/>
              <a:gdLst/>
              <a:ahLst/>
              <a:cxnLst/>
              <a:rect l="l" t="t" r="r" b="b"/>
              <a:pathLst>
                <a:path w="571" h="767" extrusionOk="0">
                  <a:moveTo>
                    <a:pt x="1" y="0"/>
                  </a:moveTo>
                  <a:lnTo>
                    <a:pt x="1" y="0"/>
                  </a:lnTo>
                  <a:lnTo>
                    <a:pt x="1" y="0"/>
                  </a:lnTo>
                  <a:lnTo>
                    <a:pt x="571" y="766"/>
                  </a:lnTo>
                  <a:lnTo>
                    <a:pt x="1" y="0"/>
                  </a:lnTo>
                  <a:close/>
                </a:path>
              </a:pathLst>
            </a:custGeom>
            <a:solidFill>
              <a:srgbClr val="C9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rot="-3245359">
              <a:off x="6262971" y="4413509"/>
              <a:ext cx="14274" cy="19174"/>
            </a:xfrm>
            <a:custGeom>
              <a:avLst/>
              <a:gdLst/>
              <a:ahLst/>
              <a:cxnLst/>
              <a:rect l="l" t="t" r="r" b="b"/>
              <a:pathLst>
                <a:path w="571" h="767" fill="none" extrusionOk="0">
                  <a:moveTo>
                    <a:pt x="1" y="0"/>
                  </a:moveTo>
                  <a:lnTo>
                    <a:pt x="1" y="0"/>
                  </a:lnTo>
                  <a:lnTo>
                    <a:pt x="1" y="0"/>
                  </a:lnTo>
                  <a:lnTo>
                    <a:pt x="571" y="76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rot="-3245359">
              <a:off x="6256196" y="4379613"/>
              <a:ext cx="87447" cy="39798"/>
            </a:xfrm>
            <a:custGeom>
              <a:avLst/>
              <a:gdLst/>
              <a:ahLst/>
              <a:cxnLst/>
              <a:rect l="l" t="t" r="r" b="b"/>
              <a:pathLst>
                <a:path w="3498" h="1592" extrusionOk="0">
                  <a:moveTo>
                    <a:pt x="3497" y="1179"/>
                  </a:moveTo>
                  <a:lnTo>
                    <a:pt x="3497" y="1179"/>
                  </a:lnTo>
                  <a:lnTo>
                    <a:pt x="3497" y="1179"/>
                  </a:lnTo>
                  <a:lnTo>
                    <a:pt x="3497" y="1179"/>
                  </a:lnTo>
                  <a:lnTo>
                    <a:pt x="3497" y="1179"/>
                  </a:lnTo>
                  <a:close/>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close/>
                </a:path>
              </a:pathLst>
            </a:custGeom>
            <a:solidFill>
              <a:srgbClr val="5C3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rot="-3245359">
              <a:off x="6333288" y="436969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rot="-3245359">
              <a:off x="6256196" y="4379613"/>
              <a:ext cx="87447" cy="39798"/>
            </a:xfrm>
            <a:custGeom>
              <a:avLst/>
              <a:gdLst/>
              <a:ahLst/>
              <a:cxnLst/>
              <a:rect l="l" t="t" r="r" b="b"/>
              <a:pathLst>
                <a:path w="3498" h="1592" fill="none" extrusionOk="0">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rot="-3245359">
              <a:off x="6141612" y="4155191"/>
              <a:ext cx="303013" cy="212667"/>
            </a:xfrm>
            <a:custGeom>
              <a:avLst/>
              <a:gdLst/>
              <a:ahLst/>
              <a:cxnLst/>
              <a:rect l="l" t="t" r="r" b="b"/>
              <a:pathLst>
                <a:path w="12121" h="8507" fill="none" extrusionOk="0">
                  <a:moveTo>
                    <a:pt x="9528" y="1"/>
                  </a:moveTo>
                  <a:lnTo>
                    <a:pt x="1022" y="6424"/>
                  </a:lnTo>
                  <a:lnTo>
                    <a:pt x="1022" y="6424"/>
                  </a:lnTo>
                  <a:lnTo>
                    <a:pt x="787" y="6581"/>
                  </a:lnTo>
                  <a:lnTo>
                    <a:pt x="531" y="6719"/>
                  </a:lnTo>
                  <a:lnTo>
                    <a:pt x="276" y="6837"/>
                  </a:lnTo>
                  <a:lnTo>
                    <a:pt x="1" y="6915"/>
                  </a:lnTo>
                  <a:lnTo>
                    <a:pt x="571" y="7681"/>
                  </a:lnTo>
                  <a:lnTo>
                    <a:pt x="571" y="7681"/>
                  </a:lnTo>
                  <a:lnTo>
                    <a:pt x="747" y="7858"/>
                  </a:lnTo>
                  <a:lnTo>
                    <a:pt x="924" y="8035"/>
                  </a:lnTo>
                  <a:lnTo>
                    <a:pt x="1121" y="8172"/>
                  </a:lnTo>
                  <a:lnTo>
                    <a:pt x="1337" y="8290"/>
                  </a:lnTo>
                  <a:lnTo>
                    <a:pt x="1553" y="8388"/>
                  </a:lnTo>
                  <a:lnTo>
                    <a:pt x="1788" y="8447"/>
                  </a:lnTo>
                  <a:lnTo>
                    <a:pt x="2024" y="8487"/>
                  </a:lnTo>
                  <a:lnTo>
                    <a:pt x="2260" y="8506"/>
                  </a:lnTo>
                  <a:lnTo>
                    <a:pt x="2260" y="8506"/>
                  </a:lnTo>
                  <a:lnTo>
                    <a:pt x="2417" y="8506"/>
                  </a:lnTo>
                  <a:lnTo>
                    <a:pt x="2574" y="8487"/>
                  </a:lnTo>
                  <a:lnTo>
                    <a:pt x="2731" y="8447"/>
                  </a:lnTo>
                  <a:lnTo>
                    <a:pt x="2888" y="8408"/>
                  </a:lnTo>
                  <a:lnTo>
                    <a:pt x="3046" y="8349"/>
                  </a:lnTo>
                  <a:lnTo>
                    <a:pt x="3203" y="8290"/>
                  </a:lnTo>
                  <a:lnTo>
                    <a:pt x="3340" y="8192"/>
                  </a:lnTo>
                  <a:lnTo>
                    <a:pt x="3497" y="8094"/>
                  </a:lnTo>
                  <a:lnTo>
                    <a:pt x="3497" y="8094"/>
                  </a:lnTo>
                  <a:lnTo>
                    <a:pt x="3497" y="8094"/>
                  </a:lnTo>
                  <a:lnTo>
                    <a:pt x="3497" y="8094"/>
                  </a:lnTo>
                  <a:lnTo>
                    <a:pt x="3497" y="8094"/>
                  </a:lnTo>
                  <a:lnTo>
                    <a:pt x="3497" y="8094"/>
                  </a:lnTo>
                  <a:lnTo>
                    <a:pt x="3517" y="8074"/>
                  </a:lnTo>
                  <a:lnTo>
                    <a:pt x="12121" y="1592"/>
                  </a:lnTo>
                  <a:lnTo>
                    <a:pt x="12121" y="1592"/>
                  </a:lnTo>
                  <a:lnTo>
                    <a:pt x="11865" y="1278"/>
                  </a:lnTo>
                  <a:lnTo>
                    <a:pt x="11571" y="1003"/>
                  </a:lnTo>
                  <a:lnTo>
                    <a:pt x="11276" y="747"/>
                  </a:lnTo>
                  <a:lnTo>
                    <a:pt x="10942" y="531"/>
                  </a:lnTo>
                  <a:lnTo>
                    <a:pt x="10608" y="354"/>
                  </a:lnTo>
                  <a:lnTo>
                    <a:pt x="10254" y="197"/>
                  </a:lnTo>
                  <a:lnTo>
                    <a:pt x="9901" y="79"/>
                  </a:lnTo>
                  <a:lnTo>
                    <a:pt x="95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836"/>
        <p:cNvGrpSpPr/>
        <p:nvPr/>
      </p:nvGrpSpPr>
      <p:grpSpPr>
        <a:xfrm>
          <a:off x="0" y="0"/>
          <a:ext cx="0" cy="0"/>
          <a:chOff x="0" y="0"/>
          <a:chExt cx="0" cy="0"/>
        </a:xfrm>
      </p:grpSpPr>
      <p:pic>
        <p:nvPicPr>
          <p:cNvPr id="1837" name="Google Shape;1837;p18"/>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838" name="Google Shape;1838;p18"/>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8"/>
          <p:cNvSpPr txBox="1">
            <a:spLocks noGrp="1"/>
          </p:cNvSpPr>
          <p:nvPr>
            <p:ph type="title"/>
          </p:nvPr>
        </p:nvSpPr>
        <p:spPr>
          <a:xfrm>
            <a:off x="2390575" y="1631584"/>
            <a:ext cx="4487400" cy="10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9000">
                <a:solidFill>
                  <a:schemeClr val="dk1"/>
                </a:solidFill>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1840" name="Google Shape;1840;p18"/>
          <p:cNvSpPr txBox="1">
            <a:spLocks noGrp="1"/>
          </p:cNvSpPr>
          <p:nvPr>
            <p:ph type="subTitle" idx="1"/>
          </p:nvPr>
        </p:nvSpPr>
        <p:spPr>
          <a:xfrm>
            <a:off x="2399400" y="2835266"/>
            <a:ext cx="4345200" cy="60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841" name="Google Shape;1841;p18"/>
          <p:cNvSpPr/>
          <p:nvPr/>
        </p:nvSpPr>
        <p:spPr>
          <a:xfrm>
            <a:off x="2100475" y="-71150"/>
            <a:ext cx="5905500" cy="561275"/>
          </a:xfrm>
          <a:custGeom>
            <a:avLst/>
            <a:gdLst/>
            <a:ahLst/>
            <a:cxnLst/>
            <a:rect l="l" t="t" r="r" b="b"/>
            <a:pathLst>
              <a:path w="236220" h="22451" extrusionOk="0">
                <a:moveTo>
                  <a:pt x="0" y="3429"/>
                </a:moveTo>
                <a:cubicBezTo>
                  <a:pt x="8725" y="1684"/>
                  <a:pt x="18308" y="1531"/>
                  <a:pt x="26670" y="4572"/>
                </a:cubicBezTo>
                <a:cubicBezTo>
                  <a:pt x="38840" y="8997"/>
                  <a:pt x="48445" y="20926"/>
                  <a:pt x="61341" y="22098"/>
                </a:cubicBezTo>
                <a:cubicBezTo>
                  <a:pt x="82434" y="24016"/>
                  <a:pt x="103461" y="17511"/>
                  <a:pt x="124587" y="16002"/>
                </a:cubicBezTo>
                <a:cubicBezTo>
                  <a:pt x="148604" y="14286"/>
                  <a:pt x="172564" y="23219"/>
                  <a:pt x="196596" y="21717"/>
                </a:cubicBezTo>
                <a:cubicBezTo>
                  <a:pt x="200281" y="21487"/>
                  <a:pt x="203200" y="18415"/>
                  <a:pt x="206502" y="16764"/>
                </a:cubicBezTo>
                <a:cubicBezTo>
                  <a:pt x="212700" y="13665"/>
                  <a:pt x="219155" y="11058"/>
                  <a:pt x="225171" y="7620"/>
                </a:cubicBezTo>
                <a:cubicBezTo>
                  <a:pt x="229055" y="5400"/>
                  <a:pt x="231976" y="1415"/>
                  <a:pt x="236220" y="0"/>
                </a:cubicBezTo>
              </a:path>
            </a:pathLst>
          </a:custGeom>
          <a:noFill/>
          <a:ln w="19050" cap="flat" cmpd="sng">
            <a:solidFill>
              <a:schemeClr val="lt1"/>
            </a:solidFill>
            <a:prstDash val="dash"/>
            <a:round/>
            <a:headEnd type="none" w="med" len="med"/>
            <a:tailEnd type="none" w="med" len="med"/>
          </a:ln>
        </p:spPr>
      </p:sp>
      <p:grpSp>
        <p:nvGrpSpPr>
          <p:cNvPr id="1842" name="Google Shape;1842;p18"/>
          <p:cNvGrpSpPr/>
          <p:nvPr/>
        </p:nvGrpSpPr>
        <p:grpSpPr>
          <a:xfrm rot="-2864756">
            <a:off x="6066311" y="301098"/>
            <a:ext cx="342892" cy="319092"/>
            <a:chOff x="-1003774" y="3010923"/>
            <a:chExt cx="671424" cy="624822"/>
          </a:xfrm>
        </p:grpSpPr>
        <p:sp>
          <p:nvSpPr>
            <p:cNvPr id="1843" name="Google Shape;1843;p18"/>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8"/>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8"/>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8"/>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8"/>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8"/>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8"/>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8"/>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8"/>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8"/>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8"/>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8"/>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8"/>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8"/>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8"/>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8"/>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8"/>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8"/>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8"/>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8"/>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8"/>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8"/>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8"/>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8"/>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8"/>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8"/>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8"/>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8"/>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8"/>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8"/>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8"/>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8"/>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8"/>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8"/>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8"/>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8"/>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8"/>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18"/>
          <p:cNvGrpSpPr/>
          <p:nvPr/>
        </p:nvGrpSpPr>
        <p:grpSpPr>
          <a:xfrm>
            <a:off x="192465" y="1549082"/>
            <a:ext cx="959605" cy="1542140"/>
            <a:chOff x="9840651" y="2066749"/>
            <a:chExt cx="701773" cy="1127790"/>
          </a:xfrm>
        </p:grpSpPr>
        <p:sp>
          <p:nvSpPr>
            <p:cNvPr id="1881" name="Google Shape;1881;p18"/>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8"/>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8"/>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8"/>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8"/>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8"/>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8"/>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8"/>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8"/>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8"/>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8"/>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8"/>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8"/>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8"/>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8"/>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8"/>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8"/>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8"/>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8"/>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8"/>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8"/>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8"/>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18"/>
          <p:cNvGrpSpPr/>
          <p:nvPr/>
        </p:nvGrpSpPr>
        <p:grpSpPr>
          <a:xfrm>
            <a:off x="192474" y="329072"/>
            <a:ext cx="754593" cy="1003232"/>
            <a:chOff x="7062788" y="3483325"/>
            <a:chExt cx="558875" cy="743025"/>
          </a:xfrm>
        </p:grpSpPr>
        <p:sp>
          <p:nvSpPr>
            <p:cNvPr id="1913" name="Google Shape;1913;p18"/>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8"/>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8"/>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8"/>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8"/>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18"/>
          <p:cNvGrpSpPr/>
          <p:nvPr/>
        </p:nvGrpSpPr>
        <p:grpSpPr>
          <a:xfrm>
            <a:off x="7744296" y="4204757"/>
            <a:ext cx="1122563" cy="670479"/>
            <a:chOff x="7734396" y="189920"/>
            <a:chExt cx="1122563" cy="670479"/>
          </a:xfrm>
        </p:grpSpPr>
        <p:sp>
          <p:nvSpPr>
            <p:cNvPr id="1935" name="Google Shape;1935;p18"/>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8"/>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8"/>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18"/>
          <p:cNvGrpSpPr/>
          <p:nvPr/>
        </p:nvGrpSpPr>
        <p:grpSpPr>
          <a:xfrm rot="507545">
            <a:off x="7968021" y="2191788"/>
            <a:ext cx="925510" cy="1796793"/>
            <a:chOff x="204076" y="125827"/>
            <a:chExt cx="925530" cy="1796832"/>
          </a:xfrm>
        </p:grpSpPr>
        <p:sp>
          <p:nvSpPr>
            <p:cNvPr id="1957" name="Google Shape;1957;p18"/>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48"/>
        <p:cNvGrpSpPr/>
        <p:nvPr/>
      </p:nvGrpSpPr>
      <p:grpSpPr>
        <a:xfrm>
          <a:off x="0" y="0"/>
          <a:ext cx="0" cy="0"/>
          <a:chOff x="0" y="0"/>
          <a:chExt cx="0" cy="0"/>
        </a:xfrm>
      </p:grpSpPr>
      <p:pic>
        <p:nvPicPr>
          <p:cNvPr id="2949" name="Google Shape;2949;p2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950" name="Google Shape;2950;p2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txBox="1">
            <a:spLocks noGrp="1"/>
          </p:cNvSpPr>
          <p:nvPr>
            <p:ph type="title"/>
          </p:nvPr>
        </p:nvSpPr>
        <p:spPr>
          <a:xfrm>
            <a:off x="2424600" y="1062350"/>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sz="75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2952" name="Google Shape;2952;p29"/>
          <p:cNvSpPr txBox="1">
            <a:spLocks noGrp="1"/>
          </p:cNvSpPr>
          <p:nvPr>
            <p:ph type="subTitle" idx="1"/>
          </p:nvPr>
        </p:nvSpPr>
        <p:spPr>
          <a:xfrm>
            <a:off x="2854650" y="1931138"/>
            <a:ext cx="34347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2953" name="Google Shape;2953;p29"/>
          <p:cNvGrpSpPr/>
          <p:nvPr/>
        </p:nvGrpSpPr>
        <p:grpSpPr>
          <a:xfrm>
            <a:off x="216221" y="4196257"/>
            <a:ext cx="1122563" cy="670479"/>
            <a:chOff x="7734396" y="189920"/>
            <a:chExt cx="1122563" cy="670479"/>
          </a:xfrm>
        </p:grpSpPr>
        <p:sp>
          <p:nvSpPr>
            <p:cNvPr id="2954" name="Google Shape;2954;p29"/>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9"/>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9"/>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5" name="Google Shape;2975;p29"/>
          <p:cNvGrpSpPr/>
          <p:nvPr/>
        </p:nvGrpSpPr>
        <p:grpSpPr>
          <a:xfrm>
            <a:off x="1510337" y="4507362"/>
            <a:ext cx="962053" cy="405217"/>
            <a:chOff x="774450" y="2691700"/>
            <a:chExt cx="543625" cy="228975"/>
          </a:xfrm>
        </p:grpSpPr>
        <p:sp>
          <p:nvSpPr>
            <p:cNvPr id="2976" name="Google Shape;2976;p2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29"/>
          <p:cNvGrpSpPr/>
          <p:nvPr/>
        </p:nvGrpSpPr>
        <p:grpSpPr>
          <a:xfrm>
            <a:off x="7422971" y="539497"/>
            <a:ext cx="1288943" cy="954529"/>
            <a:chOff x="1156200" y="3428725"/>
            <a:chExt cx="684625" cy="507000"/>
          </a:xfrm>
        </p:grpSpPr>
        <p:sp>
          <p:nvSpPr>
            <p:cNvPr id="2988" name="Google Shape;2988;p29"/>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9"/>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9"/>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9"/>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9"/>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9"/>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9"/>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29"/>
          <p:cNvGrpSpPr/>
          <p:nvPr/>
        </p:nvGrpSpPr>
        <p:grpSpPr>
          <a:xfrm>
            <a:off x="7624874" y="1676172"/>
            <a:ext cx="754593" cy="1003232"/>
            <a:chOff x="7062788" y="3483325"/>
            <a:chExt cx="558875" cy="743025"/>
          </a:xfrm>
        </p:grpSpPr>
        <p:sp>
          <p:nvSpPr>
            <p:cNvPr id="3020" name="Google Shape;3020;p2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29"/>
          <p:cNvSpPr/>
          <p:nvPr/>
        </p:nvSpPr>
        <p:spPr>
          <a:xfrm>
            <a:off x="4500775" y="4597779"/>
            <a:ext cx="4752975" cy="622200"/>
          </a:xfrm>
          <a:custGeom>
            <a:avLst/>
            <a:gdLst/>
            <a:ahLst/>
            <a:cxnLst/>
            <a:rect l="l" t="t" r="r" b="b"/>
            <a:pathLst>
              <a:path w="190119" h="24888" extrusionOk="0">
                <a:moveTo>
                  <a:pt x="190119" y="23936"/>
                </a:moveTo>
                <a:cubicBezTo>
                  <a:pt x="184759" y="13217"/>
                  <a:pt x="174508" y="2665"/>
                  <a:pt x="162687" y="695"/>
                </a:cubicBezTo>
                <a:cubicBezTo>
                  <a:pt x="147549" y="-1828"/>
                  <a:pt x="132649" y="7519"/>
                  <a:pt x="117348" y="8696"/>
                </a:cubicBezTo>
                <a:cubicBezTo>
                  <a:pt x="110365" y="9233"/>
                  <a:pt x="102657" y="10304"/>
                  <a:pt x="96393" y="7172"/>
                </a:cubicBezTo>
                <a:cubicBezTo>
                  <a:pt x="91514" y="4732"/>
                  <a:pt x="86947" y="991"/>
                  <a:pt x="81534" y="314"/>
                </a:cubicBezTo>
                <a:cubicBezTo>
                  <a:pt x="74047" y="-622"/>
                  <a:pt x="66310" y="908"/>
                  <a:pt x="59055" y="2981"/>
                </a:cubicBezTo>
                <a:cubicBezTo>
                  <a:pt x="49165" y="5807"/>
                  <a:pt x="42347" y="15145"/>
                  <a:pt x="33147" y="19745"/>
                </a:cubicBezTo>
                <a:cubicBezTo>
                  <a:pt x="23241" y="24698"/>
                  <a:pt x="9906" y="26984"/>
                  <a:pt x="0" y="22031"/>
                </a:cubicBezTo>
              </a:path>
            </a:pathLst>
          </a:custGeom>
          <a:noFill/>
          <a:ln w="19050" cap="flat" cmpd="sng">
            <a:solidFill>
              <a:schemeClr val="lt1"/>
            </a:solidFill>
            <a:prstDash val="dash"/>
            <a:round/>
            <a:headEnd type="none" w="med" len="med"/>
            <a:tailEnd type="none" w="med" len="med"/>
          </a:ln>
        </p:spPr>
      </p:sp>
      <p:sp>
        <p:nvSpPr>
          <p:cNvPr id="3042" name="Google Shape;3042;p29"/>
          <p:cNvSpPr/>
          <p:nvPr/>
        </p:nvSpPr>
        <p:spPr>
          <a:xfrm>
            <a:off x="63321" y="-271175"/>
            <a:ext cx="4923225" cy="1276350"/>
          </a:xfrm>
          <a:custGeom>
            <a:avLst/>
            <a:gdLst/>
            <a:ahLst/>
            <a:cxnLst/>
            <a:rect l="l" t="t" r="r" b="b"/>
            <a:pathLst>
              <a:path w="196929" h="51054" extrusionOk="0">
                <a:moveTo>
                  <a:pt x="196929" y="51054"/>
                </a:moveTo>
                <a:cubicBezTo>
                  <a:pt x="195114" y="45610"/>
                  <a:pt x="193748" y="39491"/>
                  <a:pt x="189690" y="35433"/>
                </a:cubicBezTo>
                <a:cubicBezTo>
                  <a:pt x="183236" y="28979"/>
                  <a:pt x="173234" y="26535"/>
                  <a:pt x="164163" y="25527"/>
                </a:cubicBezTo>
                <a:cubicBezTo>
                  <a:pt x="158040" y="24847"/>
                  <a:pt x="151260" y="25202"/>
                  <a:pt x="145875" y="28194"/>
                </a:cubicBezTo>
                <a:cubicBezTo>
                  <a:pt x="140811" y="31008"/>
                  <a:pt x="136012" y="35174"/>
                  <a:pt x="130254" y="35814"/>
                </a:cubicBezTo>
                <a:cubicBezTo>
                  <a:pt x="121789" y="36755"/>
                  <a:pt x="112807" y="37364"/>
                  <a:pt x="104727" y="34671"/>
                </a:cubicBezTo>
                <a:cubicBezTo>
                  <a:pt x="89619" y="29635"/>
                  <a:pt x="74011" y="21370"/>
                  <a:pt x="58245" y="23622"/>
                </a:cubicBezTo>
                <a:cubicBezTo>
                  <a:pt x="52311" y="24470"/>
                  <a:pt x="48372" y="30452"/>
                  <a:pt x="43767" y="34290"/>
                </a:cubicBezTo>
                <a:cubicBezTo>
                  <a:pt x="39342" y="37977"/>
                  <a:pt x="32734" y="39054"/>
                  <a:pt x="27003" y="38481"/>
                </a:cubicBezTo>
                <a:cubicBezTo>
                  <a:pt x="15753" y="37356"/>
                  <a:pt x="2417" y="28638"/>
                  <a:pt x="333" y="17526"/>
                </a:cubicBezTo>
                <a:cubicBezTo>
                  <a:pt x="-746" y="11772"/>
                  <a:pt x="1476" y="5854"/>
                  <a:pt x="1476" y="0"/>
                </a:cubicBezTo>
              </a:path>
            </a:pathLst>
          </a:custGeom>
          <a:noFill/>
          <a:ln w="19050" cap="flat" cmpd="sng">
            <a:solidFill>
              <a:schemeClr val="lt1"/>
            </a:solidFill>
            <a:prstDash val="dash"/>
            <a:round/>
            <a:headEnd type="none" w="med" len="med"/>
            <a:tailEnd type="none" w="med" len="med"/>
          </a:ln>
        </p:spPr>
      </p:sp>
      <p:grpSp>
        <p:nvGrpSpPr>
          <p:cNvPr id="3043" name="Google Shape;3043;p29"/>
          <p:cNvGrpSpPr/>
          <p:nvPr/>
        </p:nvGrpSpPr>
        <p:grpSpPr>
          <a:xfrm rot="-2864756">
            <a:off x="2667186" y="472548"/>
            <a:ext cx="342892" cy="319092"/>
            <a:chOff x="-1003774" y="3010923"/>
            <a:chExt cx="671424" cy="624822"/>
          </a:xfrm>
        </p:grpSpPr>
        <p:sp>
          <p:nvSpPr>
            <p:cNvPr id="3044" name="Google Shape;3044;p2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81"/>
        <p:cNvGrpSpPr/>
        <p:nvPr/>
      </p:nvGrpSpPr>
      <p:grpSpPr>
        <a:xfrm>
          <a:off x="0" y="0"/>
          <a:ext cx="0" cy="0"/>
          <a:chOff x="0" y="0"/>
          <a:chExt cx="0" cy="0"/>
        </a:xfrm>
      </p:grpSpPr>
      <p:pic>
        <p:nvPicPr>
          <p:cNvPr id="3082" name="Google Shape;3082;p30"/>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083" name="Google Shape;3083;p30"/>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2186200" y="-37725"/>
            <a:ext cx="4000500" cy="633050"/>
          </a:xfrm>
          <a:custGeom>
            <a:avLst/>
            <a:gdLst/>
            <a:ahLst/>
            <a:cxnLst/>
            <a:rect l="l" t="t" r="r" b="b"/>
            <a:pathLst>
              <a:path w="160020" h="25322" extrusionOk="0">
                <a:moveTo>
                  <a:pt x="0" y="1524"/>
                </a:moveTo>
                <a:cubicBezTo>
                  <a:pt x="11438" y="3703"/>
                  <a:pt x="24696" y="2787"/>
                  <a:pt x="33909" y="9906"/>
                </a:cubicBezTo>
                <a:cubicBezTo>
                  <a:pt x="39295" y="14068"/>
                  <a:pt x="43577" y="20979"/>
                  <a:pt x="50292" y="22098"/>
                </a:cubicBezTo>
                <a:cubicBezTo>
                  <a:pt x="56388" y="23114"/>
                  <a:pt x="62462" y="18176"/>
                  <a:pt x="68580" y="19050"/>
                </a:cubicBezTo>
                <a:cubicBezTo>
                  <a:pt x="81915" y="20955"/>
                  <a:pt x="95320" y="27106"/>
                  <a:pt x="108585" y="24765"/>
                </a:cubicBezTo>
                <a:cubicBezTo>
                  <a:pt x="121968" y="22403"/>
                  <a:pt x="136956" y="21870"/>
                  <a:pt x="147828" y="13716"/>
                </a:cubicBezTo>
                <a:cubicBezTo>
                  <a:pt x="152722" y="10046"/>
                  <a:pt x="155695" y="4325"/>
                  <a:pt x="160020" y="0"/>
                </a:cubicBezTo>
              </a:path>
            </a:pathLst>
          </a:custGeom>
          <a:noFill/>
          <a:ln w="19050" cap="flat" cmpd="sng">
            <a:solidFill>
              <a:schemeClr val="lt1"/>
            </a:solidFill>
            <a:prstDash val="dash"/>
            <a:round/>
            <a:headEnd type="none" w="med" len="med"/>
            <a:tailEnd type="none" w="med" len="med"/>
          </a:ln>
        </p:spPr>
      </p:sp>
      <p:grpSp>
        <p:nvGrpSpPr>
          <p:cNvPr id="3085" name="Google Shape;3085;p30"/>
          <p:cNvGrpSpPr/>
          <p:nvPr/>
        </p:nvGrpSpPr>
        <p:grpSpPr>
          <a:xfrm>
            <a:off x="233415" y="236007"/>
            <a:ext cx="959605" cy="1542140"/>
            <a:chOff x="9840651" y="2066749"/>
            <a:chExt cx="701773" cy="1127790"/>
          </a:xfrm>
        </p:grpSpPr>
        <p:sp>
          <p:nvSpPr>
            <p:cNvPr id="3086" name="Google Shape;3086;p30"/>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0"/>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0"/>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0"/>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0"/>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0"/>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0"/>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0"/>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0"/>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0"/>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0"/>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0"/>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0"/>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0"/>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0"/>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0"/>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0"/>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0"/>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0"/>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0"/>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0"/>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0"/>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0"/>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0"/>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0"/>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30"/>
          <p:cNvGrpSpPr/>
          <p:nvPr/>
        </p:nvGrpSpPr>
        <p:grpSpPr>
          <a:xfrm>
            <a:off x="7968003" y="3069302"/>
            <a:ext cx="925530" cy="1796832"/>
            <a:chOff x="204076" y="125827"/>
            <a:chExt cx="925530" cy="1796832"/>
          </a:xfrm>
        </p:grpSpPr>
        <p:sp>
          <p:nvSpPr>
            <p:cNvPr id="3118" name="Google Shape;3118;p30"/>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0"/>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0"/>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0"/>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0"/>
          <p:cNvGrpSpPr/>
          <p:nvPr/>
        </p:nvGrpSpPr>
        <p:grpSpPr>
          <a:xfrm rot="-2864756">
            <a:off x="3818411" y="310623"/>
            <a:ext cx="342892" cy="319092"/>
            <a:chOff x="-1003774" y="3010923"/>
            <a:chExt cx="671424" cy="624822"/>
          </a:xfrm>
        </p:grpSpPr>
        <p:sp>
          <p:nvSpPr>
            <p:cNvPr id="3128" name="Google Shape;3128;p3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30"/>
          <p:cNvGrpSpPr/>
          <p:nvPr/>
        </p:nvGrpSpPr>
        <p:grpSpPr>
          <a:xfrm>
            <a:off x="232200" y="2021337"/>
            <a:ext cx="962053" cy="405217"/>
            <a:chOff x="774450" y="2691700"/>
            <a:chExt cx="543625" cy="228975"/>
          </a:xfrm>
        </p:grpSpPr>
        <p:sp>
          <p:nvSpPr>
            <p:cNvPr id="3166" name="Google Shape;3166;p30"/>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0"/>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0"/>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0"/>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0"/>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0"/>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0"/>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0"/>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0"/>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0"/>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0"/>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381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7" name="Google Shape;3177;p30"/>
          <p:cNvGrpSpPr/>
          <p:nvPr/>
        </p:nvGrpSpPr>
        <p:grpSpPr>
          <a:xfrm>
            <a:off x="8224949" y="2019072"/>
            <a:ext cx="754593" cy="1003232"/>
            <a:chOff x="7062788" y="3483325"/>
            <a:chExt cx="558875" cy="743025"/>
          </a:xfrm>
        </p:grpSpPr>
        <p:sp>
          <p:nvSpPr>
            <p:cNvPr id="3178" name="Google Shape;3178;p30"/>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0"/>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0"/>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0"/>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0"/>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0"/>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0"/>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0"/>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0"/>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0"/>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0"/>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0"/>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0"/>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0"/>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0"/>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0"/>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0"/>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0"/>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0"/>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0"/>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0"/>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99"/>
        <p:cNvGrpSpPr/>
        <p:nvPr/>
      </p:nvGrpSpPr>
      <p:grpSpPr>
        <a:xfrm>
          <a:off x="0" y="0"/>
          <a:ext cx="0" cy="0"/>
          <a:chOff x="0" y="0"/>
          <a:chExt cx="0" cy="0"/>
        </a:xfrm>
      </p:grpSpPr>
      <p:pic>
        <p:nvPicPr>
          <p:cNvPr id="3200" name="Google Shape;3200;p31"/>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201" name="Google Shape;3201;p31"/>
          <p:cNvGrpSpPr/>
          <p:nvPr/>
        </p:nvGrpSpPr>
        <p:grpSpPr>
          <a:xfrm>
            <a:off x="7569403" y="260012"/>
            <a:ext cx="1359262" cy="1626752"/>
            <a:chOff x="6246075" y="1325325"/>
            <a:chExt cx="768075" cy="919225"/>
          </a:xfrm>
        </p:grpSpPr>
        <p:sp>
          <p:nvSpPr>
            <p:cNvPr id="3202" name="Google Shape;3202;p31"/>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1"/>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1"/>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1"/>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1"/>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1"/>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1"/>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1"/>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1"/>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1"/>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1"/>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1"/>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1"/>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1"/>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a:off x="8053474" y="2149547"/>
            <a:ext cx="754593" cy="1003232"/>
            <a:chOff x="7062788" y="3483325"/>
            <a:chExt cx="558875" cy="743025"/>
          </a:xfrm>
        </p:grpSpPr>
        <p:sp>
          <p:nvSpPr>
            <p:cNvPr id="3221" name="Google Shape;3221;p31"/>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1"/>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1"/>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1"/>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1"/>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1"/>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1"/>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1"/>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1"/>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1"/>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1"/>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1"/>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1"/>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1"/>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1"/>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1"/>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1"/>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31"/>
          <p:cNvGrpSpPr/>
          <p:nvPr/>
        </p:nvGrpSpPr>
        <p:grpSpPr>
          <a:xfrm>
            <a:off x="224596" y="3051097"/>
            <a:ext cx="1288943" cy="954529"/>
            <a:chOff x="1156200" y="3428725"/>
            <a:chExt cx="684625" cy="507000"/>
          </a:xfrm>
        </p:grpSpPr>
        <p:sp>
          <p:nvSpPr>
            <p:cNvPr id="3243" name="Google Shape;3243;p31"/>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1"/>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1"/>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1"/>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1"/>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1"/>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1"/>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1"/>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1"/>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1"/>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1"/>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1"/>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1"/>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1"/>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1"/>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1"/>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1"/>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1"/>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1"/>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1"/>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1"/>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1"/>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1"/>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1"/>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1"/>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1"/>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1"/>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1"/>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1"/>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1"/>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1"/>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31"/>
          <p:cNvGrpSpPr/>
          <p:nvPr/>
        </p:nvGrpSpPr>
        <p:grpSpPr>
          <a:xfrm>
            <a:off x="307796" y="4195232"/>
            <a:ext cx="1122563" cy="670479"/>
            <a:chOff x="7734396" y="189920"/>
            <a:chExt cx="1122563" cy="670479"/>
          </a:xfrm>
        </p:grpSpPr>
        <p:sp>
          <p:nvSpPr>
            <p:cNvPr id="3275" name="Google Shape;3275;p31"/>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1"/>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1"/>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1"/>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1"/>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1"/>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1"/>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1"/>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1"/>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1"/>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1"/>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1"/>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1"/>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1"/>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1"/>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1"/>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1"/>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1"/>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1"/>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1"/>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1"/>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6" name="Google Shape;3296;p31"/>
          <p:cNvSpPr/>
          <p:nvPr/>
        </p:nvSpPr>
        <p:spPr>
          <a:xfrm>
            <a:off x="-90275" y="-47250"/>
            <a:ext cx="5191125" cy="2752725"/>
          </a:xfrm>
          <a:custGeom>
            <a:avLst/>
            <a:gdLst/>
            <a:ahLst/>
            <a:cxnLst/>
            <a:rect l="l" t="t" r="r" b="b"/>
            <a:pathLst>
              <a:path w="207645" h="110109" extrusionOk="0">
                <a:moveTo>
                  <a:pt x="0" y="110109"/>
                </a:moveTo>
                <a:cubicBezTo>
                  <a:pt x="0" y="97940"/>
                  <a:pt x="3511" y="84677"/>
                  <a:pt x="11430" y="75438"/>
                </a:cubicBezTo>
                <a:cubicBezTo>
                  <a:pt x="20416" y="64954"/>
                  <a:pt x="35956" y="61961"/>
                  <a:pt x="45720" y="52197"/>
                </a:cubicBezTo>
                <a:cubicBezTo>
                  <a:pt x="55253" y="42664"/>
                  <a:pt x="59933" y="25123"/>
                  <a:pt x="73152" y="22479"/>
                </a:cubicBezTo>
                <a:cubicBezTo>
                  <a:pt x="83533" y="20403"/>
                  <a:pt x="94123" y="25626"/>
                  <a:pt x="104394" y="28194"/>
                </a:cubicBezTo>
                <a:cubicBezTo>
                  <a:pt x="117378" y="31440"/>
                  <a:pt x="130717" y="33193"/>
                  <a:pt x="144018" y="34671"/>
                </a:cubicBezTo>
                <a:cubicBezTo>
                  <a:pt x="153417" y="35715"/>
                  <a:pt x="162991" y="31661"/>
                  <a:pt x="171450" y="27432"/>
                </a:cubicBezTo>
                <a:cubicBezTo>
                  <a:pt x="184990" y="20662"/>
                  <a:pt x="200875" y="13540"/>
                  <a:pt x="207645" y="0"/>
                </a:cubicBezTo>
              </a:path>
            </a:pathLst>
          </a:custGeom>
          <a:noFill/>
          <a:ln w="19050" cap="flat" cmpd="sng">
            <a:solidFill>
              <a:schemeClr val="lt1"/>
            </a:solidFill>
            <a:prstDash val="dash"/>
            <a:round/>
            <a:headEnd type="none" w="med" len="med"/>
            <a:tailEnd type="none" w="med" len="med"/>
          </a:ln>
        </p:spPr>
      </p:sp>
      <p:sp>
        <p:nvSpPr>
          <p:cNvPr id="3297" name="Google Shape;3297;p31"/>
          <p:cNvSpPr/>
          <p:nvPr/>
        </p:nvSpPr>
        <p:spPr>
          <a:xfrm>
            <a:off x="7167775" y="3391275"/>
            <a:ext cx="2124075" cy="2066925"/>
          </a:xfrm>
          <a:custGeom>
            <a:avLst/>
            <a:gdLst/>
            <a:ahLst/>
            <a:cxnLst/>
            <a:rect l="l" t="t" r="r" b="b"/>
            <a:pathLst>
              <a:path w="84963" h="82677" extrusionOk="0">
                <a:moveTo>
                  <a:pt x="0" y="82677"/>
                </a:moveTo>
                <a:cubicBezTo>
                  <a:pt x="3121" y="69154"/>
                  <a:pt x="8755" y="53755"/>
                  <a:pt x="20574" y="46482"/>
                </a:cubicBezTo>
                <a:cubicBezTo>
                  <a:pt x="30304" y="40494"/>
                  <a:pt x="43141" y="39820"/>
                  <a:pt x="51816" y="32385"/>
                </a:cubicBezTo>
                <a:cubicBezTo>
                  <a:pt x="57966" y="27113"/>
                  <a:pt x="62090" y="19825"/>
                  <a:pt x="67818" y="14097"/>
                </a:cubicBezTo>
                <a:cubicBezTo>
                  <a:pt x="73050" y="8865"/>
                  <a:pt x="79731" y="5232"/>
                  <a:pt x="84963" y="0"/>
                </a:cubicBezTo>
              </a:path>
            </a:pathLst>
          </a:custGeom>
          <a:noFill/>
          <a:ln w="19050" cap="flat" cmpd="sng">
            <a:solidFill>
              <a:schemeClr val="lt1"/>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700"/>
              <a:buFont typeface="Chewy"/>
              <a:buNone/>
              <a:defRPr sz="3700">
                <a:solidFill>
                  <a:schemeClr val="dk1"/>
                </a:solidFill>
                <a:latin typeface="Chewy"/>
                <a:ea typeface="Chewy"/>
                <a:cs typeface="Chewy"/>
                <a:sym typeface="Chewy"/>
              </a:defRPr>
            </a:lvl1pPr>
            <a:lvl2pPr lvl="1"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2pPr>
            <a:lvl3pPr lvl="2"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3pPr>
            <a:lvl4pPr lvl="3"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4pPr>
            <a:lvl5pPr lvl="4"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5pPr>
            <a:lvl6pPr lvl="5"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6pPr>
            <a:lvl7pPr lvl="6"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7pPr>
            <a:lvl8pPr lvl="7"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8pPr>
            <a:lvl9pPr lvl="8"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1pPr>
            <a:lvl2pPr marL="914400" lvl="1"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2pPr>
            <a:lvl3pPr marL="1371600" lvl="2"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3pPr>
            <a:lvl4pPr marL="1828800" lvl="3"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4pPr>
            <a:lvl5pPr marL="2286000" lvl="4"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5pPr>
            <a:lvl6pPr marL="2743200" lvl="5"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6pPr>
            <a:lvl7pPr marL="3200400" lvl="6"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7pPr>
            <a:lvl8pPr marL="3657600" lvl="7"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8pPr>
            <a:lvl9pPr marL="4114800" lvl="8"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75" r:id="rId7"/>
    <p:sldLayoutId id="2147483676"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C44-40E5-410C-B010-711EBF948F9B}"/>
              </a:ext>
            </a:extLst>
          </p:cNvPr>
          <p:cNvSpPr>
            <a:spLocks noGrp="1"/>
          </p:cNvSpPr>
          <p:nvPr>
            <p:ph type="ctrTitle"/>
          </p:nvPr>
        </p:nvSpPr>
        <p:spPr>
          <a:xfrm>
            <a:off x="1426554" y="2268031"/>
            <a:ext cx="6507712" cy="1680000"/>
          </a:xfrm>
        </p:spPr>
        <p:txBody>
          <a:bodyPr/>
          <a:lstStyle/>
          <a:p>
            <a:r>
              <a:rPr lang="en-US" dirty="0"/>
              <a:t>SWD 392 - Software Architecture and Design</a:t>
            </a:r>
          </a:p>
        </p:txBody>
      </p:sp>
      <p:pic>
        <p:nvPicPr>
          <p:cNvPr id="1026" name="Picture 2">
            <a:extLst>
              <a:ext uri="{FF2B5EF4-FFF2-40B4-BE49-F238E27FC236}">
                <a16:creationId xmlns:a16="http://schemas.microsoft.com/office/drawing/2014/main" id="{40639654-B9D6-4ADD-88AD-1B42282E4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8" y="940609"/>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2" name="Picture 1">
            <a:extLst>
              <a:ext uri="{FF2B5EF4-FFF2-40B4-BE49-F238E27FC236}">
                <a16:creationId xmlns:a16="http://schemas.microsoft.com/office/drawing/2014/main" id="{1E4B0F2F-D7C9-424F-8788-8569CF750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00" y="1020594"/>
            <a:ext cx="5799976" cy="3102312"/>
          </a:xfrm>
          <a:prstGeom prst="rect">
            <a:avLst/>
          </a:prstGeom>
        </p:spPr>
      </p:pic>
    </p:spTree>
    <p:extLst>
      <p:ext uri="{BB962C8B-B14F-4D97-AF65-F5344CB8AC3E}">
        <p14:creationId xmlns:p14="http://schemas.microsoft.com/office/powerpoint/2010/main" val="272968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985433"/>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9.1.3 Analysis and Design Decisions in Object Interaction Modeling</a:t>
            </a:r>
          </a:p>
          <a:p>
            <a:pPr marL="285750" indent="-285750">
              <a:buFont typeface="Arial" panose="020B0604020202020204" pitchFamily="34" charset="0"/>
              <a:buChar char="•"/>
            </a:pPr>
            <a:r>
              <a:rPr lang="en-US" dirty="0">
                <a:latin typeface="Chewy" panose="020B0604020202020204" charset="0"/>
              </a:rPr>
              <a:t>In the analysis model, messages represent the information passed between objects.</a:t>
            </a:r>
          </a:p>
          <a:p>
            <a:pPr marL="285750" indent="-285750">
              <a:buFont typeface="Arial" panose="020B0604020202020204" pitchFamily="34" charset="0"/>
              <a:buChar char="•"/>
            </a:pPr>
            <a:r>
              <a:rPr lang="en-US" dirty="0">
                <a:latin typeface="Chewy" panose="020B0604020202020204" charset="0"/>
              </a:rPr>
              <a:t>Interaction diagrams (communication diagrams or sequence diagrams) help in determining the operations of the objects because the arrival of a message at an object usually invokes an operation.</a:t>
            </a:r>
          </a:p>
          <a:p>
            <a:pPr marL="285750" indent="-285750">
              <a:buFont typeface="Arial" panose="020B0604020202020204" pitchFamily="34" charset="0"/>
              <a:buChar char="•"/>
            </a:pPr>
            <a:r>
              <a:rPr lang="en-US" dirty="0">
                <a:latin typeface="Chewy" panose="020B0604020202020204" charset="0"/>
              </a:rPr>
              <a:t>In COMET, however, the emphasis during analysis modeling is on capturing the information passed between objects, rather than on the operations invoked. </a:t>
            </a:r>
          </a:p>
          <a:p>
            <a:pPr marL="285750" indent="-285750">
              <a:buFont typeface="Arial" panose="020B0604020202020204" pitchFamily="34" charset="0"/>
              <a:buChar char="•"/>
            </a:pPr>
            <a:r>
              <a:rPr lang="en-US" dirty="0">
                <a:latin typeface="Chewy" panose="020B0604020202020204" charset="0"/>
              </a:rPr>
              <a:t>The kind of message passed between objects – synchronous or asynchronous – is a design decision that is also postponed to the design phase.</a:t>
            </a:r>
          </a:p>
          <a:p>
            <a:endParaRPr lang="en-US" dirty="0">
              <a:latin typeface="Chewy" panose="020B0604020202020204" charset="0"/>
            </a:endParaRPr>
          </a:p>
        </p:txBody>
      </p:sp>
    </p:spTree>
    <p:extLst>
      <p:ext uri="{BB962C8B-B14F-4D97-AF65-F5344CB8AC3E}">
        <p14:creationId xmlns:p14="http://schemas.microsoft.com/office/powerpoint/2010/main" val="269089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3200876"/>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9.1.4 Sequence Diagram versus Communication Diagram</a:t>
            </a:r>
          </a:p>
          <a:p>
            <a:pPr marL="285750" indent="-285750">
              <a:buFont typeface="Arial" panose="020B0604020202020204" pitchFamily="34" charset="0"/>
              <a:buChar char="•"/>
            </a:pPr>
            <a:r>
              <a:rPr lang="en-US" dirty="0">
                <a:latin typeface="Chewy" panose="020B0604020202020204" charset="0"/>
              </a:rPr>
              <a:t>Either a sequence diagram or a communication diagram can be used to depict the object interaction and sequence of messages passed among objects.</a:t>
            </a:r>
          </a:p>
          <a:p>
            <a:pPr marL="285750" indent="-285750">
              <a:buFont typeface="Arial" panose="020B0604020202020204" pitchFamily="34" charset="0"/>
              <a:buChar char="•"/>
            </a:pPr>
            <a:r>
              <a:rPr lang="en-US" dirty="0">
                <a:latin typeface="Chewy" panose="020B0604020202020204" charset="0"/>
              </a:rPr>
              <a:t>However, using iterations (such as do-while) and decision statements (if-then-else) can obscure the sequence of object interactions. </a:t>
            </a:r>
          </a:p>
          <a:p>
            <a:pPr marL="285750" indent="-285750">
              <a:buFont typeface="Arial" panose="020B0604020202020204" pitchFamily="34" charset="0"/>
              <a:buChar char="•"/>
            </a:pPr>
            <a:r>
              <a:rPr lang="en-US" dirty="0">
                <a:latin typeface="Chewy" panose="020B0604020202020204" charset="0"/>
              </a:rPr>
              <a:t>The communication diagram shows the layout of the objects, particularly how the objects are connected to each other.</a:t>
            </a:r>
          </a:p>
          <a:p>
            <a:pPr marL="285750" indent="-285750">
              <a:buFont typeface="Arial" panose="020B0604020202020204" pitchFamily="34" charset="0"/>
              <a:buChar char="•"/>
            </a:pPr>
            <a:r>
              <a:rPr lang="en-US" dirty="0">
                <a:latin typeface="Chewy" panose="020B0604020202020204" charset="0"/>
              </a:rPr>
              <a:t>The COMET preference is to use communication diagrams rather than sequence diagrams, because an important step in the transition to design is the integration o the communication diagrams to create the initial software architecture of the system</a:t>
            </a:r>
          </a:p>
          <a:p>
            <a:endParaRPr lang="en-US" dirty="0">
              <a:latin typeface="Chewy" panose="020B0604020202020204" charset="0"/>
            </a:endParaRPr>
          </a:p>
        </p:txBody>
      </p:sp>
    </p:spTree>
    <p:extLst>
      <p:ext uri="{BB962C8B-B14F-4D97-AF65-F5344CB8AC3E}">
        <p14:creationId xmlns:p14="http://schemas.microsoft.com/office/powerpoint/2010/main" val="419442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1969770"/>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9.1.5 Use Cases and Scenarios</a:t>
            </a:r>
          </a:p>
          <a:p>
            <a:pPr marL="285750" indent="-285750">
              <a:buFont typeface="Arial" panose="020B0604020202020204" pitchFamily="34" charset="0"/>
              <a:buChar char="•"/>
            </a:pPr>
            <a:r>
              <a:rPr lang="en-US" dirty="0">
                <a:latin typeface="Chewy" panose="020B0604020202020204" charset="0"/>
              </a:rPr>
              <a:t>A scenario is one specific path through a use case. </a:t>
            </a:r>
          </a:p>
          <a:p>
            <a:pPr marL="285750" indent="-285750">
              <a:buFont typeface="Arial" panose="020B0604020202020204" pitchFamily="34" charset="0"/>
              <a:buChar char="•"/>
            </a:pPr>
            <a:r>
              <a:rPr lang="en-US" dirty="0">
                <a:latin typeface="Chewy" panose="020B0604020202020204" charset="0"/>
              </a:rPr>
              <a:t>To show all the alternatives through a use case, development of more than one interaction diagram is often necessary.</a:t>
            </a:r>
          </a:p>
          <a:p>
            <a:pPr marL="285750" indent="-285750">
              <a:buFont typeface="Arial" panose="020B0604020202020204" pitchFamily="34" charset="0"/>
              <a:buChar char="•"/>
            </a:pPr>
            <a:r>
              <a:rPr lang="en-US" dirty="0">
                <a:latin typeface="Chewy" panose="020B0604020202020204" charset="0"/>
              </a:rPr>
              <a:t>However, such comprehensive interaction diagrams are usually more difficult to read. In practice, depicting an individual scenario on an interaction diagram is usually clearer.</a:t>
            </a:r>
          </a:p>
          <a:p>
            <a:endParaRPr lang="en-US" dirty="0">
              <a:latin typeface="Chewy" panose="020B0604020202020204" charset="0"/>
            </a:endParaRPr>
          </a:p>
        </p:txBody>
      </p:sp>
    </p:spTree>
    <p:extLst>
      <p:ext uri="{BB962C8B-B14F-4D97-AF65-F5344CB8AC3E}">
        <p14:creationId xmlns:p14="http://schemas.microsoft.com/office/powerpoint/2010/main" val="157871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3200876"/>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9.1.6 Generic and Instance Forms of Interaction Diagrams</a:t>
            </a:r>
          </a:p>
          <a:p>
            <a:pPr marL="285750" indent="-285750">
              <a:buFont typeface="Arial" panose="020B0604020202020204" pitchFamily="34" charset="0"/>
              <a:buChar char="•"/>
            </a:pPr>
            <a:r>
              <a:rPr lang="en-US" dirty="0">
                <a:latin typeface="Chewy" panose="020B0604020202020204" charset="0"/>
              </a:rPr>
              <a:t>The two forms of an interaction (sequence or communication) diagram are the generic form and the instance form.</a:t>
            </a:r>
          </a:p>
          <a:p>
            <a:pPr lvl="1"/>
            <a:r>
              <a:rPr lang="en-US" dirty="0">
                <a:latin typeface="Chewy" panose="020B0604020202020204" charset="0"/>
              </a:rPr>
              <a:t>	- The instance form describes a specific scenario in detail, depicting 	one possible sequence of interactions among object instances.</a:t>
            </a:r>
          </a:p>
          <a:p>
            <a:r>
              <a:rPr lang="en-US" dirty="0">
                <a:latin typeface="Chewy" panose="020B0604020202020204" charset="0"/>
              </a:rPr>
              <a:t>	- The generic form describes all possible interactions in which the 	objects might participate, and so can include loops, branches, and 	conditions.</a:t>
            </a:r>
          </a:p>
          <a:p>
            <a:pPr marL="285750" indent="-285750">
              <a:buFont typeface="Arial" panose="020B0604020202020204" pitchFamily="34" charset="0"/>
              <a:buChar char="•"/>
            </a:pPr>
            <a:r>
              <a:rPr lang="en-US" dirty="0">
                <a:latin typeface="Chewy" panose="020B0604020202020204" charset="0"/>
              </a:rPr>
              <a:t>For all but the simplest use cases, an interaction diagram is usually much clearer when it depicts an instance form rather than a generic form of interaction.</a:t>
            </a:r>
          </a:p>
          <a:p>
            <a:endParaRPr lang="en-US" dirty="0">
              <a:latin typeface="Chewy" panose="020B0604020202020204" charset="0"/>
            </a:endParaRPr>
          </a:p>
        </p:txBody>
      </p:sp>
    </p:spTree>
    <p:extLst>
      <p:ext uri="{BB962C8B-B14F-4D97-AF65-F5344CB8AC3E}">
        <p14:creationId xmlns:p14="http://schemas.microsoft.com/office/powerpoint/2010/main" val="167380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143843"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3600" dirty="0">
                <a:solidFill>
                  <a:schemeClr val="tx1"/>
                </a:solidFill>
              </a:rPr>
              <a:t>MESSAGE SEQUENCE NUMBERING ON INTERACTION DIAGRAMS </a:t>
            </a:r>
            <a:endParaRPr lang="en-US" sz="36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02</a:t>
            </a:r>
            <a:endParaRPr dirty="0">
              <a:solidFill>
                <a:schemeClr val="lt1"/>
              </a:solidFill>
            </a:endParaRPr>
          </a:p>
        </p:txBody>
      </p:sp>
    </p:spTree>
    <p:extLst>
      <p:ext uri="{BB962C8B-B14F-4D97-AF65-F5344CB8AC3E}">
        <p14:creationId xmlns:p14="http://schemas.microsoft.com/office/powerpoint/2010/main" val="87875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9.2 MESSAGE SEQUENCE NUMBERING ON INTERACTION DIAGRAMS </a:t>
            </a:r>
          </a:p>
        </p:txBody>
      </p:sp>
      <p:sp>
        <p:nvSpPr>
          <p:cNvPr id="26" name="TextBox 25">
            <a:extLst>
              <a:ext uri="{FF2B5EF4-FFF2-40B4-BE49-F238E27FC236}">
                <a16:creationId xmlns:a16="http://schemas.microsoft.com/office/drawing/2014/main" id="{12E72E32-55E3-4D2A-8273-24E13B4B7C85}"/>
              </a:ext>
            </a:extLst>
          </p:cNvPr>
          <p:cNvSpPr txBox="1"/>
          <p:nvPr/>
        </p:nvSpPr>
        <p:spPr>
          <a:xfrm>
            <a:off x="475200" y="1123200"/>
            <a:ext cx="7236000" cy="307777"/>
          </a:xfrm>
          <a:prstGeom prst="rect">
            <a:avLst/>
          </a:prstGeom>
          <a:noFill/>
        </p:spPr>
        <p:txBody>
          <a:bodyPr wrap="square" rtlCol="0">
            <a:spAutoFit/>
          </a:bodyPr>
          <a:lstStyle/>
          <a:p>
            <a:r>
              <a:rPr lang="en-US" dirty="0">
                <a:latin typeface="Chewy" panose="020B0604020202020204" charset="0"/>
              </a:rPr>
              <a:t>Messages on a communication diagram or sequence diagram are given message sequence numbers.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1969770"/>
          </a:xfrm>
          <a:prstGeom prst="rect">
            <a:avLst/>
          </a:prstGeom>
          <a:noFill/>
        </p:spPr>
        <p:txBody>
          <a:bodyPr wrap="square" rtlCol="0">
            <a:spAutoFit/>
          </a:bodyPr>
          <a:lstStyle/>
          <a:p>
            <a:r>
              <a:rPr lang="fr-FR" sz="2400" dirty="0">
                <a:solidFill>
                  <a:srgbClr val="002060"/>
                </a:solidFill>
                <a:latin typeface="Chewy" panose="020B0604020202020204" charset="0"/>
              </a:rPr>
              <a:t>9.2.1 Message Labels on Interaction </a:t>
            </a:r>
            <a:r>
              <a:rPr lang="fr-FR" sz="2400" dirty="0" err="1">
                <a:solidFill>
                  <a:srgbClr val="002060"/>
                </a:solidFill>
                <a:latin typeface="Chewy" panose="020B0604020202020204" charset="0"/>
              </a:rPr>
              <a:t>Diagrams</a:t>
            </a:r>
            <a:r>
              <a:rPr lang="fr-FR" sz="2400" dirty="0">
                <a:solidFill>
                  <a:srgbClr val="002060"/>
                </a:solidFill>
                <a:latin typeface="Chewy" panose="020B0604020202020204" charset="0"/>
              </a:rPr>
              <a:t> </a:t>
            </a:r>
            <a:r>
              <a:rPr lang="en-US" sz="2400" dirty="0">
                <a:solidFill>
                  <a:srgbClr val="002060"/>
                </a:solidFill>
                <a:latin typeface="Chewy" panose="020B0604020202020204" charset="0"/>
              </a:rPr>
              <a:t> </a:t>
            </a:r>
          </a:p>
          <a:p>
            <a:pPr marL="285750" indent="-285750">
              <a:buFont typeface="Arial" panose="020B0604020202020204" pitchFamily="34" charset="0"/>
              <a:buChar char="•"/>
            </a:pPr>
            <a:r>
              <a:rPr lang="en-US" dirty="0">
                <a:latin typeface="Chewy" panose="020B0604020202020204" charset="0"/>
              </a:rPr>
              <a:t>A message label on a communication or sequence diagram has the following syntax.</a:t>
            </a:r>
          </a:p>
          <a:p>
            <a:pPr marL="285750" indent="-285750">
              <a:buFont typeface="Arial" panose="020B0604020202020204" pitchFamily="34" charset="0"/>
              <a:buChar char="•"/>
            </a:pPr>
            <a:endParaRPr lang="en-US" dirty="0">
              <a:latin typeface="Chewy" panose="020B0604020202020204" charset="0"/>
            </a:endParaRPr>
          </a:p>
          <a:p>
            <a:r>
              <a:rPr lang="en-US" dirty="0">
                <a:latin typeface="Chewy" panose="020B0604020202020204" charset="0"/>
              </a:rPr>
              <a:t>            		[sequence expression]: Message Name (argument list)</a:t>
            </a:r>
          </a:p>
          <a:p>
            <a:r>
              <a:rPr lang="en-US" dirty="0">
                <a:latin typeface="Chewy" panose="020B0604020202020204" charset="0"/>
              </a:rPr>
              <a:t>   	where the sequence expression consists of the message sequence number and an indicator of 	recurrence.</a:t>
            </a:r>
          </a:p>
          <a:p>
            <a:pPr marL="285750" indent="-285750">
              <a:buFont typeface="Arial" panose="020B0604020202020204" pitchFamily="34" charset="0"/>
              <a:buChar char="•"/>
            </a:pPr>
            <a:r>
              <a:rPr lang="en-US" sz="1400" dirty="0">
                <a:latin typeface="Chewy" panose="020B0604020202020204" charset="0"/>
              </a:rPr>
              <a:t>Message sequence number: The first message sequence number represents the event that initiates the message sequence depicted on the communication diagram.</a:t>
            </a:r>
          </a:p>
        </p:txBody>
      </p:sp>
    </p:spTree>
    <p:extLst>
      <p:ext uri="{BB962C8B-B14F-4D97-AF65-F5344CB8AC3E}">
        <p14:creationId xmlns:p14="http://schemas.microsoft.com/office/powerpoint/2010/main" val="395047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2" name="TextBox 1">
            <a:extLst>
              <a:ext uri="{FF2B5EF4-FFF2-40B4-BE49-F238E27FC236}">
                <a16:creationId xmlns:a16="http://schemas.microsoft.com/office/drawing/2014/main" id="{47829668-6AD5-42FA-8ED1-059694E20662}"/>
              </a:ext>
            </a:extLst>
          </p:cNvPr>
          <p:cNvSpPr txBox="1"/>
          <p:nvPr/>
        </p:nvSpPr>
        <p:spPr>
          <a:xfrm>
            <a:off x="2037600" y="1072800"/>
            <a:ext cx="584640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hewy" panose="020B0604020202020204" charset="0"/>
              </a:rPr>
              <a:t>Recurrence: The recurrence term is optional and represents conditional or iterative execution</a:t>
            </a:r>
          </a:p>
          <a:p>
            <a:r>
              <a:rPr lang="en-US" sz="1400" dirty="0">
                <a:latin typeface="Chewy" panose="020B0604020202020204" charset="0"/>
              </a:rPr>
              <a:t>    	1: ∗ </a:t>
            </a:r>
            <a:r>
              <a:rPr lang="en-US" sz="1400" b="1" dirty="0">
                <a:latin typeface="Chewy" panose="020B0604020202020204" charset="0"/>
              </a:rPr>
              <a:t>[iteration-clause]. </a:t>
            </a:r>
            <a:r>
              <a:rPr lang="en-US" sz="1400" dirty="0">
                <a:latin typeface="Chewy" panose="020B0604020202020204" charset="0"/>
              </a:rPr>
              <a:t>An asterisk (∗) is added after the message 	sequence number to indicate that more than one message is sent </a:t>
            </a:r>
            <a:br>
              <a:rPr lang="en-US" sz="1400" dirty="0">
                <a:latin typeface="Chewy" panose="020B0604020202020204" charset="0"/>
              </a:rPr>
            </a:br>
            <a:r>
              <a:rPr lang="en-US" sz="1400" dirty="0">
                <a:latin typeface="Chewy" panose="020B0604020202020204" charset="0"/>
              </a:rPr>
              <a:t>    	2: </a:t>
            </a:r>
            <a:r>
              <a:rPr lang="en-US" sz="1400" b="1" dirty="0">
                <a:latin typeface="Chewy" panose="020B0604020202020204" charset="0"/>
              </a:rPr>
              <a:t>[condition-clause]. </a:t>
            </a:r>
            <a:r>
              <a:rPr lang="en-US" sz="1400" dirty="0">
                <a:latin typeface="Chewy" panose="020B0604020202020204" charset="0"/>
              </a:rPr>
              <a:t>A condition is specified in square brackets to 	indicate a branch condition. </a:t>
            </a:r>
          </a:p>
          <a:p>
            <a:pPr marL="285750" indent="-285750">
              <a:buFont typeface="Arial" panose="020B0604020202020204" pitchFamily="34" charset="0"/>
              <a:buChar char="•"/>
            </a:pPr>
            <a:endParaRPr lang="en-US" sz="1400" dirty="0">
              <a:latin typeface="Chewy" panose="020B0604020202020204" charset="0"/>
            </a:endParaRPr>
          </a:p>
          <a:p>
            <a:pPr marL="285750" indent="-285750">
              <a:buFont typeface="Arial" panose="020B0604020202020204" pitchFamily="34" charset="0"/>
              <a:buChar char="•"/>
            </a:pPr>
            <a:r>
              <a:rPr lang="en-US" sz="1400" dirty="0">
                <a:latin typeface="Chewy" panose="020B0604020202020204" charset="0"/>
              </a:rPr>
              <a:t>Message name. The message name is specified. </a:t>
            </a:r>
          </a:p>
          <a:p>
            <a:pPr marL="285750" indent="-285750">
              <a:buFont typeface="Arial" panose="020B0604020202020204" pitchFamily="34" charset="0"/>
              <a:buChar char="•"/>
            </a:pPr>
            <a:endParaRPr lang="en-US" sz="1400" dirty="0">
              <a:latin typeface="Chewy" panose="020B0604020202020204" charset="0"/>
            </a:endParaRPr>
          </a:p>
          <a:p>
            <a:pPr marL="285750" indent="-285750">
              <a:buFont typeface="Arial" panose="020B0604020202020204" pitchFamily="34" charset="0"/>
              <a:buChar char="•"/>
            </a:pPr>
            <a:r>
              <a:rPr lang="en-US" sz="1400" dirty="0">
                <a:latin typeface="Chewy" panose="020B0604020202020204" charset="0"/>
              </a:rPr>
              <a:t>Argument list. The argument list of the message is optional and specifies any</a:t>
            </a:r>
            <a:br>
              <a:rPr lang="en-US" sz="1400" dirty="0">
                <a:latin typeface="Chewy" panose="020B0604020202020204" charset="0"/>
              </a:rPr>
            </a:br>
            <a:r>
              <a:rPr lang="en-US" sz="1400" dirty="0">
                <a:latin typeface="Chewy" panose="020B0604020202020204" charset="0"/>
              </a:rPr>
              <a:t>parameters sent as part of the message. </a:t>
            </a:r>
            <a:endParaRPr lang="en-US" dirty="0">
              <a:latin typeface="Chewy" panose="020B0604020202020204" charset="0"/>
            </a:endParaRPr>
          </a:p>
          <a:p>
            <a:endParaRPr lang="en-US" dirty="0"/>
          </a:p>
        </p:txBody>
      </p:sp>
    </p:spTree>
    <p:extLst>
      <p:ext uri="{BB962C8B-B14F-4D97-AF65-F5344CB8AC3E}">
        <p14:creationId xmlns:p14="http://schemas.microsoft.com/office/powerpoint/2010/main" val="477525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3154710"/>
          </a:xfrm>
          <a:prstGeom prst="rect">
            <a:avLst/>
          </a:prstGeom>
          <a:noFill/>
        </p:spPr>
        <p:txBody>
          <a:bodyPr wrap="square" rtlCol="0">
            <a:spAutoFit/>
          </a:bodyPr>
          <a:lstStyle/>
          <a:p>
            <a:r>
              <a:rPr lang="en-US" sz="2400" dirty="0">
                <a:solidFill>
                  <a:srgbClr val="002060"/>
                </a:solidFill>
                <a:latin typeface="Chewy" panose="020B0604020202020204" charset="0"/>
              </a:rPr>
              <a:t>9.2.2 Message Sequence Numbering on Interaction Diagrams</a:t>
            </a:r>
          </a:p>
          <a:p>
            <a:pPr marL="285750" indent="-285750">
              <a:buFont typeface="Arial" panose="020B0604020202020204" pitchFamily="34" charset="0"/>
              <a:buChar char="•"/>
            </a:pPr>
            <a:r>
              <a:rPr lang="en-US" dirty="0">
                <a:latin typeface="Chewy" panose="020B0604020202020204" charset="0"/>
              </a:rPr>
              <a:t>On a communication diagram supporting a use case, the sequence in which the objects participate in each use case is described and depicted by message sequence numbers.</a:t>
            </a:r>
          </a:p>
          <a:p>
            <a:pPr marL="285750" indent="-285750">
              <a:buFont typeface="Arial" panose="020B0604020202020204" pitchFamily="34" charset="0"/>
              <a:buChar char="•"/>
            </a:pPr>
            <a:r>
              <a:rPr lang="en-US" dirty="0">
                <a:latin typeface="Chewy" panose="020B0604020202020204" charset="0"/>
              </a:rPr>
              <a:t>A message sequence number for a use case takes the following form:</a:t>
            </a:r>
          </a:p>
          <a:p>
            <a:r>
              <a:rPr lang="en-US" dirty="0">
                <a:latin typeface="Chewy" panose="020B0604020202020204" charset="0"/>
              </a:rPr>
              <a:t>       	</a:t>
            </a:r>
            <a:r>
              <a:rPr lang="en-US" sz="1100" dirty="0">
                <a:latin typeface="Chewy" panose="020B0604020202020204" charset="0"/>
              </a:rPr>
              <a:t>[first optional letter sequence] [numeric sequence] [second optional letter sequence]</a:t>
            </a:r>
          </a:p>
          <a:p>
            <a:pPr marL="171450" indent="-171450">
              <a:buFont typeface="Arial" panose="020B0604020202020204" pitchFamily="34" charset="0"/>
              <a:buChar char="•"/>
            </a:pPr>
            <a:endParaRPr lang="en-US" sz="1100"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The first optional letter sequence is an optional use case ID and identifies a specific concrete use case or abstract use case.</a:t>
            </a:r>
          </a:p>
          <a:p>
            <a:pPr marL="285750" indent="-285750">
              <a:buFont typeface="Arial" panose="020B0604020202020204" pitchFamily="34" charset="0"/>
              <a:buChar char="•"/>
            </a:pPr>
            <a:r>
              <a:rPr lang="en-US" dirty="0">
                <a:latin typeface="Chewy" panose="020B0604020202020204" charset="0"/>
              </a:rPr>
              <a:t>The simplest form of message sequencing is to use a sequence of whole numbers, such as M1, M2, and M3.</a:t>
            </a:r>
          </a:p>
          <a:p>
            <a:endParaRPr lang="en-US" dirty="0">
              <a:latin typeface="Chewy" panose="020B0604020202020204" charset="0"/>
            </a:endParaRPr>
          </a:p>
        </p:txBody>
      </p:sp>
    </p:spTree>
    <p:extLst>
      <p:ext uri="{BB962C8B-B14F-4D97-AF65-F5344CB8AC3E}">
        <p14:creationId xmlns:p14="http://schemas.microsoft.com/office/powerpoint/2010/main" val="2307913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36000" y="1008000"/>
            <a:ext cx="6040800" cy="3416320"/>
          </a:xfrm>
          <a:prstGeom prst="rect">
            <a:avLst/>
          </a:prstGeom>
          <a:noFill/>
        </p:spPr>
        <p:txBody>
          <a:bodyPr wrap="square" rtlCol="0">
            <a:spAutoFit/>
          </a:bodyPr>
          <a:lstStyle/>
          <a:p>
            <a:r>
              <a:rPr lang="en-US" sz="2400" dirty="0">
                <a:solidFill>
                  <a:srgbClr val="002060"/>
                </a:solidFill>
                <a:latin typeface="Chewy" panose="020B0604020202020204" charset="0"/>
              </a:rPr>
              <a:t>9.2.3 Concurrent and Alternative Message Sequences</a:t>
            </a:r>
          </a:p>
          <a:p>
            <a:pPr marL="285750" indent="-285750">
              <a:buFont typeface="Arial" panose="020B0604020202020204" pitchFamily="34" charset="0"/>
              <a:buChar char="•"/>
            </a:pPr>
            <a:r>
              <a:rPr lang="en-US" dirty="0">
                <a:latin typeface="Chewy" panose="020B0604020202020204" charset="0"/>
              </a:rPr>
              <a:t>The second optional letter sequence is used to depict special cases of branches –either concurrent or alternative – in the message sequence numbering.</a:t>
            </a:r>
          </a:p>
          <a:p>
            <a:pPr marL="285750" indent="-285750">
              <a:buFont typeface="Arial" panose="020B0604020202020204" pitchFamily="34" charset="0"/>
              <a:buChar char="•"/>
            </a:pPr>
            <a:r>
              <a:rPr lang="en-US" dirty="0">
                <a:latin typeface="Chewy" panose="020B0604020202020204" charset="0"/>
              </a:rPr>
              <a:t>Concurrent message sequences may also be depicted on a communication diagram. </a:t>
            </a:r>
          </a:p>
          <a:p>
            <a:pPr marL="285750" indent="-285750">
              <a:buFont typeface="Arial" panose="020B0604020202020204" pitchFamily="34" charset="0"/>
              <a:buChar char="•"/>
            </a:pPr>
            <a:r>
              <a:rPr lang="en-US" dirty="0">
                <a:latin typeface="Chewy" panose="020B0604020202020204" charset="0"/>
              </a:rPr>
              <a:t>Alternative message sequences are depicted with the condition indicated after the message. An uppercase letter is used to name the alternative branch. </a:t>
            </a:r>
          </a:p>
          <a:p>
            <a:r>
              <a:rPr lang="en-US" dirty="0">
                <a:latin typeface="Chewy" panose="020B0604020202020204" charset="0"/>
              </a:rPr>
              <a:t>   	- For example, the main branch may be labeled 1.4[Normal], and the 	other 1.4A[Error]. </a:t>
            </a:r>
          </a:p>
          <a:p>
            <a:r>
              <a:rPr lang="en-US" dirty="0">
                <a:latin typeface="Chewy" panose="020B0604020202020204" charset="0"/>
              </a:rPr>
              <a:t>   	-The message sequence numbers for the normal branch would be 	1.4[Normal], 1.5, 1.6, and so on. The message sequence numbers for the 	alternative branch would be 1.4A[Error], 1.4A.1, 1.4A.2, and so on</a:t>
            </a:r>
          </a:p>
          <a:p>
            <a:endParaRPr lang="en-US" dirty="0">
              <a:latin typeface="Chewy" panose="020B0604020202020204" charset="0"/>
            </a:endParaRPr>
          </a:p>
        </p:txBody>
      </p:sp>
    </p:spTree>
    <p:extLst>
      <p:ext uri="{BB962C8B-B14F-4D97-AF65-F5344CB8AC3E}">
        <p14:creationId xmlns:p14="http://schemas.microsoft.com/office/powerpoint/2010/main" val="391045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9" name="Google Shape;3309;p35"/>
          <p:cNvSpPr txBox="1">
            <a:spLocks noGrp="1"/>
          </p:cNvSpPr>
          <p:nvPr>
            <p:ph type="ctrTitle"/>
          </p:nvPr>
        </p:nvSpPr>
        <p:spPr>
          <a:xfrm>
            <a:off x="1393266" y="1239335"/>
            <a:ext cx="6427200" cy="2620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300" dirty="0">
                <a:solidFill>
                  <a:schemeClr val="accent5"/>
                </a:solidFill>
              </a:rPr>
              <a:t>SWD392</a:t>
            </a:r>
            <a:br>
              <a:rPr lang="en-US" sz="5800" dirty="0">
                <a:solidFill>
                  <a:schemeClr val="accent5"/>
                </a:solidFill>
              </a:rPr>
            </a:br>
            <a:r>
              <a:rPr lang="en-US" sz="5800" dirty="0">
                <a:solidFill>
                  <a:schemeClr val="tx1"/>
                </a:solidFill>
              </a:rPr>
              <a:t>Dynamic Interaction Modeling </a:t>
            </a:r>
            <a:endParaRPr sz="5800" dirty="0">
              <a:solidFill>
                <a:schemeClr val="tx1"/>
              </a:solidFill>
            </a:endParaRPr>
          </a:p>
        </p:txBody>
      </p:sp>
      <p:sp>
        <p:nvSpPr>
          <p:cNvPr id="3310" name="Google Shape;3310;p35"/>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Here is where your presentation begins</a:t>
            </a:r>
            <a:endParaRPr>
              <a:solidFill>
                <a:schemeClr val="lt1"/>
              </a:solidFill>
            </a:endParaRPr>
          </a:p>
        </p:txBody>
      </p:sp>
      <p:grpSp>
        <p:nvGrpSpPr>
          <p:cNvPr id="3311" name="Google Shape;3311;p35"/>
          <p:cNvGrpSpPr/>
          <p:nvPr/>
        </p:nvGrpSpPr>
        <p:grpSpPr>
          <a:xfrm>
            <a:off x="7449019" y="3859359"/>
            <a:ext cx="1612721" cy="1191278"/>
            <a:chOff x="1942875" y="4263875"/>
            <a:chExt cx="856600" cy="632750"/>
          </a:xfrm>
        </p:grpSpPr>
        <p:sp>
          <p:nvSpPr>
            <p:cNvPr id="3312" name="Google Shape;3312;p35"/>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5"/>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5"/>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5"/>
          <p:cNvGrpSpPr/>
          <p:nvPr/>
        </p:nvGrpSpPr>
        <p:grpSpPr>
          <a:xfrm>
            <a:off x="7785525" y="2829225"/>
            <a:ext cx="790736" cy="869130"/>
            <a:chOff x="7709325" y="2753025"/>
            <a:chExt cx="790736" cy="869130"/>
          </a:xfrm>
        </p:grpSpPr>
        <p:sp>
          <p:nvSpPr>
            <p:cNvPr id="3344" name="Google Shape;3344;p35"/>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35"/>
          <p:cNvGrpSpPr/>
          <p:nvPr/>
        </p:nvGrpSpPr>
        <p:grpSpPr>
          <a:xfrm>
            <a:off x="249221" y="235997"/>
            <a:ext cx="1288943" cy="954529"/>
            <a:chOff x="1156200" y="3428725"/>
            <a:chExt cx="684625" cy="507000"/>
          </a:xfrm>
        </p:grpSpPr>
        <p:sp>
          <p:nvSpPr>
            <p:cNvPr id="3369" name="Google Shape;3369;p35"/>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5"/>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5"/>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5"/>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5"/>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0" name="Google Shape;3400;p35"/>
          <p:cNvGrpSpPr/>
          <p:nvPr/>
        </p:nvGrpSpPr>
        <p:grpSpPr>
          <a:xfrm>
            <a:off x="176413" y="1372550"/>
            <a:ext cx="1073629" cy="720788"/>
            <a:chOff x="7681600" y="381950"/>
            <a:chExt cx="1073629" cy="720788"/>
          </a:xfrm>
        </p:grpSpPr>
        <p:sp>
          <p:nvSpPr>
            <p:cNvPr id="3401" name="Google Shape;3401;p35"/>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5"/>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5"/>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5"/>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5"/>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5"/>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5"/>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5"/>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5"/>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5"/>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5"/>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5"/>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5"/>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5"/>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5"/>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5"/>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5"/>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5"/>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0" name="Google Shape;3430;p35"/>
          <p:cNvGrpSpPr/>
          <p:nvPr/>
        </p:nvGrpSpPr>
        <p:grpSpPr>
          <a:xfrm>
            <a:off x="278190" y="2227032"/>
            <a:ext cx="959605" cy="1542140"/>
            <a:chOff x="9840651" y="2066749"/>
            <a:chExt cx="701773" cy="1127790"/>
          </a:xfrm>
        </p:grpSpPr>
        <p:sp>
          <p:nvSpPr>
            <p:cNvPr id="3431" name="Google Shape;3431;p35"/>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5"/>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5"/>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5"/>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5"/>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5"/>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5"/>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5"/>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5"/>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5"/>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5"/>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5"/>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5"/>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5"/>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5"/>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5"/>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5"/>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5"/>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5"/>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5"/>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5"/>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5"/>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5"/>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5"/>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5"/>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5"/>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5"/>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5"/>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5"/>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36000" y="1008000"/>
            <a:ext cx="6040800" cy="2831544"/>
          </a:xfrm>
          <a:prstGeom prst="rect">
            <a:avLst/>
          </a:prstGeom>
          <a:noFill/>
        </p:spPr>
        <p:txBody>
          <a:bodyPr wrap="square" rtlCol="0">
            <a:spAutoFit/>
          </a:bodyPr>
          <a:lstStyle/>
          <a:p>
            <a:r>
              <a:rPr lang="en-US" sz="2400" dirty="0">
                <a:solidFill>
                  <a:srgbClr val="002060"/>
                </a:solidFill>
                <a:latin typeface="Chewy" panose="020B0604020202020204" charset="0"/>
              </a:rPr>
              <a:t>9.2.4 Message Sequence Description</a:t>
            </a:r>
          </a:p>
          <a:p>
            <a:pPr marL="285750" indent="-285750">
              <a:buFont typeface="Arial" panose="020B0604020202020204" pitchFamily="34" charset="0"/>
              <a:buChar char="•"/>
            </a:pPr>
            <a:r>
              <a:rPr lang="en-US" dirty="0">
                <a:latin typeface="Chewy" panose="020B0604020202020204" charset="0"/>
              </a:rPr>
              <a:t>A message sequence description is supplementary documentation, which is useful to provide with an interaction diagram.</a:t>
            </a:r>
          </a:p>
          <a:p>
            <a:pPr marL="285750" indent="-285750">
              <a:buFont typeface="Arial" panose="020B0604020202020204" pitchFamily="34" charset="0"/>
              <a:buChar char="•"/>
            </a:pPr>
            <a:r>
              <a:rPr lang="en-US" dirty="0">
                <a:latin typeface="Chewy" panose="020B0604020202020204" charset="0"/>
              </a:rPr>
              <a:t>The message sequence description is a narrative description, describing what happens when each message arrives at a destination object depicted on a communication diagram or sequence diagram.</a:t>
            </a:r>
          </a:p>
          <a:p>
            <a:pPr marL="285750" indent="-285750">
              <a:buFont typeface="Arial" panose="020B0604020202020204" pitchFamily="34" charset="0"/>
              <a:buChar char="•"/>
            </a:pPr>
            <a:r>
              <a:rPr lang="en-US" dirty="0">
                <a:latin typeface="Chewy" panose="020B0604020202020204" charset="0"/>
              </a:rPr>
              <a:t>The message sequence description usually provides additional information that is not depicted on the object interaction diagram.</a:t>
            </a:r>
          </a:p>
          <a:p>
            <a:r>
              <a:rPr lang="en-US" dirty="0">
                <a:latin typeface="Chewy" panose="020B0604020202020204" charset="0"/>
              </a:rPr>
              <a:t>    	- For example, every time an entity object is accessed, the message 	sequence description can provide additional information, such as which 	attributes of the object are referenced.</a:t>
            </a:r>
          </a:p>
          <a:p>
            <a:endParaRPr lang="en-US" dirty="0">
              <a:latin typeface="Chewy" panose="020B0604020202020204" charset="0"/>
            </a:endParaRPr>
          </a:p>
        </p:txBody>
      </p:sp>
    </p:spTree>
    <p:extLst>
      <p:ext uri="{BB962C8B-B14F-4D97-AF65-F5344CB8AC3E}">
        <p14:creationId xmlns:p14="http://schemas.microsoft.com/office/powerpoint/2010/main" val="1953752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DYNAMIC INTERACTION MODELING </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03</a:t>
            </a:r>
            <a:endParaRPr dirty="0">
              <a:solidFill>
                <a:schemeClr val="lt1"/>
              </a:solidFill>
            </a:endParaRPr>
          </a:p>
        </p:txBody>
      </p:sp>
    </p:spTree>
    <p:extLst>
      <p:ext uri="{BB962C8B-B14F-4D97-AF65-F5344CB8AC3E}">
        <p14:creationId xmlns:p14="http://schemas.microsoft.com/office/powerpoint/2010/main" val="1500672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9.3 DYNAMIC INTERACTION MODELING </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hewy" panose="020B0604020202020204" charset="0"/>
              </a:rPr>
              <a:t>Dynamic interaction modeling is an iterative strategy to help determine how the analysis model objects interact with each other to support the use cases.</a:t>
            </a:r>
          </a:p>
          <a:p>
            <a:pPr marL="285750" indent="-285750">
              <a:buFont typeface="Arial" panose="020B0604020202020204" pitchFamily="34" charset="0"/>
              <a:buChar char="•"/>
            </a:pPr>
            <a:r>
              <a:rPr lang="en-US" sz="1800" dirty="0">
                <a:latin typeface="Chewy" panose="020B0604020202020204" charset="0"/>
              </a:rPr>
              <a:t>Dynamic interaction modeling is carried out for each use case.</a:t>
            </a:r>
          </a:p>
          <a:p>
            <a:pPr marL="285750" indent="-285750">
              <a:buFont typeface="Arial" panose="020B0604020202020204" pitchFamily="34" charset="0"/>
              <a:buChar char="•"/>
            </a:pPr>
            <a:r>
              <a:rPr lang="en-US" sz="1800" dirty="0">
                <a:latin typeface="Chewy" panose="020B0604020202020204" charset="0"/>
              </a:rPr>
              <a:t>This analysis might show a need for additional objects and/or additional interactions to be defined.</a:t>
            </a:r>
          </a:p>
          <a:p>
            <a:pPr marL="285750" indent="-285750">
              <a:buFont typeface="Arial" panose="020B0604020202020204" pitchFamily="34" charset="0"/>
              <a:buChar char="•"/>
            </a:pPr>
            <a:r>
              <a:rPr lang="en-US" sz="1800" dirty="0">
                <a:latin typeface="Chewy" panose="020B0604020202020204" charset="0"/>
              </a:rPr>
              <a:t>Dynamic interaction modeling can be either state-dependent or stateless, depending on whether the object communication is state-dependent.</a:t>
            </a:r>
          </a:p>
        </p:txBody>
      </p:sp>
    </p:spTree>
    <p:extLst>
      <p:ext uri="{BB962C8B-B14F-4D97-AF65-F5344CB8AC3E}">
        <p14:creationId xmlns:p14="http://schemas.microsoft.com/office/powerpoint/2010/main" val="3395265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STATELESS DYNAMIC </a:t>
            </a:r>
            <a:br>
              <a:rPr lang="en-US" sz="4400" dirty="0">
                <a:solidFill>
                  <a:schemeClr val="tx1"/>
                </a:solidFill>
              </a:rPr>
            </a:br>
            <a:r>
              <a:rPr lang="en-US" sz="4400" dirty="0">
                <a:solidFill>
                  <a:schemeClr val="tx1"/>
                </a:solidFill>
              </a:rPr>
              <a:t>INTERACTION MODELING </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03</a:t>
            </a:r>
            <a:endParaRPr dirty="0">
              <a:solidFill>
                <a:schemeClr val="lt1"/>
              </a:solidFill>
            </a:endParaRPr>
          </a:p>
        </p:txBody>
      </p:sp>
    </p:spTree>
    <p:extLst>
      <p:ext uri="{BB962C8B-B14F-4D97-AF65-F5344CB8AC3E}">
        <p14:creationId xmlns:p14="http://schemas.microsoft.com/office/powerpoint/2010/main" val="346145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9.4 STATELESS DYNAMIC </a:t>
            </a:r>
            <a:br>
              <a:rPr lang="en-US" dirty="0">
                <a:solidFill>
                  <a:srgbClr val="002060"/>
                </a:solidFill>
              </a:rPr>
            </a:br>
            <a:r>
              <a:rPr lang="en-US" dirty="0">
                <a:solidFill>
                  <a:srgbClr val="002060"/>
                </a:solidFill>
              </a:rPr>
              <a:t>INTERACTION MODELING </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2588081"/>
          </a:xfrm>
          <a:prstGeom prst="rect">
            <a:avLst/>
          </a:prstGeom>
          <a:noFill/>
        </p:spPr>
        <p:txBody>
          <a:bodyPr wrap="square" rtlCol="0">
            <a:spAutoFit/>
          </a:bodyPr>
          <a:lstStyle/>
          <a:p>
            <a:r>
              <a:rPr lang="en-US" sz="1600" dirty="0">
                <a:latin typeface="Chewy" panose="020B0604020202020204" charset="0"/>
              </a:rPr>
              <a:t>The main steps in the stateless dynamic interaction modeling approach are as follows, starting with the use case.</a:t>
            </a:r>
          </a:p>
          <a:p>
            <a:pPr marL="0" indent="0">
              <a:buNone/>
            </a:pPr>
            <a:endParaRPr lang="en-US" sz="1600" dirty="0">
              <a:latin typeface="Chewy" panose="020B0604020202020204" charset="0"/>
            </a:endParaRPr>
          </a:p>
          <a:p>
            <a:pPr marL="0" indent="0">
              <a:lnSpc>
                <a:spcPct val="120000"/>
              </a:lnSpc>
              <a:buNone/>
            </a:pPr>
            <a:r>
              <a:rPr lang="en-US" sz="1600" dirty="0">
                <a:latin typeface="Chewy" panose="020B0604020202020204" charset="0"/>
              </a:rPr>
              <a:t>   1. Develop use case model. </a:t>
            </a:r>
          </a:p>
          <a:p>
            <a:pPr marL="0" indent="0">
              <a:lnSpc>
                <a:spcPct val="120000"/>
              </a:lnSpc>
              <a:buNone/>
            </a:pPr>
            <a:r>
              <a:rPr lang="en-US" sz="1600" dirty="0">
                <a:latin typeface="Chewy" panose="020B0604020202020204" charset="0"/>
              </a:rPr>
              <a:t>   2. Determine objects needed to realize use case. </a:t>
            </a:r>
          </a:p>
          <a:p>
            <a:pPr marL="0" indent="0">
              <a:lnSpc>
                <a:spcPct val="120000"/>
              </a:lnSpc>
              <a:buNone/>
            </a:pPr>
            <a:r>
              <a:rPr lang="en-US" sz="1600" dirty="0">
                <a:latin typeface="Chewy" panose="020B0604020202020204" charset="0"/>
              </a:rPr>
              <a:t>      2a. Determine boundary object(s). </a:t>
            </a:r>
          </a:p>
          <a:p>
            <a:pPr marL="0" indent="0">
              <a:lnSpc>
                <a:spcPct val="120000"/>
              </a:lnSpc>
              <a:buNone/>
            </a:pPr>
            <a:r>
              <a:rPr lang="en-US" sz="1600" dirty="0">
                <a:latin typeface="Chewy" panose="020B0604020202020204" charset="0"/>
              </a:rPr>
              <a:t>      2b. Determine internal software objects. </a:t>
            </a:r>
          </a:p>
          <a:p>
            <a:pPr marL="0" indent="0">
              <a:lnSpc>
                <a:spcPct val="120000"/>
              </a:lnSpc>
              <a:buNone/>
            </a:pPr>
            <a:r>
              <a:rPr lang="en-US" sz="1600" dirty="0">
                <a:latin typeface="Chewy" panose="020B0604020202020204" charset="0"/>
              </a:rPr>
              <a:t>   </a:t>
            </a:r>
            <a:r>
              <a:rPr lang="fr-FR" sz="1600" dirty="0">
                <a:latin typeface="Chewy" panose="020B0604020202020204" charset="0"/>
              </a:rPr>
              <a:t>3. </a:t>
            </a:r>
            <a:r>
              <a:rPr lang="fr-FR" sz="1600" dirty="0" err="1">
                <a:latin typeface="Chewy" panose="020B0604020202020204" charset="0"/>
              </a:rPr>
              <a:t>Determine</a:t>
            </a:r>
            <a:r>
              <a:rPr lang="fr-FR" sz="1600" dirty="0">
                <a:latin typeface="Chewy" panose="020B0604020202020204" charset="0"/>
              </a:rPr>
              <a:t> message communication </a:t>
            </a:r>
            <a:r>
              <a:rPr lang="fr-FR" sz="1600" dirty="0" err="1">
                <a:latin typeface="Chewy" panose="020B0604020202020204" charset="0"/>
              </a:rPr>
              <a:t>sequence</a:t>
            </a:r>
            <a:r>
              <a:rPr lang="fr-FR" sz="1600" dirty="0">
                <a:latin typeface="Chewy" panose="020B0604020202020204" charset="0"/>
              </a:rPr>
              <a:t>. </a:t>
            </a:r>
            <a:br>
              <a:rPr lang="fr-FR" sz="1600" dirty="0">
                <a:latin typeface="Chewy" panose="020B0604020202020204" charset="0"/>
              </a:rPr>
            </a:br>
            <a:r>
              <a:rPr lang="fr-FR" sz="1600" dirty="0">
                <a:latin typeface="Chewy" panose="020B0604020202020204" charset="0"/>
              </a:rPr>
              <a:t>   </a:t>
            </a:r>
            <a:r>
              <a:rPr lang="en-US" sz="1600" dirty="0">
                <a:latin typeface="Chewy" panose="020B0604020202020204" charset="0"/>
              </a:rPr>
              <a:t>4. Determine alternative sequences. </a:t>
            </a:r>
          </a:p>
        </p:txBody>
      </p:sp>
    </p:spTree>
    <p:extLst>
      <p:ext uri="{BB962C8B-B14F-4D97-AF65-F5344CB8AC3E}">
        <p14:creationId xmlns:p14="http://schemas.microsoft.com/office/powerpoint/2010/main" val="2971870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3600" dirty="0">
                <a:solidFill>
                  <a:schemeClr val="tx1"/>
                </a:solidFill>
              </a:rPr>
              <a:t>EXAMPLES OF STATELESS </a:t>
            </a:r>
            <a:br>
              <a:rPr lang="en-US" sz="3600" dirty="0">
                <a:solidFill>
                  <a:schemeClr val="tx1"/>
                </a:solidFill>
              </a:rPr>
            </a:br>
            <a:r>
              <a:rPr lang="en-US" sz="3600" dirty="0">
                <a:solidFill>
                  <a:schemeClr val="tx1"/>
                </a:solidFill>
              </a:rPr>
              <a:t>DYNAMIC INTERACTION MODELING </a:t>
            </a:r>
            <a:endParaRPr lang="en-US" sz="36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04</a:t>
            </a:r>
            <a:endParaRPr dirty="0">
              <a:solidFill>
                <a:schemeClr val="lt1"/>
              </a:solidFill>
            </a:endParaRPr>
          </a:p>
        </p:txBody>
      </p:sp>
    </p:spTree>
    <p:extLst>
      <p:ext uri="{BB962C8B-B14F-4D97-AF65-F5344CB8AC3E}">
        <p14:creationId xmlns:p14="http://schemas.microsoft.com/office/powerpoint/2010/main" val="401554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9.5 EXAMPLES OF STATELESS </a:t>
            </a:r>
            <a:br>
              <a:rPr lang="en-US" dirty="0">
                <a:solidFill>
                  <a:srgbClr val="002060"/>
                </a:solidFill>
              </a:rPr>
            </a:br>
            <a:r>
              <a:rPr lang="en-US" dirty="0">
                <a:solidFill>
                  <a:srgbClr val="002060"/>
                </a:solidFill>
              </a:rPr>
              <a:t>DYNAMIC INTERACTION MODELING </a:t>
            </a:r>
            <a:endParaRPr lang="en-US" sz="2800" dirty="0"/>
          </a:p>
        </p:txBody>
      </p:sp>
      <p:sp>
        <p:nvSpPr>
          <p:cNvPr id="26" name="TextBox 25">
            <a:extLst>
              <a:ext uri="{FF2B5EF4-FFF2-40B4-BE49-F238E27FC236}">
                <a16:creationId xmlns:a16="http://schemas.microsoft.com/office/drawing/2014/main" id="{12E72E32-55E3-4D2A-8273-24E13B4B7C85}"/>
              </a:ext>
            </a:extLst>
          </p:cNvPr>
          <p:cNvSpPr txBox="1"/>
          <p:nvPr/>
        </p:nvSpPr>
        <p:spPr>
          <a:xfrm>
            <a:off x="475200" y="1123200"/>
            <a:ext cx="7236000" cy="523220"/>
          </a:xfrm>
          <a:prstGeom prst="rect">
            <a:avLst/>
          </a:prstGeom>
          <a:noFill/>
        </p:spPr>
        <p:txBody>
          <a:bodyPr wrap="square" rtlCol="0">
            <a:spAutoFit/>
          </a:bodyPr>
          <a:lstStyle/>
          <a:p>
            <a:r>
              <a:rPr lang="en-US" dirty="0">
                <a:latin typeface="Chewy" panose="020B0604020202020204" charset="0"/>
              </a:rPr>
              <a:t>Two examples are given of stateless dynamic interaction modeling. The first example starts with the use case for View Alarms, and the second example starts with the use case for Process Delivery Order </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2400657"/>
          </a:xfrm>
          <a:prstGeom prst="rect">
            <a:avLst/>
          </a:prstGeom>
          <a:noFill/>
        </p:spPr>
        <p:txBody>
          <a:bodyPr wrap="square" rtlCol="0">
            <a:spAutoFit/>
          </a:bodyPr>
          <a:lstStyle/>
          <a:p>
            <a:r>
              <a:rPr lang="en-US" sz="2400" dirty="0">
                <a:solidFill>
                  <a:srgbClr val="002060"/>
                </a:solidFill>
                <a:latin typeface="Chewy" panose="020B0604020202020204" charset="0"/>
              </a:rPr>
              <a:t>9.5.1 </a:t>
            </a:r>
            <a:r>
              <a:rPr lang="en-US" sz="2400" b="1" dirty="0">
                <a:solidFill>
                  <a:srgbClr val="002060"/>
                </a:solidFill>
                <a:latin typeface="Chewy" panose="020B0604020202020204" charset="0"/>
              </a:rPr>
              <a:t>View Alarms </a:t>
            </a:r>
            <a:r>
              <a:rPr lang="en-US" sz="2400" dirty="0">
                <a:solidFill>
                  <a:srgbClr val="002060"/>
                </a:solidFill>
                <a:latin typeface="Chewy" panose="020B0604020202020204" charset="0"/>
              </a:rPr>
              <a:t>Example</a:t>
            </a:r>
          </a:p>
          <a:p>
            <a:r>
              <a:rPr lang="en-US" dirty="0">
                <a:latin typeface="Chewy" panose="020B0604020202020204" charset="0"/>
              </a:rPr>
              <a:t>As an example of stateless dynamic interaction modeling, consider View Alarms use case from the Emergency Monitoring System case study.</a:t>
            </a:r>
          </a:p>
          <a:p>
            <a:pPr marL="0" indent="0">
              <a:buNone/>
            </a:pPr>
            <a:r>
              <a:rPr lang="en-US" u="sng" dirty="0">
                <a:latin typeface="Chewy" panose="020B0604020202020204" charset="0"/>
              </a:rPr>
              <a:t>1. Develop Use Case Model</a:t>
            </a:r>
          </a:p>
          <a:p>
            <a:pPr marL="0" indent="0">
              <a:buNone/>
            </a:pPr>
            <a:r>
              <a:rPr lang="en-US" dirty="0">
                <a:latin typeface="Chewy" panose="020B0604020202020204" charset="0"/>
              </a:rPr>
              <a:t>       The use case description is briefly described as follows:</a:t>
            </a:r>
          </a:p>
          <a:p>
            <a:r>
              <a:rPr lang="en-US" sz="1400" b="1" dirty="0">
                <a:latin typeface="Chewy" panose="020B0604020202020204" charset="0"/>
              </a:rPr>
              <a:t>Use case name: </a:t>
            </a:r>
            <a:r>
              <a:rPr lang="en-US" sz="1400" dirty="0">
                <a:latin typeface="Chewy" panose="020B0604020202020204" charset="0"/>
              </a:rPr>
              <a:t>View Alarms</a:t>
            </a:r>
            <a:br>
              <a:rPr lang="en-US" sz="1400" dirty="0">
                <a:latin typeface="Chewy" panose="020B0604020202020204" charset="0"/>
              </a:rPr>
            </a:br>
            <a:r>
              <a:rPr lang="en-US" sz="1400" b="1" dirty="0">
                <a:latin typeface="Chewy" panose="020B0604020202020204" charset="0"/>
              </a:rPr>
              <a:t>Actor: </a:t>
            </a:r>
            <a:r>
              <a:rPr lang="en-US" sz="1400" dirty="0">
                <a:latin typeface="Chewy" panose="020B0604020202020204" charset="0"/>
              </a:rPr>
              <a:t>Monitoring Operator</a:t>
            </a:r>
            <a:br>
              <a:rPr lang="en-US" sz="1400" dirty="0">
                <a:latin typeface="Chewy" panose="020B0604020202020204" charset="0"/>
              </a:rPr>
            </a:br>
            <a:r>
              <a:rPr lang="en-US" sz="1400" b="1" dirty="0">
                <a:latin typeface="Chewy" panose="020B0604020202020204" charset="0"/>
              </a:rPr>
              <a:t>Summary: </a:t>
            </a:r>
            <a:r>
              <a:rPr lang="en-US" sz="1400" dirty="0">
                <a:latin typeface="Chewy" panose="020B0604020202020204" charset="0"/>
              </a:rPr>
              <a:t>The monitoring operator views outstanding alarms and</a:t>
            </a:r>
            <a:br>
              <a:rPr lang="en-US" sz="1400" dirty="0">
                <a:latin typeface="Chewy" panose="020B0604020202020204" charset="0"/>
              </a:rPr>
            </a:br>
            <a:r>
              <a:rPr lang="en-US" sz="1400" dirty="0">
                <a:latin typeface="Chewy" panose="020B0604020202020204" charset="0"/>
              </a:rPr>
              <a:t>acknowledges that the cause of an alarm is being addressed.</a:t>
            </a:r>
            <a:br>
              <a:rPr lang="en-US" sz="1400" dirty="0">
                <a:latin typeface="Chewy" panose="020B0604020202020204" charset="0"/>
              </a:rPr>
            </a:br>
            <a:r>
              <a:rPr lang="en-US" sz="1400" b="1" dirty="0">
                <a:latin typeface="Chewy" panose="020B0604020202020204" charset="0"/>
              </a:rPr>
              <a:t>Precondition: </a:t>
            </a:r>
            <a:r>
              <a:rPr lang="en-US" sz="1400" dirty="0">
                <a:latin typeface="Chewy" panose="020B0604020202020204" charset="0"/>
              </a:rPr>
              <a:t>The monitoring operator is logged in.</a:t>
            </a:r>
            <a:endParaRPr lang="en-US" dirty="0">
              <a:latin typeface="Chewy" panose="020B0604020202020204" charset="0"/>
            </a:endParaRPr>
          </a:p>
        </p:txBody>
      </p:sp>
      <p:sp>
        <p:nvSpPr>
          <p:cNvPr id="3" name="TextBox 2">
            <a:extLst>
              <a:ext uri="{FF2B5EF4-FFF2-40B4-BE49-F238E27FC236}">
                <a16:creationId xmlns:a16="http://schemas.microsoft.com/office/drawing/2014/main" id="{974B5920-E523-4298-B01C-293578AA28D8}"/>
              </a:ext>
            </a:extLst>
          </p:cNvPr>
          <p:cNvSpPr txBox="1"/>
          <p:nvPr/>
        </p:nvSpPr>
        <p:spPr>
          <a:xfrm flipH="1">
            <a:off x="5251319" y="2366171"/>
            <a:ext cx="3172681" cy="2462213"/>
          </a:xfrm>
          <a:prstGeom prst="rect">
            <a:avLst/>
          </a:prstGeom>
          <a:noFill/>
        </p:spPr>
        <p:txBody>
          <a:bodyPr wrap="square" rtlCol="0">
            <a:spAutoFit/>
          </a:bodyPr>
          <a:lstStyle/>
          <a:p>
            <a:r>
              <a:rPr lang="en-US" sz="1400" b="1" dirty="0">
                <a:latin typeface="Chewy" panose="020B0604020202020204" charset="0"/>
              </a:rPr>
              <a:t>Main sequence:</a:t>
            </a:r>
            <a:br>
              <a:rPr lang="en-US" sz="1400" b="1" dirty="0">
                <a:latin typeface="Chewy" panose="020B0604020202020204" charset="0"/>
              </a:rPr>
            </a:br>
            <a:r>
              <a:rPr lang="en-US" sz="1400" dirty="0">
                <a:latin typeface="Chewy" panose="020B0604020202020204" charset="0"/>
              </a:rPr>
              <a:t>1. The Monitoring Operator requests to view the outstanding alarms.</a:t>
            </a:r>
            <a:br>
              <a:rPr lang="en-US" sz="1400" dirty="0">
                <a:latin typeface="Chewy" panose="020B0604020202020204" charset="0"/>
              </a:rPr>
            </a:br>
            <a:r>
              <a:rPr lang="en-US" sz="1400" dirty="0">
                <a:latin typeface="Chewy" panose="020B0604020202020204" charset="0"/>
              </a:rPr>
              <a:t>2. The system displays the outstanding alarms. For each alarm, the</a:t>
            </a:r>
            <a:br>
              <a:rPr lang="en-US" sz="1400" dirty="0">
                <a:latin typeface="Chewy" panose="020B0604020202020204" charset="0"/>
              </a:rPr>
            </a:br>
            <a:r>
              <a:rPr lang="en-US" sz="1400" dirty="0">
                <a:latin typeface="Chewy" panose="020B0604020202020204" charset="0"/>
              </a:rPr>
              <a:t>system displays the name of the alarm, alarm description, location of alarm, and severity of alarm (high, medium, low).</a:t>
            </a:r>
            <a:br>
              <a:rPr lang="en-US" sz="1400" dirty="0">
                <a:latin typeface="Chewy" panose="020B0604020202020204" charset="0"/>
              </a:rPr>
            </a:br>
            <a:r>
              <a:rPr lang="en-US" sz="1400" b="1" dirty="0">
                <a:latin typeface="Chewy" panose="020B0604020202020204" charset="0"/>
              </a:rPr>
              <a:t>Postcondition: </a:t>
            </a:r>
            <a:r>
              <a:rPr lang="en-US" sz="1400" dirty="0">
                <a:latin typeface="Chewy" panose="020B0604020202020204" charset="0"/>
              </a:rPr>
              <a:t>Outstanding alarms have been displayed </a:t>
            </a:r>
          </a:p>
          <a:p>
            <a:endParaRPr lang="en-US" dirty="0"/>
          </a:p>
        </p:txBody>
      </p:sp>
    </p:spTree>
    <p:extLst>
      <p:ext uri="{BB962C8B-B14F-4D97-AF65-F5344CB8AC3E}">
        <p14:creationId xmlns:p14="http://schemas.microsoft.com/office/powerpoint/2010/main" val="2809984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2" name="TextBox 1">
            <a:extLst>
              <a:ext uri="{FF2B5EF4-FFF2-40B4-BE49-F238E27FC236}">
                <a16:creationId xmlns:a16="http://schemas.microsoft.com/office/drawing/2014/main" id="{6121F95C-3D17-4E8C-AA46-28D70922D92C}"/>
              </a:ext>
            </a:extLst>
          </p:cNvPr>
          <p:cNvSpPr txBox="1"/>
          <p:nvPr/>
        </p:nvSpPr>
        <p:spPr>
          <a:xfrm>
            <a:off x="2016000" y="1598400"/>
            <a:ext cx="5904000" cy="1815882"/>
          </a:xfrm>
          <a:prstGeom prst="rect">
            <a:avLst/>
          </a:prstGeom>
          <a:noFill/>
        </p:spPr>
        <p:txBody>
          <a:bodyPr wrap="square" rtlCol="0">
            <a:spAutoFit/>
          </a:bodyPr>
          <a:lstStyle/>
          <a:p>
            <a:pPr marL="0" indent="0">
              <a:buNone/>
            </a:pPr>
            <a:r>
              <a:rPr lang="en-US" sz="1400" u="sng" dirty="0">
                <a:latin typeface="Chewy" panose="020B0604020202020204" charset="0"/>
              </a:rPr>
              <a:t>2. Determine Objects Needed to Realize Use Case</a:t>
            </a:r>
          </a:p>
          <a:p>
            <a:pPr marL="0" indent="0">
              <a:buNone/>
            </a:pPr>
            <a:r>
              <a:rPr lang="en-US" sz="1400" dirty="0">
                <a:latin typeface="Chewy" panose="020B0604020202020204" charset="0"/>
              </a:rPr>
              <a:t>    - Because View Alarms is a simple use case, only two objects participate in the use case.</a:t>
            </a:r>
            <a:br>
              <a:rPr lang="en-US" sz="1400" dirty="0">
                <a:latin typeface="Chewy" panose="020B0604020202020204" charset="0"/>
              </a:rPr>
            </a:br>
            <a:r>
              <a:rPr lang="fr-FR" sz="1400" u="sng" dirty="0">
                <a:latin typeface="Chewy" panose="020B0604020202020204" charset="0"/>
              </a:rPr>
              <a:t>3. </a:t>
            </a:r>
            <a:r>
              <a:rPr lang="fr-FR" sz="1400" u="sng" dirty="0" err="1">
                <a:latin typeface="Chewy" panose="020B0604020202020204" charset="0"/>
              </a:rPr>
              <a:t>Determine</a:t>
            </a:r>
            <a:r>
              <a:rPr lang="fr-FR" sz="1400" u="sng" dirty="0">
                <a:latin typeface="Chewy" panose="020B0604020202020204" charset="0"/>
              </a:rPr>
              <a:t> Message Communication </a:t>
            </a:r>
            <a:r>
              <a:rPr lang="fr-FR" sz="1400" u="sng" dirty="0" err="1">
                <a:latin typeface="Chewy" panose="020B0604020202020204" charset="0"/>
              </a:rPr>
              <a:t>Sequence</a:t>
            </a:r>
            <a:endParaRPr lang="fr-FR" sz="1400" u="sng" dirty="0">
              <a:latin typeface="Chewy" panose="020B0604020202020204" charset="0"/>
            </a:endParaRPr>
          </a:p>
          <a:p>
            <a:pPr marL="0" indent="0">
              <a:buNone/>
            </a:pPr>
            <a:r>
              <a:rPr lang="fr-FR" sz="1400" dirty="0">
                <a:latin typeface="Chewy" panose="020B0604020202020204" charset="0"/>
              </a:rPr>
              <a:t>   - </a:t>
            </a:r>
            <a:r>
              <a:rPr lang="en-US" sz="1400" dirty="0">
                <a:latin typeface="Chewy" panose="020B0604020202020204" charset="0"/>
              </a:rPr>
              <a:t>The communication diagram for this use case depicts the user interaction object, the Operator Interaction object, making a request to the service object, Alarm Service, which responds with the desired information</a:t>
            </a:r>
          </a:p>
          <a:p>
            <a:endParaRPr lang="en-US" dirty="0"/>
          </a:p>
        </p:txBody>
      </p:sp>
    </p:spTree>
    <p:extLst>
      <p:ext uri="{BB962C8B-B14F-4D97-AF65-F5344CB8AC3E}">
        <p14:creationId xmlns:p14="http://schemas.microsoft.com/office/powerpoint/2010/main" val="96387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36000" y="1008000"/>
            <a:ext cx="6040800" cy="2185214"/>
          </a:xfrm>
          <a:prstGeom prst="rect">
            <a:avLst/>
          </a:prstGeom>
          <a:noFill/>
        </p:spPr>
        <p:txBody>
          <a:bodyPr wrap="square" rtlCol="0">
            <a:spAutoFit/>
          </a:bodyPr>
          <a:lstStyle/>
          <a:p>
            <a:r>
              <a:rPr lang="en-US" sz="2400" dirty="0">
                <a:solidFill>
                  <a:srgbClr val="002060"/>
                </a:solidFill>
                <a:latin typeface="Chewy" panose="020B0604020202020204" charset="0"/>
              </a:rPr>
              <a:t>9.5.2 Make Order Request Example</a:t>
            </a:r>
          </a:p>
          <a:p>
            <a:r>
              <a:rPr lang="en-US" dirty="0">
                <a:latin typeface="Chewy" panose="020B0604020202020204" charset="0"/>
              </a:rPr>
              <a:t>The second example of stateless dynamic interaction modeling is from the online shopping service-oriented system.</a:t>
            </a:r>
          </a:p>
          <a:p>
            <a:pPr marL="0" indent="0">
              <a:buNone/>
            </a:pPr>
            <a:r>
              <a:rPr lang="en-US" u="sng" dirty="0">
                <a:latin typeface="Chewy" panose="020B0604020202020204" charset="0"/>
              </a:rPr>
              <a:t>  1. Develop Use Case Model </a:t>
            </a:r>
            <a:br>
              <a:rPr lang="en-US" dirty="0">
                <a:latin typeface="Chewy" panose="020B0604020202020204" charset="0"/>
              </a:rPr>
            </a:br>
            <a:r>
              <a:rPr lang="en-US" dirty="0">
                <a:latin typeface="Chewy" panose="020B0604020202020204" charset="0"/>
              </a:rPr>
              <a:t>  - In the Make Order Request use case, a customer actor enters the order request information.</a:t>
            </a:r>
          </a:p>
          <a:p>
            <a:pPr marL="0" indent="0">
              <a:buNone/>
            </a:pPr>
            <a:r>
              <a:rPr lang="en-US" dirty="0">
                <a:latin typeface="Chewy" panose="020B0604020202020204" charset="0"/>
              </a:rPr>
              <a:t>  - The use case diagram is depicted in Figure 9.4 and the use case description is as follows:</a:t>
            </a:r>
          </a:p>
          <a:p>
            <a:endParaRPr lang="en-US" dirty="0">
              <a:latin typeface="Chewy" panose="020B0604020202020204" charset="0"/>
            </a:endParaRPr>
          </a:p>
        </p:txBody>
      </p:sp>
      <p:pic>
        <p:nvPicPr>
          <p:cNvPr id="3" name="Picture 2">
            <a:extLst>
              <a:ext uri="{FF2B5EF4-FFF2-40B4-BE49-F238E27FC236}">
                <a16:creationId xmlns:a16="http://schemas.microsoft.com/office/drawing/2014/main" id="{2DED7F15-A98F-451F-A09F-600E54B93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200" y="2885233"/>
            <a:ext cx="2594574" cy="1250267"/>
          </a:xfrm>
          <a:prstGeom prst="rect">
            <a:avLst/>
          </a:prstGeom>
        </p:spPr>
      </p:pic>
    </p:spTree>
    <p:extLst>
      <p:ext uri="{BB962C8B-B14F-4D97-AF65-F5344CB8AC3E}">
        <p14:creationId xmlns:p14="http://schemas.microsoft.com/office/powerpoint/2010/main" val="206464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2" name="TextBox 1">
            <a:extLst>
              <a:ext uri="{FF2B5EF4-FFF2-40B4-BE49-F238E27FC236}">
                <a16:creationId xmlns:a16="http://schemas.microsoft.com/office/drawing/2014/main" id="{47829668-6AD5-42FA-8ED1-059694E20662}"/>
              </a:ext>
            </a:extLst>
          </p:cNvPr>
          <p:cNvSpPr txBox="1"/>
          <p:nvPr/>
        </p:nvSpPr>
        <p:spPr>
          <a:xfrm>
            <a:off x="2037600" y="1072800"/>
            <a:ext cx="5846400" cy="2677656"/>
          </a:xfrm>
          <a:prstGeom prst="rect">
            <a:avLst/>
          </a:prstGeom>
          <a:noFill/>
        </p:spPr>
        <p:txBody>
          <a:bodyPr wrap="square" rtlCol="0">
            <a:spAutoFit/>
          </a:bodyPr>
          <a:lstStyle/>
          <a:p>
            <a:pPr marL="0" indent="0">
              <a:buNone/>
            </a:pPr>
            <a:r>
              <a:rPr lang="en-US" u="sng" dirty="0">
                <a:latin typeface="Chewy" panose="020B0604020202020204" charset="0"/>
              </a:rPr>
              <a:t>2. Determine Objects Needed to Realize Use Case</a:t>
            </a:r>
          </a:p>
          <a:p>
            <a:pPr marL="285750" indent="-285750">
              <a:buFont typeface="Arial" panose="020B0604020202020204" pitchFamily="34" charset="0"/>
              <a:buChar char="•"/>
            </a:pPr>
            <a:r>
              <a:rPr lang="en-US" dirty="0">
                <a:latin typeface="Chewy" panose="020B0604020202020204" charset="0"/>
              </a:rPr>
              <a:t>As before, the objects needed to realize this use case can be determined by a careful reading of the use case, as shown in bold type.</a:t>
            </a:r>
          </a:p>
          <a:p>
            <a:pPr marL="285750" indent="-285750">
              <a:buFont typeface="Arial" panose="020B0604020202020204" pitchFamily="34" charset="0"/>
              <a:buChar char="•"/>
            </a:pPr>
            <a:r>
              <a:rPr lang="en-US" dirty="0">
                <a:latin typeface="Chewy" panose="020B0604020202020204" charset="0"/>
              </a:rPr>
              <a:t>Given the customer actor, there will need to be a user interaction object, Customer Interaction.</a:t>
            </a:r>
          </a:p>
          <a:p>
            <a:pPr marL="285750" indent="-285750">
              <a:buFont typeface="Arial" panose="020B0604020202020204" pitchFamily="34" charset="0"/>
              <a:buChar char="•"/>
            </a:pPr>
            <a:r>
              <a:rPr lang="en-US" dirty="0">
                <a:latin typeface="Chewy" panose="020B0604020202020204" charset="0"/>
              </a:rPr>
              <a:t> Service objects are needed for the four services needed to realize this use case, Customer Account Service, Credit Card Service, Delivery Order Service, and Email Service.</a:t>
            </a:r>
          </a:p>
          <a:p>
            <a:pPr marL="285750" indent="-285750">
              <a:buFont typeface="Arial" panose="020B0604020202020204" pitchFamily="34" charset="0"/>
              <a:buChar char="•"/>
            </a:pPr>
            <a:r>
              <a:rPr lang="en-US" dirty="0">
                <a:latin typeface="Chewy" panose="020B0604020202020204" charset="0"/>
              </a:rPr>
              <a:t>There will also need to be a coordinator object, Customer Coordinator, to coordinate the interactions between Customer Interaction and the four service objects.</a:t>
            </a:r>
          </a:p>
          <a:p>
            <a:endParaRPr lang="en-US" dirty="0"/>
          </a:p>
        </p:txBody>
      </p:sp>
    </p:spTree>
    <p:extLst>
      <p:ext uri="{BB962C8B-B14F-4D97-AF65-F5344CB8AC3E}">
        <p14:creationId xmlns:p14="http://schemas.microsoft.com/office/powerpoint/2010/main" val="331943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7"/>
        <p:cNvGrpSpPr/>
        <p:nvPr/>
      </p:nvGrpSpPr>
      <p:grpSpPr>
        <a:xfrm>
          <a:off x="0" y="0"/>
          <a:ext cx="0" cy="0"/>
          <a:chOff x="0" y="0"/>
          <a:chExt cx="0" cy="0"/>
        </a:xfrm>
      </p:grpSpPr>
      <p:sp>
        <p:nvSpPr>
          <p:cNvPr id="3418" name="Google Shape;3418;p43"/>
          <p:cNvSpPr/>
          <p:nvPr/>
        </p:nvSpPr>
        <p:spPr>
          <a:xfrm>
            <a:off x="1645350" y="2373515"/>
            <a:ext cx="5853300" cy="1414322"/>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43"/>
          <p:cNvSpPr txBox="1">
            <a:spLocks noGrp="1"/>
          </p:cNvSpPr>
          <p:nvPr>
            <p:ph type="title"/>
          </p:nvPr>
        </p:nvSpPr>
        <p:spPr>
          <a:xfrm>
            <a:off x="1623000" y="1243209"/>
            <a:ext cx="5898000" cy="102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700"/>
              <a:buNone/>
            </a:pPr>
            <a:r>
              <a:rPr lang="en"/>
              <a:t>Introduction</a:t>
            </a:r>
            <a:endParaRPr/>
          </a:p>
        </p:txBody>
      </p:sp>
      <p:sp>
        <p:nvSpPr>
          <p:cNvPr id="3420" name="Google Shape;3420;p43"/>
          <p:cNvSpPr txBox="1">
            <a:spLocks noGrp="1"/>
          </p:cNvSpPr>
          <p:nvPr>
            <p:ph type="subTitle" idx="1"/>
          </p:nvPr>
        </p:nvSpPr>
        <p:spPr>
          <a:xfrm>
            <a:off x="1728300" y="2373515"/>
            <a:ext cx="5687400" cy="141432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500"/>
              <a:buNone/>
            </a:pPr>
            <a:r>
              <a:rPr lang="en-US" dirty="0"/>
              <a:t>Describes dynamic interaction modeling concepts. Interaction (sequence or communication) diagrams are developed for each use case, including the main scenario and alternative scenarios. </a:t>
            </a:r>
          </a:p>
          <a:p>
            <a:pPr marL="0" lvl="0" indent="0" algn="l" rtl="0">
              <a:lnSpc>
                <a:spcPct val="100000"/>
              </a:lnSpc>
              <a:spcBef>
                <a:spcPts val="0"/>
              </a:spcBef>
              <a:spcAft>
                <a:spcPts val="0"/>
              </a:spcAft>
              <a:buSzPts val="1500"/>
              <a:buNone/>
            </a:pPr>
            <a:r>
              <a:rPr lang="en-US" dirty="0"/>
              <a:t>It also describes how to develop an interaction model starting from the use case.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2" name="TextBox 1">
            <a:extLst>
              <a:ext uri="{FF2B5EF4-FFF2-40B4-BE49-F238E27FC236}">
                <a16:creationId xmlns:a16="http://schemas.microsoft.com/office/drawing/2014/main" id="{47829668-6AD5-42FA-8ED1-059694E20662}"/>
              </a:ext>
            </a:extLst>
          </p:cNvPr>
          <p:cNvSpPr txBox="1"/>
          <p:nvPr/>
        </p:nvSpPr>
        <p:spPr>
          <a:xfrm>
            <a:off x="2037600" y="1072800"/>
            <a:ext cx="5846400" cy="2462213"/>
          </a:xfrm>
          <a:prstGeom prst="rect">
            <a:avLst/>
          </a:prstGeom>
          <a:noFill/>
        </p:spPr>
        <p:txBody>
          <a:bodyPr wrap="square" rtlCol="0">
            <a:spAutoFit/>
          </a:bodyPr>
          <a:lstStyle/>
          <a:p>
            <a:pPr marL="0" indent="0">
              <a:buNone/>
            </a:pPr>
            <a:r>
              <a:rPr lang="fr-FR" u="sng" dirty="0">
                <a:latin typeface="Chewy" panose="020B0604020202020204" charset="0"/>
              </a:rPr>
              <a:t>3. </a:t>
            </a:r>
            <a:r>
              <a:rPr lang="fr-FR" u="sng" dirty="0" err="1">
                <a:latin typeface="Chewy" panose="020B0604020202020204" charset="0"/>
              </a:rPr>
              <a:t>Determine</a:t>
            </a:r>
            <a:r>
              <a:rPr lang="fr-FR" u="sng" dirty="0">
                <a:latin typeface="Chewy" panose="020B0604020202020204" charset="0"/>
              </a:rPr>
              <a:t> Message Communication </a:t>
            </a:r>
            <a:r>
              <a:rPr lang="fr-FR" u="sng" dirty="0" err="1">
                <a:latin typeface="Chewy" panose="020B0604020202020204" charset="0"/>
              </a:rPr>
              <a:t>Sequence</a:t>
            </a:r>
            <a:r>
              <a:rPr lang="fr-FR" u="sng" dirty="0">
                <a:latin typeface="Chewy" panose="020B0604020202020204" charset="0"/>
              </a:rPr>
              <a:t> </a:t>
            </a:r>
          </a:p>
          <a:p>
            <a:pPr marL="285750" indent="-285750">
              <a:buFont typeface="Arial" panose="020B0604020202020204" pitchFamily="34" charset="0"/>
              <a:buChar char="•"/>
            </a:pPr>
            <a:r>
              <a:rPr lang="en-US" dirty="0">
                <a:latin typeface="Chewy" panose="020B0604020202020204" charset="0"/>
              </a:rPr>
              <a:t>The interaction sequence among the objects needs to reflect the interaction sequence between the actor and the system, as described in the use case.</a:t>
            </a:r>
          </a:p>
          <a:p>
            <a:pPr marL="285750" indent="-285750">
              <a:buFont typeface="Arial" panose="020B0604020202020204" pitchFamily="34" charset="0"/>
              <a:buChar char="•"/>
            </a:pPr>
            <a:r>
              <a:rPr lang="en-US" dirty="0">
                <a:latin typeface="Chewy" panose="020B0604020202020204" charset="0"/>
              </a:rPr>
              <a:t>The use case description (step 1) indicates that the customer requests to create an order. </a:t>
            </a:r>
          </a:p>
          <a:p>
            <a:pPr marL="285750" indent="-285750">
              <a:buFont typeface="Arial" panose="020B0604020202020204" pitchFamily="34" charset="0"/>
              <a:buChar char="•"/>
            </a:pPr>
            <a:r>
              <a:rPr lang="en-US" dirty="0">
                <a:latin typeface="Chewy" panose="020B0604020202020204" charset="0"/>
              </a:rPr>
              <a:t>In step 2 of the use case, the system retrieves the account information.</a:t>
            </a:r>
          </a:p>
          <a:p>
            <a:pPr marL="285750" indent="-285750">
              <a:buFont typeface="Arial" panose="020B0604020202020204" pitchFamily="34" charset="0"/>
              <a:buChar char="•"/>
            </a:pPr>
            <a:r>
              <a:rPr lang="en-US" dirty="0">
                <a:latin typeface="Chewy" panose="020B0604020202020204" charset="0"/>
              </a:rPr>
              <a:t>In step 3 of the use case, the system checks the customer’s credit card. </a:t>
            </a:r>
          </a:p>
          <a:p>
            <a:pPr marL="285750" indent="-285750">
              <a:buFont typeface="Arial" panose="020B0604020202020204" pitchFamily="34" charset="0"/>
              <a:buChar char="•"/>
            </a:pPr>
            <a:r>
              <a:rPr lang="en-US" dirty="0">
                <a:latin typeface="Chewy" panose="020B0604020202020204" charset="0"/>
              </a:rPr>
              <a:t>In step 4 of the use case, the system creates a delivery order.</a:t>
            </a:r>
          </a:p>
          <a:p>
            <a:pPr marL="285750" indent="-285750">
              <a:buFont typeface="Arial" panose="020B0604020202020204" pitchFamily="34" charset="0"/>
              <a:buChar char="•"/>
            </a:pPr>
            <a:r>
              <a:rPr lang="en-US" dirty="0">
                <a:latin typeface="Chewy" panose="020B0604020202020204" charset="0"/>
              </a:rPr>
              <a:t>Next in the use case, the system confirms the order to the user and sends a confirmation email via the email service</a:t>
            </a:r>
          </a:p>
          <a:p>
            <a:endParaRPr lang="en-US" dirty="0"/>
          </a:p>
        </p:txBody>
      </p:sp>
    </p:spTree>
    <p:extLst>
      <p:ext uri="{BB962C8B-B14F-4D97-AF65-F5344CB8AC3E}">
        <p14:creationId xmlns:p14="http://schemas.microsoft.com/office/powerpoint/2010/main" val="1942497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2" name="TextBox 1">
            <a:extLst>
              <a:ext uri="{FF2B5EF4-FFF2-40B4-BE49-F238E27FC236}">
                <a16:creationId xmlns:a16="http://schemas.microsoft.com/office/drawing/2014/main" id="{47829668-6AD5-42FA-8ED1-059694E20662}"/>
              </a:ext>
            </a:extLst>
          </p:cNvPr>
          <p:cNvSpPr txBox="1"/>
          <p:nvPr/>
        </p:nvSpPr>
        <p:spPr>
          <a:xfrm>
            <a:off x="2037600" y="1072800"/>
            <a:ext cx="5846400" cy="1600438"/>
          </a:xfrm>
          <a:prstGeom prst="rect">
            <a:avLst/>
          </a:prstGeom>
          <a:noFill/>
        </p:spPr>
        <p:txBody>
          <a:bodyPr wrap="square" rtlCol="0">
            <a:spAutoFit/>
          </a:bodyPr>
          <a:lstStyle/>
          <a:p>
            <a:pPr marL="0" indent="0">
              <a:buNone/>
            </a:pPr>
            <a:r>
              <a:rPr lang="en-US" u="sng" dirty="0">
                <a:latin typeface="Chewy" panose="020B0604020202020204" charset="0"/>
              </a:rPr>
              <a:t>4. Determine Alternative Sequences.</a:t>
            </a:r>
          </a:p>
          <a:p>
            <a:pPr marL="285750" indent="-285750">
              <a:buFont typeface="Arial" panose="020B0604020202020204" pitchFamily="34" charset="0"/>
              <a:buChar char="•"/>
            </a:pPr>
            <a:r>
              <a:rPr lang="en-US" sz="1400" dirty="0">
                <a:latin typeface="Chewy" panose="020B0604020202020204" charset="0"/>
              </a:rPr>
              <a:t>Alternative scenarios for this use case are that the customer does not have an account, in which case a new account will be created, or that the credit card authorization is denied, in which case the customer has the option of selecting a different card.</a:t>
            </a:r>
          </a:p>
          <a:p>
            <a:r>
              <a:rPr lang="en-US" dirty="0">
                <a:latin typeface="Chewy" panose="020B0604020202020204" charset="0"/>
              </a:rPr>
              <a:t>       </a:t>
            </a:r>
            <a:r>
              <a:rPr lang="en-US" sz="1400" dirty="0">
                <a:latin typeface="Chewy" panose="020B0604020202020204" charset="0"/>
              </a:rPr>
              <a:t>- The new account alternative scenario is depicted in Figure 9.7.</a:t>
            </a:r>
          </a:p>
          <a:p>
            <a:endParaRPr lang="en-US" dirty="0"/>
          </a:p>
        </p:txBody>
      </p:sp>
      <p:pic>
        <p:nvPicPr>
          <p:cNvPr id="3" name="Picture 2">
            <a:extLst>
              <a:ext uri="{FF2B5EF4-FFF2-40B4-BE49-F238E27FC236}">
                <a16:creationId xmlns:a16="http://schemas.microsoft.com/office/drawing/2014/main" id="{B6C71C49-2587-4853-991E-2954E5B72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199" y="2402004"/>
            <a:ext cx="3088801" cy="1668696"/>
          </a:xfrm>
          <a:prstGeom prst="rect">
            <a:avLst/>
          </a:prstGeom>
        </p:spPr>
      </p:pic>
    </p:spTree>
    <p:extLst>
      <p:ext uri="{BB962C8B-B14F-4D97-AF65-F5344CB8AC3E}">
        <p14:creationId xmlns:p14="http://schemas.microsoft.com/office/powerpoint/2010/main" val="2512769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2" name="TextBox 1">
            <a:extLst>
              <a:ext uri="{FF2B5EF4-FFF2-40B4-BE49-F238E27FC236}">
                <a16:creationId xmlns:a16="http://schemas.microsoft.com/office/drawing/2014/main" id="{47829668-6AD5-42FA-8ED1-059694E20662}"/>
              </a:ext>
            </a:extLst>
          </p:cNvPr>
          <p:cNvSpPr txBox="1"/>
          <p:nvPr/>
        </p:nvSpPr>
        <p:spPr>
          <a:xfrm>
            <a:off x="2037600" y="1072800"/>
            <a:ext cx="5846400"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The credit card denied alternative scenario is depicted in Figure 9.8.</a:t>
            </a:r>
          </a:p>
          <a:p>
            <a:endParaRPr lang="en-US" dirty="0"/>
          </a:p>
        </p:txBody>
      </p:sp>
      <p:pic>
        <p:nvPicPr>
          <p:cNvPr id="4" name="Picture 3">
            <a:extLst>
              <a:ext uri="{FF2B5EF4-FFF2-40B4-BE49-F238E27FC236}">
                <a16:creationId xmlns:a16="http://schemas.microsoft.com/office/drawing/2014/main" id="{1929282A-1F64-4B08-9FC9-A7DFE3F60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191" y="1396800"/>
            <a:ext cx="6017960" cy="2738962"/>
          </a:xfrm>
          <a:prstGeom prst="rect">
            <a:avLst/>
          </a:prstGeom>
        </p:spPr>
      </p:pic>
    </p:spTree>
    <p:extLst>
      <p:ext uri="{BB962C8B-B14F-4D97-AF65-F5344CB8AC3E}">
        <p14:creationId xmlns:p14="http://schemas.microsoft.com/office/powerpoint/2010/main" val="3822725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22"/>
        <p:cNvGrpSpPr/>
        <p:nvPr/>
      </p:nvGrpSpPr>
      <p:grpSpPr>
        <a:xfrm>
          <a:off x="0" y="0"/>
          <a:ext cx="0" cy="0"/>
          <a:chOff x="0" y="0"/>
          <a:chExt cx="0" cy="0"/>
        </a:xfrm>
      </p:grpSpPr>
      <p:sp>
        <p:nvSpPr>
          <p:cNvPr id="7925" name="Google Shape;7925;p69"/>
          <p:cNvSpPr txBox="1">
            <a:spLocks noGrp="1"/>
          </p:cNvSpPr>
          <p:nvPr>
            <p:ph type="title"/>
          </p:nvPr>
        </p:nvSpPr>
        <p:spPr>
          <a:xfrm>
            <a:off x="2424600" y="2118554"/>
            <a:ext cx="42948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grpSp>
        <p:nvGrpSpPr>
          <p:cNvPr id="7927" name="Google Shape;7927;p69"/>
          <p:cNvGrpSpPr/>
          <p:nvPr/>
        </p:nvGrpSpPr>
        <p:grpSpPr>
          <a:xfrm>
            <a:off x="818864" y="1283100"/>
            <a:ext cx="519900" cy="2577300"/>
            <a:chOff x="6571964" y="1283100"/>
            <a:chExt cx="519900" cy="2577300"/>
          </a:xfrm>
        </p:grpSpPr>
        <p:grpSp>
          <p:nvGrpSpPr>
            <p:cNvPr id="7928" name="Google Shape;7928;p69"/>
            <p:cNvGrpSpPr/>
            <p:nvPr/>
          </p:nvGrpSpPr>
          <p:grpSpPr>
            <a:xfrm>
              <a:off x="6571964" y="1283100"/>
              <a:ext cx="519900" cy="519900"/>
              <a:chOff x="7714964" y="1346801"/>
              <a:chExt cx="519900" cy="519900"/>
            </a:xfrm>
          </p:grpSpPr>
          <p:sp>
            <p:nvSpPr>
              <p:cNvPr id="7929" name="Google Shape;7929;p69"/>
              <p:cNvSpPr/>
              <p:nvPr/>
            </p:nvSpPr>
            <p:spPr>
              <a:xfrm>
                <a:off x="7714964" y="1346801"/>
                <a:ext cx="519900" cy="519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0" name="Google Shape;7930;p69"/>
              <p:cNvSpPr/>
              <p:nvPr/>
            </p:nvSpPr>
            <p:spPr>
              <a:xfrm>
                <a:off x="7903521" y="1469648"/>
                <a:ext cx="142813" cy="274210"/>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1" name="Google Shape;7931;p69"/>
            <p:cNvGrpSpPr/>
            <p:nvPr/>
          </p:nvGrpSpPr>
          <p:grpSpPr>
            <a:xfrm>
              <a:off x="6571964" y="3340500"/>
              <a:ext cx="519900" cy="519900"/>
              <a:chOff x="7714964" y="3404201"/>
              <a:chExt cx="519900" cy="519900"/>
            </a:xfrm>
          </p:grpSpPr>
          <p:sp>
            <p:nvSpPr>
              <p:cNvPr id="7932" name="Google Shape;7932;p69"/>
              <p:cNvSpPr/>
              <p:nvPr/>
            </p:nvSpPr>
            <p:spPr>
              <a:xfrm>
                <a:off x="7714964" y="3404201"/>
                <a:ext cx="519900" cy="519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33" name="Google Shape;7933;p69"/>
              <p:cNvGrpSpPr/>
              <p:nvPr/>
            </p:nvGrpSpPr>
            <p:grpSpPr>
              <a:xfrm>
                <a:off x="7860939" y="3550168"/>
                <a:ext cx="227950" cy="227966"/>
                <a:chOff x="5183619" y="2845488"/>
                <a:chExt cx="166375" cy="166374"/>
              </a:xfrm>
            </p:grpSpPr>
            <p:sp>
              <p:nvSpPr>
                <p:cNvPr id="7934" name="Google Shape;7934;p69"/>
                <p:cNvSpPr/>
                <p:nvPr/>
              </p:nvSpPr>
              <p:spPr>
                <a:xfrm>
                  <a:off x="5183619" y="2845488"/>
                  <a:ext cx="40130" cy="166373"/>
                </a:xfrm>
                <a:custGeom>
                  <a:avLst/>
                  <a:gdLst/>
                  <a:ahLst/>
                  <a:cxnLst/>
                  <a:rect l="l" t="t" r="r" b="b"/>
                  <a:pathLst>
                    <a:path w="2736" h="11343" extrusionOk="0">
                      <a:moveTo>
                        <a:pt x="1368" y="1"/>
                      </a:moveTo>
                      <a:cubicBezTo>
                        <a:pt x="601" y="1"/>
                        <a:pt x="1" y="635"/>
                        <a:pt x="1" y="1368"/>
                      </a:cubicBezTo>
                      <a:cubicBezTo>
                        <a:pt x="1" y="2136"/>
                        <a:pt x="601" y="2736"/>
                        <a:pt x="1368" y="2736"/>
                      </a:cubicBezTo>
                      <a:cubicBezTo>
                        <a:pt x="2136" y="2736"/>
                        <a:pt x="2736" y="2136"/>
                        <a:pt x="2736" y="1368"/>
                      </a:cubicBezTo>
                      <a:cubicBezTo>
                        <a:pt x="2736" y="635"/>
                        <a:pt x="2136" y="1"/>
                        <a:pt x="1368" y="1"/>
                      </a:cubicBezTo>
                      <a:close/>
                      <a:moveTo>
                        <a:pt x="201" y="3770"/>
                      </a:moveTo>
                      <a:lnTo>
                        <a:pt x="201" y="11342"/>
                      </a:lnTo>
                      <a:lnTo>
                        <a:pt x="2536" y="11342"/>
                      </a:lnTo>
                      <a:lnTo>
                        <a:pt x="2536" y="377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35" name="Google Shape;7935;p69"/>
                <p:cNvSpPr/>
                <p:nvPr/>
              </p:nvSpPr>
              <p:spPr>
                <a:xfrm>
                  <a:off x="5242819" y="2897851"/>
                  <a:ext cx="107175" cy="114010"/>
                </a:xfrm>
                <a:custGeom>
                  <a:avLst/>
                  <a:gdLst/>
                  <a:ahLst/>
                  <a:cxnLst/>
                  <a:rect l="l" t="t" r="r" b="b"/>
                  <a:pathLst>
                    <a:path w="7307" h="7773" extrusionOk="0">
                      <a:moveTo>
                        <a:pt x="4504" y="0"/>
                      </a:moveTo>
                      <a:cubicBezTo>
                        <a:pt x="3337" y="0"/>
                        <a:pt x="2569" y="634"/>
                        <a:pt x="2269" y="1234"/>
                      </a:cubicBezTo>
                      <a:lnTo>
                        <a:pt x="2236" y="1234"/>
                      </a:lnTo>
                      <a:lnTo>
                        <a:pt x="2236" y="200"/>
                      </a:lnTo>
                      <a:lnTo>
                        <a:pt x="1" y="200"/>
                      </a:lnTo>
                      <a:lnTo>
                        <a:pt x="1" y="7772"/>
                      </a:lnTo>
                      <a:lnTo>
                        <a:pt x="2336" y="7772"/>
                      </a:lnTo>
                      <a:lnTo>
                        <a:pt x="2336" y="4036"/>
                      </a:lnTo>
                      <a:cubicBezTo>
                        <a:pt x="2336" y="3036"/>
                        <a:pt x="2536" y="2068"/>
                        <a:pt x="3737" y="2068"/>
                      </a:cubicBezTo>
                      <a:cubicBezTo>
                        <a:pt x="4938" y="2068"/>
                        <a:pt x="4971" y="3202"/>
                        <a:pt x="4971" y="4103"/>
                      </a:cubicBezTo>
                      <a:lnTo>
                        <a:pt x="4971" y="7772"/>
                      </a:lnTo>
                      <a:lnTo>
                        <a:pt x="7306" y="7772"/>
                      </a:lnTo>
                      <a:lnTo>
                        <a:pt x="7306" y="3603"/>
                      </a:lnTo>
                      <a:cubicBezTo>
                        <a:pt x="7306" y="1568"/>
                        <a:pt x="6872" y="0"/>
                        <a:pt x="4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7936" name="Google Shape;7936;p69"/>
            <p:cNvGrpSpPr/>
            <p:nvPr/>
          </p:nvGrpSpPr>
          <p:grpSpPr>
            <a:xfrm>
              <a:off x="6571964" y="1968900"/>
              <a:ext cx="519900" cy="519900"/>
              <a:chOff x="7714964" y="2032601"/>
              <a:chExt cx="519900" cy="519900"/>
            </a:xfrm>
          </p:grpSpPr>
          <p:sp>
            <p:nvSpPr>
              <p:cNvPr id="7937" name="Google Shape;7937;p69"/>
              <p:cNvSpPr/>
              <p:nvPr/>
            </p:nvSpPr>
            <p:spPr>
              <a:xfrm>
                <a:off x="7714964" y="2032601"/>
                <a:ext cx="519900" cy="519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8" name="Google Shape;7938;p69"/>
              <p:cNvSpPr/>
              <p:nvPr/>
            </p:nvSpPr>
            <p:spPr>
              <a:xfrm>
                <a:off x="7841507" y="2182255"/>
                <a:ext cx="266835" cy="220570"/>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9" name="Google Shape;7939;p69"/>
            <p:cNvGrpSpPr/>
            <p:nvPr/>
          </p:nvGrpSpPr>
          <p:grpSpPr>
            <a:xfrm>
              <a:off x="6571964" y="2654700"/>
              <a:ext cx="519900" cy="519900"/>
              <a:chOff x="7714964" y="2718401"/>
              <a:chExt cx="519900" cy="519900"/>
            </a:xfrm>
          </p:grpSpPr>
          <p:sp>
            <p:nvSpPr>
              <p:cNvPr id="7940" name="Google Shape;7940;p69"/>
              <p:cNvSpPr/>
              <p:nvPr/>
            </p:nvSpPr>
            <p:spPr>
              <a:xfrm>
                <a:off x="7714964" y="2718401"/>
                <a:ext cx="519900" cy="519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41" name="Google Shape;7941;p69"/>
              <p:cNvGrpSpPr/>
              <p:nvPr/>
            </p:nvGrpSpPr>
            <p:grpSpPr>
              <a:xfrm>
                <a:off x="7849214" y="2854902"/>
                <a:ext cx="251400" cy="246897"/>
                <a:chOff x="4710126" y="2841640"/>
                <a:chExt cx="183490" cy="180190"/>
              </a:xfrm>
            </p:grpSpPr>
            <p:sp>
              <p:nvSpPr>
                <p:cNvPr id="7942" name="Google Shape;7942;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43" name="Google Shape;7943;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2"/>
        <p:cNvGrpSpPr/>
        <p:nvPr/>
      </p:nvGrpSpPr>
      <p:grpSpPr>
        <a:xfrm>
          <a:off x="0" y="0"/>
          <a:ext cx="0" cy="0"/>
          <a:chOff x="0" y="0"/>
          <a:chExt cx="0" cy="0"/>
        </a:xfrm>
      </p:grpSpPr>
      <p:sp>
        <p:nvSpPr>
          <p:cNvPr id="2" name="TextBox 1">
            <a:extLst>
              <a:ext uri="{FF2B5EF4-FFF2-40B4-BE49-F238E27FC236}">
                <a16:creationId xmlns:a16="http://schemas.microsoft.com/office/drawing/2014/main" id="{D2F5BF1E-8FE4-4F46-A1E4-113B5B7B5B7E}"/>
              </a:ext>
            </a:extLst>
          </p:cNvPr>
          <p:cNvSpPr txBox="1"/>
          <p:nvPr/>
        </p:nvSpPr>
        <p:spPr>
          <a:xfrm>
            <a:off x="1490400" y="1130400"/>
            <a:ext cx="6314400" cy="1600438"/>
          </a:xfrm>
          <a:prstGeom prst="rect">
            <a:avLst/>
          </a:prstGeom>
          <a:noFill/>
        </p:spPr>
        <p:txBody>
          <a:bodyPr wrap="square" rtlCol="0">
            <a:spAutoFit/>
          </a:bodyPr>
          <a:lstStyle/>
          <a:p>
            <a:pPr marL="342900" indent="-342900" algn="l">
              <a:lnSpc>
                <a:spcPct val="100000"/>
              </a:lnSpc>
              <a:buFont typeface="Arial" panose="020B0604020202020204" pitchFamily="34" charset="0"/>
              <a:buChar char="•"/>
            </a:pPr>
            <a:r>
              <a:rPr lang="en-US" sz="1400" dirty="0">
                <a:latin typeface="Chewy" panose="020B0604020202020204" charset="0"/>
              </a:rPr>
              <a:t>Dynamic modeling provides a view of a system in which control and sequencing are considered, either within an object (by means of a finite state machine) or between objects (by analysis of object interactions).</a:t>
            </a:r>
          </a:p>
          <a:p>
            <a:pPr marL="342900" indent="-342900" algn="l">
              <a:lnSpc>
                <a:spcPct val="100000"/>
              </a:lnSpc>
              <a:buFont typeface="Arial" panose="020B0604020202020204" pitchFamily="34" charset="0"/>
              <a:buChar char="•"/>
            </a:pPr>
            <a:r>
              <a:rPr lang="en-US" sz="1400" dirty="0">
                <a:latin typeface="Chewy" panose="020B0604020202020204" charset="0"/>
              </a:rPr>
              <a:t>Dynamic interaction modeling is based on the realization of the use cases developed during use case modeling.</a:t>
            </a:r>
          </a:p>
          <a:p>
            <a:pPr marL="342900" indent="-342900" algn="l">
              <a:lnSpc>
                <a:spcPct val="100000"/>
              </a:lnSpc>
              <a:buFont typeface="Arial" panose="020B0604020202020204" pitchFamily="34" charset="0"/>
              <a:buChar char="•"/>
            </a:pPr>
            <a:r>
              <a:rPr lang="en-US" sz="1400" dirty="0">
                <a:latin typeface="Chewy" panose="020B0604020202020204" charset="0"/>
              </a:rPr>
              <a:t>This chapter describes stateless dynamic interaction modeling, also referred to as basic dynamic interaction modeling.</a:t>
            </a:r>
            <a:endParaRPr lang="en-US" dirty="0">
              <a:latin typeface="Chewy" panose="020B0604020202020204" charset="0"/>
            </a:endParaRPr>
          </a:p>
        </p:txBody>
      </p:sp>
      <p:pic>
        <p:nvPicPr>
          <p:cNvPr id="6" name="Picture 5">
            <a:extLst>
              <a:ext uri="{FF2B5EF4-FFF2-40B4-BE49-F238E27FC236}">
                <a16:creationId xmlns:a16="http://schemas.microsoft.com/office/drawing/2014/main" id="{AF405AC1-9603-486B-B87C-52F99A9E9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600" y="2730838"/>
            <a:ext cx="3265081" cy="1266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4"/>
        <p:cNvGrpSpPr/>
        <p:nvPr/>
      </p:nvGrpSpPr>
      <p:grpSpPr>
        <a:xfrm>
          <a:off x="0" y="0"/>
          <a:ext cx="0" cy="0"/>
          <a:chOff x="0" y="0"/>
          <a:chExt cx="0" cy="0"/>
        </a:xfrm>
      </p:grpSpPr>
      <p:sp>
        <p:nvSpPr>
          <p:cNvPr id="3428" name="Google Shape;3428;p44"/>
          <p:cNvSpPr/>
          <p:nvPr/>
        </p:nvSpPr>
        <p:spPr>
          <a:xfrm>
            <a:off x="851262" y="1329986"/>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3429" name="Google Shape;3429;p44"/>
          <p:cNvSpPr/>
          <p:nvPr/>
        </p:nvSpPr>
        <p:spPr>
          <a:xfrm>
            <a:off x="1831950" y="404500"/>
            <a:ext cx="5480100" cy="6009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0" name="Google Shape;3430;p44"/>
          <p:cNvSpPr txBox="1">
            <a:spLocks noGrp="1"/>
          </p:cNvSpPr>
          <p:nvPr>
            <p:ph type="title" idx="15"/>
          </p:nvPr>
        </p:nvSpPr>
        <p:spPr>
          <a:xfrm>
            <a:off x="720000" y="476350"/>
            <a:ext cx="770400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700" b="0">
                <a:solidFill>
                  <a:schemeClr val="lt1"/>
                </a:solidFill>
              </a:rPr>
              <a:t>Table of contents</a:t>
            </a:r>
            <a:endParaRPr sz="3700" b="0">
              <a:solidFill>
                <a:schemeClr val="lt1"/>
              </a:solidFill>
            </a:endParaRPr>
          </a:p>
        </p:txBody>
      </p:sp>
      <p:sp>
        <p:nvSpPr>
          <p:cNvPr id="3431" name="Google Shape;3431;p44"/>
          <p:cNvSpPr txBox="1">
            <a:spLocks noGrp="1"/>
          </p:cNvSpPr>
          <p:nvPr>
            <p:ph type="title"/>
          </p:nvPr>
        </p:nvSpPr>
        <p:spPr>
          <a:xfrm>
            <a:off x="1697566" y="1504806"/>
            <a:ext cx="2876907" cy="36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US" sz="1800" dirty="0">
                <a:solidFill>
                  <a:schemeClr val="tx1"/>
                </a:solidFill>
              </a:rPr>
              <a:t>OBJECT INTERACTION MODELING</a:t>
            </a:r>
            <a:endParaRPr sz="1800" b="0" dirty="0">
              <a:solidFill>
                <a:schemeClr val="tx1"/>
              </a:solidFill>
            </a:endParaRPr>
          </a:p>
        </p:txBody>
      </p:sp>
      <p:sp>
        <p:nvSpPr>
          <p:cNvPr id="3435" name="Google Shape;3435;p44"/>
          <p:cNvSpPr txBox="1">
            <a:spLocks noGrp="1"/>
          </p:cNvSpPr>
          <p:nvPr>
            <p:ph type="title" idx="8"/>
          </p:nvPr>
        </p:nvSpPr>
        <p:spPr>
          <a:xfrm>
            <a:off x="888463" y="142290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300" dirty="0"/>
              <a:t>01</a:t>
            </a:r>
            <a:endParaRPr sz="2300" dirty="0"/>
          </a:p>
        </p:txBody>
      </p:sp>
      <p:sp>
        <p:nvSpPr>
          <p:cNvPr id="45" name="Google Shape;3428;p44">
            <a:extLst>
              <a:ext uri="{FF2B5EF4-FFF2-40B4-BE49-F238E27FC236}">
                <a16:creationId xmlns:a16="http://schemas.microsoft.com/office/drawing/2014/main" id="{56DBFBD6-0A3B-4396-81FF-3FB8AFEEE514}"/>
              </a:ext>
            </a:extLst>
          </p:cNvPr>
          <p:cNvSpPr/>
          <p:nvPr/>
        </p:nvSpPr>
        <p:spPr>
          <a:xfrm>
            <a:off x="4350366" y="1322841"/>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46" name="Google Shape;3431;p44">
            <a:extLst>
              <a:ext uri="{FF2B5EF4-FFF2-40B4-BE49-F238E27FC236}">
                <a16:creationId xmlns:a16="http://schemas.microsoft.com/office/drawing/2014/main" id="{777C4FAE-8F48-403E-93D1-6D060D7DCB9E}"/>
              </a:ext>
            </a:extLst>
          </p:cNvPr>
          <p:cNvSpPr txBox="1">
            <a:spLocks/>
          </p:cNvSpPr>
          <p:nvPr/>
        </p:nvSpPr>
        <p:spPr>
          <a:xfrm>
            <a:off x="5135710" y="1497661"/>
            <a:ext cx="334392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MESSAGE SEQUENCE NUMBERING ON INTERACTION DIAGRAMS </a:t>
            </a:r>
          </a:p>
        </p:txBody>
      </p:sp>
      <p:sp>
        <p:nvSpPr>
          <p:cNvPr id="47" name="Google Shape;3435;p44">
            <a:extLst>
              <a:ext uri="{FF2B5EF4-FFF2-40B4-BE49-F238E27FC236}">
                <a16:creationId xmlns:a16="http://schemas.microsoft.com/office/drawing/2014/main" id="{1B8117B5-BD08-4CAA-8374-1FFAED688806}"/>
              </a:ext>
            </a:extLst>
          </p:cNvPr>
          <p:cNvSpPr txBox="1">
            <a:spLocks/>
          </p:cNvSpPr>
          <p:nvPr/>
        </p:nvSpPr>
        <p:spPr>
          <a:xfrm>
            <a:off x="4387567" y="1415761"/>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02</a:t>
            </a:r>
          </a:p>
        </p:txBody>
      </p:sp>
      <p:sp>
        <p:nvSpPr>
          <p:cNvPr id="48" name="Google Shape;3428;p44">
            <a:extLst>
              <a:ext uri="{FF2B5EF4-FFF2-40B4-BE49-F238E27FC236}">
                <a16:creationId xmlns:a16="http://schemas.microsoft.com/office/drawing/2014/main" id="{6514D1C9-9D44-4A4F-BFB6-1BFECAF0C992}"/>
              </a:ext>
            </a:extLst>
          </p:cNvPr>
          <p:cNvSpPr/>
          <p:nvPr/>
        </p:nvSpPr>
        <p:spPr>
          <a:xfrm>
            <a:off x="848789" y="2402675"/>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49" name="Google Shape;3431;p44">
            <a:extLst>
              <a:ext uri="{FF2B5EF4-FFF2-40B4-BE49-F238E27FC236}">
                <a16:creationId xmlns:a16="http://schemas.microsoft.com/office/drawing/2014/main" id="{038EF5E3-CB92-44A0-9E94-124554E3DA68}"/>
              </a:ext>
            </a:extLst>
          </p:cNvPr>
          <p:cNvSpPr txBox="1">
            <a:spLocks/>
          </p:cNvSpPr>
          <p:nvPr/>
        </p:nvSpPr>
        <p:spPr>
          <a:xfrm>
            <a:off x="1695093" y="2577495"/>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DYNAMIC INTERACTION MODELING </a:t>
            </a:r>
          </a:p>
        </p:txBody>
      </p:sp>
      <p:sp>
        <p:nvSpPr>
          <p:cNvPr id="50" name="Google Shape;3435;p44">
            <a:extLst>
              <a:ext uri="{FF2B5EF4-FFF2-40B4-BE49-F238E27FC236}">
                <a16:creationId xmlns:a16="http://schemas.microsoft.com/office/drawing/2014/main" id="{DC8FEB14-5C9D-42C3-B455-DDAE1099EB35}"/>
              </a:ext>
            </a:extLst>
          </p:cNvPr>
          <p:cNvSpPr txBox="1">
            <a:spLocks/>
          </p:cNvSpPr>
          <p:nvPr/>
        </p:nvSpPr>
        <p:spPr>
          <a:xfrm>
            <a:off x="885990" y="2495595"/>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03</a:t>
            </a:r>
          </a:p>
        </p:txBody>
      </p:sp>
      <p:sp>
        <p:nvSpPr>
          <p:cNvPr id="51" name="Google Shape;3428;p44">
            <a:extLst>
              <a:ext uri="{FF2B5EF4-FFF2-40B4-BE49-F238E27FC236}">
                <a16:creationId xmlns:a16="http://schemas.microsoft.com/office/drawing/2014/main" id="{3196A090-ED1D-4A3F-B2F7-34DE9F0FC76E}"/>
              </a:ext>
            </a:extLst>
          </p:cNvPr>
          <p:cNvSpPr/>
          <p:nvPr/>
        </p:nvSpPr>
        <p:spPr>
          <a:xfrm>
            <a:off x="4350366" y="2386310"/>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52" name="Google Shape;3431;p44">
            <a:extLst>
              <a:ext uri="{FF2B5EF4-FFF2-40B4-BE49-F238E27FC236}">
                <a16:creationId xmlns:a16="http://schemas.microsoft.com/office/drawing/2014/main" id="{6C7D5F82-6A7D-4620-AD04-6401D6A81385}"/>
              </a:ext>
            </a:extLst>
          </p:cNvPr>
          <p:cNvSpPr txBox="1">
            <a:spLocks/>
          </p:cNvSpPr>
          <p:nvPr/>
        </p:nvSpPr>
        <p:spPr>
          <a:xfrm>
            <a:off x="5153998" y="2525410"/>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STATELESS DYNAMIC </a:t>
            </a:r>
            <a:br>
              <a:rPr lang="en-US" sz="1800" dirty="0">
                <a:solidFill>
                  <a:schemeClr val="tx1"/>
                </a:solidFill>
              </a:rPr>
            </a:br>
            <a:r>
              <a:rPr lang="en-US" sz="1800" dirty="0">
                <a:solidFill>
                  <a:schemeClr val="tx1"/>
                </a:solidFill>
              </a:rPr>
              <a:t>INTERACTION MODELING </a:t>
            </a:r>
          </a:p>
        </p:txBody>
      </p:sp>
      <p:sp>
        <p:nvSpPr>
          <p:cNvPr id="53" name="Google Shape;3435;p44">
            <a:extLst>
              <a:ext uri="{FF2B5EF4-FFF2-40B4-BE49-F238E27FC236}">
                <a16:creationId xmlns:a16="http://schemas.microsoft.com/office/drawing/2014/main" id="{FEA179DD-ED8C-49D4-BD5C-A1742D4A153E}"/>
              </a:ext>
            </a:extLst>
          </p:cNvPr>
          <p:cNvSpPr txBox="1">
            <a:spLocks/>
          </p:cNvSpPr>
          <p:nvPr/>
        </p:nvSpPr>
        <p:spPr>
          <a:xfrm>
            <a:off x="4387567" y="2479230"/>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04</a:t>
            </a:r>
          </a:p>
        </p:txBody>
      </p:sp>
      <p:sp>
        <p:nvSpPr>
          <p:cNvPr id="54" name="Google Shape;3428;p44">
            <a:extLst>
              <a:ext uri="{FF2B5EF4-FFF2-40B4-BE49-F238E27FC236}">
                <a16:creationId xmlns:a16="http://schemas.microsoft.com/office/drawing/2014/main" id="{B25C8526-121B-4995-9376-79899B11D571}"/>
              </a:ext>
            </a:extLst>
          </p:cNvPr>
          <p:cNvSpPr/>
          <p:nvPr/>
        </p:nvSpPr>
        <p:spPr>
          <a:xfrm>
            <a:off x="870219" y="3484427"/>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55" name="Google Shape;3431;p44">
            <a:extLst>
              <a:ext uri="{FF2B5EF4-FFF2-40B4-BE49-F238E27FC236}">
                <a16:creationId xmlns:a16="http://schemas.microsoft.com/office/drawing/2014/main" id="{7792FA02-33F7-4E70-A3B7-6A227101FA03}"/>
              </a:ext>
            </a:extLst>
          </p:cNvPr>
          <p:cNvSpPr txBox="1">
            <a:spLocks/>
          </p:cNvSpPr>
          <p:nvPr/>
        </p:nvSpPr>
        <p:spPr>
          <a:xfrm>
            <a:off x="1710427" y="3659247"/>
            <a:ext cx="4226029"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EXAMPLES OF STATELESS </a:t>
            </a:r>
            <a:br>
              <a:rPr lang="en-US" sz="1800" dirty="0">
                <a:solidFill>
                  <a:schemeClr val="tx1"/>
                </a:solidFill>
              </a:rPr>
            </a:br>
            <a:r>
              <a:rPr lang="en-US" sz="1800" dirty="0">
                <a:solidFill>
                  <a:schemeClr val="tx1"/>
                </a:solidFill>
              </a:rPr>
              <a:t>DYNAMIC INTERACTION MODELING </a:t>
            </a:r>
          </a:p>
        </p:txBody>
      </p:sp>
      <p:sp>
        <p:nvSpPr>
          <p:cNvPr id="56" name="Google Shape;3435;p44">
            <a:extLst>
              <a:ext uri="{FF2B5EF4-FFF2-40B4-BE49-F238E27FC236}">
                <a16:creationId xmlns:a16="http://schemas.microsoft.com/office/drawing/2014/main" id="{39C109D5-87F3-42D3-A181-2AF6EFF7C6BC}"/>
              </a:ext>
            </a:extLst>
          </p:cNvPr>
          <p:cNvSpPr txBox="1">
            <a:spLocks/>
          </p:cNvSpPr>
          <p:nvPr/>
        </p:nvSpPr>
        <p:spPr>
          <a:xfrm>
            <a:off x="907420" y="3577347"/>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OBJECT INTERACTION MODELING</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solidFill>
                  <a:schemeClr val="lt1"/>
                </a:solidFill>
              </a:rPr>
              <a:t>01</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sz="2800" dirty="0">
                <a:solidFill>
                  <a:srgbClr val="002060"/>
                </a:solidFill>
              </a:rPr>
              <a:t>9.1 OBJECT INTERACTION MODELING</a:t>
            </a:r>
            <a:endParaRPr lang="en-US" sz="2800" dirty="0"/>
          </a:p>
        </p:txBody>
      </p:sp>
      <p:sp>
        <p:nvSpPr>
          <p:cNvPr id="26" name="TextBox 25">
            <a:extLst>
              <a:ext uri="{FF2B5EF4-FFF2-40B4-BE49-F238E27FC236}">
                <a16:creationId xmlns:a16="http://schemas.microsoft.com/office/drawing/2014/main" id="{12E72E32-55E3-4D2A-8273-24E13B4B7C85}"/>
              </a:ext>
            </a:extLst>
          </p:cNvPr>
          <p:cNvSpPr txBox="1"/>
          <p:nvPr/>
        </p:nvSpPr>
        <p:spPr>
          <a:xfrm>
            <a:off x="475200" y="1123200"/>
            <a:ext cx="7236000" cy="523220"/>
          </a:xfrm>
          <a:prstGeom prst="rect">
            <a:avLst/>
          </a:prstGeom>
          <a:noFill/>
        </p:spPr>
        <p:txBody>
          <a:bodyPr wrap="square" rtlCol="0">
            <a:spAutoFit/>
          </a:bodyPr>
          <a:lstStyle/>
          <a:p>
            <a:r>
              <a:rPr lang="en-US" dirty="0">
                <a:latin typeface="Chewy" panose="020B0604020202020204" charset="0"/>
              </a:rPr>
              <a:t>For each use case, the objects that realize the use case dynamically cooperate with each other and are depicted on either a UML communication diagram or a UML sequence diagram.</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1969770"/>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9.1.1 Communication Diagrams </a:t>
            </a:r>
          </a:p>
          <a:p>
            <a:pPr marL="285750" indent="-285750">
              <a:buFont typeface="Arial" panose="020B0604020202020204" pitchFamily="34" charset="0"/>
              <a:buChar char="•"/>
            </a:pPr>
            <a:r>
              <a:rPr lang="en-US" dirty="0">
                <a:latin typeface="Chewy" panose="020B0604020202020204" charset="0"/>
              </a:rPr>
              <a:t>A communication diagram is a UML interaction diagram that depicts a dynamic view of a group of objects interacting with each other by showing the sequence of messages passed among them.</a:t>
            </a:r>
          </a:p>
          <a:p>
            <a:pPr marL="285750" indent="-285750">
              <a:buFont typeface="Arial" panose="020B0604020202020204" pitchFamily="34" charset="0"/>
              <a:buChar char="•"/>
            </a:pPr>
            <a:r>
              <a:rPr lang="en-US" dirty="0">
                <a:latin typeface="Chewy" panose="020B0604020202020204" charset="0"/>
              </a:rPr>
              <a:t>On a communication diagram, the sequence in which the objects participate in each use case is depicted by means of message sequence numbers.</a:t>
            </a:r>
          </a:p>
          <a:p>
            <a:pPr marL="285750" indent="-285750">
              <a:buFont typeface="Arial" panose="020B0604020202020204" pitchFamily="34" charset="0"/>
              <a:buChar char="•"/>
            </a:pPr>
            <a:r>
              <a:rPr lang="en-US" dirty="0">
                <a:latin typeface="Chewy" panose="020B0604020202020204" charset="0"/>
              </a:rPr>
              <a:t>The communication diagram for this use case depicts the user interaction object, Operator Interaction, making a request to the service object, Alarm Service and receiving a response (see Figure)</a:t>
            </a:r>
          </a:p>
          <a:p>
            <a:endParaRPr lang="en-US" dirty="0">
              <a:latin typeface="Chewy"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1"/>
        <p:cNvGrpSpPr/>
        <p:nvPr/>
      </p:nvGrpSpPr>
      <p:grpSpPr>
        <a:xfrm>
          <a:off x="0" y="0"/>
          <a:ext cx="0" cy="0"/>
          <a:chOff x="0" y="0"/>
          <a:chExt cx="0" cy="0"/>
        </a:xfrm>
      </p:grpSpPr>
      <p:pic>
        <p:nvPicPr>
          <p:cNvPr id="9" name="Picture 8">
            <a:extLst>
              <a:ext uri="{FF2B5EF4-FFF2-40B4-BE49-F238E27FC236}">
                <a16:creationId xmlns:a16="http://schemas.microsoft.com/office/drawing/2014/main" id="{3566AB10-56E1-4116-AC59-84C281F3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400" y="1082986"/>
            <a:ext cx="4968752" cy="29775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3046988"/>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9.1.2 Sequence Diagrams</a:t>
            </a:r>
          </a:p>
          <a:p>
            <a:pPr marL="285750" indent="-285750">
              <a:buFont typeface="Arial" panose="020B0604020202020204" pitchFamily="34" charset="0"/>
              <a:buChar char="•"/>
            </a:pPr>
            <a:r>
              <a:rPr lang="en-US" dirty="0">
                <a:latin typeface="Chewy" panose="020B0604020202020204" charset="0"/>
              </a:rPr>
              <a:t>The interaction among objects can also be shown on a sequence diagram.</a:t>
            </a:r>
          </a:p>
          <a:p>
            <a:pPr marL="285750" indent="-285750">
              <a:buFont typeface="Arial" panose="020B0604020202020204" pitchFamily="34" charset="0"/>
              <a:buChar char="•"/>
            </a:pPr>
            <a:r>
              <a:rPr lang="en-US" dirty="0">
                <a:latin typeface="Chewy" panose="020B0604020202020204" charset="0"/>
              </a:rPr>
              <a:t> A sequence diagram shows the objects participating in the interaction and the sequence in which messages are sent.</a:t>
            </a:r>
          </a:p>
          <a:p>
            <a:pPr marL="285750" indent="-285750">
              <a:buFont typeface="Arial" panose="020B0604020202020204" pitchFamily="34" charset="0"/>
              <a:buChar char="•"/>
            </a:pPr>
            <a:r>
              <a:rPr lang="en-US" dirty="0">
                <a:latin typeface="Chewy" panose="020B0604020202020204" charset="0"/>
              </a:rPr>
              <a:t>Sequence diagrams can also depict loops and iterations.</a:t>
            </a:r>
          </a:p>
          <a:p>
            <a:pPr marL="285750" indent="-285750">
              <a:buFont typeface="Arial" panose="020B0604020202020204" pitchFamily="34" charset="0"/>
              <a:buChar char="•"/>
            </a:pPr>
            <a:r>
              <a:rPr lang="en-US" dirty="0">
                <a:latin typeface="Chewy" panose="020B0604020202020204" charset="0"/>
              </a:rPr>
              <a:t>Sequence diagrams and communication diagrams depict similar (although not necessarily identical) information, but in different ways.</a:t>
            </a:r>
          </a:p>
          <a:p>
            <a:pPr marL="285750" indent="-285750">
              <a:buFont typeface="Arial" panose="020B0604020202020204" pitchFamily="34" charset="0"/>
              <a:buChar char="•"/>
            </a:pPr>
            <a:r>
              <a:rPr lang="en-US" dirty="0">
                <a:latin typeface="Chewy" panose="020B0604020202020204" charset="0"/>
              </a:rPr>
              <a:t>In the following example, however, the messages on the sequence diagram are numbered to show their correspondence to the communication diagram. </a:t>
            </a:r>
          </a:p>
          <a:p>
            <a:pPr marL="285750" indent="-285750">
              <a:buFont typeface="Arial" panose="020B0604020202020204" pitchFamily="34" charset="0"/>
              <a:buChar char="•"/>
            </a:pPr>
            <a:r>
              <a:rPr lang="en-US" dirty="0">
                <a:latin typeface="Chewy" panose="020B0604020202020204" charset="0"/>
              </a:rPr>
              <a:t>An example of a sequence diagram for the View Alarms use case is shown in Figure 9.3. This sequence diagram conveys the same information as the communication diagram shown in Figure 9.2.</a:t>
            </a:r>
          </a:p>
          <a:p>
            <a:endParaRPr lang="en-US" dirty="0">
              <a:latin typeface="Chewy" panose="020B0604020202020204" charset="0"/>
            </a:endParaRPr>
          </a:p>
        </p:txBody>
      </p:sp>
    </p:spTree>
  </p:cSld>
  <p:clrMapOvr>
    <a:masterClrMapping/>
  </p:clrMapOvr>
</p:sld>
</file>

<file path=ppt/theme/theme1.xml><?xml version="1.0" encoding="utf-8"?>
<a:theme xmlns:a="http://schemas.openxmlformats.org/drawingml/2006/main" name="Geography Subject for Elementary: Europe Continent by Slidesgo">
  <a:themeElements>
    <a:clrScheme name="Simple Light">
      <a:dk1>
        <a:srgbClr val="283039"/>
      </a:dk1>
      <a:lt1>
        <a:srgbClr val="FFFFFF"/>
      </a:lt1>
      <a:dk2>
        <a:srgbClr val="9BE1F2"/>
      </a:dk2>
      <a:lt2>
        <a:srgbClr val="E3C7A4"/>
      </a:lt2>
      <a:accent1>
        <a:srgbClr val="778697"/>
      </a:accent1>
      <a:accent2>
        <a:srgbClr val="DFDFDF"/>
      </a:accent2>
      <a:accent3>
        <a:srgbClr val="9DCC75"/>
      </a:accent3>
      <a:accent4>
        <a:srgbClr val="FFC515"/>
      </a:accent4>
      <a:accent5>
        <a:srgbClr val="64A9CC"/>
      </a:accent5>
      <a:accent6>
        <a:srgbClr val="FF5F5F"/>
      </a:accent6>
      <a:hlink>
        <a:srgbClr val="2830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2200</Words>
  <Application>Microsoft Office PowerPoint</Application>
  <PresentationFormat>On-screen Show (16:9)</PresentationFormat>
  <Paragraphs>139</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Chewy</vt:lpstr>
      <vt:lpstr>Bebas Neue</vt:lpstr>
      <vt:lpstr>Hind</vt:lpstr>
      <vt:lpstr>Raleway ExtraBold</vt:lpstr>
      <vt:lpstr>Geography Subject for Elementary: Europe Continent by Slidesgo</vt:lpstr>
      <vt:lpstr>SWD 392 - Software Architecture and Design</vt:lpstr>
      <vt:lpstr>SWD392 Dynamic Interaction Modeling </vt:lpstr>
      <vt:lpstr>Introduction</vt:lpstr>
      <vt:lpstr>PowerPoint Presentation</vt:lpstr>
      <vt:lpstr>Table of contents</vt:lpstr>
      <vt:lpstr>OBJECT INTERACTION MODELING</vt:lpstr>
      <vt:lpstr>9.1 OBJECT INTERACTION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MESSAGE SEQUENCE NUMBERING ON INTERACTION DIAGRAMS </vt:lpstr>
      <vt:lpstr>9.2 MESSAGE SEQUENCE NUMBERING ON INTERACTION DIAGRAMS </vt:lpstr>
      <vt:lpstr>PowerPoint Presentation</vt:lpstr>
      <vt:lpstr>PowerPoint Presentation</vt:lpstr>
      <vt:lpstr>PowerPoint Presentation</vt:lpstr>
      <vt:lpstr>PowerPoint Presentation</vt:lpstr>
      <vt:lpstr>DYNAMIC INTERACTION MODELING </vt:lpstr>
      <vt:lpstr>9.3 DYNAMIC INTERACTION MODELING </vt:lpstr>
      <vt:lpstr>STATELESS DYNAMIC  INTERACTION MODELING </vt:lpstr>
      <vt:lpstr>9.4 STATELESS DYNAMIC  INTERACTION MODELING </vt:lpstr>
      <vt:lpstr>EXAMPLES OF STATELESS  DYNAMIC INTERACTION MODELING </vt:lpstr>
      <vt:lpstr>9.5 EXAMPLES OF STATELESS  DYNAMIC INTERACTION MODELING </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Subject for Elementary: Europe Continent</dc:title>
  <cp:lastModifiedBy>Lam Huu Khanh Phuong (FE FPTU HCM)</cp:lastModifiedBy>
  <cp:revision>15</cp:revision>
  <dcterms:modified xsi:type="dcterms:W3CDTF">2022-04-27T02:19:39Z</dcterms:modified>
</cp:coreProperties>
</file>