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57" r:id="rId3"/>
    <p:sldId id="259" r:id="rId4"/>
    <p:sldId id="295" r:id="rId5"/>
    <p:sldId id="260" r:id="rId6"/>
    <p:sldId id="261" r:id="rId7"/>
    <p:sldId id="296" r:id="rId8"/>
    <p:sldId id="297" r:id="rId9"/>
    <p:sldId id="298" r:id="rId10"/>
    <p:sldId id="264" r:id="rId11"/>
    <p:sldId id="300" r:id="rId12"/>
    <p:sldId id="301" r:id="rId13"/>
    <p:sldId id="302" r:id="rId14"/>
    <p:sldId id="308" r:id="rId15"/>
    <p:sldId id="267" r:id="rId16"/>
    <p:sldId id="310" r:id="rId17"/>
    <p:sldId id="309" r:id="rId18"/>
    <p:sldId id="311" r:id="rId19"/>
    <p:sldId id="278" r:id="rId20"/>
  </p:sldIdLst>
  <p:sldSz cx="9144000" cy="5143500" type="screen16x9"/>
  <p:notesSz cx="6858000" cy="9144000"/>
  <p:embeddedFontLst>
    <p:embeddedFont>
      <p:font typeface="Aharoni" panose="02010803020104030203" pitchFamily="2" charset="-79"/>
      <p:bold r:id="rId22"/>
    </p:embeddedFont>
    <p:embeddedFont>
      <p:font typeface="Barlow Light" panose="00000400000000000000" pitchFamily="2" charset="0"/>
      <p:regular r:id="rId23"/>
      <p:italic r:id="rId24"/>
    </p:embeddedFont>
    <p:embeddedFont>
      <p:font typeface="Work Sans" pitchFamily="2" charset="0"/>
      <p:regular r:id="rId25"/>
      <p:bold r:id="rId26"/>
      <p:italic r:id="rId27"/>
      <p:boldItalic r:id="rId28"/>
    </p:embeddedFont>
    <p:embeddedFont>
      <p:font typeface="Work Sans Light" pitchFamily="2" charset="0"/>
      <p:regular r:id="rId29"/>
      <p:bold r:id="rId30"/>
      <p:italic r:id="rId31"/>
      <p:boldItalic r:id="rId32"/>
    </p:embeddedFont>
    <p:embeddedFont>
      <p:font typeface="Work Sans Medium"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7AC22E-6C3A-489C-91D4-40BE88055EF6}">
  <a:tblStyle styleId="{D77AC22E-6C3A-489C-91D4-40BE88055E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88B9E29-55A0-4A7A-95B0-7BE35863FE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151" d="100"/>
          <a:sy n="151" d="100"/>
        </p:scale>
        <p:origin x="228" y="13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D1996-3AFB-48C1-A03E-D2BE326CD384}" type="doc">
      <dgm:prSet loTypeId="urn:microsoft.com/office/officeart/2008/layout/VerticalCurvedList" loCatId="list" qsTypeId="urn:microsoft.com/office/officeart/2005/8/quickstyle/simple5" qsCatId="simple" csTypeId="urn:microsoft.com/office/officeart/2005/8/colors/accent5_1" csCatId="accent5" phldr="1"/>
      <dgm:spPr/>
      <dgm:t>
        <a:bodyPr/>
        <a:lstStyle/>
        <a:p>
          <a:endParaRPr lang="en-US"/>
        </a:p>
      </dgm:t>
    </dgm:pt>
    <dgm:pt modelId="{C16B5F61-4668-413E-A69A-A056FBD93E1F}">
      <dgm:prSet phldrT="[Text]"/>
      <dgm:spPr/>
      <dgm:t>
        <a:bodyPr/>
        <a:lstStyle/>
        <a:p>
          <a:r>
            <a:rPr lang="en-US" i="1" dirty="0" err="1"/>
            <a:t>Phù</a:t>
          </a:r>
          <a:r>
            <a:rPr lang="en-US" i="1" dirty="0"/>
            <a:t> </a:t>
          </a:r>
          <a:r>
            <a:rPr lang="en-US" i="1" dirty="0" err="1"/>
            <a:t>hợp</a:t>
          </a:r>
          <a:r>
            <a:rPr lang="en-US" i="1" dirty="0"/>
            <a:t> </a:t>
          </a:r>
          <a:r>
            <a:rPr lang="en-US" i="1" dirty="0" err="1"/>
            <a:t>với</a:t>
          </a:r>
          <a:r>
            <a:rPr lang="en-US" i="1" dirty="0"/>
            <a:t> </a:t>
          </a:r>
          <a:r>
            <a:rPr lang="en-US" i="1" dirty="0" err="1"/>
            <a:t>quy</a:t>
          </a:r>
          <a:r>
            <a:rPr lang="en-US" i="1" dirty="0"/>
            <a:t> </a:t>
          </a:r>
          <a:r>
            <a:rPr lang="en-US" i="1" dirty="0" err="1"/>
            <a:t>luật</a:t>
          </a:r>
          <a:r>
            <a:rPr lang="en-US" i="1" dirty="0"/>
            <a:t> </a:t>
          </a:r>
          <a:r>
            <a:rPr lang="en-US" i="1" dirty="0" err="1"/>
            <a:t>phát</a:t>
          </a:r>
          <a:r>
            <a:rPr lang="en-US" i="1" dirty="0"/>
            <a:t> </a:t>
          </a:r>
          <a:r>
            <a:rPr lang="en-US" i="1" dirty="0" err="1"/>
            <a:t>triển</a:t>
          </a:r>
          <a:r>
            <a:rPr lang="en-US" i="1" dirty="0"/>
            <a:t> </a:t>
          </a:r>
          <a:r>
            <a:rPr lang="en-US" i="1" dirty="0" err="1"/>
            <a:t>khách</a:t>
          </a:r>
          <a:r>
            <a:rPr lang="en-US" i="1" dirty="0"/>
            <a:t> </a:t>
          </a:r>
          <a:r>
            <a:rPr lang="en-US" i="1" dirty="0" err="1"/>
            <a:t>quan</a:t>
          </a:r>
          <a:endParaRPr lang="en-US" dirty="0"/>
        </a:p>
      </dgm:t>
    </dgm:pt>
    <dgm:pt modelId="{E3EEE7C2-6D99-4741-9E38-B1B5A14B1F96}" type="parTrans" cxnId="{E16EB344-A47F-487D-8161-3FE064E2F798}">
      <dgm:prSet/>
      <dgm:spPr/>
      <dgm:t>
        <a:bodyPr/>
        <a:lstStyle/>
        <a:p>
          <a:endParaRPr lang="en-US"/>
        </a:p>
      </dgm:t>
    </dgm:pt>
    <dgm:pt modelId="{D765ED23-6B7E-4FB3-B5AA-8B5748076D29}" type="sibTrans" cxnId="{E16EB344-A47F-487D-8161-3FE064E2F798}">
      <dgm:prSet/>
      <dgm:spPr/>
      <dgm:t>
        <a:bodyPr/>
        <a:lstStyle/>
        <a:p>
          <a:endParaRPr lang="en-US"/>
        </a:p>
      </dgm:t>
    </dgm:pt>
    <dgm:pt modelId="{7F1EBC1E-FAF0-4969-A58D-08F4C4789495}">
      <dgm:prSet phldrT="[Text]"/>
      <dgm:spPr/>
      <dgm:t>
        <a:bodyPr/>
        <a:lstStyle/>
        <a:p>
          <a:r>
            <a:rPr lang="en-US" i="1" dirty="0" err="1"/>
            <a:t>Tính</a:t>
          </a:r>
          <a:r>
            <a:rPr lang="en-US" i="1" dirty="0"/>
            <a:t> </a:t>
          </a:r>
          <a:r>
            <a:rPr lang="en-US" i="1" dirty="0" err="1"/>
            <a:t>ưu</a:t>
          </a:r>
          <a:r>
            <a:rPr lang="en-US" i="1" dirty="0"/>
            <a:t> </a:t>
          </a:r>
          <a:r>
            <a:rPr lang="en-US" i="1" dirty="0" err="1"/>
            <a:t>việt</a:t>
          </a:r>
          <a:r>
            <a:rPr lang="en-US" i="1" dirty="0"/>
            <a:t> </a:t>
          </a:r>
          <a:r>
            <a:rPr lang="en-US" i="1" dirty="0" err="1"/>
            <a:t>của</a:t>
          </a:r>
          <a:r>
            <a:rPr lang="en-US" i="1" dirty="0"/>
            <a:t> </a:t>
          </a:r>
          <a:r>
            <a:rPr lang="en-US" i="1" dirty="0" err="1"/>
            <a:t>kinh</a:t>
          </a:r>
          <a:r>
            <a:rPr lang="en-US" i="1" dirty="0"/>
            <a:t> </a:t>
          </a:r>
          <a:r>
            <a:rPr lang="en-US" i="1" dirty="0" err="1"/>
            <a:t>tế</a:t>
          </a:r>
          <a:r>
            <a:rPr lang="en-US" i="1" dirty="0"/>
            <a:t> </a:t>
          </a:r>
          <a:r>
            <a:rPr lang="en-US" i="1" dirty="0" err="1"/>
            <a:t>thị</a:t>
          </a:r>
          <a:r>
            <a:rPr lang="en-US" i="1" dirty="0"/>
            <a:t> </a:t>
          </a:r>
          <a:r>
            <a:rPr lang="en-US" i="1" dirty="0" err="1"/>
            <a:t>trường</a:t>
          </a:r>
          <a:r>
            <a:rPr lang="en-US" i="1" dirty="0"/>
            <a:t> </a:t>
          </a:r>
          <a:r>
            <a:rPr lang="en-US" i="1" dirty="0" err="1"/>
            <a:t>định</a:t>
          </a:r>
          <a:r>
            <a:rPr lang="en-US" i="1" dirty="0"/>
            <a:t> </a:t>
          </a:r>
          <a:r>
            <a:rPr lang="en-US" i="1" dirty="0" err="1"/>
            <a:t>hướng</a:t>
          </a:r>
          <a:r>
            <a:rPr lang="en-US" i="1" dirty="0"/>
            <a:t> </a:t>
          </a:r>
          <a:r>
            <a:rPr lang="en-US" i="1" dirty="0" err="1"/>
            <a:t>trong</a:t>
          </a:r>
          <a:r>
            <a:rPr lang="en-US" i="1" dirty="0"/>
            <a:t> </a:t>
          </a:r>
          <a:r>
            <a:rPr lang="en-US" i="1" dirty="0" err="1"/>
            <a:t>thúc</a:t>
          </a:r>
          <a:r>
            <a:rPr lang="en-US" i="1" dirty="0"/>
            <a:t> </a:t>
          </a:r>
          <a:r>
            <a:rPr lang="en-US" i="1" dirty="0" err="1"/>
            <a:t>đẩy</a:t>
          </a:r>
          <a:r>
            <a:rPr lang="en-US" i="1" dirty="0"/>
            <a:t> </a:t>
          </a:r>
          <a:r>
            <a:rPr lang="en-US" i="1" dirty="0" err="1"/>
            <a:t>phát</a:t>
          </a:r>
          <a:r>
            <a:rPr lang="en-US" i="1" dirty="0"/>
            <a:t> </a:t>
          </a:r>
          <a:r>
            <a:rPr lang="en-US" i="1" dirty="0" err="1"/>
            <a:t>triển</a:t>
          </a:r>
          <a:endParaRPr lang="en-US" dirty="0"/>
        </a:p>
      </dgm:t>
    </dgm:pt>
    <dgm:pt modelId="{2240E6D8-B666-4BDE-B1D9-412E5AC5165C}" type="parTrans" cxnId="{904D3D3C-66E0-4599-953A-FE6F15478ECC}">
      <dgm:prSet/>
      <dgm:spPr/>
      <dgm:t>
        <a:bodyPr/>
        <a:lstStyle/>
        <a:p>
          <a:endParaRPr lang="en-US"/>
        </a:p>
      </dgm:t>
    </dgm:pt>
    <dgm:pt modelId="{440ADCB3-2573-4F12-A8AD-6E957BC5A58A}" type="sibTrans" cxnId="{904D3D3C-66E0-4599-953A-FE6F15478ECC}">
      <dgm:prSet/>
      <dgm:spPr/>
      <dgm:t>
        <a:bodyPr/>
        <a:lstStyle/>
        <a:p>
          <a:endParaRPr lang="en-US"/>
        </a:p>
      </dgm:t>
    </dgm:pt>
    <dgm:pt modelId="{39D3194C-28E8-4195-AC0D-99B68F520C80}">
      <dgm:prSet phldrT="[Text]"/>
      <dgm:spPr/>
      <dgm:t>
        <a:bodyPr/>
        <a:lstStyle/>
        <a:p>
          <a:r>
            <a:rPr lang="en-US" i="1" dirty="0" err="1"/>
            <a:t>Là</a:t>
          </a:r>
          <a:r>
            <a:rPr lang="en-US" i="1" dirty="0"/>
            <a:t> </a:t>
          </a:r>
          <a:r>
            <a:rPr lang="en-US" i="1" dirty="0" err="1"/>
            <a:t>mô</a:t>
          </a:r>
          <a:r>
            <a:rPr lang="en-US" i="1" dirty="0"/>
            <a:t> </a:t>
          </a:r>
          <a:r>
            <a:rPr lang="en-US" i="1" dirty="0" err="1"/>
            <a:t>hình</a:t>
          </a:r>
          <a:r>
            <a:rPr lang="en-US" i="1" dirty="0"/>
            <a:t> </a:t>
          </a:r>
          <a:r>
            <a:rPr lang="en-US" i="1" dirty="0" err="1"/>
            <a:t>kinh</a:t>
          </a:r>
          <a:r>
            <a:rPr lang="en-US" i="1" dirty="0"/>
            <a:t> </a:t>
          </a:r>
          <a:r>
            <a:rPr lang="en-US" i="1" dirty="0" err="1"/>
            <a:t>tế</a:t>
          </a:r>
          <a:r>
            <a:rPr lang="en-US" i="1" dirty="0"/>
            <a:t> </a:t>
          </a:r>
          <a:r>
            <a:rPr lang="en-US" i="1" dirty="0" err="1"/>
            <a:t>thị</a:t>
          </a:r>
          <a:r>
            <a:rPr lang="en-US" i="1" dirty="0"/>
            <a:t> </a:t>
          </a:r>
          <a:r>
            <a:rPr lang="en-US" i="1" dirty="0" err="1"/>
            <a:t>trường</a:t>
          </a:r>
          <a:r>
            <a:rPr lang="en-US" i="1" dirty="0"/>
            <a:t> </a:t>
          </a:r>
          <a:r>
            <a:rPr lang="en-US" i="1" dirty="0" err="1"/>
            <a:t>phù</a:t>
          </a:r>
          <a:r>
            <a:rPr lang="en-US" i="1" dirty="0"/>
            <a:t> </a:t>
          </a:r>
          <a:r>
            <a:rPr lang="en-US" i="1" dirty="0" err="1"/>
            <a:t>hợp</a:t>
          </a:r>
          <a:r>
            <a:rPr lang="en-US" i="1" dirty="0"/>
            <a:t> </a:t>
          </a:r>
          <a:r>
            <a:rPr lang="en-US" i="1" dirty="0" err="1"/>
            <a:t>với</a:t>
          </a:r>
          <a:r>
            <a:rPr lang="en-US" i="1" dirty="0"/>
            <a:t> </a:t>
          </a:r>
          <a:r>
            <a:rPr lang="en-US" i="1" dirty="0" err="1"/>
            <a:t>nguyện</a:t>
          </a:r>
          <a:r>
            <a:rPr lang="en-US" i="1" dirty="0"/>
            <a:t> </a:t>
          </a:r>
          <a:r>
            <a:rPr lang="en-US" i="1" dirty="0" err="1"/>
            <a:t>vọng</a:t>
          </a:r>
          <a:r>
            <a:rPr lang="en-US" i="1" dirty="0"/>
            <a:t> </a:t>
          </a:r>
          <a:r>
            <a:rPr lang="en-US" i="1" dirty="0" err="1"/>
            <a:t>của</a:t>
          </a:r>
          <a:r>
            <a:rPr lang="en-US" i="1" dirty="0"/>
            <a:t> </a:t>
          </a:r>
          <a:r>
            <a:rPr lang="en-US" i="1" dirty="0" err="1"/>
            <a:t>nhân</a:t>
          </a:r>
          <a:r>
            <a:rPr lang="en-US" i="1" dirty="0"/>
            <a:t> </a:t>
          </a:r>
          <a:r>
            <a:rPr lang="en-US" i="1" dirty="0" err="1"/>
            <a:t>dân</a:t>
          </a:r>
          <a:r>
            <a:rPr lang="en-US" i="1" dirty="0"/>
            <a:t> </a:t>
          </a:r>
          <a:r>
            <a:rPr lang="en-US" i="1" dirty="0" err="1"/>
            <a:t>mong</a:t>
          </a:r>
          <a:r>
            <a:rPr lang="en-US" i="1" dirty="0"/>
            <a:t> </a:t>
          </a:r>
          <a:r>
            <a:rPr lang="en-US" i="1" dirty="0" err="1"/>
            <a:t>muốn</a:t>
          </a:r>
          <a:r>
            <a:rPr lang="en-US" i="1" dirty="0"/>
            <a:t> </a:t>
          </a:r>
          <a:r>
            <a:rPr lang="en-US" i="1" dirty="0" err="1"/>
            <a:t>dân</a:t>
          </a:r>
          <a:r>
            <a:rPr lang="en-US" i="1" dirty="0"/>
            <a:t> </a:t>
          </a:r>
          <a:r>
            <a:rPr lang="en-US" i="1" dirty="0" err="1"/>
            <a:t>giàu</a:t>
          </a:r>
          <a:r>
            <a:rPr lang="en-US" i="1" dirty="0"/>
            <a:t>, </a:t>
          </a:r>
          <a:r>
            <a:rPr lang="en-US" i="1" dirty="0" err="1"/>
            <a:t>nước</a:t>
          </a:r>
          <a:r>
            <a:rPr lang="en-US" i="1" dirty="0"/>
            <a:t> </a:t>
          </a:r>
          <a:r>
            <a:rPr lang="en-US" i="1" dirty="0" err="1"/>
            <a:t>mạnh</a:t>
          </a:r>
          <a:r>
            <a:rPr lang="en-US" i="1" dirty="0"/>
            <a:t>, </a:t>
          </a:r>
          <a:r>
            <a:rPr lang="en-US" i="1" dirty="0" err="1"/>
            <a:t>dân</a:t>
          </a:r>
          <a:r>
            <a:rPr lang="en-US" i="1" dirty="0"/>
            <a:t> </a:t>
          </a:r>
          <a:r>
            <a:rPr lang="en-US" i="1" dirty="0" err="1"/>
            <a:t>chủ</a:t>
          </a:r>
          <a:r>
            <a:rPr lang="en-US" i="1" dirty="0"/>
            <a:t>, </a:t>
          </a:r>
          <a:r>
            <a:rPr lang="en-US" i="1" dirty="0" err="1"/>
            <a:t>công</a:t>
          </a:r>
          <a:r>
            <a:rPr lang="en-US" i="1" dirty="0"/>
            <a:t> </a:t>
          </a:r>
          <a:r>
            <a:rPr lang="en-US" i="1" dirty="0" err="1"/>
            <a:t>bằng</a:t>
          </a:r>
          <a:r>
            <a:rPr lang="en-US" i="1" dirty="0"/>
            <a:t>, </a:t>
          </a:r>
          <a:r>
            <a:rPr lang="en-US" i="1" dirty="0" err="1"/>
            <a:t>văn</a:t>
          </a:r>
          <a:r>
            <a:rPr lang="en-US" i="1" dirty="0"/>
            <a:t> </a:t>
          </a:r>
          <a:r>
            <a:rPr lang="en-US" i="1" dirty="0" err="1"/>
            <a:t>minh</a:t>
          </a:r>
          <a:endParaRPr lang="en-US" dirty="0"/>
        </a:p>
      </dgm:t>
    </dgm:pt>
    <dgm:pt modelId="{2B3E8808-2692-440D-AEB8-6E7830210206}" type="parTrans" cxnId="{6C5E7079-EC6D-436A-80A6-824CE26EE2E8}">
      <dgm:prSet/>
      <dgm:spPr/>
      <dgm:t>
        <a:bodyPr/>
        <a:lstStyle/>
        <a:p>
          <a:endParaRPr lang="en-US"/>
        </a:p>
      </dgm:t>
    </dgm:pt>
    <dgm:pt modelId="{CD8D49E6-266E-449D-A465-DE4BC784582D}" type="sibTrans" cxnId="{6C5E7079-EC6D-436A-80A6-824CE26EE2E8}">
      <dgm:prSet/>
      <dgm:spPr/>
      <dgm:t>
        <a:bodyPr/>
        <a:lstStyle/>
        <a:p>
          <a:endParaRPr lang="en-US"/>
        </a:p>
      </dgm:t>
    </dgm:pt>
    <dgm:pt modelId="{A49EF66E-6A14-4642-B944-8E911A2AF7AD}" type="pres">
      <dgm:prSet presAssocID="{639D1996-3AFB-48C1-A03E-D2BE326CD384}" presName="Name0" presStyleCnt="0">
        <dgm:presLayoutVars>
          <dgm:chMax val="7"/>
          <dgm:chPref val="7"/>
          <dgm:dir/>
        </dgm:presLayoutVars>
      </dgm:prSet>
      <dgm:spPr/>
    </dgm:pt>
    <dgm:pt modelId="{8922EE75-E3F8-48FC-8B4C-EA5C50D88167}" type="pres">
      <dgm:prSet presAssocID="{639D1996-3AFB-48C1-A03E-D2BE326CD384}" presName="Name1" presStyleCnt="0"/>
      <dgm:spPr/>
    </dgm:pt>
    <dgm:pt modelId="{0423ACA6-CE94-479D-B213-78BC485CDA38}" type="pres">
      <dgm:prSet presAssocID="{639D1996-3AFB-48C1-A03E-D2BE326CD384}" presName="cycle" presStyleCnt="0"/>
      <dgm:spPr/>
    </dgm:pt>
    <dgm:pt modelId="{D09CAA0D-FA07-4E63-AB9D-16BE2902915D}" type="pres">
      <dgm:prSet presAssocID="{639D1996-3AFB-48C1-A03E-D2BE326CD384}" presName="srcNode" presStyleLbl="node1" presStyleIdx="0" presStyleCnt="3"/>
      <dgm:spPr/>
    </dgm:pt>
    <dgm:pt modelId="{F4946CAF-5823-4127-BB9B-16AEE0878DD6}" type="pres">
      <dgm:prSet presAssocID="{639D1996-3AFB-48C1-A03E-D2BE326CD384}" presName="conn" presStyleLbl="parChTrans1D2" presStyleIdx="0" presStyleCnt="1"/>
      <dgm:spPr/>
    </dgm:pt>
    <dgm:pt modelId="{5C1F3079-E7A7-4B21-93C2-A23CE1236658}" type="pres">
      <dgm:prSet presAssocID="{639D1996-3AFB-48C1-A03E-D2BE326CD384}" presName="extraNode" presStyleLbl="node1" presStyleIdx="0" presStyleCnt="3"/>
      <dgm:spPr/>
    </dgm:pt>
    <dgm:pt modelId="{2D7EB697-444A-49B3-9835-DE40AAD9A4DF}" type="pres">
      <dgm:prSet presAssocID="{639D1996-3AFB-48C1-A03E-D2BE326CD384}" presName="dstNode" presStyleLbl="node1" presStyleIdx="0" presStyleCnt="3"/>
      <dgm:spPr/>
    </dgm:pt>
    <dgm:pt modelId="{3F7BC2B6-4ECB-4744-891C-19530A7E97D3}" type="pres">
      <dgm:prSet presAssocID="{C16B5F61-4668-413E-A69A-A056FBD93E1F}" presName="text_1" presStyleLbl="node1" presStyleIdx="0" presStyleCnt="3">
        <dgm:presLayoutVars>
          <dgm:bulletEnabled val="1"/>
        </dgm:presLayoutVars>
      </dgm:prSet>
      <dgm:spPr/>
    </dgm:pt>
    <dgm:pt modelId="{95CD3154-4A98-4D99-8D30-7A1A07EB09A1}" type="pres">
      <dgm:prSet presAssocID="{C16B5F61-4668-413E-A69A-A056FBD93E1F}" presName="accent_1" presStyleCnt="0"/>
      <dgm:spPr/>
    </dgm:pt>
    <dgm:pt modelId="{039C9DD7-09DD-4BA3-806B-B00699A03880}" type="pres">
      <dgm:prSet presAssocID="{C16B5F61-4668-413E-A69A-A056FBD93E1F}" presName="accentRepeatNode" presStyleLbl="solidFgAcc1" presStyleIdx="0" presStyleCnt="3" custScaleX="66438" custScaleY="80000"/>
      <dgm:spPr/>
    </dgm:pt>
    <dgm:pt modelId="{E648DC95-DDC0-45A4-9DD7-57715ACE49EC}" type="pres">
      <dgm:prSet presAssocID="{7F1EBC1E-FAF0-4969-A58D-08F4C4789495}" presName="text_2" presStyleLbl="node1" presStyleIdx="1" presStyleCnt="3">
        <dgm:presLayoutVars>
          <dgm:bulletEnabled val="1"/>
        </dgm:presLayoutVars>
      </dgm:prSet>
      <dgm:spPr/>
    </dgm:pt>
    <dgm:pt modelId="{D3E0EC81-5F97-4AFC-9BAD-2C719E899466}" type="pres">
      <dgm:prSet presAssocID="{7F1EBC1E-FAF0-4969-A58D-08F4C4789495}" presName="accent_2" presStyleCnt="0"/>
      <dgm:spPr/>
    </dgm:pt>
    <dgm:pt modelId="{167424D9-92C6-41C6-8F7C-26BC5731D6CD}" type="pres">
      <dgm:prSet presAssocID="{7F1EBC1E-FAF0-4969-A58D-08F4C4789495}" presName="accentRepeatNode" presStyleLbl="solidFgAcc1" presStyleIdx="1" presStyleCnt="3" custScaleX="66438" custScaleY="80000"/>
      <dgm:spPr/>
    </dgm:pt>
    <dgm:pt modelId="{B77D50F8-FA37-4FE5-8D47-0D5CE543BAB4}" type="pres">
      <dgm:prSet presAssocID="{39D3194C-28E8-4195-AC0D-99B68F520C80}" presName="text_3" presStyleLbl="node1" presStyleIdx="2" presStyleCnt="3">
        <dgm:presLayoutVars>
          <dgm:bulletEnabled val="1"/>
        </dgm:presLayoutVars>
      </dgm:prSet>
      <dgm:spPr/>
    </dgm:pt>
    <dgm:pt modelId="{C32B6071-008A-4103-8D77-8CD4F4DA6988}" type="pres">
      <dgm:prSet presAssocID="{39D3194C-28E8-4195-AC0D-99B68F520C80}" presName="accent_3" presStyleCnt="0"/>
      <dgm:spPr/>
    </dgm:pt>
    <dgm:pt modelId="{604BDA0E-E4E4-4764-BEEB-B7171AD6EAF1}" type="pres">
      <dgm:prSet presAssocID="{39D3194C-28E8-4195-AC0D-99B68F520C80}" presName="accentRepeatNode" presStyleLbl="solidFgAcc1" presStyleIdx="2" presStyleCnt="3" custScaleX="66438" custScaleY="80000"/>
      <dgm:spPr/>
    </dgm:pt>
  </dgm:ptLst>
  <dgm:cxnLst>
    <dgm:cxn modelId="{904D3D3C-66E0-4599-953A-FE6F15478ECC}" srcId="{639D1996-3AFB-48C1-A03E-D2BE326CD384}" destId="{7F1EBC1E-FAF0-4969-A58D-08F4C4789495}" srcOrd="1" destOrd="0" parTransId="{2240E6D8-B666-4BDE-B1D9-412E5AC5165C}" sibTransId="{440ADCB3-2573-4F12-A8AD-6E957BC5A58A}"/>
    <dgm:cxn modelId="{99BD385C-37E6-472D-9B60-5E7C9608C351}" type="presOf" srcId="{C16B5F61-4668-413E-A69A-A056FBD93E1F}" destId="{3F7BC2B6-4ECB-4744-891C-19530A7E97D3}" srcOrd="0" destOrd="0" presId="urn:microsoft.com/office/officeart/2008/layout/VerticalCurvedList"/>
    <dgm:cxn modelId="{292C6B44-CCCF-46CC-A863-AA39432F950E}" type="presOf" srcId="{D765ED23-6B7E-4FB3-B5AA-8B5748076D29}" destId="{F4946CAF-5823-4127-BB9B-16AEE0878DD6}" srcOrd="0" destOrd="0" presId="urn:microsoft.com/office/officeart/2008/layout/VerticalCurvedList"/>
    <dgm:cxn modelId="{E16EB344-A47F-487D-8161-3FE064E2F798}" srcId="{639D1996-3AFB-48C1-A03E-D2BE326CD384}" destId="{C16B5F61-4668-413E-A69A-A056FBD93E1F}" srcOrd="0" destOrd="0" parTransId="{E3EEE7C2-6D99-4741-9E38-B1B5A14B1F96}" sibTransId="{D765ED23-6B7E-4FB3-B5AA-8B5748076D29}"/>
    <dgm:cxn modelId="{440E9076-E22E-4810-B0B8-62A8AC81A19A}" type="presOf" srcId="{639D1996-3AFB-48C1-A03E-D2BE326CD384}" destId="{A49EF66E-6A14-4642-B944-8E911A2AF7AD}" srcOrd="0" destOrd="0" presId="urn:microsoft.com/office/officeart/2008/layout/VerticalCurvedList"/>
    <dgm:cxn modelId="{27A0F258-FC7E-4448-81EB-0BAC2C56DAF0}" type="presOf" srcId="{7F1EBC1E-FAF0-4969-A58D-08F4C4789495}" destId="{E648DC95-DDC0-45A4-9DD7-57715ACE49EC}" srcOrd="0" destOrd="0" presId="urn:microsoft.com/office/officeart/2008/layout/VerticalCurvedList"/>
    <dgm:cxn modelId="{6C5E7079-EC6D-436A-80A6-824CE26EE2E8}" srcId="{639D1996-3AFB-48C1-A03E-D2BE326CD384}" destId="{39D3194C-28E8-4195-AC0D-99B68F520C80}" srcOrd="2" destOrd="0" parTransId="{2B3E8808-2692-440D-AEB8-6E7830210206}" sibTransId="{CD8D49E6-266E-449D-A465-DE4BC784582D}"/>
    <dgm:cxn modelId="{C6F29DD5-EAC8-4F6D-8522-54EBCF06C61D}" type="presOf" srcId="{39D3194C-28E8-4195-AC0D-99B68F520C80}" destId="{B77D50F8-FA37-4FE5-8D47-0D5CE543BAB4}" srcOrd="0" destOrd="0" presId="urn:microsoft.com/office/officeart/2008/layout/VerticalCurvedList"/>
    <dgm:cxn modelId="{4C461904-7235-4FF2-A97B-6079DC920DE4}" type="presParOf" srcId="{A49EF66E-6A14-4642-B944-8E911A2AF7AD}" destId="{8922EE75-E3F8-48FC-8B4C-EA5C50D88167}" srcOrd="0" destOrd="0" presId="urn:microsoft.com/office/officeart/2008/layout/VerticalCurvedList"/>
    <dgm:cxn modelId="{F3FB7E45-E64C-42D2-B0DF-8BB82A80E422}" type="presParOf" srcId="{8922EE75-E3F8-48FC-8B4C-EA5C50D88167}" destId="{0423ACA6-CE94-479D-B213-78BC485CDA38}" srcOrd="0" destOrd="0" presId="urn:microsoft.com/office/officeart/2008/layout/VerticalCurvedList"/>
    <dgm:cxn modelId="{354AC815-0AE9-4708-A33A-B1A5714B869E}" type="presParOf" srcId="{0423ACA6-CE94-479D-B213-78BC485CDA38}" destId="{D09CAA0D-FA07-4E63-AB9D-16BE2902915D}" srcOrd="0" destOrd="0" presId="urn:microsoft.com/office/officeart/2008/layout/VerticalCurvedList"/>
    <dgm:cxn modelId="{E0D34B2C-93E5-46C8-992E-F937F86F6744}" type="presParOf" srcId="{0423ACA6-CE94-479D-B213-78BC485CDA38}" destId="{F4946CAF-5823-4127-BB9B-16AEE0878DD6}" srcOrd="1" destOrd="0" presId="urn:microsoft.com/office/officeart/2008/layout/VerticalCurvedList"/>
    <dgm:cxn modelId="{DD909C7B-D320-48A2-854A-54DA94770CF1}" type="presParOf" srcId="{0423ACA6-CE94-479D-B213-78BC485CDA38}" destId="{5C1F3079-E7A7-4B21-93C2-A23CE1236658}" srcOrd="2" destOrd="0" presId="urn:microsoft.com/office/officeart/2008/layout/VerticalCurvedList"/>
    <dgm:cxn modelId="{4AE3803F-BC82-4D6B-BA7F-C029917D44FD}" type="presParOf" srcId="{0423ACA6-CE94-479D-B213-78BC485CDA38}" destId="{2D7EB697-444A-49B3-9835-DE40AAD9A4DF}" srcOrd="3" destOrd="0" presId="urn:microsoft.com/office/officeart/2008/layout/VerticalCurvedList"/>
    <dgm:cxn modelId="{5D07243D-9CF2-4434-845E-628E7E16DCEB}" type="presParOf" srcId="{8922EE75-E3F8-48FC-8B4C-EA5C50D88167}" destId="{3F7BC2B6-4ECB-4744-891C-19530A7E97D3}" srcOrd="1" destOrd="0" presId="urn:microsoft.com/office/officeart/2008/layout/VerticalCurvedList"/>
    <dgm:cxn modelId="{6E3899C5-BA53-411B-88A7-0E96CBB6701A}" type="presParOf" srcId="{8922EE75-E3F8-48FC-8B4C-EA5C50D88167}" destId="{95CD3154-4A98-4D99-8D30-7A1A07EB09A1}" srcOrd="2" destOrd="0" presId="urn:microsoft.com/office/officeart/2008/layout/VerticalCurvedList"/>
    <dgm:cxn modelId="{F17366A4-28B4-408E-AF07-737B9AB5050E}" type="presParOf" srcId="{95CD3154-4A98-4D99-8D30-7A1A07EB09A1}" destId="{039C9DD7-09DD-4BA3-806B-B00699A03880}" srcOrd="0" destOrd="0" presId="urn:microsoft.com/office/officeart/2008/layout/VerticalCurvedList"/>
    <dgm:cxn modelId="{82D7C9A7-AB45-49C3-9C25-598EAD727E79}" type="presParOf" srcId="{8922EE75-E3F8-48FC-8B4C-EA5C50D88167}" destId="{E648DC95-DDC0-45A4-9DD7-57715ACE49EC}" srcOrd="3" destOrd="0" presId="urn:microsoft.com/office/officeart/2008/layout/VerticalCurvedList"/>
    <dgm:cxn modelId="{CE543CE2-98BB-49AE-A35B-52ADEE882B3A}" type="presParOf" srcId="{8922EE75-E3F8-48FC-8B4C-EA5C50D88167}" destId="{D3E0EC81-5F97-4AFC-9BAD-2C719E899466}" srcOrd="4" destOrd="0" presId="urn:microsoft.com/office/officeart/2008/layout/VerticalCurvedList"/>
    <dgm:cxn modelId="{6F41BE61-DD59-400D-AE8B-A4DCC60B3452}" type="presParOf" srcId="{D3E0EC81-5F97-4AFC-9BAD-2C719E899466}" destId="{167424D9-92C6-41C6-8F7C-26BC5731D6CD}" srcOrd="0" destOrd="0" presId="urn:microsoft.com/office/officeart/2008/layout/VerticalCurvedList"/>
    <dgm:cxn modelId="{625FBB62-7882-42F2-B326-02B9A003FAFA}" type="presParOf" srcId="{8922EE75-E3F8-48FC-8B4C-EA5C50D88167}" destId="{B77D50F8-FA37-4FE5-8D47-0D5CE543BAB4}" srcOrd="5" destOrd="0" presId="urn:microsoft.com/office/officeart/2008/layout/VerticalCurvedList"/>
    <dgm:cxn modelId="{17B1955F-C4B6-4599-B036-521FE8635C49}" type="presParOf" srcId="{8922EE75-E3F8-48FC-8B4C-EA5C50D88167}" destId="{C32B6071-008A-4103-8D77-8CD4F4DA6988}" srcOrd="6" destOrd="0" presId="urn:microsoft.com/office/officeart/2008/layout/VerticalCurvedList"/>
    <dgm:cxn modelId="{B07BE924-5EAA-4601-A653-F3FB67729587}" type="presParOf" srcId="{C32B6071-008A-4103-8D77-8CD4F4DA6988}" destId="{604BDA0E-E4E4-4764-BEEB-B7171AD6EAF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2CD7F4-58A8-4F36-A84D-50D55F516DB2}" type="doc">
      <dgm:prSet loTypeId="urn:microsoft.com/office/officeart/2005/8/layout/cycle3" loCatId="cycle" qsTypeId="urn:microsoft.com/office/officeart/2005/8/quickstyle/simple2" qsCatId="simple" csTypeId="urn:microsoft.com/office/officeart/2005/8/colors/accent0_1" csCatId="mainScheme" phldr="1"/>
      <dgm:spPr/>
      <dgm:t>
        <a:bodyPr/>
        <a:lstStyle/>
        <a:p>
          <a:endParaRPr lang="en-US"/>
        </a:p>
      </dgm:t>
    </dgm:pt>
    <dgm:pt modelId="{8B61427A-14B6-4C24-B4F4-2B0369B18C89}">
      <dgm:prSet phldrT="[Text]" custT="1"/>
      <dgm:spPr/>
      <dgm:t>
        <a:bodyPr/>
        <a:lstStyle/>
        <a:p>
          <a:r>
            <a:rPr lang="en-US" sz="1800" dirty="0" err="1">
              <a:latin typeface="Work Sans" pitchFamily="2" charset="0"/>
            </a:rPr>
            <a:t>Sở</a:t>
          </a:r>
          <a:r>
            <a:rPr lang="en-US" sz="1800" dirty="0">
              <a:latin typeface="Work Sans" pitchFamily="2" charset="0"/>
            </a:rPr>
            <a:t> </a:t>
          </a:r>
          <a:r>
            <a:rPr lang="en-US" sz="1800" dirty="0" err="1">
              <a:latin typeface="Work Sans" pitchFamily="2" charset="0"/>
            </a:rPr>
            <a:t>hữu</a:t>
          </a:r>
          <a:r>
            <a:rPr lang="en-US" sz="1800" dirty="0">
              <a:latin typeface="Work Sans" pitchFamily="2" charset="0"/>
            </a:rPr>
            <a:t> </a:t>
          </a:r>
          <a:r>
            <a:rPr lang="en-US" sz="1800" dirty="0" err="1">
              <a:latin typeface="Work Sans" pitchFamily="2" charset="0"/>
            </a:rPr>
            <a:t>và</a:t>
          </a:r>
          <a:r>
            <a:rPr lang="en-US" sz="1800" dirty="0">
              <a:latin typeface="Work Sans" pitchFamily="2" charset="0"/>
            </a:rPr>
            <a:t> </a:t>
          </a:r>
          <a:r>
            <a:rPr lang="en-US" sz="1800" dirty="0" err="1">
              <a:latin typeface="Work Sans" pitchFamily="2" charset="0"/>
            </a:rPr>
            <a:t>các</a:t>
          </a:r>
          <a:r>
            <a:rPr lang="en-US" sz="1800" dirty="0">
              <a:latin typeface="Work Sans" pitchFamily="2" charset="0"/>
            </a:rPr>
            <a:t> </a:t>
          </a:r>
          <a:r>
            <a:rPr lang="en-US" sz="1800" dirty="0" err="1">
              <a:latin typeface="Work Sans" pitchFamily="2" charset="0"/>
            </a:rPr>
            <a:t>thành</a:t>
          </a:r>
          <a:r>
            <a:rPr lang="en-US" sz="1800" dirty="0">
              <a:latin typeface="Work Sans" pitchFamily="2" charset="0"/>
            </a:rPr>
            <a:t> </a:t>
          </a:r>
          <a:r>
            <a:rPr lang="en-US" sz="1800" dirty="0" err="1">
              <a:latin typeface="Work Sans" pitchFamily="2" charset="0"/>
            </a:rPr>
            <a:t>phần</a:t>
          </a:r>
          <a:r>
            <a:rPr lang="en-US" sz="1800" dirty="0">
              <a:latin typeface="Work Sans" pitchFamily="2" charset="0"/>
            </a:rPr>
            <a:t> </a:t>
          </a:r>
          <a:r>
            <a:rPr lang="en-US" sz="1800" dirty="0" err="1">
              <a:latin typeface="Work Sans" pitchFamily="2" charset="0"/>
            </a:rPr>
            <a:t>kinh</a:t>
          </a:r>
          <a:r>
            <a:rPr lang="en-US" sz="1800" dirty="0">
              <a:latin typeface="Work Sans" pitchFamily="2" charset="0"/>
            </a:rPr>
            <a:t> </a:t>
          </a:r>
          <a:r>
            <a:rPr lang="en-US" sz="1800" dirty="0" err="1">
              <a:latin typeface="Work Sans" pitchFamily="2" charset="0"/>
            </a:rPr>
            <a:t>tế</a:t>
          </a:r>
          <a:endParaRPr lang="en-US" sz="1800" dirty="0">
            <a:latin typeface="Work Sans" pitchFamily="2" charset="0"/>
          </a:endParaRPr>
        </a:p>
      </dgm:t>
    </dgm:pt>
    <dgm:pt modelId="{24149574-F083-4104-9FBF-18120018C648}" type="parTrans" cxnId="{0195CBA2-5F1D-4A83-9A05-E3CD094D37C3}">
      <dgm:prSet/>
      <dgm:spPr/>
      <dgm:t>
        <a:bodyPr/>
        <a:lstStyle/>
        <a:p>
          <a:endParaRPr lang="en-US" sz="3200"/>
        </a:p>
      </dgm:t>
    </dgm:pt>
    <dgm:pt modelId="{B237D0FE-F5AE-4135-B175-A7AA890387AD}" type="sibTrans" cxnId="{0195CBA2-5F1D-4A83-9A05-E3CD094D37C3}">
      <dgm:prSet/>
      <dgm:spPr/>
      <dgm:t>
        <a:bodyPr/>
        <a:lstStyle/>
        <a:p>
          <a:endParaRPr lang="en-US" sz="1800">
            <a:latin typeface="Work Sans" pitchFamily="2" charset="0"/>
          </a:endParaRPr>
        </a:p>
      </dgm:t>
    </dgm:pt>
    <dgm:pt modelId="{075F7D73-E51D-4269-AE80-7E8274CC9D0B}">
      <dgm:prSet phldrT="[Text]" custT="1"/>
      <dgm:spPr/>
      <dgm:t>
        <a:bodyPr/>
        <a:lstStyle/>
        <a:p>
          <a:pPr algn="l"/>
          <a:r>
            <a:rPr lang="en-US" sz="1800" b="0" i="0" dirty="0" err="1">
              <a:latin typeface="Work Sans" pitchFamily="2" charset="0"/>
            </a:rPr>
            <a:t>Phát</a:t>
          </a:r>
          <a:r>
            <a:rPr lang="en-US" sz="1800" b="0" i="0" dirty="0">
              <a:latin typeface="Work Sans" pitchFamily="2" charset="0"/>
            </a:rPr>
            <a:t> </a:t>
          </a:r>
          <a:r>
            <a:rPr lang="en-US" sz="1800" b="0" i="0" dirty="0" err="1">
              <a:latin typeface="Work Sans" pitchFamily="2" charset="0"/>
            </a:rPr>
            <a:t>triển</a:t>
          </a:r>
          <a:r>
            <a:rPr lang="en-US" sz="1800" b="0" i="0" dirty="0">
              <a:latin typeface="Work Sans" pitchFamily="2" charset="0"/>
            </a:rPr>
            <a:t> </a:t>
          </a:r>
          <a:r>
            <a:rPr lang="en-US" sz="1800" b="0" i="0" dirty="0" err="1">
              <a:latin typeface="Work Sans" pitchFamily="2" charset="0"/>
            </a:rPr>
            <a:t>đồng</a:t>
          </a:r>
          <a:r>
            <a:rPr lang="en-US" sz="1800" b="0" i="0" dirty="0">
              <a:latin typeface="Work Sans" pitchFamily="2" charset="0"/>
            </a:rPr>
            <a:t> </a:t>
          </a:r>
          <a:r>
            <a:rPr lang="en-US" sz="1800" b="0" i="0" dirty="0" err="1">
              <a:latin typeface="Work Sans" pitchFamily="2" charset="0"/>
            </a:rPr>
            <a:t>bộ</a:t>
          </a:r>
          <a:r>
            <a:rPr lang="en-US" sz="1800" b="0" i="0" dirty="0">
              <a:latin typeface="Work Sans" pitchFamily="2" charset="0"/>
            </a:rPr>
            <a:t> </a:t>
          </a:r>
          <a:r>
            <a:rPr lang="en-US" sz="1800" b="0" i="0" dirty="0" err="1">
              <a:latin typeface="Work Sans" pitchFamily="2" charset="0"/>
            </a:rPr>
            <a:t>các</a:t>
          </a:r>
          <a:r>
            <a:rPr lang="en-US" sz="1800" b="0" i="0" dirty="0">
              <a:latin typeface="Work Sans" pitchFamily="2" charset="0"/>
            </a:rPr>
            <a:t> </a:t>
          </a:r>
          <a:r>
            <a:rPr lang="en-US" sz="1800" b="0" i="0" dirty="0" err="1">
              <a:latin typeface="Work Sans" pitchFamily="2" charset="0"/>
            </a:rPr>
            <a:t>yếu</a:t>
          </a:r>
          <a:r>
            <a:rPr lang="en-US" sz="1800" b="0" i="0" dirty="0">
              <a:latin typeface="Work Sans" pitchFamily="2" charset="0"/>
            </a:rPr>
            <a:t> </a:t>
          </a:r>
          <a:r>
            <a:rPr lang="en-US" sz="1800" b="0" i="0" dirty="0" err="1">
              <a:latin typeface="Work Sans" pitchFamily="2" charset="0"/>
            </a:rPr>
            <a:t>tố</a:t>
          </a:r>
          <a:r>
            <a:rPr lang="en-US" sz="1800" b="0" i="0" dirty="0">
              <a:latin typeface="Work Sans" pitchFamily="2" charset="0"/>
            </a:rPr>
            <a:t> </a:t>
          </a:r>
          <a:r>
            <a:rPr lang="en-US" sz="1800" b="0" i="0" dirty="0" err="1">
              <a:latin typeface="Work Sans" pitchFamily="2" charset="0"/>
            </a:rPr>
            <a:t>và</a:t>
          </a:r>
          <a:r>
            <a:rPr lang="en-US" sz="1800" b="0" i="0" dirty="0">
              <a:latin typeface="Work Sans" pitchFamily="2" charset="0"/>
            </a:rPr>
            <a:t> </a:t>
          </a:r>
          <a:r>
            <a:rPr lang="en-US" sz="1800" b="0" i="0" dirty="0" err="1">
              <a:latin typeface="Work Sans" pitchFamily="2" charset="0"/>
            </a:rPr>
            <a:t>các</a:t>
          </a:r>
          <a:r>
            <a:rPr lang="en-US" sz="1800" b="0" i="0" dirty="0">
              <a:latin typeface="Work Sans" pitchFamily="2" charset="0"/>
            </a:rPr>
            <a:t> </a:t>
          </a:r>
          <a:r>
            <a:rPr lang="en-US" sz="1800" b="0" i="0" dirty="0" err="1">
              <a:latin typeface="Work Sans" pitchFamily="2" charset="0"/>
            </a:rPr>
            <a:t>loại</a:t>
          </a:r>
          <a:r>
            <a:rPr lang="en-US" sz="1800" b="0" i="0" dirty="0">
              <a:latin typeface="Work Sans" pitchFamily="2" charset="0"/>
            </a:rPr>
            <a:t> </a:t>
          </a:r>
          <a:r>
            <a:rPr lang="en-US" sz="1800" b="0" i="0" dirty="0" err="1">
              <a:latin typeface="Work Sans" pitchFamily="2" charset="0"/>
            </a:rPr>
            <a:t>thị</a:t>
          </a:r>
          <a:r>
            <a:rPr lang="en-US" sz="1800" b="0" i="0" dirty="0">
              <a:latin typeface="Work Sans" pitchFamily="2" charset="0"/>
            </a:rPr>
            <a:t> </a:t>
          </a:r>
          <a:r>
            <a:rPr lang="en-US" sz="1800" b="0" i="0" dirty="0" err="1">
              <a:latin typeface="Work Sans" pitchFamily="2" charset="0"/>
            </a:rPr>
            <a:t>trường</a:t>
          </a:r>
          <a:endParaRPr lang="en-US" sz="1800" b="0" i="0" dirty="0">
            <a:latin typeface="Work Sans" pitchFamily="2" charset="0"/>
          </a:endParaRPr>
        </a:p>
      </dgm:t>
    </dgm:pt>
    <dgm:pt modelId="{F02373F2-F00E-4BE0-B287-8C0C95EB395E}" type="parTrans" cxnId="{657F2BF6-4A4E-4CAB-A1B2-8BBD0163BEA7}">
      <dgm:prSet/>
      <dgm:spPr/>
      <dgm:t>
        <a:bodyPr/>
        <a:lstStyle/>
        <a:p>
          <a:endParaRPr lang="en-US" sz="3200"/>
        </a:p>
      </dgm:t>
    </dgm:pt>
    <dgm:pt modelId="{E44C47F3-55D0-436E-B761-125A250711C1}" type="sibTrans" cxnId="{657F2BF6-4A4E-4CAB-A1B2-8BBD0163BEA7}">
      <dgm:prSet/>
      <dgm:spPr/>
      <dgm:t>
        <a:bodyPr/>
        <a:lstStyle/>
        <a:p>
          <a:endParaRPr lang="en-US" sz="3200"/>
        </a:p>
      </dgm:t>
    </dgm:pt>
    <dgm:pt modelId="{DD152DEA-F2BE-470F-B55B-602C0857DB84}">
      <dgm:prSet phldrT="[Text]" custT="1"/>
      <dgm:spPr/>
      <dgm:t>
        <a:bodyPr/>
        <a:lstStyle/>
        <a:p>
          <a:r>
            <a:rPr lang="en-US" sz="1800" dirty="0" err="1">
              <a:latin typeface="Work Sans" pitchFamily="2" charset="0"/>
            </a:rPr>
            <a:t>Gắn</a:t>
          </a:r>
          <a:r>
            <a:rPr lang="en-US" sz="1800" dirty="0">
              <a:latin typeface="Work Sans" pitchFamily="2" charset="0"/>
            </a:rPr>
            <a:t> </a:t>
          </a:r>
          <a:r>
            <a:rPr lang="en-US" sz="1800" dirty="0" err="1">
              <a:latin typeface="Work Sans" pitchFamily="2" charset="0"/>
            </a:rPr>
            <a:t>tăng</a:t>
          </a:r>
          <a:r>
            <a:rPr lang="en-US" sz="1800" dirty="0">
              <a:latin typeface="Work Sans" pitchFamily="2" charset="0"/>
            </a:rPr>
            <a:t> </a:t>
          </a:r>
          <a:r>
            <a:rPr lang="en-US" sz="1800" dirty="0" err="1">
              <a:latin typeface="Work Sans" pitchFamily="2" charset="0"/>
            </a:rPr>
            <a:t>trưởng</a:t>
          </a:r>
          <a:r>
            <a:rPr lang="en-US" sz="1800" dirty="0">
              <a:latin typeface="Work Sans" pitchFamily="2" charset="0"/>
            </a:rPr>
            <a:t> </a:t>
          </a:r>
          <a:r>
            <a:rPr lang="en-US" sz="1800" dirty="0" err="1">
              <a:latin typeface="Work Sans" pitchFamily="2" charset="0"/>
            </a:rPr>
            <a:t>kinh</a:t>
          </a:r>
          <a:r>
            <a:rPr lang="en-US" sz="1800" dirty="0">
              <a:latin typeface="Work Sans" pitchFamily="2" charset="0"/>
            </a:rPr>
            <a:t> </a:t>
          </a:r>
          <a:r>
            <a:rPr lang="en-US" sz="1800" dirty="0" err="1">
              <a:latin typeface="Work Sans" pitchFamily="2" charset="0"/>
            </a:rPr>
            <a:t>tế</a:t>
          </a:r>
          <a:r>
            <a:rPr lang="en-US" sz="1800" dirty="0">
              <a:latin typeface="Work Sans" pitchFamily="2" charset="0"/>
            </a:rPr>
            <a:t> </a:t>
          </a:r>
          <a:r>
            <a:rPr lang="en-US" sz="1800" dirty="0" err="1">
              <a:latin typeface="Work Sans" pitchFamily="2" charset="0"/>
            </a:rPr>
            <a:t>với</a:t>
          </a:r>
          <a:r>
            <a:rPr lang="en-US" sz="1800" dirty="0">
              <a:latin typeface="Work Sans" pitchFamily="2" charset="0"/>
            </a:rPr>
            <a:t> </a:t>
          </a:r>
          <a:r>
            <a:rPr lang="en-US" sz="1800" dirty="0" err="1">
              <a:latin typeface="Work Sans" pitchFamily="2" charset="0"/>
            </a:rPr>
            <a:t>tiến</a:t>
          </a:r>
          <a:r>
            <a:rPr lang="en-US" sz="1800" dirty="0">
              <a:latin typeface="Work Sans" pitchFamily="2" charset="0"/>
            </a:rPr>
            <a:t> </a:t>
          </a:r>
          <a:r>
            <a:rPr lang="en-US" sz="1800" dirty="0" err="1">
              <a:latin typeface="Work Sans" pitchFamily="2" charset="0"/>
            </a:rPr>
            <a:t>bộ</a:t>
          </a:r>
          <a:r>
            <a:rPr lang="en-US" sz="1800" dirty="0">
              <a:latin typeface="Work Sans" pitchFamily="2" charset="0"/>
            </a:rPr>
            <a:t>, </a:t>
          </a:r>
          <a:r>
            <a:rPr lang="en-US" sz="1800" dirty="0" err="1">
              <a:latin typeface="Work Sans" pitchFamily="2" charset="0"/>
            </a:rPr>
            <a:t>công</a:t>
          </a:r>
          <a:r>
            <a:rPr lang="en-US" sz="1800" dirty="0">
              <a:latin typeface="Work Sans" pitchFamily="2" charset="0"/>
            </a:rPr>
            <a:t> </a:t>
          </a:r>
          <a:r>
            <a:rPr lang="en-US" sz="1800" dirty="0" err="1">
              <a:latin typeface="Work Sans" pitchFamily="2" charset="0"/>
            </a:rPr>
            <a:t>bằng</a:t>
          </a:r>
          <a:r>
            <a:rPr lang="en-US" sz="1800" dirty="0">
              <a:latin typeface="Work Sans" pitchFamily="2" charset="0"/>
            </a:rPr>
            <a:t> </a:t>
          </a:r>
          <a:r>
            <a:rPr lang="en-US" sz="1800" dirty="0" err="1">
              <a:latin typeface="Work Sans" pitchFamily="2" charset="0"/>
            </a:rPr>
            <a:t>xã</a:t>
          </a:r>
          <a:r>
            <a:rPr lang="en-US" sz="1800" dirty="0">
              <a:latin typeface="Work Sans" pitchFamily="2" charset="0"/>
            </a:rPr>
            <a:t> </a:t>
          </a:r>
          <a:r>
            <a:rPr lang="en-US" sz="1800" dirty="0" err="1">
              <a:latin typeface="Work Sans" pitchFamily="2" charset="0"/>
            </a:rPr>
            <a:t>hội</a:t>
          </a:r>
          <a:endParaRPr lang="en-US" sz="1800" dirty="0">
            <a:latin typeface="Work Sans" pitchFamily="2" charset="0"/>
          </a:endParaRPr>
        </a:p>
      </dgm:t>
    </dgm:pt>
    <dgm:pt modelId="{4CA7DE53-A9D3-4B24-AC80-19DDC7D7723C}" type="parTrans" cxnId="{DA194D74-59D8-40D1-8999-AA46E6B43D81}">
      <dgm:prSet/>
      <dgm:spPr/>
      <dgm:t>
        <a:bodyPr/>
        <a:lstStyle/>
        <a:p>
          <a:endParaRPr lang="en-US" sz="3200"/>
        </a:p>
      </dgm:t>
    </dgm:pt>
    <dgm:pt modelId="{3CD634A8-DD4D-4D28-8DDC-221C32BDBDA5}" type="sibTrans" cxnId="{DA194D74-59D8-40D1-8999-AA46E6B43D81}">
      <dgm:prSet/>
      <dgm:spPr/>
      <dgm:t>
        <a:bodyPr/>
        <a:lstStyle/>
        <a:p>
          <a:endParaRPr lang="en-US" sz="3200"/>
        </a:p>
      </dgm:t>
    </dgm:pt>
    <dgm:pt modelId="{C82E6149-6E13-40B4-B9DE-BFEDB6ADE973}">
      <dgm:prSet phldrT="[Text]" custT="1"/>
      <dgm:spPr/>
      <dgm:t>
        <a:bodyPr/>
        <a:lstStyle/>
        <a:p>
          <a:r>
            <a:rPr lang="en-US" sz="1800" dirty="0" err="1">
              <a:latin typeface="Work Sans" pitchFamily="2" charset="0"/>
            </a:rPr>
            <a:t>Hội</a:t>
          </a:r>
          <a:r>
            <a:rPr lang="en-US" sz="1800" dirty="0">
              <a:latin typeface="Work Sans" pitchFamily="2" charset="0"/>
            </a:rPr>
            <a:t> </a:t>
          </a:r>
          <a:r>
            <a:rPr lang="en-US" sz="1800" dirty="0" err="1">
              <a:latin typeface="Work Sans" pitchFamily="2" charset="0"/>
            </a:rPr>
            <a:t>nhập</a:t>
          </a:r>
          <a:r>
            <a:rPr lang="en-US" sz="1800" dirty="0">
              <a:latin typeface="Work Sans" pitchFamily="2" charset="0"/>
            </a:rPr>
            <a:t> </a:t>
          </a:r>
          <a:r>
            <a:rPr lang="en-US" sz="1800" dirty="0" err="1">
              <a:latin typeface="Work Sans" pitchFamily="2" charset="0"/>
            </a:rPr>
            <a:t>kinh</a:t>
          </a:r>
          <a:r>
            <a:rPr lang="en-US" sz="1800" dirty="0">
              <a:latin typeface="Work Sans" pitchFamily="2" charset="0"/>
            </a:rPr>
            <a:t> </a:t>
          </a:r>
          <a:r>
            <a:rPr lang="en-US" sz="1800" dirty="0" err="1">
              <a:latin typeface="Work Sans" pitchFamily="2" charset="0"/>
            </a:rPr>
            <a:t>tế</a:t>
          </a:r>
          <a:r>
            <a:rPr lang="en-US" sz="1800" dirty="0">
              <a:latin typeface="Work Sans" pitchFamily="2" charset="0"/>
            </a:rPr>
            <a:t> </a:t>
          </a:r>
          <a:r>
            <a:rPr lang="en-US" sz="1800" dirty="0" err="1">
              <a:latin typeface="Work Sans" pitchFamily="2" charset="0"/>
            </a:rPr>
            <a:t>quốc</a:t>
          </a:r>
          <a:r>
            <a:rPr lang="en-US" sz="1800" dirty="0">
              <a:latin typeface="Work Sans" pitchFamily="2" charset="0"/>
            </a:rPr>
            <a:t> </a:t>
          </a:r>
          <a:r>
            <a:rPr lang="en-US" sz="1800" dirty="0" err="1">
              <a:latin typeface="Work Sans" pitchFamily="2" charset="0"/>
            </a:rPr>
            <a:t>tế</a:t>
          </a:r>
          <a:endParaRPr lang="en-US" sz="1800" dirty="0">
            <a:latin typeface="Work Sans" pitchFamily="2" charset="0"/>
          </a:endParaRPr>
        </a:p>
      </dgm:t>
    </dgm:pt>
    <dgm:pt modelId="{D39AC1C7-09B7-4442-A314-64291ED869DC}" type="parTrans" cxnId="{EE0BD3B2-6E95-4DFF-9C48-7C9E98DCE78D}">
      <dgm:prSet/>
      <dgm:spPr/>
      <dgm:t>
        <a:bodyPr/>
        <a:lstStyle/>
        <a:p>
          <a:endParaRPr lang="en-US" sz="3200"/>
        </a:p>
      </dgm:t>
    </dgm:pt>
    <dgm:pt modelId="{D5B52B64-08A1-4F35-B6A6-6ED0A8739B9F}" type="sibTrans" cxnId="{EE0BD3B2-6E95-4DFF-9C48-7C9E98DCE78D}">
      <dgm:prSet/>
      <dgm:spPr/>
      <dgm:t>
        <a:bodyPr/>
        <a:lstStyle/>
        <a:p>
          <a:endParaRPr lang="en-US" sz="3200"/>
        </a:p>
      </dgm:t>
    </dgm:pt>
    <dgm:pt modelId="{0CB20449-3DEB-4974-9A04-DC460E807CBF}">
      <dgm:prSet phldrT="[Text]" custT="1"/>
      <dgm:spPr/>
      <dgm:t>
        <a:bodyPr/>
        <a:lstStyle/>
        <a:p>
          <a:r>
            <a:rPr lang="en-US" sz="1800" dirty="0" err="1">
              <a:latin typeface="Work Sans" pitchFamily="2" charset="0"/>
            </a:rPr>
            <a:t>Nâng</a:t>
          </a:r>
          <a:r>
            <a:rPr lang="en-US" sz="1800" dirty="0">
              <a:latin typeface="Work Sans" pitchFamily="2" charset="0"/>
            </a:rPr>
            <a:t> </a:t>
          </a:r>
          <a:r>
            <a:rPr lang="en-US" sz="1800" dirty="0" err="1">
              <a:latin typeface="Work Sans" pitchFamily="2" charset="0"/>
            </a:rPr>
            <a:t>cao</a:t>
          </a:r>
          <a:r>
            <a:rPr lang="en-US" sz="1800" dirty="0">
              <a:latin typeface="Work Sans" pitchFamily="2" charset="0"/>
            </a:rPr>
            <a:t> </a:t>
          </a:r>
          <a:r>
            <a:rPr lang="en-US" sz="1800" dirty="0" err="1">
              <a:latin typeface="Work Sans" pitchFamily="2" charset="0"/>
            </a:rPr>
            <a:t>năng</a:t>
          </a:r>
          <a:r>
            <a:rPr lang="en-US" sz="1800" dirty="0">
              <a:latin typeface="Work Sans" pitchFamily="2" charset="0"/>
            </a:rPr>
            <a:t> </a:t>
          </a:r>
          <a:r>
            <a:rPr lang="en-US" sz="1800" dirty="0" err="1">
              <a:latin typeface="Work Sans" pitchFamily="2" charset="0"/>
            </a:rPr>
            <a:t>lực</a:t>
          </a:r>
          <a:r>
            <a:rPr lang="en-US" sz="1800" dirty="0">
              <a:latin typeface="Work Sans" pitchFamily="2" charset="0"/>
            </a:rPr>
            <a:t> </a:t>
          </a:r>
          <a:r>
            <a:rPr lang="en-US" sz="1800" dirty="0" err="1">
              <a:latin typeface="Work Sans" pitchFamily="2" charset="0"/>
            </a:rPr>
            <a:t>chính</a:t>
          </a:r>
          <a:r>
            <a:rPr lang="en-US" sz="1800" dirty="0">
              <a:latin typeface="Work Sans" pitchFamily="2" charset="0"/>
            </a:rPr>
            <a:t> </a:t>
          </a:r>
          <a:r>
            <a:rPr lang="en-US" sz="1800" dirty="0" err="1">
              <a:latin typeface="Work Sans" pitchFamily="2" charset="0"/>
            </a:rPr>
            <a:t>trị</a:t>
          </a:r>
          <a:endParaRPr lang="en-US" sz="1800" dirty="0">
            <a:latin typeface="Work Sans" pitchFamily="2" charset="0"/>
          </a:endParaRPr>
        </a:p>
      </dgm:t>
    </dgm:pt>
    <dgm:pt modelId="{70748D8B-3F6F-40CA-91C2-76883EA4BEB6}" type="parTrans" cxnId="{733E1536-21B3-40E1-BB5D-B8FFC4CEE1A7}">
      <dgm:prSet/>
      <dgm:spPr/>
      <dgm:t>
        <a:bodyPr/>
        <a:lstStyle/>
        <a:p>
          <a:endParaRPr lang="en-US" sz="3200"/>
        </a:p>
      </dgm:t>
    </dgm:pt>
    <dgm:pt modelId="{9C001FE6-3984-4BB5-B2A6-CF03A7965B41}" type="sibTrans" cxnId="{733E1536-21B3-40E1-BB5D-B8FFC4CEE1A7}">
      <dgm:prSet/>
      <dgm:spPr/>
      <dgm:t>
        <a:bodyPr/>
        <a:lstStyle/>
        <a:p>
          <a:endParaRPr lang="en-US" sz="3200"/>
        </a:p>
      </dgm:t>
    </dgm:pt>
    <dgm:pt modelId="{DBAFCE99-2E4A-4D0F-A6C8-F4D304AB047B}" type="pres">
      <dgm:prSet presAssocID="{522CD7F4-58A8-4F36-A84D-50D55F516DB2}" presName="Name0" presStyleCnt="0">
        <dgm:presLayoutVars>
          <dgm:dir/>
          <dgm:resizeHandles val="exact"/>
        </dgm:presLayoutVars>
      </dgm:prSet>
      <dgm:spPr/>
    </dgm:pt>
    <dgm:pt modelId="{38996FCB-6762-4267-8B5C-796AE41DD186}" type="pres">
      <dgm:prSet presAssocID="{522CD7F4-58A8-4F36-A84D-50D55F516DB2}" presName="cycle" presStyleCnt="0"/>
      <dgm:spPr/>
    </dgm:pt>
    <dgm:pt modelId="{A32361BF-5010-4BFC-92BF-8D6ECA9CB427}" type="pres">
      <dgm:prSet presAssocID="{8B61427A-14B6-4C24-B4F4-2B0369B18C89}" presName="nodeFirstNode" presStyleLbl="node1" presStyleIdx="0" presStyleCnt="5" custRadScaleRad="102035" custRadScaleInc="-16980">
        <dgm:presLayoutVars>
          <dgm:bulletEnabled val="1"/>
        </dgm:presLayoutVars>
      </dgm:prSet>
      <dgm:spPr/>
    </dgm:pt>
    <dgm:pt modelId="{2868E976-5F2C-40BE-942E-CA01419907EB}" type="pres">
      <dgm:prSet presAssocID="{B237D0FE-F5AE-4135-B175-A7AA890387AD}" presName="sibTransFirstNode" presStyleLbl="bgShp" presStyleIdx="0" presStyleCnt="1" custLinFactNeighborX="7066" custLinFactNeighborY="7301"/>
      <dgm:spPr/>
    </dgm:pt>
    <dgm:pt modelId="{3F9F102B-2665-4FE7-8ACA-9B83708C0D46}" type="pres">
      <dgm:prSet presAssocID="{075F7D73-E51D-4269-AE80-7E8274CC9D0B}" presName="nodeFollowingNodes" presStyleLbl="node1" presStyleIdx="1" presStyleCnt="5" custScaleX="132375" custScaleY="142197">
        <dgm:presLayoutVars>
          <dgm:bulletEnabled val="1"/>
        </dgm:presLayoutVars>
      </dgm:prSet>
      <dgm:spPr/>
    </dgm:pt>
    <dgm:pt modelId="{264A3FBA-815D-48E0-B6D4-7781C61F533D}" type="pres">
      <dgm:prSet presAssocID="{DD152DEA-F2BE-470F-B55B-602C0857DB84}" presName="nodeFollowingNodes" presStyleLbl="node1" presStyleIdx="2" presStyleCnt="5" custScaleX="132056" custScaleY="143364" custRadScaleRad="96449" custRadScaleInc="-15596">
        <dgm:presLayoutVars>
          <dgm:bulletEnabled val="1"/>
        </dgm:presLayoutVars>
      </dgm:prSet>
      <dgm:spPr/>
    </dgm:pt>
    <dgm:pt modelId="{AFE403D8-DDC8-47EA-BF60-B09F98F34D70}" type="pres">
      <dgm:prSet presAssocID="{C82E6149-6E13-40B4-B9DE-BFEDB6ADE973}" presName="nodeFollowingNodes" presStyleLbl="node1" presStyleIdx="3" presStyleCnt="5" custScaleX="116248" custRadScaleRad="114772" custRadScaleInc="27117">
        <dgm:presLayoutVars>
          <dgm:bulletEnabled val="1"/>
        </dgm:presLayoutVars>
      </dgm:prSet>
      <dgm:spPr/>
    </dgm:pt>
    <dgm:pt modelId="{1582C128-A875-4FED-BD2A-E49E43C432FD}" type="pres">
      <dgm:prSet presAssocID="{0CB20449-3DEB-4974-9A04-DC460E807CBF}" presName="nodeFollowingNodes" presStyleLbl="node1" presStyleIdx="4" presStyleCnt="5" custScaleX="120802" custScaleY="100916">
        <dgm:presLayoutVars>
          <dgm:bulletEnabled val="1"/>
        </dgm:presLayoutVars>
      </dgm:prSet>
      <dgm:spPr/>
    </dgm:pt>
  </dgm:ptLst>
  <dgm:cxnLst>
    <dgm:cxn modelId="{733E1536-21B3-40E1-BB5D-B8FFC4CEE1A7}" srcId="{522CD7F4-58A8-4F36-A84D-50D55F516DB2}" destId="{0CB20449-3DEB-4974-9A04-DC460E807CBF}" srcOrd="4" destOrd="0" parTransId="{70748D8B-3F6F-40CA-91C2-76883EA4BEB6}" sibTransId="{9C001FE6-3984-4BB5-B2A6-CF03A7965B41}"/>
    <dgm:cxn modelId="{DA194D74-59D8-40D1-8999-AA46E6B43D81}" srcId="{522CD7F4-58A8-4F36-A84D-50D55F516DB2}" destId="{DD152DEA-F2BE-470F-B55B-602C0857DB84}" srcOrd="2" destOrd="0" parTransId="{4CA7DE53-A9D3-4B24-AC80-19DDC7D7723C}" sibTransId="{3CD634A8-DD4D-4D28-8DDC-221C32BDBDA5}"/>
    <dgm:cxn modelId="{0C505983-3376-4529-8808-D555467EDD5E}" type="presOf" srcId="{075F7D73-E51D-4269-AE80-7E8274CC9D0B}" destId="{3F9F102B-2665-4FE7-8ACA-9B83708C0D46}" srcOrd="0" destOrd="0" presId="urn:microsoft.com/office/officeart/2005/8/layout/cycle3"/>
    <dgm:cxn modelId="{0195CBA2-5F1D-4A83-9A05-E3CD094D37C3}" srcId="{522CD7F4-58A8-4F36-A84D-50D55F516DB2}" destId="{8B61427A-14B6-4C24-B4F4-2B0369B18C89}" srcOrd="0" destOrd="0" parTransId="{24149574-F083-4104-9FBF-18120018C648}" sibTransId="{B237D0FE-F5AE-4135-B175-A7AA890387AD}"/>
    <dgm:cxn modelId="{29AD29A8-A774-47A8-B27A-13D6471D9F38}" type="presOf" srcId="{522CD7F4-58A8-4F36-A84D-50D55F516DB2}" destId="{DBAFCE99-2E4A-4D0F-A6C8-F4D304AB047B}" srcOrd="0" destOrd="0" presId="urn:microsoft.com/office/officeart/2005/8/layout/cycle3"/>
    <dgm:cxn modelId="{EE0BD3B2-6E95-4DFF-9C48-7C9E98DCE78D}" srcId="{522CD7F4-58A8-4F36-A84D-50D55F516DB2}" destId="{C82E6149-6E13-40B4-B9DE-BFEDB6ADE973}" srcOrd="3" destOrd="0" parTransId="{D39AC1C7-09B7-4442-A314-64291ED869DC}" sibTransId="{D5B52B64-08A1-4F35-B6A6-6ED0A8739B9F}"/>
    <dgm:cxn modelId="{D6D5FBB3-C09F-4F8E-9EF7-4200570F8B6D}" type="presOf" srcId="{C82E6149-6E13-40B4-B9DE-BFEDB6ADE973}" destId="{AFE403D8-DDC8-47EA-BF60-B09F98F34D70}" srcOrd="0" destOrd="0" presId="urn:microsoft.com/office/officeart/2005/8/layout/cycle3"/>
    <dgm:cxn modelId="{B93A7BBB-12DF-4BE4-A54B-C65D3EB8F35A}" type="presOf" srcId="{B237D0FE-F5AE-4135-B175-A7AA890387AD}" destId="{2868E976-5F2C-40BE-942E-CA01419907EB}" srcOrd="0" destOrd="0" presId="urn:microsoft.com/office/officeart/2005/8/layout/cycle3"/>
    <dgm:cxn modelId="{897D62BE-A327-41D5-9196-B66255C0651B}" type="presOf" srcId="{8B61427A-14B6-4C24-B4F4-2B0369B18C89}" destId="{A32361BF-5010-4BFC-92BF-8D6ECA9CB427}" srcOrd="0" destOrd="0" presId="urn:microsoft.com/office/officeart/2005/8/layout/cycle3"/>
    <dgm:cxn modelId="{657F2BF6-4A4E-4CAB-A1B2-8BBD0163BEA7}" srcId="{522CD7F4-58A8-4F36-A84D-50D55F516DB2}" destId="{075F7D73-E51D-4269-AE80-7E8274CC9D0B}" srcOrd="1" destOrd="0" parTransId="{F02373F2-F00E-4BE0-B287-8C0C95EB395E}" sibTransId="{E44C47F3-55D0-436E-B761-125A250711C1}"/>
    <dgm:cxn modelId="{7EFDDFFB-6E73-4902-864A-46D5840851D3}" type="presOf" srcId="{0CB20449-3DEB-4974-9A04-DC460E807CBF}" destId="{1582C128-A875-4FED-BD2A-E49E43C432FD}" srcOrd="0" destOrd="0" presId="urn:microsoft.com/office/officeart/2005/8/layout/cycle3"/>
    <dgm:cxn modelId="{D0AE68FF-DB93-47C3-A3ED-5E115A6715D4}" type="presOf" srcId="{DD152DEA-F2BE-470F-B55B-602C0857DB84}" destId="{264A3FBA-815D-48E0-B6D4-7781C61F533D}" srcOrd="0" destOrd="0" presId="urn:microsoft.com/office/officeart/2005/8/layout/cycle3"/>
    <dgm:cxn modelId="{9AC08B78-F425-4FA8-9B0A-6F5630F7AAC3}" type="presParOf" srcId="{DBAFCE99-2E4A-4D0F-A6C8-F4D304AB047B}" destId="{38996FCB-6762-4267-8B5C-796AE41DD186}" srcOrd="0" destOrd="0" presId="urn:microsoft.com/office/officeart/2005/8/layout/cycle3"/>
    <dgm:cxn modelId="{5F0B6ED7-2D74-4975-800E-AB640C85207D}" type="presParOf" srcId="{38996FCB-6762-4267-8B5C-796AE41DD186}" destId="{A32361BF-5010-4BFC-92BF-8D6ECA9CB427}" srcOrd="0" destOrd="0" presId="urn:microsoft.com/office/officeart/2005/8/layout/cycle3"/>
    <dgm:cxn modelId="{4470FFAE-DFB7-4513-ABF7-E02D39ABA16C}" type="presParOf" srcId="{38996FCB-6762-4267-8B5C-796AE41DD186}" destId="{2868E976-5F2C-40BE-942E-CA01419907EB}" srcOrd="1" destOrd="0" presId="urn:microsoft.com/office/officeart/2005/8/layout/cycle3"/>
    <dgm:cxn modelId="{FDFCD90A-C3EA-4996-A639-208798B9C996}" type="presParOf" srcId="{38996FCB-6762-4267-8B5C-796AE41DD186}" destId="{3F9F102B-2665-4FE7-8ACA-9B83708C0D46}" srcOrd="2" destOrd="0" presId="urn:microsoft.com/office/officeart/2005/8/layout/cycle3"/>
    <dgm:cxn modelId="{AD6DFA0B-D5C7-4521-A0E3-1410F3A13BD3}" type="presParOf" srcId="{38996FCB-6762-4267-8B5C-796AE41DD186}" destId="{264A3FBA-815D-48E0-B6D4-7781C61F533D}" srcOrd="3" destOrd="0" presId="urn:microsoft.com/office/officeart/2005/8/layout/cycle3"/>
    <dgm:cxn modelId="{76B25D36-296D-448B-8685-61F2840A81E8}" type="presParOf" srcId="{38996FCB-6762-4267-8B5C-796AE41DD186}" destId="{AFE403D8-DDC8-47EA-BF60-B09F98F34D70}" srcOrd="4" destOrd="0" presId="urn:microsoft.com/office/officeart/2005/8/layout/cycle3"/>
    <dgm:cxn modelId="{6CF25FFF-AF28-4F07-866C-F06B3FBC8990}" type="presParOf" srcId="{38996FCB-6762-4267-8B5C-796AE41DD186}" destId="{1582C128-A875-4FED-BD2A-E49E43C432F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46CAF-5823-4127-BB9B-16AEE0878DD6}">
      <dsp:nvSpPr>
        <dsp:cNvPr id="0" name=""/>
        <dsp:cNvSpPr/>
      </dsp:nvSpPr>
      <dsp:spPr>
        <a:xfrm>
          <a:off x="-3580775" y="-550320"/>
          <a:ext cx="4268780" cy="4268780"/>
        </a:xfrm>
        <a:prstGeom prst="blockArc">
          <a:avLst>
            <a:gd name="adj1" fmla="val 18900000"/>
            <a:gd name="adj2" fmla="val 2700000"/>
            <a:gd name="adj3" fmla="val 506"/>
          </a:avLst>
        </a:pr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7BC2B6-4ECB-4744-891C-19530A7E97D3}">
      <dsp:nvSpPr>
        <dsp:cNvPr id="0" name=""/>
        <dsp:cNvSpPr/>
      </dsp:nvSpPr>
      <dsp:spPr>
        <a:xfrm>
          <a:off x="442420" y="316814"/>
          <a:ext cx="6699446" cy="633628"/>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2942" tIns="38100" rIns="38100" bIns="38100" numCol="1" spcCol="1270" anchor="ctr" anchorCtr="0">
          <a:noAutofit/>
        </a:bodyPr>
        <a:lstStyle/>
        <a:p>
          <a:pPr marL="0" lvl="0" indent="0" algn="l" defTabSz="666750">
            <a:lnSpc>
              <a:spcPct val="90000"/>
            </a:lnSpc>
            <a:spcBef>
              <a:spcPct val="0"/>
            </a:spcBef>
            <a:spcAft>
              <a:spcPct val="35000"/>
            </a:spcAft>
            <a:buNone/>
          </a:pPr>
          <a:r>
            <a:rPr lang="en-US" sz="1500" i="1" kern="1200" dirty="0" err="1"/>
            <a:t>Phù</a:t>
          </a:r>
          <a:r>
            <a:rPr lang="en-US" sz="1500" i="1" kern="1200" dirty="0"/>
            <a:t> </a:t>
          </a:r>
          <a:r>
            <a:rPr lang="en-US" sz="1500" i="1" kern="1200" dirty="0" err="1"/>
            <a:t>hợp</a:t>
          </a:r>
          <a:r>
            <a:rPr lang="en-US" sz="1500" i="1" kern="1200" dirty="0"/>
            <a:t> </a:t>
          </a:r>
          <a:r>
            <a:rPr lang="en-US" sz="1500" i="1" kern="1200" dirty="0" err="1"/>
            <a:t>với</a:t>
          </a:r>
          <a:r>
            <a:rPr lang="en-US" sz="1500" i="1" kern="1200" dirty="0"/>
            <a:t> </a:t>
          </a:r>
          <a:r>
            <a:rPr lang="en-US" sz="1500" i="1" kern="1200" dirty="0" err="1"/>
            <a:t>quy</a:t>
          </a:r>
          <a:r>
            <a:rPr lang="en-US" sz="1500" i="1" kern="1200" dirty="0"/>
            <a:t> </a:t>
          </a:r>
          <a:r>
            <a:rPr lang="en-US" sz="1500" i="1" kern="1200" dirty="0" err="1"/>
            <a:t>luật</a:t>
          </a:r>
          <a:r>
            <a:rPr lang="en-US" sz="1500" i="1" kern="1200" dirty="0"/>
            <a:t> </a:t>
          </a:r>
          <a:r>
            <a:rPr lang="en-US" sz="1500" i="1" kern="1200" dirty="0" err="1"/>
            <a:t>phát</a:t>
          </a:r>
          <a:r>
            <a:rPr lang="en-US" sz="1500" i="1" kern="1200" dirty="0"/>
            <a:t> </a:t>
          </a:r>
          <a:r>
            <a:rPr lang="en-US" sz="1500" i="1" kern="1200" dirty="0" err="1"/>
            <a:t>triển</a:t>
          </a:r>
          <a:r>
            <a:rPr lang="en-US" sz="1500" i="1" kern="1200" dirty="0"/>
            <a:t> </a:t>
          </a:r>
          <a:r>
            <a:rPr lang="en-US" sz="1500" i="1" kern="1200" dirty="0" err="1"/>
            <a:t>khách</a:t>
          </a:r>
          <a:r>
            <a:rPr lang="en-US" sz="1500" i="1" kern="1200" dirty="0"/>
            <a:t> </a:t>
          </a:r>
          <a:r>
            <a:rPr lang="en-US" sz="1500" i="1" kern="1200" dirty="0" err="1"/>
            <a:t>quan</a:t>
          </a:r>
          <a:endParaRPr lang="en-US" sz="1500" kern="1200" dirty="0"/>
        </a:p>
      </dsp:txBody>
      <dsp:txXfrm>
        <a:off x="442420" y="316814"/>
        <a:ext cx="6699446" cy="633628"/>
      </dsp:txXfrm>
    </dsp:sp>
    <dsp:sp modelId="{039C9DD7-09DD-4BA3-806B-B00699A03880}">
      <dsp:nvSpPr>
        <dsp:cNvPr id="0" name=""/>
        <dsp:cNvSpPr/>
      </dsp:nvSpPr>
      <dsp:spPr>
        <a:xfrm>
          <a:off x="179314" y="316814"/>
          <a:ext cx="526212" cy="633628"/>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648DC95-DDC0-45A4-9DD7-57715ACE49EC}">
      <dsp:nvSpPr>
        <dsp:cNvPr id="0" name=""/>
        <dsp:cNvSpPr/>
      </dsp:nvSpPr>
      <dsp:spPr>
        <a:xfrm>
          <a:off x="672744" y="1267256"/>
          <a:ext cx="6469123" cy="633628"/>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2942" tIns="38100" rIns="38100" bIns="38100" numCol="1" spcCol="1270" anchor="ctr" anchorCtr="0">
          <a:noAutofit/>
        </a:bodyPr>
        <a:lstStyle/>
        <a:p>
          <a:pPr marL="0" lvl="0" indent="0" algn="l" defTabSz="666750">
            <a:lnSpc>
              <a:spcPct val="90000"/>
            </a:lnSpc>
            <a:spcBef>
              <a:spcPct val="0"/>
            </a:spcBef>
            <a:spcAft>
              <a:spcPct val="35000"/>
            </a:spcAft>
            <a:buNone/>
          </a:pPr>
          <a:r>
            <a:rPr lang="en-US" sz="1500" i="1" kern="1200" dirty="0" err="1"/>
            <a:t>Tính</a:t>
          </a:r>
          <a:r>
            <a:rPr lang="en-US" sz="1500" i="1" kern="1200" dirty="0"/>
            <a:t> </a:t>
          </a:r>
          <a:r>
            <a:rPr lang="en-US" sz="1500" i="1" kern="1200" dirty="0" err="1"/>
            <a:t>ưu</a:t>
          </a:r>
          <a:r>
            <a:rPr lang="en-US" sz="1500" i="1" kern="1200" dirty="0"/>
            <a:t> </a:t>
          </a:r>
          <a:r>
            <a:rPr lang="en-US" sz="1500" i="1" kern="1200" dirty="0" err="1"/>
            <a:t>việt</a:t>
          </a:r>
          <a:r>
            <a:rPr lang="en-US" sz="1500" i="1" kern="1200" dirty="0"/>
            <a:t> </a:t>
          </a:r>
          <a:r>
            <a:rPr lang="en-US" sz="1500" i="1" kern="1200" dirty="0" err="1"/>
            <a:t>của</a:t>
          </a:r>
          <a:r>
            <a:rPr lang="en-US" sz="1500" i="1" kern="1200" dirty="0"/>
            <a:t> </a:t>
          </a:r>
          <a:r>
            <a:rPr lang="en-US" sz="1500" i="1" kern="1200" dirty="0" err="1"/>
            <a:t>kinh</a:t>
          </a:r>
          <a:r>
            <a:rPr lang="en-US" sz="1500" i="1" kern="1200" dirty="0"/>
            <a:t> </a:t>
          </a:r>
          <a:r>
            <a:rPr lang="en-US" sz="1500" i="1" kern="1200" dirty="0" err="1"/>
            <a:t>tế</a:t>
          </a:r>
          <a:r>
            <a:rPr lang="en-US" sz="1500" i="1" kern="1200" dirty="0"/>
            <a:t> </a:t>
          </a:r>
          <a:r>
            <a:rPr lang="en-US" sz="1500" i="1" kern="1200" dirty="0" err="1"/>
            <a:t>thị</a:t>
          </a:r>
          <a:r>
            <a:rPr lang="en-US" sz="1500" i="1" kern="1200" dirty="0"/>
            <a:t> </a:t>
          </a:r>
          <a:r>
            <a:rPr lang="en-US" sz="1500" i="1" kern="1200" dirty="0" err="1"/>
            <a:t>trường</a:t>
          </a:r>
          <a:r>
            <a:rPr lang="en-US" sz="1500" i="1" kern="1200" dirty="0"/>
            <a:t> </a:t>
          </a:r>
          <a:r>
            <a:rPr lang="en-US" sz="1500" i="1" kern="1200" dirty="0" err="1"/>
            <a:t>định</a:t>
          </a:r>
          <a:r>
            <a:rPr lang="en-US" sz="1500" i="1" kern="1200" dirty="0"/>
            <a:t> </a:t>
          </a:r>
          <a:r>
            <a:rPr lang="en-US" sz="1500" i="1" kern="1200" dirty="0" err="1"/>
            <a:t>hướng</a:t>
          </a:r>
          <a:r>
            <a:rPr lang="en-US" sz="1500" i="1" kern="1200" dirty="0"/>
            <a:t> </a:t>
          </a:r>
          <a:r>
            <a:rPr lang="en-US" sz="1500" i="1" kern="1200" dirty="0" err="1"/>
            <a:t>trong</a:t>
          </a:r>
          <a:r>
            <a:rPr lang="en-US" sz="1500" i="1" kern="1200" dirty="0"/>
            <a:t> </a:t>
          </a:r>
          <a:r>
            <a:rPr lang="en-US" sz="1500" i="1" kern="1200" dirty="0" err="1"/>
            <a:t>thúc</a:t>
          </a:r>
          <a:r>
            <a:rPr lang="en-US" sz="1500" i="1" kern="1200" dirty="0"/>
            <a:t> </a:t>
          </a:r>
          <a:r>
            <a:rPr lang="en-US" sz="1500" i="1" kern="1200" dirty="0" err="1"/>
            <a:t>đẩy</a:t>
          </a:r>
          <a:r>
            <a:rPr lang="en-US" sz="1500" i="1" kern="1200" dirty="0"/>
            <a:t> </a:t>
          </a:r>
          <a:r>
            <a:rPr lang="en-US" sz="1500" i="1" kern="1200" dirty="0" err="1"/>
            <a:t>phát</a:t>
          </a:r>
          <a:r>
            <a:rPr lang="en-US" sz="1500" i="1" kern="1200" dirty="0"/>
            <a:t> </a:t>
          </a:r>
          <a:r>
            <a:rPr lang="en-US" sz="1500" i="1" kern="1200" dirty="0" err="1"/>
            <a:t>triển</a:t>
          </a:r>
          <a:endParaRPr lang="en-US" sz="1500" kern="1200" dirty="0"/>
        </a:p>
      </dsp:txBody>
      <dsp:txXfrm>
        <a:off x="672744" y="1267256"/>
        <a:ext cx="6469123" cy="633628"/>
      </dsp:txXfrm>
    </dsp:sp>
    <dsp:sp modelId="{167424D9-92C6-41C6-8F7C-26BC5731D6CD}">
      <dsp:nvSpPr>
        <dsp:cNvPr id="0" name=""/>
        <dsp:cNvSpPr/>
      </dsp:nvSpPr>
      <dsp:spPr>
        <a:xfrm>
          <a:off x="409638" y="1267256"/>
          <a:ext cx="526212" cy="633628"/>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77D50F8-FA37-4FE5-8D47-0D5CE543BAB4}">
      <dsp:nvSpPr>
        <dsp:cNvPr id="0" name=""/>
        <dsp:cNvSpPr/>
      </dsp:nvSpPr>
      <dsp:spPr>
        <a:xfrm>
          <a:off x="442420" y="2217698"/>
          <a:ext cx="6699446" cy="633628"/>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2942" tIns="38100" rIns="38100" bIns="38100" numCol="1" spcCol="1270" anchor="ctr" anchorCtr="0">
          <a:noAutofit/>
        </a:bodyPr>
        <a:lstStyle/>
        <a:p>
          <a:pPr marL="0" lvl="0" indent="0" algn="l" defTabSz="666750">
            <a:lnSpc>
              <a:spcPct val="90000"/>
            </a:lnSpc>
            <a:spcBef>
              <a:spcPct val="0"/>
            </a:spcBef>
            <a:spcAft>
              <a:spcPct val="35000"/>
            </a:spcAft>
            <a:buNone/>
          </a:pPr>
          <a:r>
            <a:rPr lang="en-US" sz="1500" i="1" kern="1200" dirty="0" err="1"/>
            <a:t>Là</a:t>
          </a:r>
          <a:r>
            <a:rPr lang="en-US" sz="1500" i="1" kern="1200" dirty="0"/>
            <a:t> </a:t>
          </a:r>
          <a:r>
            <a:rPr lang="en-US" sz="1500" i="1" kern="1200" dirty="0" err="1"/>
            <a:t>mô</a:t>
          </a:r>
          <a:r>
            <a:rPr lang="en-US" sz="1500" i="1" kern="1200" dirty="0"/>
            <a:t> </a:t>
          </a:r>
          <a:r>
            <a:rPr lang="en-US" sz="1500" i="1" kern="1200" dirty="0" err="1"/>
            <a:t>hình</a:t>
          </a:r>
          <a:r>
            <a:rPr lang="en-US" sz="1500" i="1" kern="1200" dirty="0"/>
            <a:t> </a:t>
          </a:r>
          <a:r>
            <a:rPr lang="en-US" sz="1500" i="1" kern="1200" dirty="0" err="1"/>
            <a:t>kinh</a:t>
          </a:r>
          <a:r>
            <a:rPr lang="en-US" sz="1500" i="1" kern="1200" dirty="0"/>
            <a:t> </a:t>
          </a:r>
          <a:r>
            <a:rPr lang="en-US" sz="1500" i="1" kern="1200" dirty="0" err="1"/>
            <a:t>tế</a:t>
          </a:r>
          <a:r>
            <a:rPr lang="en-US" sz="1500" i="1" kern="1200" dirty="0"/>
            <a:t> </a:t>
          </a:r>
          <a:r>
            <a:rPr lang="en-US" sz="1500" i="1" kern="1200" dirty="0" err="1"/>
            <a:t>thị</a:t>
          </a:r>
          <a:r>
            <a:rPr lang="en-US" sz="1500" i="1" kern="1200" dirty="0"/>
            <a:t> </a:t>
          </a:r>
          <a:r>
            <a:rPr lang="en-US" sz="1500" i="1" kern="1200" dirty="0" err="1"/>
            <a:t>trường</a:t>
          </a:r>
          <a:r>
            <a:rPr lang="en-US" sz="1500" i="1" kern="1200" dirty="0"/>
            <a:t> </a:t>
          </a:r>
          <a:r>
            <a:rPr lang="en-US" sz="1500" i="1" kern="1200" dirty="0" err="1"/>
            <a:t>phù</a:t>
          </a:r>
          <a:r>
            <a:rPr lang="en-US" sz="1500" i="1" kern="1200" dirty="0"/>
            <a:t> </a:t>
          </a:r>
          <a:r>
            <a:rPr lang="en-US" sz="1500" i="1" kern="1200" dirty="0" err="1"/>
            <a:t>hợp</a:t>
          </a:r>
          <a:r>
            <a:rPr lang="en-US" sz="1500" i="1" kern="1200" dirty="0"/>
            <a:t> </a:t>
          </a:r>
          <a:r>
            <a:rPr lang="en-US" sz="1500" i="1" kern="1200" dirty="0" err="1"/>
            <a:t>với</a:t>
          </a:r>
          <a:r>
            <a:rPr lang="en-US" sz="1500" i="1" kern="1200" dirty="0"/>
            <a:t> </a:t>
          </a:r>
          <a:r>
            <a:rPr lang="en-US" sz="1500" i="1" kern="1200" dirty="0" err="1"/>
            <a:t>nguyện</a:t>
          </a:r>
          <a:r>
            <a:rPr lang="en-US" sz="1500" i="1" kern="1200" dirty="0"/>
            <a:t> </a:t>
          </a:r>
          <a:r>
            <a:rPr lang="en-US" sz="1500" i="1" kern="1200" dirty="0" err="1"/>
            <a:t>vọng</a:t>
          </a:r>
          <a:r>
            <a:rPr lang="en-US" sz="1500" i="1" kern="1200" dirty="0"/>
            <a:t> </a:t>
          </a:r>
          <a:r>
            <a:rPr lang="en-US" sz="1500" i="1" kern="1200" dirty="0" err="1"/>
            <a:t>của</a:t>
          </a:r>
          <a:r>
            <a:rPr lang="en-US" sz="1500" i="1" kern="1200" dirty="0"/>
            <a:t> </a:t>
          </a:r>
          <a:r>
            <a:rPr lang="en-US" sz="1500" i="1" kern="1200" dirty="0" err="1"/>
            <a:t>nhân</a:t>
          </a:r>
          <a:r>
            <a:rPr lang="en-US" sz="1500" i="1" kern="1200" dirty="0"/>
            <a:t> </a:t>
          </a:r>
          <a:r>
            <a:rPr lang="en-US" sz="1500" i="1" kern="1200" dirty="0" err="1"/>
            <a:t>dân</a:t>
          </a:r>
          <a:r>
            <a:rPr lang="en-US" sz="1500" i="1" kern="1200" dirty="0"/>
            <a:t> </a:t>
          </a:r>
          <a:r>
            <a:rPr lang="en-US" sz="1500" i="1" kern="1200" dirty="0" err="1"/>
            <a:t>mong</a:t>
          </a:r>
          <a:r>
            <a:rPr lang="en-US" sz="1500" i="1" kern="1200" dirty="0"/>
            <a:t> </a:t>
          </a:r>
          <a:r>
            <a:rPr lang="en-US" sz="1500" i="1" kern="1200" dirty="0" err="1"/>
            <a:t>muốn</a:t>
          </a:r>
          <a:r>
            <a:rPr lang="en-US" sz="1500" i="1" kern="1200" dirty="0"/>
            <a:t> </a:t>
          </a:r>
          <a:r>
            <a:rPr lang="en-US" sz="1500" i="1" kern="1200" dirty="0" err="1"/>
            <a:t>dân</a:t>
          </a:r>
          <a:r>
            <a:rPr lang="en-US" sz="1500" i="1" kern="1200" dirty="0"/>
            <a:t> </a:t>
          </a:r>
          <a:r>
            <a:rPr lang="en-US" sz="1500" i="1" kern="1200" dirty="0" err="1"/>
            <a:t>giàu</a:t>
          </a:r>
          <a:r>
            <a:rPr lang="en-US" sz="1500" i="1" kern="1200" dirty="0"/>
            <a:t>, </a:t>
          </a:r>
          <a:r>
            <a:rPr lang="en-US" sz="1500" i="1" kern="1200" dirty="0" err="1"/>
            <a:t>nước</a:t>
          </a:r>
          <a:r>
            <a:rPr lang="en-US" sz="1500" i="1" kern="1200" dirty="0"/>
            <a:t> </a:t>
          </a:r>
          <a:r>
            <a:rPr lang="en-US" sz="1500" i="1" kern="1200" dirty="0" err="1"/>
            <a:t>mạnh</a:t>
          </a:r>
          <a:r>
            <a:rPr lang="en-US" sz="1500" i="1" kern="1200" dirty="0"/>
            <a:t>, </a:t>
          </a:r>
          <a:r>
            <a:rPr lang="en-US" sz="1500" i="1" kern="1200" dirty="0" err="1"/>
            <a:t>dân</a:t>
          </a:r>
          <a:r>
            <a:rPr lang="en-US" sz="1500" i="1" kern="1200" dirty="0"/>
            <a:t> </a:t>
          </a:r>
          <a:r>
            <a:rPr lang="en-US" sz="1500" i="1" kern="1200" dirty="0" err="1"/>
            <a:t>chủ</a:t>
          </a:r>
          <a:r>
            <a:rPr lang="en-US" sz="1500" i="1" kern="1200" dirty="0"/>
            <a:t>, </a:t>
          </a:r>
          <a:r>
            <a:rPr lang="en-US" sz="1500" i="1" kern="1200" dirty="0" err="1"/>
            <a:t>công</a:t>
          </a:r>
          <a:r>
            <a:rPr lang="en-US" sz="1500" i="1" kern="1200" dirty="0"/>
            <a:t> </a:t>
          </a:r>
          <a:r>
            <a:rPr lang="en-US" sz="1500" i="1" kern="1200" dirty="0" err="1"/>
            <a:t>bằng</a:t>
          </a:r>
          <a:r>
            <a:rPr lang="en-US" sz="1500" i="1" kern="1200" dirty="0"/>
            <a:t>, </a:t>
          </a:r>
          <a:r>
            <a:rPr lang="en-US" sz="1500" i="1" kern="1200" dirty="0" err="1"/>
            <a:t>văn</a:t>
          </a:r>
          <a:r>
            <a:rPr lang="en-US" sz="1500" i="1" kern="1200" dirty="0"/>
            <a:t> </a:t>
          </a:r>
          <a:r>
            <a:rPr lang="en-US" sz="1500" i="1" kern="1200" dirty="0" err="1"/>
            <a:t>minh</a:t>
          </a:r>
          <a:endParaRPr lang="en-US" sz="1500" kern="1200" dirty="0"/>
        </a:p>
      </dsp:txBody>
      <dsp:txXfrm>
        <a:off x="442420" y="2217698"/>
        <a:ext cx="6699446" cy="633628"/>
      </dsp:txXfrm>
    </dsp:sp>
    <dsp:sp modelId="{604BDA0E-E4E4-4764-BEEB-B7171AD6EAF1}">
      <dsp:nvSpPr>
        <dsp:cNvPr id="0" name=""/>
        <dsp:cNvSpPr/>
      </dsp:nvSpPr>
      <dsp:spPr>
        <a:xfrm>
          <a:off x="179314" y="2217698"/>
          <a:ext cx="526212" cy="633628"/>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8E976-5F2C-40BE-942E-CA01419907EB}">
      <dsp:nvSpPr>
        <dsp:cNvPr id="0" name=""/>
        <dsp:cNvSpPr/>
      </dsp:nvSpPr>
      <dsp:spPr>
        <a:xfrm>
          <a:off x="2654426" y="143039"/>
          <a:ext cx="3489504" cy="3489504"/>
        </a:xfrm>
        <a:prstGeom prst="circularArrow">
          <a:avLst>
            <a:gd name="adj1" fmla="val 5544"/>
            <a:gd name="adj2" fmla="val 330680"/>
            <a:gd name="adj3" fmla="val 13753687"/>
            <a:gd name="adj4" fmla="val 17399513"/>
            <a:gd name="adj5" fmla="val 575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361BF-5010-4BFC-92BF-8D6ECA9CB427}">
      <dsp:nvSpPr>
        <dsp:cNvPr id="0" name=""/>
        <dsp:cNvSpPr/>
      </dsp:nvSpPr>
      <dsp:spPr>
        <a:xfrm>
          <a:off x="3327783" y="-88847"/>
          <a:ext cx="1649653" cy="824826"/>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Work Sans" pitchFamily="2" charset="0"/>
            </a:rPr>
            <a:t>Sở</a:t>
          </a:r>
          <a:r>
            <a:rPr lang="en-US" sz="1800" kern="1200" dirty="0">
              <a:latin typeface="Work Sans" pitchFamily="2" charset="0"/>
            </a:rPr>
            <a:t> </a:t>
          </a:r>
          <a:r>
            <a:rPr lang="en-US" sz="1800" kern="1200" dirty="0" err="1">
              <a:latin typeface="Work Sans" pitchFamily="2" charset="0"/>
            </a:rPr>
            <a:t>hữu</a:t>
          </a:r>
          <a:r>
            <a:rPr lang="en-US" sz="1800" kern="1200" dirty="0">
              <a:latin typeface="Work Sans" pitchFamily="2" charset="0"/>
            </a:rPr>
            <a:t> </a:t>
          </a:r>
          <a:r>
            <a:rPr lang="en-US" sz="1800" kern="1200" dirty="0" err="1">
              <a:latin typeface="Work Sans" pitchFamily="2" charset="0"/>
            </a:rPr>
            <a:t>và</a:t>
          </a:r>
          <a:r>
            <a:rPr lang="en-US" sz="1800" kern="1200" dirty="0">
              <a:latin typeface="Work Sans" pitchFamily="2" charset="0"/>
            </a:rPr>
            <a:t> </a:t>
          </a:r>
          <a:r>
            <a:rPr lang="en-US" sz="1800" kern="1200" dirty="0" err="1">
              <a:latin typeface="Work Sans" pitchFamily="2" charset="0"/>
            </a:rPr>
            <a:t>các</a:t>
          </a:r>
          <a:r>
            <a:rPr lang="en-US" sz="1800" kern="1200" dirty="0">
              <a:latin typeface="Work Sans" pitchFamily="2" charset="0"/>
            </a:rPr>
            <a:t> </a:t>
          </a:r>
          <a:r>
            <a:rPr lang="en-US" sz="1800" kern="1200" dirty="0" err="1">
              <a:latin typeface="Work Sans" pitchFamily="2" charset="0"/>
            </a:rPr>
            <a:t>thành</a:t>
          </a:r>
          <a:r>
            <a:rPr lang="en-US" sz="1800" kern="1200" dirty="0">
              <a:latin typeface="Work Sans" pitchFamily="2" charset="0"/>
            </a:rPr>
            <a:t> </a:t>
          </a:r>
          <a:r>
            <a:rPr lang="en-US" sz="1800" kern="1200" dirty="0" err="1">
              <a:latin typeface="Work Sans" pitchFamily="2" charset="0"/>
            </a:rPr>
            <a:t>phần</a:t>
          </a:r>
          <a:r>
            <a:rPr lang="en-US" sz="1800" kern="1200" dirty="0">
              <a:latin typeface="Work Sans" pitchFamily="2" charset="0"/>
            </a:rPr>
            <a:t> </a:t>
          </a:r>
          <a:r>
            <a:rPr lang="en-US" sz="1800" kern="1200" dirty="0" err="1">
              <a:latin typeface="Work Sans" pitchFamily="2" charset="0"/>
            </a:rPr>
            <a:t>kinh</a:t>
          </a:r>
          <a:r>
            <a:rPr lang="en-US" sz="1800" kern="1200" dirty="0">
              <a:latin typeface="Work Sans" pitchFamily="2" charset="0"/>
            </a:rPr>
            <a:t> </a:t>
          </a:r>
          <a:r>
            <a:rPr lang="en-US" sz="1800" kern="1200" dirty="0" err="1">
              <a:latin typeface="Work Sans" pitchFamily="2" charset="0"/>
            </a:rPr>
            <a:t>tế</a:t>
          </a:r>
          <a:endParaRPr lang="en-US" sz="1800" kern="1200" dirty="0">
            <a:latin typeface="Work Sans" pitchFamily="2" charset="0"/>
          </a:endParaRPr>
        </a:p>
      </dsp:txBody>
      <dsp:txXfrm>
        <a:off x="3368048" y="-48582"/>
        <a:ext cx="1569123" cy="744296"/>
      </dsp:txXfrm>
    </dsp:sp>
    <dsp:sp modelId="{3F9F102B-2665-4FE7-8ACA-9B83708C0D46}">
      <dsp:nvSpPr>
        <dsp:cNvPr id="0" name=""/>
        <dsp:cNvSpPr/>
      </dsp:nvSpPr>
      <dsp:spPr>
        <a:xfrm>
          <a:off x="4744539" y="765352"/>
          <a:ext cx="2183728" cy="1172878"/>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err="1">
              <a:latin typeface="Work Sans" pitchFamily="2" charset="0"/>
            </a:rPr>
            <a:t>Phát</a:t>
          </a:r>
          <a:r>
            <a:rPr lang="en-US" sz="1800" b="0" i="0" kern="1200" dirty="0">
              <a:latin typeface="Work Sans" pitchFamily="2" charset="0"/>
            </a:rPr>
            <a:t> </a:t>
          </a:r>
          <a:r>
            <a:rPr lang="en-US" sz="1800" b="0" i="0" kern="1200" dirty="0" err="1">
              <a:latin typeface="Work Sans" pitchFamily="2" charset="0"/>
            </a:rPr>
            <a:t>triển</a:t>
          </a:r>
          <a:r>
            <a:rPr lang="en-US" sz="1800" b="0" i="0" kern="1200" dirty="0">
              <a:latin typeface="Work Sans" pitchFamily="2" charset="0"/>
            </a:rPr>
            <a:t> </a:t>
          </a:r>
          <a:r>
            <a:rPr lang="en-US" sz="1800" b="0" i="0" kern="1200" dirty="0" err="1">
              <a:latin typeface="Work Sans" pitchFamily="2" charset="0"/>
            </a:rPr>
            <a:t>đồng</a:t>
          </a:r>
          <a:r>
            <a:rPr lang="en-US" sz="1800" b="0" i="0" kern="1200" dirty="0">
              <a:latin typeface="Work Sans" pitchFamily="2" charset="0"/>
            </a:rPr>
            <a:t> </a:t>
          </a:r>
          <a:r>
            <a:rPr lang="en-US" sz="1800" b="0" i="0" kern="1200" dirty="0" err="1">
              <a:latin typeface="Work Sans" pitchFamily="2" charset="0"/>
            </a:rPr>
            <a:t>bộ</a:t>
          </a:r>
          <a:r>
            <a:rPr lang="en-US" sz="1800" b="0" i="0" kern="1200" dirty="0">
              <a:latin typeface="Work Sans" pitchFamily="2" charset="0"/>
            </a:rPr>
            <a:t> </a:t>
          </a:r>
          <a:r>
            <a:rPr lang="en-US" sz="1800" b="0" i="0" kern="1200" dirty="0" err="1">
              <a:latin typeface="Work Sans" pitchFamily="2" charset="0"/>
            </a:rPr>
            <a:t>các</a:t>
          </a:r>
          <a:r>
            <a:rPr lang="en-US" sz="1800" b="0" i="0" kern="1200" dirty="0">
              <a:latin typeface="Work Sans" pitchFamily="2" charset="0"/>
            </a:rPr>
            <a:t> </a:t>
          </a:r>
          <a:r>
            <a:rPr lang="en-US" sz="1800" b="0" i="0" kern="1200" dirty="0" err="1">
              <a:latin typeface="Work Sans" pitchFamily="2" charset="0"/>
            </a:rPr>
            <a:t>yếu</a:t>
          </a:r>
          <a:r>
            <a:rPr lang="en-US" sz="1800" b="0" i="0" kern="1200" dirty="0">
              <a:latin typeface="Work Sans" pitchFamily="2" charset="0"/>
            </a:rPr>
            <a:t> </a:t>
          </a:r>
          <a:r>
            <a:rPr lang="en-US" sz="1800" b="0" i="0" kern="1200" dirty="0" err="1">
              <a:latin typeface="Work Sans" pitchFamily="2" charset="0"/>
            </a:rPr>
            <a:t>tố</a:t>
          </a:r>
          <a:r>
            <a:rPr lang="en-US" sz="1800" b="0" i="0" kern="1200" dirty="0">
              <a:latin typeface="Work Sans" pitchFamily="2" charset="0"/>
            </a:rPr>
            <a:t> </a:t>
          </a:r>
          <a:r>
            <a:rPr lang="en-US" sz="1800" b="0" i="0" kern="1200" dirty="0" err="1">
              <a:latin typeface="Work Sans" pitchFamily="2" charset="0"/>
            </a:rPr>
            <a:t>và</a:t>
          </a:r>
          <a:r>
            <a:rPr lang="en-US" sz="1800" b="0" i="0" kern="1200" dirty="0">
              <a:latin typeface="Work Sans" pitchFamily="2" charset="0"/>
            </a:rPr>
            <a:t> </a:t>
          </a:r>
          <a:r>
            <a:rPr lang="en-US" sz="1800" b="0" i="0" kern="1200" dirty="0" err="1">
              <a:latin typeface="Work Sans" pitchFamily="2" charset="0"/>
            </a:rPr>
            <a:t>các</a:t>
          </a:r>
          <a:r>
            <a:rPr lang="en-US" sz="1800" b="0" i="0" kern="1200" dirty="0">
              <a:latin typeface="Work Sans" pitchFamily="2" charset="0"/>
            </a:rPr>
            <a:t> </a:t>
          </a:r>
          <a:r>
            <a:rPr lang="en-US" sz="1800" b="0" i="0" kern="1200" dirty="0" err="1">
              <a:latin typeface="Work Sans" pitchFamily="2" charset="0"/>
            </a:rPr>
            <a:t>loại</a:t>
          </a:r>
          <a:r>
            <a:rPr lang="en-US" sz="1800" b="0" i="0" kern="1200" dirty="0">
              <a:latin typeface="Work Sans" pitchFamily="2" charset="0"/>
            </a:rPr>
            <a:t> </a:t>
          </a:r>
          <a:r>
            <a:rPr lang="en-US" sz="1800" b="0" i="0" kern="1200" dirty="0" err="1">
              <a:latin typeface="Work Sans" pitchFamily="2" charset="0"/>
            </a:rPr>
            <a:t>thị</a:t>
          </a:r>
          <a:r>
            <a:rPr lang="en-US" sz="1800" b="0" i="0" kern="1200" dirty="0">
              <a:latin typeface="Work Sans" pitchFamily="2" charset="0"/>
            </a:rPr>
            <a:t> </a:t>
          </a:r>
          <a:r>
            <a:rPr lang="en-US" sz="1800" b="0" i="0" kern="1200" dirty="0" err="1">
              <a:latin typeface="Work Sans" pitchFamily="2" charset="0"/>
            </a:rPr>
            <a:t>trường</a:t>
          </a:r>
          <a:endParaRPr lang="en-US" sz="1800" b="0" i="0" kern="1200" dirty="0">
            <a:latin typeface="Work Sans" pitchFamily="2" charset="0"/>
          </a:endParaRPr>
        </a:p>
      </dsp:txBody>
      <dsp:txXfrm>
        <a:off x="4801794" y="822607"/>
        <a:ext cx="2069218" cy="1058368"/>
      </dsp:txXfrm>
    </dsp:sp>
    <dsp:sp modelId="{264A3FBA-815D-48E0-B6D4-7781C61F533D}">
      <dsp:nvSpPr>
        <dsp:cNvPr id="0" name=""/>
        <dsp:cNvSpPr/>
      </dsp:nvSpPr>
      <dsp:spPr>
        <a:xfrm>
          <a:off x="4353108" y="2228876"/>
          <a:ext cx="2178465" cy="1182504"/>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Work Sans" pitchFamily="2" charset="0"/>
            </a:rPr>
            <a:t>Gắn</a:t>
          </a:r>
          <a:r>
            <a:rPr lang="en-US" sz="1800" kern="1200" dirty="0">
              <a:latin typeface="Work Sans" pitchFamily="2" charset="0"/>
            </a:rPr>
            <a:t> </a:t>
          </a:r>
          <a:r>
            <a:rPr lang="en-US" sz="1800" kern="1200" dirty="0" err="1">
              <a:latin typeface="Work Sans" pitchFamily="2" charset="0"/>
            </a:rPr>
            <a:t>tăng</a:t>
          </a:r>
          <a:r>
            <a:rPr lang="en-US" sz="1800" kern="1200" dirty="0">
              <a:latin typeface="Work Sans" pitchFamily="2" charset="0"/>
            </a:rPr>
            <a:t> </a:t>
          </a:r>
          <a:r>
            <a:rPr lang="en-US" sz="1800" kern="1200" dirty="0" err="1">
              <a:latin typeface="Work Sans" pitchFamily="2" charset="0"/>
            </a:rPr>
            <a:t>trưởng</a:t>
          </a:r>
          <a:r>
            <a:rPr lang="en-US" sz="1800" kern="1200" dirty="0">
              <a:latin typeface="Work Sans" pitchFamily="2" charset="0"/>
            </a:rPr>
            <a:t> </a:t>
          </a:r>
          <a:r>
            <a:rPr lang="en-US" sz="1800" kern="1200" dirty="0" err="1">
              <a:latin typeface="Work Sans" pitchFamily="2" charset="0"/>
            </a:rPr>
            <a:t>kinh</a:t>
          </a:r>
          <a:r>
            <a:rPr lang="en-US" sz="1800" kern="1200" dirty="0">
              <a:latin typeface="Work Sans" pitchFamily="2" charset="0"/>
            </a:rPr>
            <a:t> </a:t>
          </a:r>
          <a:r>
            <a:rPr lang="en-US" sz="1800" kern="1200" dirty="0" err="1">
              <a:latin typeface="Work Sans" pitchFamily="2" charset="0"/>
            </a:rPr>
            <a:t>tế</a:t>
          </a:r>
          <a:r>
            <a:rPr lang="en-US" sz="1800" kern="1200" dirty="0">
              <a:latin typeface="Work Sans" pitchFamily="2" charset="0"/>
            </a:rPr>
            <a:t> </a:t>
          </a:r>
          <a:r>
            <a:rPr lang="en-US" sz="1800" kern="1200" dirty="0" err="1">
              <a:latin typeface="Work Sans" pitchFamily="2" charset="0"/>
            </a:rPr>
            <a:t>với</a:t>
          </a:r>
          <a:r>
            <a:rPr lang="en-US" sz="1800" kern="1200" dirty="0">
              <a:latin typeface="Work Sans" pitchFamily="2" charset="0"/>
            </a:rPr>
            <a:t> </a:t>
          </a:r>
          <a:r>
            <a:rPr lang="en-US" sz="1800" kern="1200" dirty="0" err="1">
              <a:latin typeface="Work Sans" pitchFamily="2" charset="0"/>
            </a:rPr>
            <a:t>tiến</a:t>
          </a:r>
          <a:r>
            <a:rPr lang="en-US" sz="1800" kern="1200" dirty="0">
              <a:latin typeface="Work Sans" pitchFamily="2" charset="0"/>
            </a:rPr>
            <a:t> </a:t>
          </a:r>
          <a:r>
            <a:rPr lang="en-US" sz="1800" kern="1200" dirty="0" err="1">
              <a:latin typeface="Work Sans" pitchFamily="2" charset="0"/>
            </a:rPr>
            <a:t>bộ</a:t>
          </a:r>
          <a:r>
            <a:rPr lang="en-US" sz="1800" kern="1200" dirty="0">
              <a:latin typeface="Work Sans" pitchFamily="2" charset="0"/>
            </a:rPr>
            <a:t>, </a:t>
          </a:r>
          <a:r>
            <a:rPr lang="en-US" sz="1800" kern="1200" dirty="0" err="1">
              <a:latin typeface="Work Sans" pitchFamily="2" charset="0"/>
            </a:rPr>
            <a:t>công</a:t>
          </a:r>
          <a:r>
            <a:rPr lang="en-US" sz="1800" kern="1200" dirty="0">
              <a:latin typeface="Work Sans" pitchFamily="2" charset="0"/>
            </a:rPr>
            <a:t> </a:t>
          </a:r>
          <a:r>
            <a:rPr lang="en-US" sz="1800" kern="1200" dirty="0" err="1">
              <a:latin typeface="Work Sans" pitchFamily="2" charset="0"/>
            </a:rPr>
            <a:t>bằng</a:t>
          </a:r>
          <a:r>
            <a:rPr lang="en-US" sz="1800" kern="1200" dirty="0">
              <a:latin typeface="Work Sans" pitchFamily="2" charset="0"/>
            </a:rPr>
            <a:t> </a:t>
          </a:r>
          <a:r>
            <a:rPr lang="en-US" sz="1800" kern="1200" dirty="0" err="1">
              <a:latin typeface="Work Sans" pitchFamily="2" charset="0"/>
            </a:rPr>
            <a:t>xã</a:t>
          </a:r>
          <a:r>
            <a:rPr lang="en-US" sz="1800" kern="1200" dirty="0">
              <a:latin typeface="Work Sans" pitchFamily="2" charset="0"/>
            </a:rPr>
            <a:t> </a:t>
          </a:r>
          <a:r>
            <a:rPr lang="en-US" sz="1800" kern="1200" dirty="0" err="1">
              <a:latin typeface="Work Sans" pitchFamily="2" charset="0"/>
            </a:rPr>
            <a:t>hội</a:t>
          </a:r>
          <a:endParaRPr lang="en-US" sz="1800" kern="1200" dirty="0">
            <a:latin typeface="Work Sans" pitchFamily="2" charset="0"/>
          </a:endParaRPr>
        </a:p>
      </dsp:txBody>
      <dsp:txXfrm>
        <a:off x="4410833" y="2286601"/>
        <a:ext cx="2063015" cy="1067054"/>
      </dsp:txXfrm>
    </dsp:sp>
    <dsp:sp modelId="{AFE403D8-DDC8-47EA-BF60-B09F98F34D70}">
      <dsp:nvSpPr>
        <dsp:cNvPr id="0" name=""/>
        <dsp:cNvSpPr/>
      </dsp:nvSpPr>
      <dsp:spPr>
        <a:xfrm>
          <a:off x="2111558" y="2444330"/>
          <a:ext cx="1917688" cy="824826"/>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Work Sans" pitchFamily="2" charset="0"/>
            </a:rPr>
            <a:t>Hội</a:t>
          </a:r>
          <a:r>
            <a:rPr lang="en-US" sz="1800" kern="1200" dirty="0">
              <a:latin typeface="Work Sans" pitchFamily="2" charset="0"/>
            </a:rPr>
            <a:t> </a:t>
          </a:r>
          <a:r>
            <a:rPr lang="en-US" sz="1800" kern="1200" dirty="0" err="1">
              <a:latin typeface="Work Sans" pitchFamily="2" charset="0"/>
            </a:rPr>
            <a:t>nhập</a:t>
          </a:r>
          <a:r>
            <a:rPr lang="en-US" sz="1800" kern="1200" dirty="0">
              <a:latin typeface="Work Sans" pitchFamily="2" charset="0"/>
            </a:rPr>
            <a:t> </a:t>
          </a:r>
          <a:r>
            <a:rPr lang="en-US" sz="1800" kern="1200" dirty="0" err="1">
              <a:latin typeface="Work Sans" pitchFamily="2" charset="0"/>
            </a:rPr>
            <a:t>kinh</a:t>
          </a:r>
          <a:r>
            <a:rPr lang="en-US" sz="1800" kern="1200" dirty="0">
              <a:latin typeface="Work Sans" pitchFamily="2" charset="0"/>
            </a:rPr>
            <a:t> </a:t>
          </a:r>
          <a:r>
            <a:rPr lang="en-US" sz="1800" kern="1200" dirty="0" err="1">
              <a:latin typeface="Work Sans" pitchFamily="2" charset="0"/>
            </a:rPr>
            <a:t>tế</a:t>
          </a:r>
          <a:r>
            <a:rPr lang="en-US" sz="1800" kern="1200" dirty="0">
              <a:latin typeface="Work Sans" pitchFamily="2" charset="0"/>
            </a:rPr>
            <a:t> </a:t>
          </a:r>
          <a:r>
            <a:rPr lang="en-US" sz="1800" kern="1200" dirty="0" err="1">
              <a:latin typeface="Work Sans" pitchFamily="2" charset="0"/>
            </a:rPr>
            <a:t>quốc</a:t>
          </a:r>
          <a:r>
            <a:rPr lang="en-US" sz="1800" kern="1200" dirty="0">
              <a:latin typeface="Work Sans" pitchFamily="2" charset="0"/>
            </a:rPr>
            <a:t> </a:t>
          </a:r>
          <a:r>
            <a:rPr lang="en-US" sz="1800" kern="1200" dirty="0" err="1">
              <a:latin typeface="Work Sans" pitchFamily="2" charset="0"/>
            </a:rPr>
            <a:t>tế</a:t>
          </a:r>
          <a:endParaRPr lang="en-US" sz="1800" kern="1200" dirty="0">
            <a:latin typeface="Work Sans" pitchFamily="2" charset="0"/>
          </a:endParaRPr>
        </a:p>
      </dsp:txBody>
      <dsp:txXfrm>
        <a:off x="2151823" y="2484595"/>
        <a:ext cx="1837158" cy="744296"/>
      </dsp:txXfrm>
    </dsp:sp>
    <dsp:sp modelId="{1582C128-A875-4FED-BD2A-E49E43C432FD}">
      <dsp:nvSpPr>
        <dsp:cNvPr id="0" name=""/>
        <dsp:cNvSpPr/>
      </dsp:nvSpPr>
      <dsp:spPr>
        <a:xfrm>
          <a:off x="2009535" y="935600"/>
          <a:ext cx="1992813" cy="832381"/>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Work Sans" pitchFamily="2" charset="0"/>
            </a:rPr>
            <a:t>Nâng</a:t>
          </a:r>
          <a:r>
            <a:rPr lang="en-US" sz="1800" kern="1200" dirty="0">
              <a:latin typeface="Work Sans" pitchFamily="2" charset="0"/>
            </a:rPr>
            <a:t> </a:t>
          </a:r>
          <a:r>
            <a:rPr lang="en-US" sz="1800" kern="1200" dirty="0" err="1">
              <a:latin typeface="Work Sans" pitchFamily="2" charset="0"/>
            </a:rPr>
            <a:t>cao</a:t>
          </a:r>
          <a:r>
            <a:rPr lang="en-US" sz="1800" kern="1200" dirty="0">
              <a:latin typeface="Work Sans" pitchFamily="2" charset="0"/>
            </a:rPr>
            <a:t> </a:t>
          </a:r>
          <a:r>
            <a:rPr lang="en-US" sz="1800" kern="1200" dirty="0" err="1">
              <a:latin typeface="Work Sans" pitchFamily="2" charset="0"/>
            </a:rPr>
            <a:t>năng</a:t>
          </a:r>
          <a:r>
            <a:rPr lang="en-US" sz="1800" kern="1200" dirty="0">
              <a:latin typeface="Work Sans" pitchFamily="2" charset="0"/>
            </a:rPr>
            <a:t> </a:t>
          </a:r>
          <a:r>
            <a:rPr lang="en-US" sz="1800" kern="1200" dirty="0" err="1">
              <a:latin typeface="Work Sans" pitchFamily="2" charset="0"/>
            </a:rPr>
            <a:t>lực</a:t>
          </a:r>
          <a:r>
            <a:rPr lang="en-US" sz="1800" kern="1200" dirty="0">
              <a:latin typeface="Work Sans" pitchFamily="2" charset="0"/>
            </a:rPr>
            <a:t> </a:t>
          </a:r>
          <a:r>
            <a:rPr lang="en-US" sz="1800" kern="1200" dirty="0" err="1">
              <a:latin typeface="Work Sans" pitchFamily="2" charset="0"/>
            </a:rPr>
            <a:t>chính</a:t>
          </a:r>
          <a:r>
            <a:rPr lang="en-US" sz="1800" kern="1200" dirty="0">
              <a:latin typeface="Work Sans" pitchFamily="2" charset="0"/>
            </a:rPr>
            <a:t> </a:t>
          </a:r>
          <a:r>
            <a:rPr lang="en-US" sz="1800" kern="1200" dirty="0" err="1">
              <a:latin typeface="Work Sans" pitchFamily="2" charset="0"/>
            </a:rPr>
            <a:t>trị</a:t>
          </a:r>
          <a:endParaRPr lang="en-US" sz="1800" kern="1200" dirty="0">
            <a:latin typeface="Work Sans" pitchFamily="2" charset="0"/>
          </a:endParaRPr>
        </a:p>
      </dsp:txBody>
      <dsp:txXfrm>
        <a:off x="2050168" y="976233"/>
        <a:ext cx="1911547" cy="75111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26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601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4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804525" y="854775"/>
            <a:ext cx="5152200" cy="3505200"/>
          </a:xfrm>
          <a:prstGeom prst="rect">
            <a:avLst/>
          </a:prstGeom>
        </p:spPr>
        <p:txBody>
          <a:bodyPr spcFirstLastPara="1" wrap="square" lIns="91425" tIns="91425" rIns="91425" bIns="91425" anchor="t" anchorCtr="0">
            <a:noAutofit/>
          </a:bodyPr>
          <a:lstStyle>
            <a:lvl1pPr marL="457200" lvl="0" indent="-431800" rtl="0">
              <a:lnSpc>
                <a:spcPct val="115000"/>
              </a:lnSpc>
              <a:spcBef>
                <a:spcPts val="600"/>
              </a:spcBef>
              <a:spcAft>
                <a:spcPts val="0"/>
              </a:spcAft>
              <a:buSzPts val="3200"/>
              <a:buChar char="▪"/>
              <a:defRPr sz="3200" i="1"/>
            </a:lvl1pPr>
            <a:lvl2pPr marL="914400" lvl="1" indent="-431800" rtl="0">
              <a:lnSpc>
                <a:spcPct val="115000"/>
              </a:lnSpc>
              <a:spcBef>
                <a:spcPts val="0"/>
              </a:spcBef>
              <a:spcAft>
                <a:spcPts val="0"/>
              </a:spcAft>
              <a:buSzPts val="3200"/>
              <a:buChar char="□"/>
              <a:defRPr sz="3200" i="1"/>
            </a:lvl2pPr>
            <a:lvl3pPr marL="1371600" lvl="2" indent="-431800" rtl="0">
              <a:lnSpc>
                <a:spcPct val="115000"/>
              </a:lnSpc>
              <a:spcBef>
                <a:spcPts val="0"/>
              </a:spcBef>
              <a:spcAft>
                <a:spcPts val="0"/>
              </a:spcAft>
              <a:buSzPts val="3200"/>
              <a:buChar char="□"/>
              <a:defRPr sz="3200" i="1"/>
            </a:lvl3pPr>
            <a:lvl4pPr marL="1828800" lvl="3" indent="-431800" rtl="0">
              <a:lnSpc>
                <a:spcPct val="115000"/>
              </a:lnSpc>
              <a:spcBef>
                <a:spcPts val="0"/>
              </a:spcBef>
              <a:spcAft>
                <a:spcPts val="0"/>
              </a:spcAft>
              <a:buSzPts val="3200"/>
              <a:buChar char="□"/>
              <a:defRPr sz="3200" i="1"/>
            </a:lvl4pPr>
            <a:lvl5pPr marL="2286000" lvl="4" indent="-431800" rtl="0">
              <a:lnSpc>
                <a:spcPct val="115000"/>
              </a:lnSpc>
              <a:spcBef>
                <a:spcPts val="0"/>
              </a:spcBef>
              <a:spcAft>
                <a:spcPts val="0"/>
              </a:spcAft>
              <a:buSzPts val="3200"/>
              <a:buChar char="○"/>
              <a:defRPr sz="3200" i="1"/>
            </a:lvl5pPr>
            <a:lvl6pPr marL="2743200" lvl="5" indent="-431800" rtl="0">
              <a:lnSpc>
                <a:spcPct val="115000"/>
              </a:lnSpc>
              <a:spcBef>
                <a:spcPts val="0"/>
              </a:spcBef>
              <a:spcAft>
                <a:spcPts val="0"/>
              </a:spcAft>
              <a:buSzPts val="3200"/>
              <a:buChar char="■"/>
              <a:defRPr sz="3200" i="1"/>
            </a:lvl6pPr>
            <a:lvl7pPr marL="3200400" lvl="6" indent="-431800" rtl="0">
              <a:lnSpc>
                <a:spcPct val="115000"/>
              </a:lnSpc>
              <a:spcBef>
                <a:spcPts val="0"/>
              </a:spcBef>
              <a:spcAft>
                <a:spcPts val="0"/>
              </a:spcAft>
              <a:buSzPts val="3200"/>
              <a:buChar char="●"/>
              <a:defRPr sz="3200" i="1"/>
            </a:lvl7pPr>
            <a:lvl8pPr marL="3657600" lvl="7" indent="-431800" rtl="0">
              <a:lnSpc>
                <a:spcPct val="115000"/>
              </a:lnSpc>
              <a:spcBef>
                <a:spcPts val="0"/>
              </a:spcBef>
              <a:spcAft>
                <a:spcPts val="0"/>
              </a:spcAft>
              <a:buSzPts val="3200"/>
              <a:buChar char="○"/>
              <a:defRPr sz="3200" i="1"/>
            </a:lvl8pPr>
            <a:lvl9pPr marL="4114800" lvl="8" indent="-431800">
              <a:lnSpc>
                <a:spcPct val="115000"/>
              </a:lnSpc>
              <a:spcBef>
                <a:spcPts val="0"/>
              </a:spcBef>
              <a:spcAft>
                <a:spcPts val="0"/>
              </a:spcAft>
              <a:buSzPts val="3200"/>
              <a:buChar char="■"/>
              <a:defRPr sz="3200" i="1"/>
            </a:lvl9pPr>
          </a:lstStyle>
          <a:p>
            <a:endParaRPr/>
          </a:p>
        </p:txBody>
      </p:sp>
      <p:sp>
        <p:nvSpPr>
          <p:cNvPr id="19" name="Google Shape;19;p4"/>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a:rPr>
              <a:t>“</a:t>
            </a:r>
          </a:p>
        </p:txBody>
      </p:sp>
      <p:sp>
        <p:nvSpPr>
          <p:cNvPr id="21" name="Google Shape;21;p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A441FB42-4F38-4C3D-949C-67155C97AE98}"/>
              </a:ext>
            </a:extLst>
          </p:cNvPr>
          <p:cNvPicPr>
            <a:picLocks noChangeAspect="1"/>
          </p:cNvPicPr>
          <p:nvPr userDrawn="1"/>
        </p:nvPicPr>
        <p:blipFill>
          <a:blip r:embed="rId10"/>
          <a:stretch>
            <a:fillRect/>
          </a:stretch>
        </p:blipFill>
        <p:spPr>
          <a:xfrm>
            <a:off x="7592731" y="470134"/>
            <a:ext cx="1008993" cy="2587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963173" y="1804445"/>
            <a:ext cx="4914000" cy="19495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600" dirty="0"/>
              <a:t>KINH TẾ THỊ TRƯỜNG ĐỊNH HƯỚNG XÃ HỘI CHỦ NGHĨA VÀ CÁC QUAN HỆ LỢI ÍCH KINH TẾ</a:t>
            </a:r>
          </a:p>
        </p:txBody>
      </p:sp>
      <p:grpSp>
        <p:nvGrpSpPr>
          <p:cNvPr id="59" name="Google Shape;59;p12"/>
          <p:cNvGrpSpPr/>
          <p:nvPr/>
        </p:nvGrpSpPr>
        <p:grpSpPr>
          <a:xfrm>
            <a:off x="6867248" y="952500"/>
            <a:ext cx="1305202" cy="1384990"/>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955014" y="865603"/>
            <a:ext cx="1951472" cy="5467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err="1"/>
              <a:t>Đặc</a:t>
            </a:r>
            <a:r>
              <a:rPr lang="en-US" sz="2600" dirty="0"/>
              <a:t> </a:t>
            </a:r>
            <a:r>
              <a:rPr lang="en-US" sz="2600" dirty="0" err="1"/>
              <a:t>trưng</a:t>
            </a:r>
            <a:endParaRPr sz="2600" dirty="0"/>
          </a:p>
        </p:txBody>
      </p:sp>
      <p:sp>
        <p:nvSpPr>
          <p:cNvPr id="148" name="Google Shape;148;p20"/>
          <p:cNvSpPr txBox="1">
            <a:spLocks noGrp="1"/>
          </p:cNvSpPr>
          <p:nvPr>
            <p:ph type="body" idx="1"/>
          </p:nvPr>
        </p:nvSpPr>
        <p:spPr>
          <a:xfrm>
            <a:off x="747550" y="1615135"/>
            <a:ext cx="2366400" cy="229173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mục</a:t>
            </a:r>
            <a:r>
              <a:rPr lang="en-US" b="1" dirty="0">
                <a:latin typeface="Work Sans"/>
                <a:ea typeface="Work Sans"/>
                <a:cs typeface="Work Sans"/>
                <a:sym typeface="Work Sans"/>
              </a:rPr>
              <a:t> </a:t>
            </a:r>
            <a:r>
              <a:rPr lang="en-US" b="1" dirty="0" err="1">
                <a:latin typeface="Work Sans"/>
                <a:ea typeface="Work Sans"/>
                <a:cs typeface="Work Sans"/>
                <a:sym typeface="Work Sans"/>
              </a:rPr>
              <a:t>tiêu</a:t>
            </a:r>
            <a:endParaRPr b="1" dirty="0">
              <a:latin typeface="Work Sans"/>
              <a:ea typeface="Work Sans"/>
              <a:cs typeface="Work Sans"/>
              <a:sym typeface="Work Sans"/>
            </a:endParaRPr>
          </a:p>
          <a:p>
            <a:pPr marL="0" lvl="0" indent="0" algn="l" rtl="0">
              <a:spcBef>
                <a:spcPts val="600"/>
              </a:spcBef>
              <a:spcAft>
                <a:spcPts val="0"/>
              </a:spcAft>
              <a:buNone/>
            </a:pPr>
            <a:r>
              <a:rPr lang="en-US" dirty="0" err="1"/>
              <a:t>Hướng</a:t>
            </a:r>
            <a:r>
              <a:rPr lang="en-US" dirty="0"/>
              <a:t> </a:t>
            </a:r>
            <a:r>
              <a:rPr lang="en-US" dirty="0" err="1"/>
              <a:t>tới</a:t>
            </a:r>
            <a:r>
              <a:rPr lang="en-US" dirty="0"/>
              <a:t> </a:t>
            </a:r>
            <a:r>
              <a:rPr lang="en-US" dirty="0" err="1"/>
              <a:t>phát</a:t>
            </a:r>
            <a:r>
              <a:rPr lang="en-US" dirty="0"/>
              <a:t> </a:t>
            </a:r>
            <a:r>
              <a:rPr lang="en-US" dirty="0" err="1"/>
              <a:t>triển</a:t>
            </a:r>
            <a:r>
              <a:rPr lang="en-US" dirty="0"/>
              <a:t> </a:t>
            </a:r>
            <a:r>
              <a:rPr lang="en-US" dirty="0" err="1"/>
              <a:t>lực</a:t>
            </a:r>
            <a:r>
              <a:rPr lang="en-US" dirty="0"/>
              <a:t> </a:t>
            </a:r>
            <a:r>
              <a:rPr lang="en-US" dirty="0" err="1"/>
              <a:t>lượng</a:t>
            </a:r>
            <a:r>
              <a:rPr lang="en-US" dirty="0"/>
              <a:t> </a:t>
            </a:r>
            <a:r>
              <a:rPr lang="en-US" dirty="0" err="1"/>
              <a:t>sản</a:t>
            </a:r>
            <a:r>
              <a:rPr lang="en-US" dirty="0"/>
              <a:t> </a:t>
            </a:r>
            <a:r>
              <a:rPr lang="en-US" dirty="0" err="1"/>
              <a:t>xuất</a:t>
            </a:r>
            <a:r>
              <a:rPr lang="en-US" dirty="0"/>
              <a:t>, </a:t>
            </a:r>
            <a:r>
              <a:rPr lang="en-US" dirty="0" err="1"/>
              <a:t>xây</a:t>
            </a:r>
            <a:r>
              <a:rPr lang="en-US" dirty="0"/>
              <a:t> </a:t>
            </a:r>
            <a:r>
              <a:rPr lang="en-US" dirty="0" err="1"/>
              <a:t>dựng</a:t>
            </a:r>
            <a:r>
              <a:rPr lang="en-US" dirty="0"/>
              <a:t> </a:t>
            </a:r>
            <a:r>
              <a:rPr lang="en-US" dirty="0" err="1"/>
              <a:t>cơ</a:t>
            </a:r>
            <a:r>
              <a:rPr lang="en-US" dirty="0"/>
              <a:t> </a:t>
            </a:r>
            <a:r>
              <a:rPr lang="en-US" dirty="0" err="1"/>
              <a:t>sở</a:t>
            </a:r>
            <a:r>
              <a:rPr lang="en-US" dirty="0"/>
              <a:t> </a:t>
            </a:r>
            <a:r>
              <a:rPr lang="en-US" dirty="0" err="1"/>
              <a:t>vật</a:t>
            </a:r>
            <a:r>
              <a:rPr lang="en-US" dirty="0"/>
              <a:t> </a:t>
            </a:r>
            <a:r>
              <a:rPr lang="en-US" dirty="0" err="1"/>
              <a:t>chất</a:t>
            </a:r>
            <a:r>
              <a:rPr lang="en-US" dirty="0"/>
              <a:t> </a:t>
            </a:r>
            <a:r>
              <a:rPr lang="en-US" dirty="0" err="1"/>
              <a:t>kỹ</a:t>
            </a:r>
            <a:r>
              <a:rPr lang="en-US" dirty="0"/>
              <a:t> </a:t>
            </a:r>
            <a:r>
              <a:rPr lang="en-US" dirty="0" err="1"/>
              <a:t>thuật</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xã</a:t>
            </a:r>
            <a:r>
              <a:rPr lang="en-US" dirty="0"/>
              <a:t> </a:t>
            </a:r>
            <a:r>
              <a:rPr lang="en-US" dirty="0" err="1"/>
              <a:t>hội</a:t>
            </a:r>
            <a:r>
              <a:rPr lang="en-US" dirty="0"/>
              <a:t>; </a:t>
            </a:r>
            <a:r>
              <a:rPr lang="en-US" dirty="0" err="1"/>
              <a:t>nâng</a:t>
            </a:r>
            <a:r>
              <a:rPr lang="en-US" dirty="0"/>
              <a:t> </a:t>
            </a:r>
            <a:r>
              <a:rPr lang="en-US" dirty="0" err="1"/>
              <a:t>cao</a:t>
            </a:r>
            <a:r>
              <a:rPr lang="en-US" dirty="0"/>
              <a:t> </a:t>
            </a:r>
            <a:r>
              <a:rPr lang="en-US" dirty="0" err="1"/>
              <a:t>đời</a:t>
            </a:r>
            <a:r>
              <a:rPr lang="en-US" dirty="0"/>
              <a:t> </a:t>
            </a:r>
            <a:r>
              <a:rPr lang="en-US" dirty="0" err="1"/>
              <a:t>sống</a:t>
            </a:r>
            <a:r>
              <a:rPr lang="en-US" dirty="0"/>
              <a:t> </a:t>
            </a:r>
            <a:r>
              <a:rPr lang="en-US" dirty="0" err="1"/>
              <a:t>nhân</a:t>
            </a:r>
            <a:r>
              <a:rPr lang="en-US" dirty="0"/>
              <a:t> </a:t>
            </a:r>
            <a:r>
              <a:rPr lang="en-US" dirty="0" err="1"/>
              <a:t>dân</a:t>
            </a:r>
            <a:r>
              <a:rPr lang="en-US" dirty="0"/>
              <a:t>, </a:t>
            </a:r>
            <a:r>
              <a:rPr lang="en-US" dirty="0" err="1"/>
              <a:t>thực</a:t>
            </a:r>
            <a:r>
              <a:rPr lang="en-US" dirty="0"/>
              <a:t> </a:t>
            </a:r>
            <a:r>
              <a:rPr lang="en-US" dirty="0" err="1"/>
              <a:t>hiện</a:t>
            </a:r>
            <a:r>
              <a:rPr lang="en-US" dirty="0"/>
              <a:t> “</a:t>
            </a:r>
            <a:r>
              <a:rPr lang="en-US" dirty="0" err="1"/>
              <a:t>dân</a:t>
            </a:r>
            <a:r>
              <a:rPr lang="en-US" dirty="0"/>
              <a:t> </a:t>
            </a:r>
            <a:r>
              <a:rPr lang="en-US" dirty="0" err="1"/>
              <a:t>giàu</a:t>
            </a:r>
            <a:r>
              <a:rPr lang="en-US" dirty="0"/>
              <a:t>, </a:t>
            </a:r>
            <a:r>
              <a:rPr lang="en-US" dirty="0" err="1"/>
              <a:t>nước</a:t>
            </a:r>
            <a:r>
              <a:rPr lang="en-US" dirty="0"/>
              <a:t> </a:t>
            </a:r>
            <a:r>
              <a:rPr lang="en-US" dirty="0" err="1"/>
              <a:t>mạnh</a:t>
            </a:r>
            <a:r>
              <a:rPr lang="en-US" dirty="0"/>
              <a:t>, </a:t>
            </a:r>
            <a:r>
              <a:rPr lang="en-US" dirty="0" err="1"/>
              <a:t>dân</a:t>
            </a:r>
            <a:r>
              <a:rPr lang="en-US" dirty="0"/>
              <a:t> </a:t>
            </a:r>
            <a:r>
              <a:rPr lang="en-US" dirty="0" err="1"/>
              <a:t>chủ</a:t>
            </a:r>
            <a:r>
              <a:rPr lang="en-US" dirty="0"/>
              <a:t>, </a:t>
            </a:r>
            <a:r>
              <a:rPr lang="en-US" dirty="0" err="1"/>
              <a:t>công</a:t>
            </a:r>
            <a:r>
              <a:rPr lang="en-US" dirty="0"/>
              <a:t> </a:t>
            </a:r>
            <a:r>
              <a:rPr lang="en-US" dirty="0" err="1"/>
              <a:t>bằng</a:t>
            </a:r>
            <a:r>
              <a:rPr lang="en-US" dirty="0"/>
              <a:t>, </a:t>
            </a:r>
            <a:r>
              <a:rPr lang="en-US" dirty="0" err="1"/>
              <a:t>văn</a:t>
            </a:r>
            <a:r>
              <a:rPr lang="en-US" dirty="0"/>
              <a:t> </a:t>
            </a:r>
            <a:r>
              <a:rPr lang="en-US" dirty="0" err="1"/>
              <a:t>minh</a:t>
            </a:r>
            <a:endParaRPr dirty="0"/>
          </a:p>
        </p:txBody>
      </p:sp>
      <p:sp>
        <p:nvSpPr>
          <p:cNvPr id="149" name="Google Shape;149;p20"/>
          <p:cNvSpPr txBox="1">
            <a:spLocks noGrp="1"/>
          </p:cNvSpPr>
          <p:nvPr>
            <p:ph type="body" idx="2"/>
          </p:nvPr>
        </p:nvSpPr>
        <p:spPr>
          <a:xfrm>
            <a:off x="3244748" y="1615136"/>
            <a:ext cx="2366400" cy="229173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quan</a:t>
            </a:r>
            <a:r>
              <a:rPr lang="en-US" b="1" dirty="0">
                <a:latin typeface="Work Sans"/>
                <a:ea typeface="Work Sans"/>
                <a:cs typeface="Work Sans"/>
                <a:sym typeface="Work Sans"/>
              </a:rPr>
              <a:t> </a:t>
            </a:r>
            <a:r>
              <a:rPr lang="en-US" b="1" dirty="0" err="1">
                <a:latin typeface="Work Sans"/>
                <a:ea typeface="Work Sans"/>
                <a:cs typeface="Work Sans"/>
                <a:sym typeface="Work Sans"/>
              </a:rPr>
              <a:t>hệ</a:t>
            </a:r>
            <a:r>
              <a:rPr lang="en-US" b="1" dirty="0">
                <a:latin typeface="Work Sans"/>
                <a:ea typeface="Work Sans"/>
                <a:cs typeface="Work Sans"/>
                <a:sym typeface="Work Sans"/>
              </a:rPr>
              <a:t> </a:t>
            </a:r>
            <a:r>
              <a:rPr lang="en-US" b="1" dirty="0" err="1">
                <a:latin typeface="Work Sans"/>
                <a:ea typeface="Work Sans"/>
                <a:cs typeface="Work Sans"/>
                <a:sym typeface="Work Sans"/>
              </a:rPr>
              <a:t>sở</a:t>
            </a:r>
            <a:r>
              <a:rPr lang="en-US" b="1" dirty="0">
                <a:latin typeface="Work Sans"/>
                <a:ea typeface="Work Sans"/>
                <a:cs typeface="Work Sans"/>
                <a:sym typeface="Work Sans"/>
              </a:rPr>
              <a:t> </a:t>
            </a:r>
            <a:r>
              <a:rPr lang="en-US" b="1" dirty="0" err="1">
                <a:latin typeface="Work Sans"/>
                <a:ea typeface="Work Sans"/>
                <a:cs typeface="Work Sans"/>
                <a:sym typeface="Work Sans"/>
              </a:rPr>
              <a:t>hữu</a:t>
            </a:r>
            <a:r>
              <a:rPr lang="en-US" b="1" dirty="0">
                <a:latin typeface="Work Sans"/>
                <a:ea typeface="Work Sans"/>
                <a:cs typeface="Work Sans"/>
                <a:sym typeface="Work Sans"/>
              </a:rPr>
              <a:t> </a:t>
            </a:r>
            <a:r>
              <a:rPr lang="en-US" b="1" dirty="0" err="1">
                <a:latin typeface="Work Sans"/>
                <a:ea typeface="Work Sans"/>
                <a:cs typeface="Work Sans"/>
                <a:sym typeface="Work Sans"/>
              </a:rPr>
              <a:t>và</a:t>
            </a:r>
            <a:r>
              <a:rPr lang="en-US" b="1" dirty="0">
                <a:latin typeface="Work Sans"/>
                <a:ea typeface="Work Sans"/>
                <a:cs typeface="Work Sans"/>
                <a:sym typeface="Work Sans"/>
              </a:rPr>
              <a:t> </a:t>
            </a:r>
            <a:r>
              <a:rPr lang="en-US" b="1" dirty="0" err="1">
                <a:latin typeface="Work Sans"/>
                <a:ea typeface="Work Sans"/>
                <a:cs typeface="Work Sans"/>
                <a:sym typeface="Work Sans"/>
              </a:rPr>
              <a:t>thành</a:t>
            </a:r>
            <a:r>
              <a:rPr lang="en-US" b="1" dirty="0">
                <a:latin typeface="Work Sans"/>
                <a:ea typeface="Work Sans"/>
                <a:cs typeface="Work Sans"/>
                <a:sym typeface="Work Sans"/>
              </a:rPr>
              <a:t> </a:t>
            </a:r>
            <a:r>
              <a:rPr lang="en-US" b="1" dirty="0" err="1">
                <a:latin typeface="Work Sans"/>
                <a:ea typeface="Work Sans"/>
                <a:cs typeface="Work Sans"/>
                <a:sym typeface="Work Sans"/>
              </a:rPr>
              <a:t>phần</a:t>
            </a:r>
            <a:r>
              <a:rPr lang="en-US" b="1" dirty="0">
                <a:latin typeface="Work Sans"/>
                <a:ea typeface="Work Sans"/>
                <a:cs typeface="Work Sans"/>
                <a:sym typeface="Work Sans"/>
              </a:rPr>
              <a:t> </a:t>
            </a:r>
            <a:r>
              <a:rPr lang="en-US" b="1" dirty="0" err="1">
                <a:latin typeface="Work Sans"/>
                <a:ea typeface="Work Sans"/>
                <a:cs typeface="Work Sans"/>
                <a:sym typeface="Work Sans"/>
              </a:rPr>
              <a:t>kinh</a:t>
            </a:r>
            <a:r>
              <a:rPr lang="en-US" b="1" dirty="0">
                <a:latin typeface="Work Sans"/>
                <a:ea typeface="Work Sans"/>
                <a:cs typeface="Work Sans"/>
                <a:sym typeface="Work Sans"/>
              </a:rPr>
              <a:t> </a:t>
            </a:r>
            <a:r>
              <a:rPr lang="en-US" b="1" dirty="0" err="1">
                <a:latin typeface="Work Sans"/>
                <a:ea typeface="Work Sans"/>
                <a:cs typeface="Work Sans"/>
                <a:sym typeface="Work Sans"/>
              </a:rPr>
              <a:t>tế</a:t>
            </a:r>
            <a:endParaRPr b="1" dirty="0">
              <a:latin typeface="Work Sans"/>
              <a:ea typeface="Work Sans"/>
              <a:cs typeface="Work Sans"/>
              <a:sym typeface="Work Sans"/>
            </a:endParaRPr>
          </a:p>
          <a:p>
            <a:pPr marL="0" lvl="0" indent="0" algn="l" rtl="0">
              <a:spcBef>
                <a:spcPts val="600"/>
              </a:spcBef>
              <a:spcAft>
                <a:spcPts val="0"/>
              </a:spcAft>
              <a:buNone/>
            </a:pPr>
            <a:r>
              <a:rPr lang="en" dirty="0"/>
              <a:t>Nền kinh tế có nhiều hình thức sở hữu, nhiều thành phần kinh tế, trong đó kinh tế nhà nước giữ vai trò chủ đạo, kinh tế tư nhân là một động lực quan trọng</a:t>
            </a:r>
            <a:endParaRPr dirty="0"/>
          </a:p>
        </p:txBody>
      </p:sp>
      <p:sp>
        <p:nvSpPr>
          <p:cNvPr id="150" name="Google Shape;150;p20"/>
          <p:cNvSpPr txBox="1">
            <a:spLocks noGrp="1"/>
          </p:cNvSpPr>
          <p:nvPr>
            <p:ph type="body" idx="3"/>
          </p:nvPr>
        </p:nvSpPr>
        <p:spPr>
          <a:xfrm>
            <a:off x="5872330" y="1615135"/>
            <a:ext cx="2366400" cy="25645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quan</a:t>
            </a:r>
            <a:r>
              <a:rPr lang="en-US" b="1" dirty="0">
                <a:latin typeface="Work Sans"/>
                <a:ea typeface="Work Sans"/>
                <a:cs typeface="Work Sans"/>
                <a:sym typeface="Work Sans"/>
              </a:rPr>
              <a:t> </a:t>
            </a:r>
            <a:r>
              <a:rPr lang="en-US" b="1" dirty="0" err="1">
                <a:latin typeface="Work Sans"/>
                <a:ea typeface="Work Sans"/>
                <a:cs typeface="Work Sans"/>
                <a:sym typeface="Work Sans"/>
              </a:rPr>
              <a:t>hệ</a:t>
            </a:r>
            <a:r>
              <a:rPr lang="en-US" b="1" dirty="0">
                <a:latin typeface="Work Sans"/>
                <a:ea typeface="Work Sans"/>
                <a:cs typeface="Work Sans"/>
                <a:sym typeface="Work Sans"/>
              </a:rPr>
              <a:t> </a:t>
            </a:r>
            <a:r>
              <a:rPr lang="en-US" b="1" dirty="0" err="1">
                <a:latin typeface="Work Sans"/>
                <a:ea typeface="Work Sans"/>
                <a:cs typeface="Work Sans"/>
                <a:sym typeface="Work Sans"/>
              </a:rPr>
              <a:t>quản</a:t>
            </a:r>
            <a:r>
              <a:rPr lang="en-US" b="1" dirty="0">
                <a:latin typeface="Work Sans"/>
                <a:ea typeface="Work Sans"/>
                <a:cs typeface="Work Sans"/>
                <a:sym typeface="Work Sans"/>
              </a:rPr>
              <a:t> </a:t>
            </a:r>
            <a:r>
              <a:rPr lang="en-US" b="1" dirty="0" err="1">
                <a:latin typeface="Work Sans"/>
                <a:ea typeface="Work Sans"/>
                <a:cs typeface="Work Sans"/>
                <a:sym typeface="Work Sans"/>
              </a:rPr>
              <a:t>lý</a:t>
            </a:r>
            <a:r>
              <a:rPr lang="en-US" b="1" dirty="0">
                <a:latin typeface="Work Sans"/>
                <a:ea typeface="Work Sans"/>
                <a:cs typeface="Work Sans"/>
                <a:sym typeface="Work Sans"/>
              </a:rPr>
              <a:t> </a:t>
            </a:r>
            <a:r>
              <a:rPr lang="en-US" b="1" dirty="0" err="1">
                <a:latin typeface="Work Sans"/>
                <a:ea typeface="Work Sans"/>
                <a:cs typeface="Work Sans"/>
                <a:sym typeface="Work Sans"/>
              </a:rPr>
              <a:t>nền</a:t>
            </a:r>
            <a:r>
              <a:rPr lang="en-US" b="1" dirty="0">
                <a:latin typeface="Work Sans"/>
                <a:ea typeface="Work Sans"/>
                <a:cs typeface="Work Sans"/>
                <a:sym typeface="Work Sans"/>
              </a:rPr>
              <a:t> </a:t>
            </a:r>
            <a:r>
              <a:rPr lang="en-US" b="1" dirty="0" err="1">
                <a:latin typeface="Work Sans"/>
                <a:ea typeface="Work Sans"/>
                <a:cs typeface="Work Sans"/>
                <a:sym typeface="Work Sans"/>
              </a:rPr>
              <a:t>kinh</a:t>
            </a:r>
            <a:r>
              <a:rPr lang="en-US" b="1" dirty="0">
                <a:latin typeface="Work Sans"/>
                <a:ea typeface="Work Sans"/>
                <a:cs typeface="Work Sans"/>
                <a:sym typeface="Work Sans"/>
              </a:rPr>
              <a:t> </a:t>
            </a:r>
            <a:r>
              <a:rPr lang="en-US" b="1" dirty="0" err="1">
                <a:latin typeface="Work Sans"/>
                <a:ea typeface="Work Sans"/>
                <a:cs typeface="Work Sans"/>
                <a:sym typeface="Work Sans"/>
              </a:rPr>
              <a:t>tế</a:t>
            </a:r>
            <a:endParaRPr b="1" dirty="0">
              <a:latin typeface="Work Sans"/>
              <a:ea typeface="Work Sans"/>
              <a:cs typeface="Work Sans"/>
              <a:sym typeface="Work Sans"/>
            </a:endParaRPr>
          </a:p>
          <a:p>
            <a:pPr marL="0" lvl="0" indent="0" algn="l" rtl="0">
              <a:spcBef>
                <a:spcPts val="600"/>
              </a:spcBef>
              <a:spcAft>
                <a:spcPts val="0"/>
              </a:spcAft>
              <a:buNone/>
            </a:pPr>
            <a:r>
              <a:rPr lang="en-US" dirty="0" err="1"/>
              <a:t>Nhà</a:t>
            </a:r>
            <a:r>
              <a:rPr lang="en-US" dirty="0"/>
              <a:t> </a:t>
            </a:r>
            <a:r>
              <a:rPr lang="en-US" dirty="0" err="1"/>
              <a:t>nước</a:t>
            </a:r>
            <a:r>
              <a:rPr lang="en-US" dirty="0"/>
              <a:t> </a:t>
            </a:r>
            <a:r>
              <a:rPr lang="en-US" dirty="0" err="1"/>
              <a:t>quả</a:t>
            </a:r>
            <a:r>
              <a:rPr lang="en-US" dirty="0"/>
              <a:t> </a:t>
            </a:r>
            <a:r>
              <a:rPr lang="en-US" dirty="0" err="1"/>
              <a:t>lý</a:t>
            </a:r>
            <a:r>
              <a:rPr lang="en-US" dirty="0"/>
              <a:t> </a:t>
            </a:r>
            <a:r>
              <a:rPr lang="en-US" dirty="0" err="1"/>
              <a:t>và</a:t>
            </a:r>
            <a:r>
              <a:rPr lang="en-US" dirty="0"/>
              <a:t> </a:t>
            </a:r>
            <a:r>
              <a:rPr lang="en-US" dirty="0" err="1"/>
              <a:t>thực</a:t>
            </a:r>
            <a:r>
              <a:rPr lang="en-US" dirty="0"/>
              <a:t> </a:t>
            </a:r>
            <a:r>
              <a:rPr lang="en-US" dirty="0" err="1"/>
              <a:t>hành</a:t>
            </a:r>
            <a:r>
              <a:rPr lang="en-US" dirty="0"/>
              <a:t> </a:t>
            </a:r>
            <a:r>
              <a:rPr lang="en-US" dirty="0" err="1"/>
              <a:t>cơ</a:t>
            </a:r>
            <a:r>
              <a:rPr lang="en-US" dirty="0"/>
              <a:t> </a:t>
            </a:r>
            <a:r>
              <a:rPr lang="en-US" dirty="0" err="1"/>
              <a:t>chế</a:t>
            </a:r>
            <a:r>
              <a:rPr lang="en-US" dirty="0"/>
              <a:t> </a:t>
            </a:r>
            <a:r>
              <a:rPr lang="en-US" dirty="0" err="1"/>
              <a:t>quản</a:t>
            </a:r>
            <a:r>
              <a:rPr lang="en-US" dirty="0"/>
              <a:t> </a:t>
            </a:r>
            <a:r>
              <a:rPr lang="en-US" dirty="0" err="1"/>
              <a:t>lý</a:t>
            </a:r>
            <a:r>
              <a:rPr lang="en-US" dirty="0"/>
              <a:t> </a:t>
            </a:r>
            <a:r>
              <a:rPr lang="en-US" dirty="0" err="1"/>
              <a:t>là</a:t>
            </a:r>
            <a:r>
              <a:rPr lang="en-US" dirty="0"/>
              <a:t> </a:t>
            </a:r>
            <a:r>
              <a:rPr lang="en-US" dirty="0" err="1"/>
              <a:t>nhà</a:t>
            </a:r>
            <a:r>
              <a:rPr lang="en-US" dirty="0"/>
              <a:t> </a:t>
            </a:r>
            <a:r>
              <a:rPr lang="en-US" dirty="0" err="1"/>
              <a:t>nước</a:t>
            </a:r>
            <a:r>
              <a:rPr lang="en-US" dirty="0"/>
              <a:t> </a:t>
            </a:r>
            <a:r>
              <a:rPr lang="en-US" dirty="0" err="1"/>
              <a:t>pháp</a:t>
            </a:r>
            <a:r>
              <a:rPr lang="en-US" dirty="0"/>
              <a:t> </a:t>
            </a:r>
            <a:r>
              <a:rPr lang="en-US" dirty="0" err="1"/>
              <a:t>quyền</a:t>
            </a:r>
            <a:r>
              <a:rPr lang="en-US" dirty="0"/>
              <a:t> </a:t>
            </a:r>
            <a:r>
              <a:rPr lang="en-US" dirty="0" err="1"/>
              <a:t>xã</a:t>
            </a:r>
            <a:r>
              <a:rPr lang="en-US" dirty="0"/>
              <a:t> </a:t>
            </a:r>
            <a:r>
              <a:rPr lang="en-US" dirty="0" err="1"/>
              <a:t>hội</a:t>
            </a:r>
            <a:r>
              <a:rPr lang="en-US" dirty="0"/>
              <a:t> </a:t>
            </a:r>
            <a:r>
              <a:rPr lang="en-US" dirty="0" err="1"/>
              <a:t>chủ</a:t>
            </a:r>
            <a:r>
              <a:rPr lang="en-US" dirty="0"/>
              <a:t> </a:t>
            </a:r>
            <a:r>
              <a:rPr lang="en-US" dirty="0" err="1"/>
              <a:t>nghĩa</a:t>
            </a:r>
            <a:r>
              <a:rPr lang="en-US" dirty="0"/>
              <a:t> </a:t>
            </a:r>
            <a:r>
              <a:rPr lang="en-US" dirty="0" err="1"/>
              <a:t>của</a:t>
            </a:r>
            <a:r>
              <a:rPr lang="en-US" dirty="0"/>
              <a:t> </a:t>
            </a:r>
            <a:r>
              <a:rPr lang="en-US" dirty="0" err="1"/>
              <a:t>dân</a:t>
            </a:r>
            <a:r>
              <a:rPr lang="en-US" dirty="0"/>
              <a:t> do </a:t>
            </a:r>
            <a:r>
              <a:rPr lang="en-US" dirty="0" err="1"/>
              <a:t>dân</a:t>
            </a:r>
            <a:r>
              <a:rPr lang="en-US" dirty="0"/>
              <a:t>, </a:t>
            </a:r>
            <a:r>
              <a:rPr lang="en-US" dirty="0" err="1"/>
              <a:t>vì</a:t>
            </a:r>
            <a:r>
              <a:rPr lang="en-US" dirty="0"/>
              <a:t> </a:t>
            </a:r>
            <a:r>
              <a:rPr lang="en-US" dirty="0" err="1"/>
              <a:t>dân</a:t>
            </a:r>
            <a:r>
              <a:rPr lang="en-US" dirty="0"/>
              <a:t> </a:t>
            </a:r>
            <a:r>
              <a:rPr lang="en-US" dirty="0" err="1"/>
              <a:t>dưới</a:t>
            </a:r>
            <a:r>
              <a:rPr lang="en-US" dirty="0"/>
              <a:t> </a:t>
            </a:r>
            <a:r>
              <a:rPr lang="en-US" dirty="0" err="1"/>
              <a:t>sự</a:t>
            </a:r>
            <a:r>
              <a:rPr lang="en-US" dirty="0"/>
              <a:t> </a:t>
            </a:r>
            <a:r>
              <a:rPr lang="en-US" dirty="0" err="1"/>
              <a:t>lãnh</a:t>
            </a:r>
            <a:r>
              <a:rPr lang="en-US" dirty="0"/>
              <a:t> </a:t>
            </a:r>
            <a:r>
              <a:rPr lang="en-US" dirty="0" err="1"/>
              <a:t>đạo</a:t>
            </a:r>
            <a:r>
              <a:rPr lang="en-US" dirty="0"/>
              <a:t> </a:t>
            </a:r>
            <a:r>
              <a:rPr lang="en-US" dirty="0" err="1"/>
              <a:t>của</a:t>
            </a:r>
            <a:r>
              <a:rPr lang="en-US" dirty="0"/>
              <a:t> </a:t>
            </a:r>
            <a:r>
              <a:rPr lang="en-US" dirty="0" err="1"/>
              <a:t>Đảng</a:t>
            </a:r>
            <a:r>
              <a:rPr lang="en-US" dirty="0"/>
              <a:t> </a:t>
            </a:r>
            <a:r>
              <a:rPr lang="en-US" dirty="0" err="1"/>
              <a:t>Cộng</a:t>
            </a:r>
            <a:r>
              <a:rPr lang="en-US" dirty="0"/>
              <a:t> </a:t>
            </a:r>
            <a:r>
              <a:rPr lang="en-US" dirty="0" err="1"/>
              <a:t>sản</a:t>
            </a:r>
            <a:r>
              <a:rPr lang="en-US" dirty="0"/>
              <a:t>, </a:t>
            </a:r>
            <a:r>
              <a:rPr lang="en-US" dirty="0" err="1"/>
              <a:t>sự</a:t>
            </a:r>
            <a:r>
              <a:rPr lang="en-US" dirty="0"/>
              <a:t> </a:t>
            </a:r>
            <a:r>
              <a:rPr lang="en-US" dirty="0" err="1"/>
              <a:t>làm</a:t>
            </a:r>
            <a:r>
              <a:rPr lang="en-US" dirty="0"/>
              <a:t> </a:t>
            </a:r>
            <a:r>
              <a:rPr lang="en-US" dirty="0" err="1"/>
              <a:t>chủ</a:t>
            </a:r>
            <a:r>
              <a:rPr lang="en-US" dirty="0"/>
              <a:t> </a:t>
            </a:r>
            <a:r>
              <a:rPr lang="en-US" dirty="0" err="1"/>
              <a:t>và</a:t>
            </a:r>
            <a:r>
              <a:rPr lang="en-US" dirty="0"/>
              <a:t> </a:t>
            </a:r>
            <a:r>
              <a:rPr lang="en-US" dirty="0" err="1"/>
              <a:t>giám</a:t>
            </a:r>
            <a:r>
              <a:rPr lang="en-US" dirty="0"/>
              <a:t> </a:t>
            </a:r>
            <a:r>
              <a:rPr lang="en-US" dirty="0" err="1"/>
              <a:t>sát</a:t>
            </a:r>
            <a:r>
              <a:rPr lang="en-US" dirty="0"/>
              <a:t> </a:t>
            </a:r>
            <a:r>
              <a:rPr lang="en-US" dirty="0" err="1"/>
              <a:t>của</a:t>
            </a:r>
            <a:r>
              <a:rPr lang="en-US" dirty="0"/>
              <a:t> </a:t>
            </a:r>
            <a:r>
              <a:rPr lang="en-US" dirty="0" err="1"/>
              <a:t>nhân</a:t>
            </a:r>
            <a:r>
              <a:rPr lang="en-US" dirty="0"/>
              <a:t> </a:t>
            </a:r>
            <a:r>
              <a:rPr lang="en-US" dirty="0" err="1"/>
              <a:t>dân</a:t>
            </a:r>
            <a:endParaRPr dirty="0"/>
          </a:p>
          <a:p>
            <a:pPr marL="0" lvl="0" indent="0" algn="l" rtl="0">
              <a:spcBef>
                <a:spcPts val="600"/>
              </a:spcBef>
              <a:spcAft>
                <a:spcPts val="0"/>
              </a:spcAft>
              <a:buNone/>
            </a:pPr>
            <a:endParaRPr dirty="0"/>
          </a:p>
        </p:txBody>
      </p:sp>
      <p:grpSp>
        <p:nvGrpSpPr>
          <p:cNvPr id="151" name="Google Shape;151;p20"/>
          <p:cNvGrpSpPr/>
          <p:nvPr/>
        </p:nvGrpSpPr>
        <p:grpSpPr>
          <a:xfrm>
            <a:off x="7516121" y="711701"/>
            <a:ext cx="903434" cy="903434"/>
            <a:chOff x="2594325" y="1627175"/>
            <a:chExt cx="440850" cy="440850"/>
          </a:xfrm>
        </p:grpSpPr>
        <p:sp>
          <p:nvSpPr>
            <p:cNvPr id="152" name="Google Shape;152;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955014" y="865603"/>
            <a:ext cx="1951472" cy="5467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err="1"/>
              <a:t>Đặc</a:t>
            </a:r>
            <a:r>
              <a:rPr lang="en-US" sz="2600" dirty="0"/>
              <a:t> </a:t>
            </a:r>
            <a:r>
              <a:rPr lang="en-US" sz="2600" dirty="0" err="1"/>
              <a:t>trưng</a:t>
            </a:r>
            <a:endParaRPr sz="2600" dirty="0"/>
          </a:p>
        </p:txBody>
      </p:sp>
      <p:sp>
        <p:nvSpPr>
          <p:cNvPr id="148" name="Google Shape;148;p20"/>
          <p:cNvSpPr txBox="1">
            <a:spLocks noGrp="1"/>
          </p:cNvSpPr>
          <p:nvPr>
            <p:ph type="body" idx="1"/>
          </p:nvPr>
        </p:nvSpPr>
        <p:spPr>
          <a:xfrm>
            <a:off x="747550" y="1615135"/>
            <a:ext cx="2805490" cy="229173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quan</a:t>
            </a:r>
            <a:r>
              <a:rPr lang="en-US" b="1" dirty="0">
                <a:latin typeface="Work Sans"/>
                <a:ea typeface="Work Sans"/>
                <a:cs typeface="Work Sans"/>
                <a:sym typeface="Work Sans"/>
              </a:rPr>
              <a:t> </a:t>
            </a:r>
            <a:r>
              <a:rPr lang="en-US" b="1" dirty="0" err="1">
                <a:latin typeface="Work Sans"/>
                <a:ea typeface="Work Sans"/>
                <a:cs typeface="Work Sans"/>
                <a:sym typeface="Work Sans"/>
              </a:rPr>
              <a:t>hệ</a:t>
            </a:r>
            <a:r>
              <a:rPr lang="en-US" b="1" dirty="0">
                <a:latin typeface="Work Sans"/>
                <a:ea typeface="Work Sans"/>
                <a:cs typeface="Work Sans"/>
                <a:sym typeface="Work Sans"/>
              </a:rPr>
              <a:t> </a:t>
            </a:r>
            <a:r>
              <a:rPr lang="en-US" b="1" dirty="0" err="1">
                <a:latin typeface="Work Sans"/>
                <a:ea typeface="Work Sans"/>
                <a:cs typeface="Work Sans"/>
                <a:sym typeface="Work Sans"/>
              </a:rPr>
              <a:t>phân</a:t>
            </a:r>
            <a:r>
              <a:rPr lang="en-US" b="1" dirty="0">
                <a:latin typeface="Work Sans"/>
                <a:ea typeface="Work Sans"/>
                <a:cs typeface="Work Sans"/>
                <a:sym typeface="Work Sans"/>
              </a:rPr>
              <a:t> </a:t>
            </a:r>
            <a:r>
              <a:rPr lang="en-US" b="1" dirty="0" err="1">
                <a:latin typeface="Work Sans"/>
                <a:ea typeface="Work Sans"/>
                <a:cs typeface="Work Sans"/>
                <a:sym typeface="Work Sans"/>
              </a:rPr>
              <a:t>phối</a:t>
            </a:r>
            <a:endParaRPr b="1" dirty="0">
              <a:latin typeface="Work Sans"/>
              <a:ea typeface="Work Sans"/>
              <a:cs typeface="Work Sans"/>
              <a:sym typeface="Work Sans"/>
            </a:endParaRPr>
          </a:p>
          <a:p>
            <a:pPr marL="0" lvl="0" indent="0" algn="l" rtl="0">
              <a:spcBef>
                <a:spcPts val="600"/>
              </a:spcBef>
              <a:spcAft>
                <a:spcPts val="0"/>
              </a:spcAft>
              <a:buNone/>
            </a:pPr>
            <a:r>
              <a:rPr lang="en-US" dirty="0" err="1"/>
              <a:t>Thực</a:t>
            </a:r>
            <a:r>
              <a:rPr lang="en-US" dirty="0"/>
              <a:t> </a:t>
            </a:r>
            <a:r>
              <a:rPr lang="en-US" dirty="0" err="1"/>
              <a:t>hiện</a:t>
            </a:r>
            <a:r>
              <a:rPr lang="en-US" dirty="0"/>
              <a:t> </a:t>
            </a:r>
            <a:r>
              <a:rPr lang="en-US" dirty="0" err="1"/>
              <a:t>nhiều</a:t>
            </a:r>
            <a:r>
              <a:rPr lang="en-US" dirty="0"/>
              <a:t> </a:t>
            </a:r>
            <a:r>
              <a:rPr lang="en-US" dirty="0" err="1"/>
              <a:t>hình</a:t>
            </a:r>
            <a:r>
              <a:rPr lang="en-US" dirty="0"/>
              <a:t> </a:t>
            </a:r>
            <a:r>
              <a:rPr lang="en-US" dirty="0" err="1"/>
              <a:t>thức</a:t>
            </a:r>
            <a:r>
              <a:rPr lang="en-US" dirty="0"/>
              <a:t> </a:t>
            </a:r>
            <a:r>
              <a:rPr lang="en-US" dirty="0" err="1"/>
              <a:t>phân</a:t>
            </a:r>
            <a:r>
              <a:rPr lang="en-US" dirty="0"/>
              <a:t> </a:t>
            </a:r>
            <a:r>
              <a:rPr lang="en-US" dirty="0" err="1"/>
              <a:t>phối</a:t>
            </a:r>
            <a:r>
              <a:rPr lang="en-US" dirty="0"/>
              <a:t>, </a:t>
            </a:r>
            <a:r>
              <a:rPr lang="en-US" dirty="0" err="1"/>
              <a:t>trong</a:t>
            </a:r>
            <a:r>
              <a:rPr lang="en-US" dirty="0"/>
              <a:t> </a:t>
            </a:r>
            <a:r>
              <a:rPr lang="en-US" dirty="0" err="1"/>
              <a:t>đố</a:t>
            </a:r>
            <a:r>
              <a:rPr lang="en-US" dirty="0"/>
              <a:t> </a:t>
            </a:r>
            <a:r>
              <a:rPr lang="en-US" dirty="0" err="1"/>
              <a:t>phân</a:t>
            </a:r>
            <a:r>
              <a:rPr lang="en-US" dirty="0"/>
              <a:t> </a:t>
            </a:r>
            <a:r>
              <a:rPr lang="en-US" dirty="0" err="1"/>
              <a:t>phối</a:t>
            </a:r>
            <a:r>
              <a:rPr lang="en-US" dirty="0"/>
              <a:t> </a:t>
            </a:r>
            <a:r>
              <a:rPr lang="en-US" dirty="0" err="1"/>
              <a:t>theo</a:t>
            </a:r>
            <a:r>
              <a:rPr lang="en-US" dirty="0"/>
              <a:t> </a:t>
            </a:r>
            <a:r>
              <a:rPr lang="en-US" dirty="0" err="1"/>
              <a:t>lao</a:t>
            </a:r>
            <a:r>
              <a:rPr lang="en-US" dirty="0"/>
              <a:t> </a:t>
            </a:r>
            <a:r>
              <a:rPr lang="en-US" dirty="0" err="1"/>
              <a:t>động</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kinh</a:t>
            </a:r>
            <a:r>
              <a:rPr lang="en-US" dirty="0"/>
              <a:t> </a:t>
            </a:r>
            <a:r>
              <a:rPr lang="en-US" dirty="0" err="1"/>
              <a:t>tế</a:t>
            </a:r>
            <a:r>
              <a:rPr lang="en-US" dirty="0"/>
              <a:t>, </a:t>
            </a:r>
            <a:r>
              <a:rPr lang="en-US" dirty="0" err="1"/>
              <a:t>phân</a:t>
            </a:r>
            <a:r>
              <a:rPr lang="en-US" dirty="0"/>
              <a:t> </a:t>
            </a:r>
            <a:r>
              <a:rPr lang="en-US" dirty="0" err="1"/>
              <a:t>phối</a:t>
            </a:r>
            <a:r>
              <a:rPr lang="en-US" dirty="0"/>
              <a:t> </a:t>
            </a:r>
            <a:r>
              <a:rPr lang="en-US" dirty="0" err="1"/>
              <a:t>theo</a:t>
            </a:r>
            <a:r>
              <a:rPr lang="en-US" dirty="0"/>
              <a:t> </a:t>
            </a:r>
            <a:r>
              <a:rPr lang="en-US" dirty="0" err="1"/>
              <a:t>phúc</a:t>
            </a:r>
            <a:r>
              <a:rPr lang="en-US" dirty="0"/>
              <a:t> </a:t>
            </a:r>
            <a:r>
              <a:rPr lang="en-US" dirty="0" err="1"/>
              <a:t>lợi</a:t>
            </a:r>
            <a:r>
              <a:rPr lang="en-US" dirty="0"/>
              <a:t>.</a:t>
            </a:r>
            <a:endParaRPr dirty="0"/>
          </a:p>
        </p:txBody>
      </p:sp>
      <p:sp>
        <p:nvSpPr>
          <p:cNvPr id="149" name="Google Shape;149;p20"/>
          <p:cNvSpPr txBox="1">
            <a:spLocks noGrp="1"/>
          </p:cNvSpPr>
          <p:nvPr>
            <p:ph type="body" idx="2"/>
          </p:nvPr>
        </p:nvSpPr>
        <p:spPr>
          <a:xfrm>
            <a:off x="3939692" y="1615135"/>
            <a:ext cx="3485236" cy="229173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Về</a:t>
            </a:r>
            <a:r>
              <a:rPr lang="en-US" b="1" dirty="0">
                <a:latin typeface="Work Sans"/>
                <a:ea typeface="Work Sans"/>
                <a:cs typeface="Work Sans"/>
                <a:sym typeface="Work Sans"/>
              </a:rPr>
              <a:t> </a:t>
            </a:r>
            <a:r>
              <a:rPr lang="en-US" b="1" dirty="0" err="1">
                <a:latin typeface="Work Sans"/>
                <a:ea typeface="Work Sans"/>
                <a:cs typeface="Work Sans"/>
                <a:sym typeface="Work Sans"/>
              </a:rPr>
              <a:t>quan</a:t>
            </a:r>
            <a:r>
              <a:rPr lang="en-US" b="1" dirty="0">
                <a:latin typeface="Work Sans"/>
                <a:ea typeface="Work Sans"/>
                <a:cs typeface="Work Sans"/>
                <a:sym typeface="Work Sans"/>
              </a:rPr>
              <a:t> </a:t>
            </a:r>
            <a:r>
              <a:rPr lang="en-US" b="1" dirty="0" err="1">
                <a:latin typeface="Work Sans"/>
                <a:ea typeface="Work Sans"/>
                <a:cs typeface="Work Sans"/>
                <a:sym typeface="Work Sans"/>
              </a:rPr>
              <a:t>hệ</a:t>
            </a:r>
            <a:r>
              <a:rPr lang="en-US" b="1" dirty="0">
                <a:latin typeface="Work Sans"/>
                <a:ea typeface="Work Sans"/>
                <a:cs typeface="Work Sans"/>
                <a:sym typeface="Work Sans"/>
              </a:rPr>
              <a:t> </a:t>
            </a:r>
            <a:r>
              <a:rPr lang="en-US" b="1" dirty="0" err="1">
                <a:latin typeface="Work Sans"/>
                <a:ea typeface="Work Sans"/>
                <a:cs typeface="Work Sans"/>
                <a:sym typeface="Work Sans"/>
              </a:rPr>
              <a:t>gắn</a:t>
            </a:r>
            <a:r>
              <a:rPr lang="en-US" b="1" dirty="0">
                <a:latin typeface="Work Sans"/>
                <a:ea typeface="Work Sans"/>
                <a:cs typeface="Work Sans"/>
                <a:sym typeface="Work Sans"/>
              </a:rPr>
              <a:t> </a:t>
            </a:r>
            <a:r>
              <a:rPr lang="en-US" b="1" dirty="0" err="1">
                <a:latin typeface="Work Sans"/>
                <a:ea typeface="Work Sans"/>
                <a:cs typeface="Work Sans"/>
                <a:sym typeface="Work Sans"/>
              </a:rPr>
              <a:t>tăng</a:t>
            </a:r>
            <a:r>
              <a:rPr lang="en-US" b="1" dirty="0">
                <a:latin typeface="Work Sans"/>
                <a:ea typeface="Work Sans"/>
                <a:cs typeface="Work Sans"/>
                <a:sym typeface="Work Sans"/>
              </a:rPr>
              <a:t> </a:t>
            </a:r>
            <a:r>
              <a:rPr lang="en-US" b="1" dirty="0" err="1">
                <a:latin typeface="Work Sans"/>
                <a:ea typeface="Work Sans"/>
                <a:cs typeface="Work Sans"/>
                <a:sym typeface="Work Sans"/>
              </a:rPr>
              <a:t>trưởng</a:t>
            </a:r>
            <a:r>
              <a:rPr lang="en-US" b="1" dirty="0">
                <a:latin typeface="Work Sans"/>
                <a:ea typeface="Work Sans"/>
                <a:cs typeface="Work Sans"/>
                <a:sym typeface="Work Sans"/>
              </a:rPr>
              <a:t> </a:t>
            </a:r>
            <a:r>
              <a:rPr lang="en-US" b="1" dirty="0" err="1">
                <a:latin typeface="Work Sans"/>
                <a:ea typeface="Work Sans"/>
                <a:cs typeface="Work Sans"/>
                <a:sym typeface="Work Sans"/>
              </a:rPr>
              <a:t>kinh</a:t>
            </a:r>
            <a:r>
              <a:rPr lang="en-US" b="1" dirty="0">
                <a:latin typeface="Work Sans"/>
                <a:ea typeface="Work Sans"/>
                <a:cs typeface="Work Sans"/>
                <a:sym typeface="Work Sans"/>
              </a:rPr>
              <a:t> </a:t>
            </a:r>
            <a:r>
              <a:rPr lang="en-US" b="1" dirty="0" err="1">
                <a:latin typeface="Work Sans"/>
                <a:ea typeface="Work Sans"/>
                <a:cs typeface="Work Sans"/>
                <a:sym typeface="Work Sans"/>
              </a:rPr>
              <a:t>tế</a:t>
            </a:r>
            <a:r>
              <a:rPr lang="en-US" b="1" dirty="0">
                <a:latin typeface="Work Sans"/>
                <a:ea typeface="Work Sans"/>
                <a:cs typeface="Work Sans"/>
                <a:sym typeface="Work Sans"/>
              </a:rPr>
              <a:t> </a:t>
            </a:r>
            <a:r>
              <a:rPr lang="en-US" b="1" dirty="0" err="1">
                <a:latin typeface="Work Sans"/>
                <a:ea typeface="Work Sans"/>
                <a:cs typeface="Work Sans"/>
                <a:sym typeface="Work Sans"/>
              </a:rPr>
              <a:t>với</a:t>
            </a:r>
            <a:r>
              <a:rPr lang="en-US" b="1" dirty="0">
                <a:latin typeface="Work Sans"/>
                <a:ea typeface="Work Sans"/>
                <a:cs typeface="Work Sans"/>
                <a:sym typeface="Work Sans"/>
              </a:rPr>
              <a:t> </a:t>
            </a:r>
            <a:r>
              <a:rPr lang="en-US" b="1" dirty="0" err="1">
                <a:latin typeface="Work Sans"/>
                <a:ea typeface="Work Sans"/>
                <a:cs typeface="Work Sans"/>
                <a:sym typeface="Work Sans"/>
              </a:rPr>
              <a:t>công</a:t>
            </a:r>
            <a:r>
              <a:rPr lang="en-US" b="1" dirty="0">
                <a:latin typeface="Work Sans"/>
                <a:ea typeface="Work Sans"/>
                <a:cs typeface="Work Sans"/>
                <a:sym typeface="Work Sans"/>
              </a:rPr>
              <a:t> </a:t>
            </a:r>
            <a:r>
              <a:rPr lang="en-US" b="1" dirty="0" err="1">
                <a:latin typeface="Work Sans"/>
                <a:ea typeface="Work Sans"/>
                <a:cs typeface="Work Sans"/>
                <a:sym typeface="Work Sans"/>
              </a:rPr>
              <a:t>bằng</a:t>
            </a:r>
            <a:r>
              <a:rPr lang="en-US" b="1" dirty="0">
                <a:latin typeface="Work Sans"/>
                <a:ea typeface="Work Sans"/>
                <a:cs typeface="Work Sans"/>
                <a:sym typeface="Work Sans"/>
              </a:rPr>
              <a:t> </a:t>
            </a:r>
            <a:r>
              <a:rPr lang="en-US" b="1" dirty="0" err="1">
                <a:latin typeface="Work Sans"/>
                <a:ea typeface="Work Sans"/>
                <a:cs typeface="Work Sans"/>
                <a:sym typeface="Work Sans"/>
              </a:rPr>
              <a:t>xã</a:t>
            </a:r>
            <a:r>
              <a:rPr lang="en-US" b="1" dirty="0">
                <a:latin typeface="Work Sans"/>
                <a:ea typeface="Work Sans"/>
                <a:cs typeface="Work Sans"/>
                <a:sym typeface="Work Sans"/>
              </a:rPr>
              <a:t> </a:t>
            </a:r>
            <a:r>
              <a:rPr lang="en-US" b="1" dirty="0" err="1">
                <a:latin typeface="Work Sans"/>
                <a:ea typeface="Work Sans"/>
                <a:cs typeface="Work Sans"/>
                <a:sym typeface="Work Sans"/>
              </a:rPr>
              <a:t>hội</a:t>
            </a:r>
            <a:endParaRPr lang="en-US" b="1" dirty="0">
              <a:latin typeface="Work Sans"/>
              <a:ea typeface="Work Sans"/>
              <a:cs typeface="Work Sans"/>
              <a:sym typeface="Work Sans"/>
            </a:endParaRPr>
          </a:p>
          <a:p>
            <a:pPr marL="0" lvl="0" indent="0" algn="l" rtl="0">
              <a:spcBef>
                <a:spcPts val="600"/>
              </a:spcBef>
              <a:spcAft>
                <a:spcPts val="0"/>
              </a:spcAft>
              <a:buNone/>
            </a:pPr>
            <a:r>
              <a:rPr lang="en-US" altLang="en-US" sz="1400" dirty="0" err="1"/>
              <a:t>Phát</a:t>
            </a:r>
            <a:r>
              <a:rPr lang="en-US" altLang="en-US" sz="1400" dirty="0"/>
              <a:t> </a:t>
            </a:r>
            <a:r>
              <a:rPr lang="en-US" altLang="en-US" sz="1400" dirty="0" err="1"/>
              <a:t>triển</a:t>
            </a:r>
            <a:r>
              <a:rPr lang="en-US" altLang="en-US" sz="1400" dirty="0"/>
              <a:t> </a:t>
            </a:r>
            <a:r>
              <a:rPr lang="en-US" altLang="en-US" sz="1400" dirty="0" err="1"/>
              <a:t>kinh</a:t>
            </a:r>
            <a:r>
              <a:rPr lang="en-US" altLang="en-US" sz="1400" dirty="0"/>
              <a:t> </a:t>
            </a:r>
            <a:r>
              <a:rPr lang="en-US" altLang="en-US" sz="1400" dirty="0" err="1"/>
              <a:t>tế</a:t>
            </a:r>
            <a:r>
              <a:rPr lang="en-US" altLang="en-US" sz="1400" dirty="0"/>
              <a:t> </a:t>
            </a:r>
            <a:r>
              <a:rPr lang="en-US" altLang="en-US" sz="1400" dirty="0" err="1"/>
              <a:t>đi</a:t>
            </a:r>
            <a:r>
              <a:rPr lang="en-US" altLang="en-US" sz="1400" dirty="0"/>
              <a:t> </a:t>
            </a:r>
            <a:r>
              <a:rPr lang="en-US" altLang="en-US" sz="1400" dirty="0" err="1"/>
              <a:t>đôi</a:t>
            </a:r>
            <a:r>
              <a:rPr lang="en-US" altLang="en-US" dirty="0"/>
              <a:t> </a:t>
            </a:r>
            <a:r>
              <a:rPr lang="en-US" altLang="en-US" sz="1400" dirty="0" err="1"/>
              <a:t>với</a:t>
            </a:r>
            <a:r>
              <a:rPr lang="en-US" altLang="en-US" sz="1400" dirty="0"/>
              <a:t> </a:t>
            </a:r>
            <a:r>
              <a:rPr lang="en-US" altLang="en-US" sz="1400" dirty="0" err="1"/>
              <a:t>tiến</a:t>
            </a:r>
            <a:r>
              <a:rPr lang="en-US" altLang="en-US" sz="1400" dirty="0"/>
              <a:t> </a:t>
            </a:r>
            <a:r>
              <a:rPr lang="en-US" altLang="en-US" sz="1400" dirty="0" err="1"/>
              <a:t>bộ</a:t>
            </a:r>
            <a:r>
              <a:rPr lang="en-US" altLang="en-US" sz="1400" dirty="0"/>
              <a:t>, </a:t>
            </a:r>
            <a:r>
              <a:rPr lang="en-US" altLang="en-US" sz="1400" dirty="0" err="1"/>
              <a:t>công</a:t>
            </a:r>
            <a:r>
              <a:rPr lang="en-US" altLang="en-US" dirty="0"/>
              <a:t> </a:t>
            </a:r>
            <a:r>
              <a:rPr lang="en-US" altLang="en-US" sz="1400" dirty="0" err="1"/>
              <a:t>bằng</a:t>
            </a:r>
            <a:r>
              <a:rPr lang="en-US" altLang="en-US" sz="1400" dirty="0"/>
              <a:t> </a:t>
            </a:r>
            <a:r>
              <a:rPr lang="en-US" altLang="en-US" sz="1400" dirty="0" err="1"/>
              <a:t>xã</a:t>
            </a:r>
            <a:r>
              <a:rPr lang="en-US" altLang="en-US" sz="1400" dirty="0"/>
              <a:t> </a:t>
            </a:r>
            <a:r>
              <a:rPr lang="en-US" altLang="en-US" sz="1400" dirty="0" err="1"/>
              <a:t>hội</a:t>
            </a:r>
            <a:r>
              <a:rPr lang="en-US" altLang="en-US" sz="1400" dirty="0"/>
              <a:t> </a:t>
            </a:r>
            <a:endParaRPr lang="en-US" altLang="en-US" sz="1100" dirty="0">
              <a:latin typeface="Aharoni" panose="020B0604020202020204" pitchFamily="2" charset="-79"/>
              <a:cs typeface="Aharoni" panose="020B0604020202020204" pitchFamily="2" charset="-79"/>
            </a:endParaRPr>
          </a:p>
        </p:txBody>
      </p:sp>
      <p:grpSp>
        <p:nvGrpSpPr>
          <p:cNvPr id="151" name="Google Shape;151;p20"/>
          <p:cNvGrpSpPr/>
          <p:nvPr/>
        </p:nvGrpSpPr>
        <p:grpSpPr>
          <a:xfrm>
            <a:off x="7516121" y="793749"/>
            <a:ext cx="865879" cy="821385"/>
            <a:chOff x="2594325" y="1627175"/>
            <a:chExt cx="440850" cy="440850"/>
          </a:xfrm>
        </p:grpSpPr>
        <p:sp>
          <p:nvSpPr>
            <p:cNvPr id="152" name="Google Shape;152;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78058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2497750"/>
            <a:ext cx="74382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HOÀN THIỆN THỂ CHẾ KINH TẾ THỊ TRƯỜNG ĐỊNH HƯỚNG XÃ HỘI CHỦ NGHĨA Ở VIỆT NAM</a:t>
            </a:r>
            <a:endParaRPr sz="32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dirty="0">
                <a:solidFill>
                  <a:schemeClr val="dk1"/>
                </a:solidFill>
                <a:latin typeface="Work Sans"/>
                <a:ea typeface="Work Sans"/>
                <a:cs typeface="Work Sans"/>
                <a:sym typeface="Work Sans"/>
              </a:rPr>
              <a:t>2</a:t>
            </a:r>
            <a:r>
              <a:rPr lang="en" sz="9600" b="1" dirty="0">
                <a:solidFill>
                  <a:schemeClr val="dk1"/>
                </a:solidFill>
                <a:latin typeface="Work Sans"/>
                <a:ea typeface="Work Sans"/>
                <a:cs typeface="Work Sans"/>
                <a:sym typeface="Work Sans"/>
              </a:rPr>
              <a:t>.</a:t>
            </a: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2481508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2E19-3CFF-413D-843D-B138D4802A5E}"/>
              </a:ext>
            </a:extLst>
          </p:cNvPr>
          <p:cNvSpPr>
            <a:spLocks noGrp="1"/>
          </p:cNvSpPr>
          <p:nvPr>
            <p:ph type="title"/>
          </p:nvPr>
        </p:nvSpPr>
        <p:spPr>
          <a:xfrm>
            <a:off x="1248807" y="2071868"/>
            <a:ext cx="7290349" cy="1617492"/>
          </a:xfrm>
        </p:spPr>
        <p:txBody>
          <a:bodyPr/>
          <a:lstStyle/>
          <a:p>
            <a:pPr algn="just"/>
            <a:r>
              <a:rPr lang="en-US" sz="3200" dirty="0"/>
              <a:t>2.1. </a:t>
            </a:r>
            <a:r>
              <a:rPr lang="en-US" sz="3200" dirty="0" err="1"/>
              <a:t>Sự</a:t>
            </a:r>
            <a:r>
              <a:rPr lang="en-US" sz="3200" dirty="0"/>
              <a:t> </a:t>
            </a:r>
            <a:r>
              <a:rPr lang="en-US" sz="3200" dirty="0" err="1"/>
              <a:t>cần</a:t>
            </a:r>
            <a:r>
              <a:rPr lang="en-US" sz="3200" dirty="0"/>
              <a:t> </a:t>
            </a:r>
            <a:r>
              <a:rPr lang="en-US" sz="3200" dirty="0" err="1"/>
              <a:t>thiết</a:t>
            </a:r>
            <a:r>
              <a:rPr lang="en-US" sz="3200" dirty="0"/>
              <a:t> </a:t>
            </a:r>
            <a:r>
              <a:rPr lang="en-US" sz="3200" dirty="0" err="1"/>
              <a:t>phải</a:t>
            </a:r>
            <a:r>
              <a:rPr lang="en-US" sz="3200" dirty="0"/>
              <a:t> </a:t>
            </a:r>
            <a:r>
              <a:rPr lang="en-US" sz="3200" dirty="0" err="1"/>
              <a:t>hoàn</a:t>
            </a:r>
            <a:r>
              <a:rPr lang="en-US" sz="3200" dirty="0"/>
              <a:t> </a:t>
            </a:r>
            <a:r>
              <a:rPr lang="en-US" sz="3200" dirty="0" err="1"/>
              <a:t>thiện</a:t>
            </a:r>
            <a:r>
              <a:rPr lang="en-US" sz="3200" dirty="0"/>
              <a:t> </a:t>
            </a:r>
            <a:r>
              <a:rPr lang="en-US" sz="3200" dirty="0" err="1"/>
              <a:t>thể</a:t>
            </a:r>
            <a:r>
              <a:rPr lang="en-US" sz="3200" dirty="0"/>
              <a:t> </a:t>
            </a:r>
            <a:r>
              <a:rPr lang="en-US" sz="3200" dirty="0" err="1"/>
              <a:t>chế</a:t>
            </a:r>
            <a:r>
              <a:rPr lang="en-US" sz="3200" dirty="0"/>
              <a:t> </a:t>
            </a:r>
            <a:r>
              <a:rPr lang="en-US" sz="3200" dirty="0" err="1"/>
              <a:t>kinh</a:t>
            </a:r>
            <a:r>
              <a:rPr lang="en-US" sz="3200" dirty="0"/>
              <a:t> </a:t>
            </a:r>
            <a:r>
              <a:rPr lang="en-US" sz="3200" dirty="0" err="1"/>
              <a:t>tế</a:t>
            </a:r>
            <a:r>
              <a:rPr lang="en-US" sz="3200" dirty="0"/>
              <a:t> </a:t>
            </a:r>
            <a:r>
              <a:rPr lang="en-US" sz="3200" dirty="0" err="1"/>
              <a:t>thị</a:t>
            </a:r>
            <a:r>
              <a:rPr lang="en-US" sz="3200" dirty="0"/>
              <a:t> </a:t>
            </a:r>
            <a:r>
              <a:rPr lang="en-US" sz="3200" dirty="0" err="1"/>
              <a:t>trường</a:t>
            </a:r>
            <a:r>
              <a:rPr lang="en-US" sz="3200" dirty="0"/>
              <a:t> </a:t>
            </a:r>
            <a:r>
              <a:rPr lang="en-US" sz="3200" dirty="0" err="1"/>
              <a:t>định</a:t>
            </a:r>
            <a:r>
              <a:rPr lang="en-US" sz="3200" dirty="0"/>
              <a:t> </a:t>
            </a:r>
            <a:r>
              <a:rPr lang="en-US" sz="3200" dirty="0" err="1"/>
              <a:t>hướng</a:t>
            </a:r>
            <a:r>
              <a:rPr lang="en-US" sz="3200" dirty="0"/>
              <a:t> </a:t>
            </a:r>
            <a:r>
              <a:rPr lang="en-US" sz="3200" dirty="0" err="1"/>
              <a:t>xã</a:t>
            </a:r>
            <a:r>
              <a:rPr lang="en-US" sz="3200" dirty="0"/>
              <a:t> </a:t>
            </a:r>
            <a:r>
              <a:rPr lang="en-US" sz="3200" dirty="0" err="1"/>
              <a:t>hội</a:t>
            </a:r>
            <a:r>
              <a:rPr lang="en-US" sz="3200" dirty="0"/>
              <a:t> </a:t>
            </a:r>
            <a:r>
              <a:rPr lang="en-US" sz="3200" dirty="0" err="1"/>
              <a:t>chủ</a:t>
            </a:r>
            <a:r>
              <a:rPr lang="en-US" sz="3200" dirty="0"/>
              <a:t> </a:t>
            </a:r>
            <a:r>
              <a:rPr lang="en-US" sz="3200" dirty="0" err="1"/>
              <a:t>nghĩa</a:t>
            </a:r>
            <a:r>
              <a:rPr lang="en-US" sz="3200" dirty="0"/>
              <a:t> ở </a:t>
            </a:r>
            <a:r>
              <a:rPr lang="en-US" sz="3200" dirty="0" err="1"/>
              <a:t>Việt</a:t>
            </a:r>
            <a:r>
              <a:rPr lang="en-US" sz="3200" dirty="0"/>
              <a:t> Nam</a:t>
            </a:r>
          </a:p>
        </p:txBody>
      </p:sp>
      <p:sp>
        <p:nvSpPr>
          <p:cNvPr id="4" name="Slide Number Placeholder 3">
            <a:extLst>
              <a:ext uri="{FF2B5EF4-FFF2-40B4-BE49-F238E27FC236}">
                <a16:creationId xmlns:a16="http://schemas.microsoft.com/office/drawing/2014/main" id="{6917C628-117C-4222-84A9-0B7911C414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1" name="Google Shape;711;p47">
            <a:extLst>
              <a:ext uri="{FF2B5EF4-FFF2-40B4-BE49-F238E27FC236}">
                <a16:creationId xmlns:a16="http://schemas.microsoft.com/office/drawing/2014/main" id="{0E0BB417-4402-4DB9-B825-6D4A5F3FA6FF}"/>
              </a:ext>
            </a:extLst>
          </p:cNvPr>
          <p:cNvSpPr/>
          <p:nvPr/>
        </p:nvSpPr>
        <p:spPr>
          <a:xfrm>
            <a:off x="707969" y="2258163"/>
            <a:ext cx="315432" cy="31358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78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869150" y="502272"/>
            <a:ext cx="6057277"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Thể chế và thể chế kinh tế thị trường định hướng xã hội chủ nghĩa</a:t>
            </a:r>
            <a:endParaRPr sz="2400" dirty="0"/>
          </a:p>
        </p:txBody>
      </p:sp>
      <p:sp>
        <p:nvSpPr>
          <p:cNvPr id="265" name="Google Shape;265;p29"/>
          <p:cNvSpPr txBox="1">
            <a:spLocks noGrp="1"/>
          </p:cNvSpPr>
          <p:nvPr>
            <p:ph type="body" idx="1"/>
          </p:nvPr>
        </p:nvSpPr>
        <p:spPr>
          <a:xfrm>
            <a:off x="869150" y="2084325"/>
            <a:ext cx="2366400" cy="140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err="1">
                <a:latin typeface="Work Sans"/>
                <a:ea typeface="Work Sans"/>
                <a:cs typeface="Work Sans"/>
                <a:sym typeface="Work Sans"/>
              </a:rPr>
              <a:t>Thể</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chế</a:t>
            </a:r>
            <a:endParaRPr sz="1100" b="1" dirty="0">
              <a:latin typeface="Work Sans"/>
              <a:ea typeface="Work Sans"/>
              <a:cs typeface="Work Sans"/>
              <a:sym typeface="Work Sans"/>
            </a:endParaRPr>
          </a:p>
          <a:p>
            <a:pPr marL="0" lvl="0" indent="0" algn="l" rtl="0">
              <a:spcBef>
                <a:spcPts val="600"/>
              </a:spcBef>
              <a:spcAft>
                <a:spcPts val="0"/>
              </a:spcAft>
              <a:buNone/>
            </a:pPr>
            <a:r>
              <a:rPr lang="en-US" sz="1100" dirty="0"/>
              <a:t>L</a:t>
            </a:r>
            <a:r>
              <a:rPr lang="en" sz="1100" dirty="0"/>
              <a:t>à những quy tắc, pháp luật, bộ máy và cơ chế vận hành nhằm điều chỉnh các hoạt động của con người trong một chế độ xã hội.</a:t>
            </a:r>
            <a:endParaRPr sz="1100" dirty="0"/>
          </a:p>
        </p:txBody>
      </p:sp>
      <p:sp>
        <p:nvSpPr>
          <p:cNvPr id="266" name="Google Shape;266;p29"/>
          <p:cNvSpPr txBox="1">
            <a:spLocks noGrp="1"/>
          </p:cNvSpPr>
          <p:nvPr>
            <p:ph type="body" idx="2"/>
          </p:nvPr>
        </p:nvSpPr>
        <p:spPr>
          <a:xfrm>
            <a:off x="3356738" y="2084324"/>
            <a:ext cx="2366400" cy="20114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err="1">
                <a:latin typeface="Work Sans"/>
                <a:ea typeface="Work Sans"/>
                <a:cs typeface="Work Sans"/>
                <a:sym typeface="Work Sans"/>
              </a:rPr>
              <a:t>Thể</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chế</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kinh</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tế</a:t>
            </a:r>
            <a:endParaRPr sz="1100" b="1" dirty="0">
              <a:latin typeface="Work Sans"/>
              <a:ea typeface="Work Sans"/>
              <a:cs typeface="Work Sans"/>
              <a:sym typeface="Work Sans"/>
            </a:endParaRPr>
          </a:p>
          <a:p>
            <a:pPr marL="0" lvl="0" indent="0" algn="l" rtl="0">
              <a:spcBef>
                <a:spcPts val="600"/>
              </a:spcBef>
              <a:spcAft>
                <a:spcPts val="0"/>
              </a:spcAft>
              <a:buNone/>
            </a:pPr>
            <a:r>
              <a:rPr lang="en-US" sz="1100" dirty="0"/>
              <a:t>L</a:t>
            </a:r>
            <a:r>
              <a:rPr lang="en" sz="1100" dirty="0"/>
              <a:t>à hệ thống quy tắc, pháp luật, bộ máy quả lý và cơ chế vận hành nhằm điều chỉnh hành vi của các chủ thể kinh tế, các hành vi sản xuất kinh doanh và các quan hệ quốc tế</a:t>
            </a:r>
            <a:endParaRPr sz="1100" dirty="0"/>
          </a:p>
        </p:txBody>
      </p:sp>
      <p:sp>
        <p:nvSpPr>
          <p:cNvPr id="267" name="Google Shape;267;p29"/>
          <p:cNvSpPr txBox="1">
            <a:spLocks noGrp="1"/>
          </p:cNvSpPr>
          <p:nvPr>
            <p:ph type="body" idx="3"/>
          </p:nvPr>
        </p:nvSpPr>
        <p:spPr>
          <a:xfrm>
            <a:off x="5844326" y="2084325"/>
            <a:ext cx="2366400" cy="262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err="1">
                <a:latin typeface="Work Sans"/>
                <a:ea typeface="Work Sans"/>
                <a:cs typeface="Work Sans"/>
                <a:sym typeface="Work Sans"/>
              </a:rPr>
              <a:t>Thể</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chế</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kinh</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tế</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thị</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trường</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định</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hướng</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xã</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hội</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chủ</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nghĩa</a:t>
            </a:r>
            <a:endParaRPr sz="1100" b="1" dirty="0">
              <a:latin typeface="Work Sans"/>
              <a:ea typeface="Work Sans"/>
              <a:cs typeface="Work Sans"/>
              <a:sym typeface="Work Sans"/>
            </a:endParaRPr>
          </a:p>
          <a:p>
            <a:pPr marL="0" lvl="0" indent="0" algn="l" rtl="0">
              <a:spcBef>
                <a:spcPts val="600"/>
              </a:spcBef>
              <a:spcAft>
                <a:spcPts val="0"/>
              </a:spcAft>
              <a:buNone/>
            </a:pPr>
            <a:r>
              <a:rPr lang="en-US" sz="1100" dirty="0" err="1"/>
              <a:t>Là</a:t>
            </a:r>
            <a:r>
              <a:rPr lang="en-US" sz="1100" dirty="0"/>
              <a:t> </a:t>
            </a:r>
            <a:r>
              <a:rPr lang="en-US" sz="1100" dirty="0" err="1"/>
              <a:t>hệ</a:t>
            </a:r>
            <a:r>
              <a:rPr lang="en-US" sz="1100" dirty="0"/>
              <a:t> </a:t>
            </a:r>
            <a:r>
              <a:rPr lang="en-US" sz="1100" dirty="0" err="1"/>
              <a:t>thống</a:t>
            </a:r>
            <a:r>
              <a:rPr lang="en-US" sz="1100" dirty="0"/>
              <a:t> </a:t>
            </a:r>
            <a:r>
              <a:rPr lang="en-US" sz="1100" dirty="0" err="1"/>
              <a:t>đường</a:t>
            </a:r>
            <a:r>
              <a:rPr lang="en-US" sz="1100" dirty="0"/>
              <a:t> </a:t>
            </a:r>
            <a:r>
              <a:rPr lang="en-US" sz="1100" dirty="0" err="1"/>
              <a:t>lối</a:t>
            </a:r>
            <a:r>
              <a:rPr lang="en-US" sz="1100" dirty="0"/>
              <a:t>, </a:t>
            </a:r>
            <a:r>
              <a:rPr lang="en-US" sz="1100" dirty="0" err="1"/>
              <a:t>chủ</a:t>
            </a:r>
            <a:r>
              <a:rPr lang="en-US" sz="1100" dirty="0"/>
              <a:t> </a:t>
            </a:r>
            <a:r>
              <a:rPr lang="en-US" sz="1100" dirty="0" err="1"/>
              <a:t>trương</a:t>
            </a:r>
            <a:r>
              <a:rPr lang="en-US" sz="1100" dirty="0"/>
              <a:t> </a:t>
            </a:r>
            <a:r>
              <a:rPr lang="en-US" sz="1100" dirty="0" err="1"/>
              <a:t>chiến</a:t>
            </a:r>
            <a:r>
              <a:rPr lang="en-US" sz="1100" dirty="0"/>
              <a:t> </a:t>
            </a:r>
            <a:r>
              <a:rPr lang="en-US" sz="1100" dirty="0" err="1"/>
              <a:t>lược</a:t>
            </a:r>
            <a:r>
              <a:rPr lang="en-US" sz="1100" dirty="0"/>
              <a:t>, </a:t>
            </a:r>
            <a:r>
              <a:rPr lang="en-US" sz="1100" dirty="0" err="1"/>
              <a:t>hệ</a:t>
            </a:r>
            <a:r>
              <a:rPr lang="en-US" sz="1100" dirty="0"/>
              <a:t> </a:t>
            </a:r>
            <a:r>
              <a:rPr lang="en-US" sz="1100" dirty="0" err="1"/>
              <a:t>thống</a:t>
            </a:r>
            <a:r>
              <a:rPr lang="en-US" sz="1100" dirty="0"/>
              <a:t> </a:t>
            </a:r>
            <a:r>
              <a:rPr lang="en-US" sz="1100" dirty="0" err="1"/>
              <a:t>luật</a:t>
            </a:r>
            <a:r>
              <a:rPr lang="en-US" sz="1100" dirty="0"/>
              <a:t> </a:t>
            </a:r>
            <a:r>
              <a:rPr lang="en-US" sz="1100" dirty="0" err="1"/>
              <a:t>pháp</a:t>
            </a:r>
            <a:r>
              <a:rPr lang="en-US" sz="1100" dirty="0"/>
              <a:t>, </a:t>
            </a:r>
            <a:r>
              <a:rPr lang="en-US" sz="1100" dirty="0" err="1"/>
              <a:t>chính</a:t>
            </a:r>
            <a:r>
              <a:rPr lang="en-US" sz="1100" dirty="0"/>
              <a:t> </a:t>
            </a:r>
            <a:r>
              <a:rPr lang="en-US" sz="1100" dirty="0" err="1"/>
              <a:t>sách</a:t>
            </a:r>
            <a:r>
              <a:rPr lang="en-US" sz="1100" dirty="0"/>
              <a:t> </a:t>
            </a:r>
            <a:r>
              <a:rPr lang="en-US" sz="1100" dirty="0" err="1"/>
              <a:t>quy</a:t>
            </a:r>
            <a:r>
              <a:rPr lang="en-US" sz="1100" dirty="0"/>
              <a:t> </a:t>
            </a:r>
            <a:r>
              <a:rPr lang="en-US" sz="1100" dirty="0" err="1"/>
              <a:t>định</a:t>
            </a:r>
            <a:r>
              <a:rPr lang="en-US" sz="1100" dirty="0"/>
              <a:t> </a:t>
            </a:r>
            <a:r>
              <a:rPr lang="en-US" sz="1100" dirty="0" err="1"/>
              <a:t>xác</a:t>
            </a:r>
            <a:r>
              <a:rPr lang="en-US" sz="1100" dirty="0"/>
              <a:t> </a:t>
            </a:r>
            <a:r>
              <a:rPr lang="en-US" sz="1100" dirty="0" err="1"/>
              <a:t>lập</a:t>
            </a:r>
            <a:r>
              <a:rPr lang="en-US" sz="1100" dirty="0"/>
              <a:t> </a:t>
            </a:r>
            <a:r>
              <a:rPr lang="en-US" sz="1100" dirty="0" err="1"/>
              <a:t>cơ</a:t>
            </a:r>
            <a:r>
              <a:rPr lang="en-US" sz="1100" dirty="0"/>
              <a:t> </a:t>
            </a:r>
            <a:r>
              <a:rPr lang="en-US" sz="1100" dirty="0" err="1"/>
              <a:t>chế</a:t>
            </a:r>
            <a:r>
              <a:rPr lang="en-US" sz="1100" dirty="0"/>
              <a:t> </a:t>
            </a:r>
            <a:r>
              <a:rPr lang="en-US" sz="1100" dirty="0" err="1"/>
              <a:t>vận</a:t>
            </a:r>
            <a:r>
              <a:rPr lang="en-US" sz="1100" dirty="0"/>
              <a:t> </a:t>
            </a:r>
            <a:r>
              <a:rPr lang="en-US" sz="1100" dirty="0" err="1"/>
              <a:t>hành</a:t>
            </a:r>
            <a:r>
              <a:rPr lang="en-US" sz="1100" dirty="0"/>
              <a:t>, </a:t>
            </a:r>
            <a:r>
              <a:rPr lang="en-US" sz="1100" dirty="0" err="1"/>
              <a:t>điều</a:t>
            </a:r>
            <a:r>
              <a:rPr lang="en-US" sz="1100" dirty="0"/>
              <a:t> </a:t>
            </a:r>
            <a:r>
              <a:rPr lang="en-US" sz="1100" dirty="0" err="1"/>
              <a:t>chỉnh</a:t>
            </a:r>
            <a:r>
              <a:rPr lang="en-US" sz="1100" dirty="0"/>
              <a:t> </a:t>
            </a:r>
            <a:r>
              <a:rPr lang="en-US" sz="1100" dirty="0" err="1"/>
              <a:t>chắc</a:t>
            </a:r>
            <a:r>
              <a:rPr lang="en-US" sz="1100" dirty="0"/>
              <a:t> </a:t>
            </a:r>
            <a:r>
              <a:rPr lang="en-US" sz="1100" dirty="0" err="1"/>
              <a:t>năng</a:t>
            </a:r>
            <a:r>
              <a:rPr lang="en-US" sz="1100" dirty="0"/>
              <a:t>, </a:t>
            </a:r>
            <a:r>
              <a:rPr lang="en-US" sz="1100" dirty="0" err="1"/>
              <a:t>hoạt</a:t>
            </a:r>
            <a:r>
              <a:rPr lang="en-US" sz="1100" dirty="0"/>
              <a:t> </a:t>
            </a:r>
            <a:r>
              <a:rPr lang="en-US" sz="1100" dirty="0" err="1"/>
              <a:t>động</a:t>
            </a:r>
            <a:r>
              <a:rPr lang="en-US" sz="1100" dirty="0"/>
              <a:t>, </a:t>
            </a:r>
            <a:r>
              <a:rPr lang="en-US" sz="1100" dirty="0" err="1"/>
              <a:t>mục</a:t>
            </a:r>
            <a:r>
              <a:rPr lang="en-US" sz="1100" dirty="0"/>
              <a:t> </a:t>
            </a:r>
            <a:r>
              <a:rPr lang="en-US" sz="1100" dirty="0" err="1"/>
              <a:t>tiêu</a:t>
            </a:r>
            <a:r>
              <a:rPr lang="en-US" sz="1100" dirty="0"/>
              <a:t>, </a:t>
            </a:r>
            <a:r>
              <a:rPr lang="en-US" sz="1100" dirty="0" err="1"/>
              <a:t>phương</a:t>
            </a:r>
            <a:r>
              <a:rPr lang="en-US" sz="1100" dirty="0"/>
              <a:t> </a:t>
            </a:r>
            <a:r>
              <a:rPr lang="en-US" sz="1100" dirty="0" err="1"/>
              <a:t>thức</a:t>
            </a:r>
            <a:r>
              <a:rPr lang="en-US" sz="1100" dirty="0"/>
              <a:t> </a:t>
            </a:r>
            <a:r>
              <a:rPr lang="en-US" sz="1100" dirty="0" err="1"/>
              <a:t>hoạt</a:t>
            </a:r>
            <a:r>
              <a:rPr lang="en-US" sz="1100" dirty="0"/>
              <a:t> </a:t>
            </a:r>
            <a:r>
              <a:rPr lang="en-US" sz="1100" dirty="0" err="1"/>
              <a:t>động</a:t>
            </a:r>
            <a:r>
              <a:rPr lang="en-US" sz="1100" dirty="0"/>
              <a:t>, </a:t>
            </a:r>
            <a:r>
              <a:rPr lang="en-US" sz="1100" dirty="0" err="1"/>
              <a:t>các</a:t>
            </a:r>
            <a:r>
              <a:rPr lang="en-US" sz="1100" dirty="0"/>
              <a:t> </a:t>
            </a:r>
            <a:r>
              <a:rPr lang="en-US" sz="1100" dirty="0" err="1"/>
              <a:t>quan</a:t>
            </a:r>
            <a:r>
              <a:rPr lang="en-US" sz="1100" dirty="0"/>
              <a:t> </a:t>
            </a:r>
            <a:r>
              <a:rPr lang="en-US" sz="1100" dirty="0" err="1"/>
              <a:t>hệ</a:t>
            </a:r>
            <a:r>
              <a:rPr lang="en-US" sz="1100" dirty="0"/>
              <a:t> </a:t>
            </a:r>
            <a:r>
              <a:rPr lang="en-US" sz="1100" dirty="0" err="1"/>
              <a:t>lợi</a:t>
            </a:r>
            <a:r>
              <a:rPr lang="en-US" sz="1100" dirty="0"/>
              <a:t> </a:t>
            </a:r>
            <a:r>
              <a:rPr lang="en-US" sz="1100" dirty="0" err="1"/>
              <a:t>ích</a:t>
            </a:r>
            <a:r>
              <a:rPr lang="en-US" sz="1100" dirty="0"/>
              <a:t> </a:t>
            </a:r>
            <a:r>
              <a:rPr lang="en-US" sz="1100" dirty="0" err="1"/>
              <a:t>của</a:t>
            </a:r>
            <a:r>
              <a:rPr lang="en-US" sz="1100" dirty="0"/>
              <a:t> </a:t>
            </a:r>
            <a:r>
              <a:rPr lang="en-US" sz="1100" dirty="0" err="1"/>
              <a:t>các</a:t>
            </a:r>
            <a:r>
              <a:rPr lang="en-US" sz="1100" dirty="0"/>
              <a:t> </a:t>
            </a:r>
            <a:r>
              <a:rPr lang="en-US" sz="1100" dirty="0" err="1"/>
              <a:t>tổ</a:t>
            </a:r>
            <a:r>
              <a:rPr lang="en-US" sz="1100" dirty="0"/>
              <a:t> </a:t>
            </a:r>
            <a:r>
              <a:rPr lang="en-US" sz="1100" dirty="0" err="1"/>
              <a:t>chức</a:t>
            </a:r>
            <a:r>
              <a:rPr lang="en-US" sz="1100" dirty="0"/>
              <a:t>, </a:t>
            </a:r>
            <a:r>
              <a:rPr lang="en-US" sz="1100" dirty="0" err="1"/>
              <a:t>các</a:t>
            </a:r>
            <a:r>
              <a:rPr lang="en-US" sz="1100" dirty="0"/>
              <a:t> </a:t>
            </a:r>
            <a:r>
              <a:rPr lang="en-US" sz="1100" dirty="0" err="1"/>
              <a:t>chủ</a:t>
            </a:r>
            <a:r>
              <a:rPr lang="en-US" sz="1100" dirty="0"/>
              <a:t> </a:t>
            </a:r>
            <a:r>
              <a:rPr lang="en-US" sz="1100" dirty="0" err="1"/>
              <a:t>thể</a:t>
            </a:r>
            <a:r>
              <a:rPr lang="en-US" sz="1100" dirty="0"/>
              <a:t> </a:t>
            </a:r>
            <a:r>
              <a:rPr lang="en-US" sz="1100" dirty="0" err="1"/>
              <a:t>kinh</a:t>
            </a:r>
            <a:r>
              <a:rPr lang="en-US" sz="1100" dirty="0"/>
              <a:t> </a:t>
            </a:r>
            <a:r>
              <a:rPr lang="en-US" sz="1100" dirty="0" err="1"/>
              <a:t>tế</a:t>
            </a:r>
            <a:r>
              <a:rPr lang="en-US" sz="1100" dirty="0"/>
              <a:t> </a:t>
            </a:r>
            <a:r>
              <a:rPr lang="en-US" sz="1100" dirty="0" err="1"/>
              <a:t>nhằm</a:t>
            </a:r>
            <a:r>
              <a:rPr lang="en-US" sz="1100" dirty="0"/>
              <a:t> </a:t>
            </a:r>
            <a:r>
              <a:rPr lang="en-US" sz="1100" dirty="0" err="1"/>
              <a:t>hướng</a:t>
            </a:r>
            <a:r>
              <a:rPr lang="en-US" sz="1100" dirty="0"/>
              <a:t> </a:t>
            </a:r>
            <a:r>
              <a:rPr lang="en-US" sz="1100" dirty="0" err="1"/>
              <a:t>tới</a:t>
            </a:r>
            <a:r>
              <a:rPr lang="en-US" sz="1100" dirty="0"/>
              <a:t> </a:t>
            </a:r>
            <a:r>
              <a:rPr lang="en-US" sz="1100" dirty="0" err="1"/>
              <a:t>xác</a:t>
            </a:r>
            <a:r>
              <a:rPr lang="en-US" sz="1100" dirty="0"/>
              <a:t> </a:t>
            </a:r>
            <a:r>
              <a:rPr lang="en-US" sz="1100" dirty="0" err="1"/>
              <a:t>lập</a:t>
            </a:r>
            <a:r>
              <a:rPr lang="en-US" sz="1100" dirty="0"/>
              <a:t> </a:t>
            </a:r>
            <a:r>
              <a:rPr lang="en-US" sz="1100" dirty="0" err="1"/>
              <a:t>đồng</a:t>
            </a:r>
            <a:r>
              <a:rPr lang="en-US" sz="1100" dirty="0"/>
              <a:t> </a:t>
            </a:r>
            <a:r>
              <a:rPr lang="en-US" sz="1100" dirty="0" err="1"/>
              <a:t>bộ</a:t>
            </a:r>
            <a:r>
              <a:rPr lang="en-US" sz="1100" dirty="0"/>
              <a:t> </a:t>
            </a:r>
            <a:r>
              <a:rPr lang="en-US" sz="1100" dirty="0" err="1"/>
              <a:t>các</a:t>
            </a:r>
            <a:r>
              <a:rPr lang="en-US" sz="1100" dirty="0"/>
              <a:t> </a:t>
            </a:r>
            <a:r>
              <a:rPr lang="en-US" sz="1100" dirty="0" err="1"/>
              <a:t>yếu</a:t>
            </a:r>
            <a:r>
              <a:rPr lang="en-US" sz="1100" dirty="0"/>
              <a:t> </a:t>
            </a:r>
            <a:r>
              <a:rPr lang="en-US" sz="1100" dirty="0" err="1"/>
              <a:t>tố</a:t>
            </a:r>
            <a:r>
              <a:rPr lang="en-US" sz="1100" dirty="0"/>
              <a:t> </a:t>
            </a:r>
            <a:r>
              <a:rPr lang="en-US" sz="1100" dirty="0" err="1"/>
              <a:t>thị</a:t>
            </a:r>
            <a:r>
              <a:rPr lang="en-US" sz="1100" dirty="0"/>
              <a:t> </a:t>
            </a:r>
            <a:r>
              <a:rPr lang="en-US" sz="1100" dirty="0" err="1"/>
              <a:t>trường</a:t>
            </a:r>
            <a:r>
              <a:rPr lang="en-US" sz="1100" dirty="0"/>
              <a:t>…</a:t>
            </a:r>
            <a:endParaRPr sz="1100" dirty="0"/>
          </a:p>
          <a:p>
            <a:pPr marL="0" lvl="0" indent="0" algn="l" rtl="0">
              <a:spcBef>
                <a:spcPts val="600"/>
              </a:spcBef>
              <a:spcAft>
                <a:spcPts val="0"/>
              </a:spcAft>
              <a:buNone/>
            </a:pPr>
            <a:endParaRPr sz="1100" dirty="0"/>
          </a:p>
        </p:txBody>
      </p:sp>
      <p:grpSp>
        <p:nvGrpSpPr>
          <p:cNvPr id="271" name="Google Shape;271;p29"/>
          <p:cNvGrpSpPr/>
          <p:nvPr/>
        </p:nvGrpSpPr>
        <p:grpSpPr>
          <a:xfrm>
            <a:off x="7261098" y="768350"/>
            <a:ext cx="1158551" cy="675581"/>
            <a:chOff x="3241525" y="3039450"/>
            <a:chExt cx="494600" cy="312625"/>
          </a:xfrm>
        </p:grpSpPr>
        <p:sp>
          <p:nvSpPr>
            <p:cNvPr id="272" name="Google Shape;272;p2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2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16186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749951" y="1598822"/>
            <a:ext cx="32229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a:t>L</a:t>
            </a:r>
            <a:r>
              <a:rPr lang="en" sz="2200" dirty="0"/>
              <a:t>ý do phải hoàn thiện thể chế kinh tế thị trường định hướng xã hội chủ nghĩa</a:t>
            </a:r>
            <a:endParaRPr sz="2200" dirty="0"/>
          </a:p>
        </p:txBody>
      </p:sp>
      <p:sp>
        <p:nvSpPr>
          <p:cNvPr id="178" name="Google Shape;178;p23"/>
          <p:cNvSpPr/>
          <p:nvPr/>
        </p:nvSpPr>
        <p:spPr>
          <a:xfrm>
            <a:off x="5274025" y="532322"/>
            <a:ext cx="2133000" cy="2133000"/>
          </a:xfrm>
          <a:prstGeom prst="ellipse">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vi-VN" dirty="0">
                <a:solidFill>
                  <a:schemeClr val="dk1"/>
                </a:solidFill>
                <a:latin typeface="Work Sans"/>
                <a:ea typeface="Work Sans"/>
                <a:cs typeface="Work Sans"/>
                <a:sym typeface="Work Sans"/>
              </a:rPr>
              <a:t>Do thể chế kinh tế thị trường định hướng xã hội chủ nghĩa còn chưa đồng bộ</a:t>
            </a:r>
          </a:p>
        </p:txBody>
      </p:sp>
      <p:sp>
        <p:nvSpPr>
          <p:cNvPr id="179" name="Google Shape;179;p23"/>
          <p:cNvSpPr/>
          <p:nvPr/>
        </p:nvSpPr>
        <p:spPr>
          <a:xfrm>
            <a:off x="4371150" y="2278922"/>
            <a:ext cx="2133000" cy="2133000"/>
          </a:xfrm>
          <a:prstGeom prst="ellipse">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600"/>
              </a:spcBef>
              <a:spcAft>
                <a:spcPts val="0"/>
              </a:spcAft>
              <a:buClr>
                <a:schemeClr val="dk1"/>
              </a:buClr>
              <a:buSzPts val="1100"/>
              <a:buFont typeface="Arial"/>
              <a:buNone/>
            </a:pPr>
            <a:r>
              <a:rPr lang="vi-VN" dirty="0">
                <a:solidFill>
                  <a:schemeClr val="dk1"/>
                </a:solidFill>
                <a:latin typeface="Work Sans"/>
                <a:ea typeface="Work Sans"/>
                <a:cs typeface="Work Sans"/>
                <a:sym typeface="Work Sans"/>
              </a:rPr>
              <a:t>Hệ thống thể chế chưa đầy đủ</a:t>
            </a:r>
          </a:p>
        </p:txBody>
      </p:sp>
      <p:sp>
        <p:nvSpPr>
          <p:cNvPr id="180" name="Google Shape;180;p23"/>
          <p:cNvSpPr/>
          <p:nvPr/>
        </p:nvSpPr>
        <p:spPr>
          <a:xfrm>
            <a:off x="6265325" y="2190022"/>
            <a:ext cx="2133000" cy="2133000"/>
          </a:xfrm>
          <a:prstGeom prst="ellipse">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endParaRPr lang="en-US" dirty="0">
              <a:solidFill>
                <a:schemeClr val="dk1"/>
              </a:solidFill>
              <a:latin typeface="Work Sans"/>
              <a:ea typeface="Work Sans"/>
              <a:cs typeface="Work Sans"/>
              <a:sym typeface="Work Sans"/>
            </a:endParaRPr>
          </a:p>
          <a:p>
            <a:pPr algn="ctr"/>
            <a:endParaRPr lang="en-US" dirty="0">
              <a:solidFill>
                <a:schemeClr val="dk1"/>
              </a:solidFill>
              <a:latin typeface="Work Sans"/>
              <a:ea typeface="Work Sans"/>
              <a:cs typeface="Work Sans"/>
              <a:sym typeface="Work Sans"/>
            </a:endParaRPr>
          </a:p>
          <a:p>
            <a:pPr algn="ctr"/>
            <a:r>
              <a:rPr lang="vi-VN" dirty="0">
                <a:solidFill>
                  <a:schemeClr val="dk1"/>
                </a:solidFill>
                <a:latin typeface="Work Sans"/>
                <a:ea typeface="Work Sans"/>
                <a:cs typeface="Work Sans"/>
                <a:sym typeface="Work Sans"/>
              </a:rPr>
              <a:t>Hệ thống thể chế còn kém hiệu lực, hiệu quả, thiếu các yếu tố thị trường và các loại thị trường</a:t>
            </a:r>
          </a:p>
          <a:p>
            <a:pPr marL="0" lvl="0" indent="0" algn="ctr" rtl="0">
              <a:spcBef>
                <a:spcPts val="0"/>
              </a:spcBef>
              <a:spcAft>
                <a:spcPts val="0"/>
              </a:spcAft>
              <a:buNone/>
            </a:pPr>
            <a:endParaRPr dirty="0">
              <a:latin typeface="Work Sans Light"/>
              <a:ea typeface="Work Sans Light"/>
              <a:cs typeface="Work Sans Light"/>
              <a:sym typeface="Work Sans Light"/>
            </a:endParaRPr>
          </a:p>
        </p:txBody>
      </p:sp>
      <p:sp>
        <p:nvSpPr>
          <p:cNvPr id="181" name="Google Shape;181;p2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2E19-3CFF-413D-843D-B138D4802A5E}"/>
              </a:ext>
            </a:extLst>
          </p:cNvPr>
          <p:cNvSpPr>
            <a:spLocks noGrp="1"/>
          </p:cNvSpPr>
          <p:nvPr>
            <p:ph type="title"/>
          </p:nvPr>
        </p:nvSpPr>
        <p:spPr>
          <a:xfrm>
            <a:off x="1248807" y="2071868"/>
            <a:ext cx="7290349" cy="1617492"/>
          </a:xfrm>
        </p:spPr>
        <p:txBody>
          <a:bodyPr/>
          <a:lstStyle/>
          <a:p>
            <a:pPr algn="just"/>
            <a:r>
              <a:rPr lang="en-US" sz="3200" dirty="0"/>
              <a:t>2.2. </a:t>
            </a:r>
            <a:r>
              <a:rPr lang="en-US" sz="3200" dirty="0" err="1"/>
              <a:t>Nội</a:t>
            </a:r>
            <a:r>
              <a:rPr lang="en-US" sz="3200" dirty="0"/>
              <a:t> dung </a:t>
            </a:r>
            <a:r>
              <a:rPr lang="en-US" sz="3200" dirty="0" err="1"/>
              <a:t>hoàn</a:t>
            </a:r>
            <a:r>
              <a:rPr lang="en-US" sz="3200" dirty="0"/>
              <a:t> </a:t>
            </a:r>
            <a:r>
              <a:rPr lang="en-US" sz="3200" dirty="0" err="1"/>
              <a:t>thiện</a:t>
            </a:r>
            <a:r>
              <a:rPr lang="en-US" sz="3200" dirty="0"/>
              <a:t> </a:t>
            </a:r>
            <a:r>
              <a:rPr lang="en-US" sz="3200" dirty="0" err="1"/>
              <a:t>thể</a:t>
            </a:r>
            <a:r>
              <a:rPr lang="en-US" sz="3200" dirty="0"/>
              <a:t> </a:t>
            </a:r>
            <a:r>
              <a:rPr lang="en-US" sz="3200" dirty="0" err="1"/>
              <a:t>chế</a:t>
            </a:r>
            <a:r>
              <a:rPr lang="en-US" sz="3200" dirty="0"/>
              <a:t> </a:t>
            </a:r>
            <a:r>
              <a:rPr lang="en-US" sz="3200" dirty="0" err="1"/>
              <a:t>kinh</a:t>
            </a:r>
            <a:r>
              <a:rPr lang="en-US" sz="3200" dirty="0"/>
              <a:t> </a:t>
            </a:r>
            <a:r>
              <a:rPr lang="en-US" sz="3200" dirty="0" err="1"/>
              <a:t>tế</a:t>
            </a:r>
            <a:r>
              <a:rPr lang="en-US" sz="3200" dirty="0"/>
              <a:t> </a:t>
            </a:r>
            <a:r>
              <a:rPr lang="en-US" sz="3200" dirty="0" err="1"/>
              <a:t>thị</a:t>
            </a:r>
            <a:r>
              <a:rPr lang="en-US" sz="3200" dirty="0"/>
              <a:t> </a:t>
            </a:r>
            <a:r>
              <a:rPr lang="en-US" sz="3200" dirty="0" err="1"/>
              <a:t>trường</a:t>
            </a:r>
            <a:r>
              <a:rPr lang="en-US" sz="3200" dirty="0"/>
              <a:t> </a:t>
            </a:r>
            <a:r>
              <a:rPr lang="en-US" sz="3200" dirty="0" err="1"/>
              <a:t>định</a:t>
            </a:r>
            <a:r>
              <a:rPr lang="en-US" sz="3200" dirty="0"/>
              <a:t> </a:t>
            </a:r>
            <a:r>
              <a:rPr lang="en-US" sz="3200" dirty="0" err="1"/>
              <a:t>hướng</a:t>
            </a:r>
            <a:r>
              <a:rPr lang="en-US" sz="3200" dirty="0"/>
              <a:t> </a:t>
            </a:r>
            <a:r>
              <a:rPr lang="en-US" sz="3200" dirty="0" err="1"/>
              <a:t>xã</a:t>
            </a:r>
            <a:r>
              <a:rPr lang="en-US" sz="3200" dirty="0"/>
              <a:t> </a:t>
            </a:r>
            <a:r>
              <a:rPr lang="en-US" sz="3200" dirty="0" err="1"/>
              <a:t>hội</a:t>
            </a:r>
            <a:r>
              <a:rPr lang="en-US" sz="3200" dirty="0"/>
              <a:t> </a:t>
            </a:r>
            <a:r>
              <a:rPr lang="en-US" sz="3200" dirty="0" err="1"/>
              <a:t>chủ</a:t>
            </a:r>
            <a:r>
              <a:rPr lang="en-US" sz="3200" dirty="0"/>
              <a:t> </a:t>
            </a:r>
            <a:r>
              <a:rPr lang="en-US" sz="3200" dirty="0" err="1"/>
              <a:t>nghĩa</a:t>
            </a:r>
            <a:r>
              <a:rPr lang="en-US" sz="3200" dirty="0"/>
              <a:t> ở </a:t>
            </a:r>
            <a:r>
              <a:rPr lang="en-US" sz="3200" dirty="0" err="1"/>
              <a:t>Việt</a:t>
            </a:r>
            <a:r>
              <a:rPr lang="en-US" sz="3200" dirty="0"/>
              <a:t> Nam</a:t>
            </a:r>
          </a:p>
        </p:txBody>
      </p:sp>
      <p:sp>
        <p:nvSpPr>
          <p:cNvPr id="4" name="Slide Number Placeholder 3">
            <a:extLst>
              <a:ext uri="{FF2B5EF4-FFF2-40B4-BE49-F238E27FC236}">
                <a16:creationId xmlns:a16="http://schemas.microsoft.com/office/drawing/2014/main" id="{6917C628-117C-4222-84A9-0B7911C414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1" name="Google Shape;711;p47">
            <a:extLst>
              <a:ext uri="{FF2B5EF4-FFF2-40B4-BE49-F238E27FC236}">
                <a16:creationId xmlns:a16="http://schemas.microsoft.com/office/drawing/2014/main" id="{0E0BB417-4402-4DB9-B825-6D4A5F3FA6FF}"/>
              </a:ext>
            </a:extLst>
          </p:cNvPr>
          <p:cNvSpPr/>
          <p:nvPr/>
        </p:nvSpPr>
        <p:spPr>
          <a:xfrm>
            <a:off x="707969" y="2258163"/>
            <a:ext cx="315432" cy="31358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75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F90AD-585F-4E14-87EA-D7F4E914A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4" name="Content Placeholder 3">
            <a:extLst>
              <a:ext uri="{FF2B5EF4-FFF2-40B4-BE49-F238E27FC236}">
                <a16:creationId xmlns:a16="http://schemas.microsoft.com/office/drawing/2014/main" id="{39B2C9F8-2C9A-47C3-8B6A-0CE7B663DA86}"/>
              </a:ext>
            </a:extLst>
          </p:cNvPr>
          <p:cNvGraphicFramePr>
            <a:graphicFrameLocks/>
          </p:cNvGraphicFramePr>
          <p:nvPr>
            <p:extLst>
              <p:ext uri="{D42A27DB-BD31-4B8C-83A1-F6EECF244321}">
                <p14:modId xmlns:p14="http://schemas.microsoft.com/office/powerpoint/2010/main" val="4026417325"/>
              </p:ext>
            </p:extLst>
          </p:nvPr>
        </p:nvGraphicFramePr>
        <p:xfrm>
          <a:off x="-92254" y="812800"/>
          <a:ext cx="8937803" cy="351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09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D3EA20-9216-48FD-B4CF-52588615B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Slide Number Placeholder 1">
            <a:extLst>
              <a:ext uri="{FF2B5EF4-FFF2-40B4-BE49-F238E27FC236}">
                <a16:creationId xmlns:a16="http://schemas.microsoft.com/office/drawing/2014/main" id="{9ABC547D-3D5E-4614-9E7B-7C92D8FB4F1D}"/>
              </a:ext>
            </a:extLst>
          </p:cNvPr>
          <p:cNvSpPr>
            <a:spLocks noGrp="1"/>
          </p:cNvSpPr>
          <p:nvPr/>
        </p:nvSpPr>
        <p:spPr>
          <a:xfrm>
            <a:off x="8413136" y="4382161"/>
            <a:ext cx="653700" cy="653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dk1"/>
                </a:solidFill>
                <a:latin typeface="Barlow Light"/>
                <a:ea typeface="Barlow Light"/>
                <a:cs typeface="Barlow Light"/>
                <a:sym typeface="Barlow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dk1"/>
                </a:solidFill>
                <a:latin typeface="Barlow Light"/>
                <a:ea typeface="Barlow Light"/>
                <a:cs typeface="Barlow Light"/>
                <a:sym typeface="Barlow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dk1"/>
                </a:solidFill>
                <a:latin typeface="Barlow Light"/>
                <a:ea typeface="Barlow Light"/>
                <a:cs typeface="Barlow Light"/>
                <a:sym typeface="Barlow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dk1"/>
                </a:solidFill>
                <a:latin typeface="Barlow Light"/>
                <a:ea typeface="Barlow Light"/>
                <a:cs typeface="Barlow Light"/>
                <a:sym typeface="Barlow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dk1"/>
                </a:solidFill>
                <a:latin typeface="Barlow Light"/>
                <a:ea typeface="Barlow Light"/>
                <a:cs typeface="Barlow Light"/>
                <a:sym typeface="Barlow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dk1"/>
                </a:solidFill>
                <a:latin typeface="Barlow Light"/>
                <a:ea typeface="Barlow Light"/>
                <a:cs typeface="Barlow Light"/>
                <a:sym typeface="Barlow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dk1"/>
                </a:solidFill>
                <a:latin typeface="Barlow Light"/>
                <a:ea typeface="Barlow Light"/>
                <a:cs typeface="Barlow Light"/>
                <a:sym typeface="Barlow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dk1"/>
                </a:solidFill>
                <a:latin typeface="Barlow Light"/>
                <a:ea typeface="Barlow Light"/>
                <a:cs typeface="Barlow Light"/>
                <a:sym typeface="Barlow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4" name="Title 1">
            <a:extLst>
              <a:ext uri="{FF2B5EF4-FFF2-40B4-BE49-F238E27FC236}">
                <a16:creationId xmlns:a16="http://schemas.microsoft.com/office/drawing/2014/main" id="{419A88E2-2477-4332-AF79-C5950A0E62FB}"/>
              </a:ext>
            </a:extLst>
          </p:cNvPr>
          <p:cNvSpPr>
            <a:spLocks noGrp="1"/>
          </p:cNvSpPr>
          <p:nvPr/>
        </p:nvSpPr>
        <p:spPr bwMode="gray">
          <a:xfrm>
            <a:off x="1338451" y="755339"/>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5" name="TextBox 3">
            <a:extLst>
              <a:ext uri="{FF2B5EF4-FFF2-40B4-BE49-F238E27FC236}">
                <a16:creationId xmlns:a16="http://schemas.microsoft.com/office/drawing/2014/main" id="{B56F3259-F7A0-4761-9AAC-D82FE70CBA27}"/>
              </a:ext>
            </a:extLst>
          </p:cNvPr>
          <p:cNvSpPr txBox="1"/>
          <p:nvPr/>
        </p:nvSpPr>
        <p:spPr>
          <a:xfrm>
            <a:off x="750265" y="1649115"/>
            <a:ext cx="7361921" cy="252376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5763" indent="-385763"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extLst>
      <p:ext uri="{BB962C8B-B14F-4D97-AF65-F5344CB8AC3E}">
        <p14:creationId xmlns:p14="http://schemas.microsoft.com/office/powerpoint/2010/main" val="401143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685800" y="1811950"/>
            <a:ext cx="54673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 You!</a:t>
            </a:r>
            <a:endParaRPr sz="6000" dirty="0"/>
          </a:p>
        </p:txBody>
      </p:sp>
      <p:sp>
        <p:nvSpPr>
          <p:cNvPr id="341" name="Google Shape;341;p34"/>
          <p:cNvSpPr/>
          <p:nvPr/>
        </p:nvSpPr>
        <p:spPr>
          <a:xfrm>
            <a:off x="6543431" y="805362"/>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60806" y="1376720"/>
            <a:ext cx="5092200" cy="7146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a:t>
            </a:r>
            <a:r>
              <a:rPr lang="en" dirty="0"/>
              <a:t>iới thiệu</a:t>
            </a:r>
            <a:endParaRPr dirty="0"/>
          </a:p>
        </p:txBody>
      </p:sp>
      <p:sp>
        <p:nvSpPr>
          <p:cNvPr id="70" name="Google Shape;70;p13"/>
          <p:cNvSpPr txBox="1">
            <a:spLocks noGrp="1"/>
          </p:cNvSpPr>
          <p:nvPr>
            <p:ph type="body" idx="2"/>
          </p:nvPr>
        </p:nvSpPr>
        <p:spPr>
          <a:xfrm>
            <a:off x="4706924" y="1800200"/>
            <a:ext cx="3876421" cy="241765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dirty="0" err="1">
                <a:solidFill>
                  <a:srgbClr val="000000"/>
                </a:solidFill>
                <a:latin typeface="Work Sans Medium"/>
                <a:ea typeface="Work Sans Medium"/>
                <a:cs typeface="Work Sans Medium"/>
                <a:sym typeface="Work Sans Medium"/>
              </a:rPr>
              <a:t>Mục</a:t>
            </a:r>
            <a:r>
              <a:rPr lang="en-US" dirty="0">
                <a:solidFill>
                  <a:srgbClr val="000000"/>
                </a:solidFill>
                <a:latin typeface="Work Sans Medium"/>
                <a:ea typeface="Work Sans Medium"/>
                <a:cs typeface="Work Sans Medium"/>
                <a:sym typeface="Work Sans Medium"/>
              </a:rPr>
              <a:t> </a:t>
            </a:r>
            <a:r>
              <a:rPr lang="en-US" dirty="0" err="1">
                <a:solidFill>
                  <a:srgbClr val="000000"/>
                </a:solidFill>
                <a:latin typeface="Work Sans Medium"/>
                <a:ea typeface="Work Sans Medium"/>
                <a:cs typeface="Work Sans Medium"/>
                <a:sym typeface="Work Sans Medium"/>
              </a:rPr>
              <a:t>lục</a:t>
            </a:r>
            <a:endParaRPr lang="en-US" dirty="0">
              <a:solidFill>
                <a:srgbClr val="000000"/>
              </a:solidFill>
              <a:latin typeface="Work Sans Medium"/>
              <a:ea typeface="Work Sans Medium"/>
              <a:cs typeface="Work Sans Medium"/>
              <a:sym typeface="Work Sans Medium"/>
            </a:endParaRPr>
          </a:p>
          <a:p>
            <a:pPr marL="228600" lvl="0" indent="-228600" algn="l" rtl="0">
              <a:spcBef>
                <a:spcPts val="600"/>
              </a:spcBef>
              <a:spcAft>
                <a:spcPts val="0"/>
              </a:spcAft>
              <a:buClr>
                <a:schemeClr val="dk1"/>
              </a:buClr>
              <a:buSzPts val="1100"/>
              <a:buFont typeface="Arial"/>
              <a:buAutoNum type="arabicPeriod"/>
            </a:pP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thị</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trường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định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hướng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xã</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hội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chủ</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nghĩa</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a:buAutoNum type="arabicPeriod"/>
            </a:pPr>
            <a:r>
              <a:rPr lang="en-US" dirty="0" err="1">
                <a:solidFill>
                  <a:srgbClr val="000000"/>
                </a:solidFill>
                <a:latin typeface="Work Sans Medium"/>
                <a:sym typeface="Work Sans Medium"/>
              </a:rPr>
              <a:t>Hoàn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thiện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thể</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thị</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trường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định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hướng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xã</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hội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chủ</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nghĩa</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a:buAutoNum type="arabicPeriod"/>
            </a:pPr>
            <a:r>
              <a:rPr lang="en-US" dirty="0" err="1">
                <a:solidFill>
                  <a:srgbClr val="000000"/>
                </a:solidFill>
                <a:latin typeface="Work Sans Medium"/>
                <a:sym typeface="Work Sans Medium"/>
              </a:rPr>
              <a:t>Các</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quan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hệ</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lợi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ích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a:buAutoNum type="arabicPeriod"/>
            </a:pPr>
            <a:endParaRPr sz="1000" dirty="0">
              <a:solidFill>
                <a:srgbClr val="000000"/>
              </a:solidFill>
            </a:endParaRPr>
          </a:p>
          <a:p>
            <a:pPr marL="0" lvl="0" indent="0" algn="l" rtl="0">
              <a:spcBef>
                <a:spcPts val="600"/>
              </a:spcBef>
              <a:spcAft>
                <a:spcPts val="0"/>
              </a:spcAft>
              <a:buClr>
                <a:schemeClr val="dk1"/>
              </a:buClr>
              <a:buSzPts val="1100"/>
              <a:buFont typeface="Arial"/>
              <a:buNone/>
            </a:pPr>
            <a:endParaRPr sz="1000" dirty="0">
              <a:solidFill>
                <a:srgbClr val="000000"/>
              </a:solidFill>
            </a:endParaRPr>
          </a:p>
          <a:p>
            <a:pPr marL="0" lvl="0" indent="0" algn="l" rtl="0">
              <a:spcBef>
                <a:spcPts val="600"/>
              </a:spcBef>
              <a:spcAft>
                <a:spcPts val="0"/>
              </a:spcAft>
              <a:buNone/>
            </a:pPr>
            <a:endParaRPr sz="1000" dirty="0">
              <a:solidFill>
                <a:srgbClr val="000000"/>
              </a:solidFill>
            </a:endParaRPr>
          </a:p>
        </p:txBody>
      </p:sp>
      <p:sp>
        <p:nvSpPr>
          <p:cNvPr id="72" name="Google Shape;72;p13"/>
          <p:cNvSpPr txBox="1">
            <a:spLocks noGrp="1"/>
          </p:cNvSpPr>
          <p:nvPr>
            <p:ph type="body" idx="1"/>
          </p:nvPr>
        </p:nvSpPr>
        <p:spPr>
          <a:xfrm>
            <a:off x="660806" y="2081958"/>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err="1">
                <a:solidFill>
                  <a:srgbClr val="000000"/>
                </a:solidFill>
                <a:latin typeface="Work Sans Medium"/>
                <a:ea typeface="Work Sans Medium"/>
                <a:cs typeface="Work Sans Medium"/>
                <a:sym typeface="Work Sans Medium"/>
              </a:rPr>
              <a:t>Bài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học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này</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sẽ</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cung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cấp</a:t>
            </a:r>
            <a:r>
              <a:rPr lang="en-US" sz="1400" dirty="0">
                <a:solidFill>
                  <a:srgbClr val="000000"/>
                </a:solidFill>
                <a:latin typeface="Work Sans Medium"/>
                <a:ea typeface="Work Sans Medium"/>
                <a:cs typeface="Work Sans Medium"/>
                <a:sym typeface="Work Sans Medium"/>
              </a:rPr>
              <a:t> tri </a:t>
            </a:r>
            <a:r>
              <a:rPr lang="en-US" sz="1400" dirty="0" err="1">
                <a:solidFill>
                  <a:srgbClr val="000000"/>
                </a:solidFill>
                <a:latin typeface="Work Sans Medium"/>
                <a:ea typeface="Work Sans Medium"/>
                <a:cs typeface="Work Sans Medium"/>
                <a:sym typeface="Work Sans Medium"/>
              </a:rPr>
              <a:t>thức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lý</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luận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cơ</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bản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về</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nền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kinh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tế</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thị</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trường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mang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đặc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thù</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phát</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triển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của</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Việt</a:t>
            </a:r>
            <a:r>
              <a:rPr lang="en-US" sz="1400" dirty="0">
                <a:solidFill>
                  <a:srgbClr val="000000"/>
                </a:solidFill>
                <a:latin typeface="Work Sans Medium"/>
                <a:ea typeface="Work Sans Medium"/>
                <a:cs typeface="Work Sans Medium"/>
                <a:sym typeface="Work Sans Medium"/>
              </a:rPr>
              <a:t> Nam </a:t>
            </a:r>
            <a:r>
              <a:rPr lang="en-US" sz="1400" dirty="0" err="1">
                <a:solidFill>
                  <a:srgbClr val="000000"/>
                </a:solidFill>
                <a:latin typeface="Work Sans Medium"/>
                <a:ea typeface="Work Sans Medium"/>
                <a:cs typeface="Work Sans Medium"/>
                <a:sym typeface="Work Sans Medium"/>
              </a:rPr>
              <a:t>và</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vấn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đề</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quan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hệ</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lợi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ích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và</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đảm</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bảo</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hài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hòa</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các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quan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hệ</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lợi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ích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trong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phát</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triển</a:t>
            </a:r>
            <a:r>
              <a:rPr lang="en-US" sz="1400" dirty="0">
                <a:solidFill>
                  <a:srgbClr val="000000"/>
                </a:solidFill>
                <a:latin typeface="Work Sans Medium"/>
                <a:ea typeface="Work Sans Medium"/>
                <a:cs typeface="Work Sans Medium"/>
                <a:sym typeface="Work Sans Medium"/>
              </a:rPr>
              <a:t> ở </a:t>
            </a:r>
            <a:r>
              <a:rPr lang="en-US" sz="1400" dirty="0" err="1">
                <a:solidFill>
                  <a:srgbClr val="000000"/>
                </a:solidFill>
                <a:latin typeface="Work Sans Medium"/>
                <a:ea typeface="Work Sans Medium"/>
                <a:cs typeface="Work Sans Medium"/>
                <a:sym typeface="Work Sans Medium"/>
              </a:rPr>
              <a:t>Việt</a:t>
            </a:r>
            <a:r>
              <a:rPr lang="en-US" sz="1400" dirty="0">
                <a:solidFill>
                  <a:srgbClr val="000000"/>
                </a:solidFill>
                <a:latin typeface="Work Sans Medium"/>
                <a:ea typeface="Work Sans Medium"/>
                <a:cs typeface="Work Sans Medium"/>
                <a:sym typeface="Work Sans Medium"/>
              </a:rPr>
              <a:t> Nam.</a:t>
            </a:r>
            <a:br>
              <a:rPr lang="en" sz="1000" dirty="0">
                <a:solidFill>
                  <a:srgbClr val="000000"/>
                </a:solidFill>
                <a:latin typeface="Work Sans Medium"/>
                <a:ea typeface="Work Sans Medium"/>
                <a:cs typeface="Work Sans Medium"/>
                <a:sym typeface="Work Sans Medium"/>
              </a:rPr>
            </a:br>
            <a:endParaRPr sz="1000" dirty="0">
              <a:solidFill>
                <a:srgbClr val="000000"/>
              </a:solidFill>
              <a:latin typeface="Work Sans Medium"/>
              <a:ea typeface="Work Sans Medium"/>
              <a:cs typeface="Work Sans Medium"/>
              <a:sym typeface="Work Sans Medium"/>
            </a:endParaRPr>
          </a:p>
        </p:txBody>
      </p:sp>
      <p:grpSp>
        <p:nvGrpSpPr>
          <p:cNvPr id="73" name="Google Shape;73;p13"/>
          <p:cNvGrpSpPr/>
          <p:nvPr/>
        </p:nvGrpSpPr>
        <p:grpSpPr>
          <a:xfrm>
            <a:off x="7245745" y="847599"/>
            <a:ext cx="1029106" cy="777177"/>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2497750"/>
            <a:ext cx="74382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KINH TẾ THỊ TRƯỜNG ĐỊNH HƯỚNG XÃ HỘI CHỦ NGHĨA Ở VIỆT NAM</a:t>
            </a:r>
            <a:endParaRPr sz="32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dirty="0">
                <a:solidFill>
                  <a:schemeClr val="dk1"/>
                </a:solidFill>
                <a:latin typeface="Work Sans"/>
                <a:ea typeface="Work Sans"/>
                <a:cs typeface="Work Sans"/>
                <a:sym typeface="Work Sans"/>
              </a:rPr>
              <a:t>1</a:t>
            </a:r>
            <a:r>
              <a:rPr lang="en" sz="9600" b="1" dirty="0">
                <a:solidFill>
                  <a:schemeClr val="dk1"/>
                </a:solidFill>
                <a:latin typeface="Work Sans"/>
                <a:ea typeface="Work Sans"/>
                <a:cs typeface="Work Sans"/>
                <a:sym typeface="Work Sans"/>
              </a:rPr>
              <a:t>.</a:t>
            </a:r>
            <a:endParaRPr sz="9600" b="1" dirty="0">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2E19-3CFF-413D-843D-B138D4802A5E}"/>
              </a:ext>
            </a:extLst>
          </p:cNvPr>
          <p:cNvSpPr>
            <a:spLocks noGrp="1"/>
          </p:cNvSpPr>
          <p:nvPr>
            <p:ph type="title"/>
          </p:nvPr>
        </p:nvSpPr>
        <p:spPr>
          <a:xfrm>
            <a:off x="1248807" y="2071868"/>
            <a:ext cx="7290349" cy="1617492"/>
          </a:xfrm>
        </p:spPr>
        <p:txBody>
          <a:bodyPr/>
          <a:lstStyle/>
          <a:p>
            <a:pPr algn="just"/>
            <a:r>
              <a:rPr lang="en-US" sz="3200" dirty="0"/>
              <a:t>1.1. </a:t>
            </a:r>
            <a:r>
              <a:rPr lang="en-US" sz="3200" dirty="0" err="1"/>
              <a:t>Khái</a:t>
            </a:r>
            <a:r>
              <a:rPr lang="en-US" sz="3200" dirty="0"/>
              <a:t> </a:t>
            </a:r>
            <a:r>
              <a:rPr lang="en-US" sz="3200" dirty="0" err="1"/>
              <a:t>niệm</a:t>
            </a:r>
            <a:r>
              <a:rPr lang="en-US" sz="3200" dirty="0"/>
              <a:t> </a:t>
            </a:r>
            <a:r>
              <a:rPr lang="en-US" sz="3200" dirty="0" err="1"/>
              <a:t>kinh</a:t>
            </a:r>
            <a:r>
              <a:rPr lang="en-US" sz="3200" dirty="0"/>
              <a:t> </a:t>
            </a:r>
            <a:r>
              <a:rPr lang="en-US" sz="3200" dirty="0" err="1"/>
              <a:t>tế</a:t>
            </a:r>
            <a:r>
              <a:rPr lang="en-US" sz="3200" dirty="0"/>
              <a:t> </a:t>
            </a:r>
            <a:r>
              <a:rPr lang="en-US" sz="3200" dirty="0" err="1"/>
              <a:t>thị</a:t>
            </a:r>
            <a:r>
              <a:rPr lang="en-US" sz="3200" dirty="0"/>
              <a:t> </a:t>
            </a:r>
            <a:r>
              <a:rPr lang="en-US" sz="3200" dirty="0" err="1"/>
              <a:t>trường</a:t>
            </a:r>
            <a:r>
              <a:rPr lang="en-US" sz="3200" dirty="0"/>
              <a:t> </a:t>
            </a:r>
            <a:r>
              <a:rPr lang="en-US" sz="3200" dirty="0" err="1"/>
              <a:t>định</a:t>
            </a:r>
            <a:r>
              <a:rPr lang="en-US" sz="3200" dirty="0"/>
              <a:t> </a:t>
            </a:r>
            <a:r>
              <a:rPr lang="en-US" sz="3200" dirty="0" err="1"/>
              <a:t>hướng</a:t>
            </a:r>
            <a:r>
              <a:rPr lang="en-US" sz="3200" dirty="0"/>
              <a:t> </a:t>
            </a:r>
            <a:r>
              <a:rPr lang="en-US" sz="3200" dirty="0" err="1"/>
              <a:t>xã</a:t>
            </a:r>
            <a:r>
              <a:rPr lang="en-US" sz="3200" dirty="0"/>
              <a:t> </a:t>
            </a:r>
            <a:r>
              <a:rPr lang="en-US" sz="3200" dirty="0" err="1"/>
              <a:t>hội</a:t>
            </a:r>
            <a:r>
              <a:rPr lang="en-US" sz="3200" dirty="0"/>
              <a:t> </a:t>
            </a:r>
            <a:r>
              <a:rPr lang="en-US" sz="3200" dirty="0" err="1"/>
              <a:t>chủ</a:t>
            </a:r>
            <a:r>
              <a:rPr lang="en-US" sz="3200" dirty="0"/>
              <a:t> </a:t>
            </a:r>
            <a:r>
              <a:rPr lang="en-US" sz="3200" dirty="0" err="1"/>
              <a:t>nghĩa</a:t>
            </a:r>
            <a:r>
              <a:rPr lang="en-US" sz="3200" dirty="0"/>
              <a:t> ở </a:t>
            </a:r>
            <a:r>
              <a:rPr lang="en-US" sz="3200" dirty="0" err="1"/>
              <a:t>Việt</a:t>
            </a:r>
            <a:r>
              <a:rPr lang="en-US" sz="3200" dirty="0"/>
              <a:t> Nam</a:t>
            </a:r>
          </a:p>
        </p:txBody>
      </p:sp>
      <p:sp>
        <p:nvSpPr>
          <p:cNvPr id="4" name="Slide Number Placeholder 3">
            <a:extLst>
              <a:ext uri="{FF2B5EF4-FFF2-40B4-BE49-F238E27FC236}">
                <a16:creationId xmlns:a16="http://schemas.microsoft.com/office/drawing/2014/main" id="{6917C628-117C-4222-84A9-0B7911C414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Google Shape;711;p47">
            <a:extLst>
              <a:ext uri="{FF2B5EF4-FFF2-40B4-BE49-F238E27FC236}">
                <a16:creationId xmlns:a16="http://schemas.microsoft.com/office/drawing/2014/main" id="{0E0BB417-4402-4DB9-B825-6D4A5F3FA6FF}"/>
              </a:ext>
            </a:extLst>
          </p:cNvPr>
          <p:cNvSpPr/>
          <p:nvPr/>
        </p:nvSpPr>
        <p:spPr>
          <a:xfrm>
            <a:off x="707969" y="2258163"/>
            <a:ext cx="315432" cy="31358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10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body" idx="1"/>
          </p:nvPr>
        </p:nvSpPr>
        <p:spPr>
          <a:xfrm>
            <a:off x="1839249" y="1236739"/>
            <a:ext cx="5152200" cy="25018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Kinh tế thị trường định hướng xã hội chủ nghĩa là nền kinh tế vận hành theo các quy luật của thị trường đồng thời góp phần hướng tới từng bước xác lập một xã hội mà ở đó dân giàu, nước mạnh, dân chủ, công bằng, văn minh; có sự điều tiết của Nhà nước do Đảng Cộng sản Việt Nam lãnh đạo.</a:t>
            </a:r>
            <a:endParaRPr sz="1800" dirty="0"/>
          </a:p>
        </p:txBody>
      </p:sp>
      <p:sp>
        <p:nvSpPr>
          <p:cNvPr id="99" name="Google Shape;99;p1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Đ</a:t>
            </a:r>
            <a:r>
              <a:rPr lang="en" dirty="0"/>
              <a:t>ặc trưng</a:t>
            </a:r>
            <a:endParaRPr dirty="0"/>
          </a:p>
        </p:txBody>
      </p:sp>
      <p:sp>
        <p:nvSpPr>
          <p:cNvPr id="105" name="Google Shape;105;p17"/>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dirty="0" err="1"/>
              <a:t>Nền</a:t>
            </a:r>
            <a:r>
              <a:rPr lang="en-US" dirty="0"/>
              <a:t> </a:t>
            </a:r>
            <a:r>
              <a:rPr lang="en-US" dirty="0" err="1"/>
              <a:t>kinh</a:t>
            </a:r>
            <a:r>
              <a:rPr lang="en-US" dirty="0"/>
              <a:t> </a:t>
            </a:r>
            <a:r>
              <a:rPr lang="en-US" dirty="0" err="1"/>
              <a:t>tế</a:t>
            </a:r>
            <a:r>
              <a:rPr lang="en-US" dirty="0"/>
              <a:t> </a:t>
            </a:r>
            <a:r>
              <a:rPr lang="en-US" dirty="0" err="1"/>
              <a:t>thị</a:t>
            </a:r>
            <a:r>
              <a:rPr lang="en-US" dirty="0"/>
              <a:t> </a:t>
            </a:r>
            <a:r>
              <a:rPr lang="en-US" dirty="0" err="1"/>
              <a:t>trường</a:t>
            </a:r>
            <a:r>
              <a:rPr lang="en-US" dirty="0"/>
              <a:t> </a:t>
            </a:r>
            <a:r>
              <a:rPr lang="en-US" dirty="0" err="1"/>
              <a:t>định</a:t>
            </a:r>
            <a:r>
              <a:rPr lang="en-US" dirty="0"/>
              <a:t> </a:t>
            </a:r>
            <a:r>
              <a:rPr lang="en-US" dirty="0" err="1"/>
              <a:t>hướng</a:t>
            </a:r>
            <a:r>
              <a:rPr lang="en-US" dirty="0"/>
              <a:t> </a:t>
            </a:r>
            <a:r>
              <a:rPr lang="en-US" dirty="0" err="1"/>
              <a:t>xã</a:t>
            </a:r>
            <a:r>
              <a:rPr lang="en-US" dirty="0"/>
              <a:t> </a:t>
            </a:r>
            <a:r>
              <a:rPr lang="en-US" dirty="0" err="1"/>
              <a:t>hội</a:t>
            </a:r>
            <a:r>
              <a:rPr lang="en-US" dirty="0"/>
              <a:t> </a:t>
            </a:r>
            <a:r>
              <a:rPr lang="en-US" dirty="0" err="1"/>
              <a:t>chủ</a:t>
            </a:r>
            <a:r>
              <a:rPr lang="en-US" dirty="0"/>
              <a:t> </a:t>
            </a:r>
            <a:r>
              <a:rPr lang="en-US" dirty="0" err="1"/>
              <a:t>nghĩa</a:t>
            </a:r>
            <a:r>
              <a:rPr lang="en-US" dirty="0"/>
              <a:t> </a:t>
            </a:r>
            <a:r>
              <a:rPr lang="en-US" dirty="0" err="1"/>
              <a:t>vừa</a:t>
            </a:r>
            <a:r>
              <a:rPr lang="en-US" dirty="0"/>
              <a:t> </a:t>
            </a:r>
            <a:r>
              <a:rPr lang="en-US" dirty="0" err="1"/>
              <a:t>phải</a:t>
            </a:r>
            <a:r>
              <a:rPr lang="en-US" dirty="0"/>
              <a:t> bao </a:t>
            </a:r>
            <a:r>
              <a:rPr lang="en-US" dirty="0" err="1"/>
              <a:t>hàm</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đặc</a:t>
            </a:r>
            <a:r>
              <a:rPr lang="en-US" dirty="0"/>
              <a:t> </a:t>
            </a:r>
            <a:r>
              <a:rPr lang="en-US" dirty="0" err="1"/>
              <a:t>trưng</a:t>
            </a:r>
            <a:r>
              <a:rPr lang="en-US" dirty="0"/>
              <a:t> </a:t>
            </a:r>
            <a:r>
              <a:rPr lang="en-US" dirty="0" err="1"/>
              <a:t>vốn</a:t>
            </a:r>
            <a:r>
              <a:rPr lang="en-US" dirty="0"/>
              <a:t> </a:t>
            </a:r>
            <a:r>
              <a:rPr lang="en-US" dirty="0" err="1"/>
              <a:t>có</a:t>
            </a:r>
            <a:r>
              <a:rPr lang="en-US" dirty="0"/>
              <a:t> </a:t>
            </a:r>
            <a:r>
              <a:rPr lang="en-US" dirty="0" err="1"/>
              <a:t>của</a:t>
            </a:r>
            <a:r>
              <a:rPr lang="en-US" dirty="0"/>
              <a:t> </a:t>
            </a:r>
            <a:r>
              <a:rPr lang="en-US" dirty="0" err="1"/>
              <a:t>kinh</a:t>
            </a:r>
            <a:r>
              <a:rPr lang="en-US" dirty="0"/>
              <a:t> </a:t>
            </a:r>
            <a:r>
              <a:rPr lang="en-US" dirty="0" err="1"/>
              <a:t>tế</a:t>
            </a:r>
            <a:r>
              <a:rPr lang="en-US" dirty="0"/>
              <a:t> </a:t>
            </a:r>
            <a:r>
              <a:rPr lang="en-US" dirty="0" err="1"/>
              <a:t>thị</a:t>
            </a:r>
            <a:r>
              <a:rPr lang="en-US" dirty="0"/>
              <a:t> </a:t>
            </a:r>
            <a:r>
              <a:rPr lang="en-US" dirty="0" err="1"/>
              <a:t>trường</a:t>
            </a:r>
            <a:r>
              <a:rPr lang="en-US" dirty="0"/>
              <a:t> </a:t>
            </a:r>
            <a:r>
              <a:rPr lang="en-US" dirty="0" err="1"/>
              <a:t>nói</a:t>
            </a:r>
            <a:r>
              <a:rPr lang="en-US" dirty="0"/>
              <a:t> </a:t>
            </a:r>
            <a:r>
              <a:rPr lang="en-US" dirty="0" err="1"/>
              <a:t>chung</a:t>
            </a:r>
            <a:r>
              <a:rPr lang="en-US" dirty="0"/>
              <a:t>, </a:t>
            </a:r>
            <a:r>
              <a:rPr lang="en-US" dirty="0" err="1"/>
              <a:t>vừa</a:t>
            </a:r>
            <a:r>
              <a:rPr lang="en-US" dirty="0"/>
              <a:t> </a:t>
            </a:r>
            <a:r>
              <a:rPr lang="en-US" dirty="0" err="1"/>
              <a:t>có</a:t>
            </a:r>
            <a:r>
              <a:rPr lang="en-US" dirty="0"/>
              <a:t> </a:t>
            </a:r>
            <a:r>
              <a:rPr lang="en-US" dirty="0" err="1"/>
              <a:t>những</a:t>
            </a:r>
            <a:r>
              <a:rPr lang="en-US" dirty="0"/>
              <a:t> </a:t>
            </a:r>
            <a:r>
              <a:rPr lang="en-US" dirty="0" err="1"/>
              <a:t>đặc</a:t>
            </a:r>
            <a:r>
              <a:rPr lang="en-US" dirty="0"/>
              <a:t> </a:t>
            </a:r>
            <a:r>
              <a:rPr lang="en-US" dirty="0" err="1"/>
              <a:t>trưng</a:t>
            </a:r>
            <a:r>
              <a:rPr lang="en-US" dirty="0"/>
              <a:t> </a:t>
            </a:r>
            <a:r>
              <a:rPr lang="en-US" dirty="0" err="1"/>
              <a:t>riêng</a:t>
            </a:r>
            <a:r>
              <a:rPr lang="en-US" dirty="0"/>
              <a:t> </a:t>
            </a:r>
            <a:r>
              <a:rPr lang="en-US" dirty="0" err="1"/>
              <a:t>của</a:t>
            </a:r>
            <a:r>
              <a:rPr lang="en-US" dirty="0"/>
              <a:t> </a:t>
            </a:r>
            <a:r>
              <a:rPr lang="en-US" dirty="0" err="1"/>
              <a:t>Việt</a:t>
            </a:r>
            <a:r>
              <a:rPr lang="en-US" dirty="0"/>
              <a:t> Nam</a:t>
            </a:r>
            <a:endParaRPr dirty="0"/>
          </a:p>
        </p:txBody>
      </p:sp>
      <p:grpSp>
        <p:nvGrpSpPr>
          <p:cNvPr id="106" name="Google Shape;106;p17"/>
          <p:cNvGrpSpPr/>
          <p:nvPr/>
        </p:nvGrpSpPr>
        <p:grpSpPr>
          <a:xfrm>
            <a:off x="7516122" y="949124"/>
            <a:ext cx="643378" cy="666011"/>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2E19-3CFF-413D-843D-B138D4802A5E}"/>
              </a:ext>
            </a:extLst>
          </p:cNvPr>
          <p:cNvSpPr>
            <a:spLocks noGrp="1"/>
          </p:cNvSpPr>
          <p:nvPr>
            <p:ph type="title"/>
          </p:nvPr>
        </p:nvSpPr>
        <p:spPr>
          <a:xfrm>
            <a:off x="1243764" y="2010047"/>
            <a:ext cx="7290349" cy="1617492"/>
          </a:xfrm>
        </p:spPr>
        <p:txBody>
          <a:bodyPr/>
          <a:lstStyle/>
          <a:p>
            <a:pPr algn="just"/>
            <a:r>
              <a:rPr lang="en-US" sz="3200" dirty="0"/>
              <a:t>1.2. </a:t>
            </a:r>
            <a:r>
              <a:rPr lang="en-US" sz="3200" dirty="0" err="1"/>
              <a:t>Tính</a:t>
            </a:r>
            <a:r>
              <a:rPr lang="en-US" sz="3200" dirty="0"/>
              <a:t> </a:t>
            </a:r>
            <a:r>
              <a:rPr lang="en-US" sz="3200" dirty="0" err="1"/>
              <a:t>tất</a:t>
            </a:r>
            <a:r>
              <a:rPr lang="en-US" sz="3200" dirty="0"/>
              <a:t> </a:t>
            </a:r>
            <a:r>
              <a:rPr lang="en-US" sz="3200" dirty="0" err="1"/>
              <a:t>yếu</a:t>
            </a:r>
            <a:r>
              <a:rPr lang="en-US" sz="3200" dirty="0"/>
              <a:t> </a:t>
            </a:r>
            <a:r>
              <a:rPr lang="en-US" sz="3200" dirty="0" err="1"/>
              <a:t>khách</a:t>
            </a:r>
            <a:r>
              <a:rPr lang="en-US" sz="3200" dirty="0"/>
              <a:t> </a:t>
            </a:r>
            <a:r>
              <a:rPr lang="en-US" sz="3200" dirty="0" err="1"/>
              <a:t>quan</a:t>
            </a:r>
            <a:r>
              <a:rPr lang="en-US" sz="3200" dirty="0"/>
              <a:t> </a:t>
            </a:r>
            <a:r>
              <a:rPr lang="en-US" sz="3200" dirty="0" err="1"/>
              <a:t>của</a:t>
            </a:r>
            <a:r>
              <a:rPr lang="en-US" sz="3200" dirty="0"/>
              <a:t> </a:t>
            </a:r>
            <a:r>
              <a:rPr lang="en-US" sz="3200" dirty="0" err="1"/>
              <a:t>việc</a:t>
            </a:r>
            <a:r>
              <a:rPr lang="en-US" sz="3200" dirty="0"/>
              <a:t> </a:t>
            </a:r>
            <a:r>
              <a:rPr lang="en-US" sz="3200" dirty="0" err="1"/>
              <a:t>phát</a:t>
            </a:r>
            <a:r>
              <a:rPr lang="en-US" sz="3200" dirty="0"/>
              <a:t> </a:t>
            </a:r>
            <a:r>
              <a:rPr lang="en-US" sz="3200" dirty="0" err="1"/>
              <a:t>triển</a:t>
            </a:r>
            <a:r>
              <a:rPr lang="en-US" sz="3200" dirty="0"/>
              <a:t> </a:t>
            </a:r>
            <a:r>
              <a:rPr lang="en-US" sz="3200" dirty="0" err="1"/>
              <a:t>kinh</a:t>
            </a:r>
            <a:r>
              <a:rPr lang="en-US" sz="3200" dirty="0"/>
              <a:t> </a:t>
            </a:r>
            <a:r>
              <a:rPr lang="en-US" sz="3200" dirty="0" err="1"/>
              <a:t>tế</a:t>
            </a:r>
            <a:r>
              <a:rPr lang="en-US" sz="3200" dirty="0"/>
              <a:t> </a:t>
            </a:r>
            <a:r>
              <a:rPr lang="en-US" sz="3200" dirty="0" err="1"/>
              <a:t>thị</a:t>
            </a:r>
            <a:r>
              <a:rPr lang="en-US" sz="3200" dirty="0"/>
              <a:t> </a:t>
            </a:r>
            <a:r>
              <a:rPr lang="en-US" sz="3200" dirty="0" err="1"/>
              <a:t>trường</a:t>
            </a:r>
            <a:r>
              <a:rPr lang="en-US" sz="3200" dirty="0"/>
              <a:t> </a:t>
            </a:r>
            <a:r>
              <a:rPr lang="en-US" sz="3200" dirty="0" err="1"/>
              <a:t>định</a:t>
            </a:r>
            <a:r>
              <a:rPr lang="en-US" sz="3200" dirty="0"/>
              <a:t> </a:t>
            </a:r>
            <a:r>
              <a:rPr lang="en-US" sz="3200" dirty="0" err="1"/>
              <a:t>hướng</a:t>
            </a:r>
            <a:r>
              <a:rPr lang="en-US" sz="3200" dirty="0"/>
              <a:t> </a:t>
            </a:r>
            <a:r>
              <a:rPr lang="en-US" sz="3200" dirty="0" err="1"/>
              <a:t>xã</a:t>
            </a:r>
            <a:r>
              <a:rPr lang="en-US" sz="3200" dirty="0"/>
              <a:t> </a:t>
            </a:r>
            <a:r>
              <a:rPr lang="en-US" sz="3200" dirty="0" err="1"/>
              <a:t>hội</a:t>
            </a:r>
            <a:r>
              <a:rPr lang="en-US" sz="3200" dirty="0"/>
              <a:t> </a:t>
            </a:r>
            <a:r>
              <a:rPr lang="en-US" sz="3200" dirty="0" err="1"/>
              <a:t>chủ</a:t>
            </a:r>
            <a:r>
              <a:rPr lang="en-US" sz="3200" dirty="0"/>
              <a:t> </a:t>
            </a:r>
            <a:r>
              <a:rPr lang="en-US" sz="3200" dirty="0" err="1"/>
              <a:t>nghĩa</a:t>
            </a:r>
            <a:r>
              <a:rPr lang="en-US" sz="3200" dirty="0"/>
              <a:t> ở </a:t>
            </a:r>
            <a:r>
              <a:rPr lang="en-US" sz="3200" dirty="0" err="1"/>
              <a:t>Việt</a:t>
            </a:r>
            <a:r>
              <a:rPr lang="en-US" sz="3200" dirty="0"/>
              <a:t> Nam</a:t>
            </a:r>
          </a:p>
        </p:txBody>
      </p:sp>
      <p:sp>
        <p:nvSpPr>
          <p:cNvPr id="4" name="Slide Number Placeholder 3">
            <a:extLst>
              <a:ext uri="{FF2B5EF4-FFF2-40B4-BE49-F238E27FC236}">
                <a16:creationId xmlns:a16="http://schemas.microsoft.com/office/drawing/2014/main" id="{6917C628-117C-4222-84A9-0B7911C414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1" name="Google Shape;711;p47">
            <a:extLst>
              <a:ext uri="{FF2B5EF4-FFF2-40B4-BE49-F238E27FC236}">
                <a16:creationId xmlns:a16="http://schemas.microsoft.com/office/drawing/2014/main" id="{0E0BB417-4402-4DB9-B825-6D4A5F3FA6FF}"/>
              </a:ext>
            </a:extLst>
          </p:cNvPr>
          <p:cNvSpPr/>
          <p:nvPr/>
        </p:nvSpPr>
        <p:spPr>
          <a:xfrm>
            <a:off x="714500" y="1696460"/>
            <a:ext cx="315432" cy="31358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16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507083-3E11-47BC-9D28-D8812F2A466C}"/>
              </a:ext>
            </a:extLst>
          </p:cNvPr>
          <p:cNvSpPr txBox="1">
            <a:spLocks/>
          </p:cNvSpPr>
          <p:nvPr/>
        </p:nvSpPr>
        <p:spPr>
          <a:xfrm>
            <a:off x="1483747" y="726307"/>
            <a:ext cx="4180836" cy="758568"/>
          </a:xfrm>
          <a:prstGeom prst="rect">
            <a:avLst/>
          </a:prstGeom>
          <a:noFill/>
          <a:ln>
            <a:noFill/>
          </a:ln>
        </p:spPr>
        <p:txBody>
          <a:bodyPr spcFirstLastPara="1" wrap="square" lIns="91425" tIns="91425" rIns="91425" bIns="91425"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9pPr>
          </a:lstStyle>
          <a:p>
            <a:r>
              <a:rPr lang="nl-NL" sz="3200" dirty="0">
                <a:solidFill>
                  <a:schemeClr val="tx1"/>
                </a:solidFill>
              </a:rPr>
              <a:t>Tính tất yếu khách quan</a:t>
            </a:r>
            <a:endParaRPr lang="en-US" sz="3200" dirty="0">
              <a:solidFill>
                <a:schemeClr val="tx1"/>
              </a:solidFill>
            </a:endParaRPr>
          </a:p>
        </p:txBody>
      </p:sp>
      <p:graphicFrame>
        <p:nvGraphicFramePr>
          <p:cNvPr id="4" name="Content Placeholder 7">
            <a:extLst>
              <a:ext uri="{FF2B5EF4-FFF2-40B4-BE49-F238E27FC236}">
                <a16:creationId xmlns:a16="http://schemas.microsoft.com/office/drawing/2014/main" id="{2A0A38E3-DFD0-40D0-8EB8-0988B998E790}"/>
              </a:ext>
            </a:extLst>
          </p:cNvPr>
          <p:cNvGraphicFramePr>
            <a:graphicFrameLocks/>
          </p:cNvGraphicFramePr>
          <p:nvPr>
            <p:extLst>
              <p:ext uri="{D42A27DB-BD31-4B8C-83A1-F6EECF244321}">
                <p14:modId xmlns:p14="http://schemas.microsoft.com/office/powerpoint/2010/main" val="4149523106"/>
              </p:ext>
            </p:extLst>
          </p:nvPr>
        </p:nvGraphicFramePr>
        <p:xfrm>
          <a:off x="1057327" y="1484875"/>
          <a:ext cx="7182905" cy="3168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142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2E19-3CFF-413D-843D-B138D4802A5E}"/>
              </a:ext>
            </a:extLst>
          </p:cNvPr>
          <p:cNvSpPr>
            <a:spLocks noGrp="1"/>
          </p:cNvSpPr>
          <p:nvPr>
            <p:ph type="title"/>
          </p:nvPr>
        </p:nvSpPr>
        <p:spPr>
          <a:xfrm>
            <a:off x="1263359" y="1526643"/>
            <a:ext cx="7290349" cy="1617492"/>
          </a:xfrm>
        </p:spPr>
        <p:txBody>
          <a:bodyPr/>
          <a:lstStyle/>
          <a:p>
            <a:pPr algn="just"/>
            <a:r>
              <a:rPr lang="en-US" sz="3200" dirty="0"/>
              <a:t>1.3. </a:t>
            </a:r>
            <a:r>
              <a:rPr lang="en-US" sz="3200" dirty="0" err="1"/>
              <a:t>Đặc</a:t>
            </a:r>
            <a:r>
              <a:rPr lang="en-US" sz="3200" dirty="0"/>
              <a:t> </a:t>
            </a:r>
            <a:r>
              <a:rPr lang="en-US" sz="3200" dirty="0" err="1"/>
              <a:t>trưng</a:t>
            </a:r>
            <a:r>
              <a:rPr lang="en-US" sz="3200" dirty="0"/>
              <a:t> </a:t>
            </a:r>
            <a:r>
              <a:rPr lang="en-US" sz="3200" dirty="0" err="1"/>
              <a:t>của</a:t>
            </a:r>
            <a:r>
              <a:rPr lang="en-US" sz="3200" dirty="0"/>
              <a:t> </a:t>
            </a:r>
            <a:r>
              <a:rPr lang="en-US" sz="3200" dirty="0" err="1"/>
              <a:t>nền</a:t>
            </a:r>
            <a:r>
              <a:rPr lang="en-US" sz="3200" dirty="0"/>
              <a:t> </a:t>
            </a:r>
            <a:r>
              <a:rPr lang="en-US" sz="3200" dirty="0" err="1"/>
              <a:t>kinh</a:t>
            </a:r>
            <a:r>
              <a:rPr lang="en-US" sz="3200" dirty="0"/>
              <a:t> </a:t>
            </a:r>
            <a:r>
              <a:rPr lang="en-US" sz="3200" dirty="0" err="1"/>
              <a:t>tế</a:t>
            </a:r>
            <a:r>
              <a:rPr lang="en-US" sz="3200" dirty="0"/>
              <a:t> </a:t>
            </a:r>
            <a:r>
              <a:rPr lang="en-US" sz="3200" dirty="0" err="1"/>
              <a:t>thị</a:t>
            </a:r>
            <a:r>
              <a:rPr lang="en-US" sz="3200" dirty="0"/>
              <a:t> </a:t>
            </a:r>
            <a:r>
              <a:rPr lang="en-US" sz="3200" dirty="0" err="1"/>
              <a:t>trường</a:t>
            </a:r>
            <a:r>
              <a:rPr lang="en-US" sz="3200" dirty="0"/>
              <a:t> </a:t>
            </a:r>
            <a:r>
              <a:rPr lang="en-US" sz="3200" dirty="0" err="1"/>
              <a:t>định</a:t>
            </a:r>
            <a:r>
              <a:rPr lang="en-US" sz="3200" dirty="0"/>
              <a:t> </a:t>
            </a:r>
            <a:r>
              <a:rPr lang="en-US" sz="3200" dirty="0" err="1"/>
              <a:t>hướng</a:t>
            </a:r>
            <a:r>
              <a:rPr lang="en-US" sz="3200" dirty="0"/>
              <a:t> </a:t>
            </a:r>
            <a:r>
              <a:rPr lang="en-US" sz="3200" dirty="0" err="1"/>
              <a:t>xã</a:t>
            </a:r>
            <a:r>
              <a:rPr lang="en-US" sz="3200" dirty="0"/>
              <a:t> </a:t>
            </a:r>
            <a:r>
              <a:rPr lang="en-US" sz="3200" dirty="0" err="1"/>
              <a:t>hội</a:t>
            </a:r>
            <a:r>
              <a:rPr lang="en-US" sz="3200" dirty="0"/>
              <a:t> </a:t>
            </a:r>
            <a:r>
              <a:rPr lang="en-US" sz="3200" dirty="0" err="1"/>
              <a:t>chủ</a:t>
            </a:r>
            <a:r>
              <a:rPr lang="en-US" sz="3200" dirty="0"/>
              <a:t> </a:t>
            </a:r>
            <a:r>
              <a:rPr lang="en-US" sz="3200" dirty="0" err="1"/>
              <a:t>nghĩa</a:t>
            </a:r>
            <a:r>
              <a:rPr lang="en-US" sz="3200" dirty="0"/>
              <a:t> ở </a:t>
            </a:r>
            <a:r>
              <a:rPr lang="en-US" sz="3200" dirty="0" err="1"/>
              <a:t>Việt</a:t>
            </a:r>
            <a:r>
              <a:rPr lang="en-US" sz="3200" dirty="0"/>
              <a:t> Nam</a:t>
            </a:r>
          </a:p>
        </p:txBody>
      </p:sp>
      <p:sp>
        <p:nvSpPr>
          <p:cNvPr id="4" name="Slide Number Placeholder 3">
            <a:extLst>
              <a:ext uri="{FF2B5EF4-FFF2-40B4-BE49-F238E27FC236}">
                <a16:creationId xmlns:a16="http://schemas.microsoft.com/office/drawing/2014/main" id="{6917C628-117C-4222-84A9-0B7911C414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11" name="Google Shape;711;p47">
            <a:extLst>
              <a:ext uri="{FF2B5EF4-FFF2-40B4-BE49-F238E27FC236}">
                <a16:creationId xmlns:a16="http://schemas.microsoft.com/office/drawing/2014/main" id="{0E0BB417-4402-4DB9-B825-6D4A5F3FA6FF}"/>
              </a:ext>
            </a:extLst>
          </p:cNvPr>
          <p:cNvSpPr/>
          <p:nvPr/>
        </p:nvSpPr>
        <p:spPr>
          <a:xfrm>
            <a:off x="714500" y="1696460"/>
            <a:ext cx="315432" cy="31358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035756"/>
      </p:ext>
    </p:extLst>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1076</Words>
  <Application>Microsoft Office PowerPoint</Application>
  <PresentationFormat>On-screen Show (16:9)</PresentationFormat>
  <Paragraphs>78</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Work Sans</vt:lpstr>
      <vt:lpstr>Aharoni</vt:lpstr>
      <vt:lpstr>Arial</vt:lpstr>
      <vt:lpstr>Barlow Light</vt:lpstr>
      <vt:lpstr>Work Sans Light</vt:lpstr>
      <vt:lpstr>Work Sans Medium</vt:lpstr>
      <vt:lpstr>Times New Roman</vt:lpstr>
      <vt:lpstr>Jacquenetta template</vt:lpstr>
      <vt:lpstr>KINH TẾ THỊ TRƯỜNG ĐỊNH HƯỚNG XÃ HỘI CHỦ NGHĨA VÀ CÁC QUAN HỆ LỢI ÍCH KINH TẾ</vt:lpstr>
      <vt:lpstr>Giới thiệu</vt:lpstr>
      <vt:lpstr>KINH TẾ THỊ TRƯỜNG ĐỊNH HƯỚNG XÃ HỘI CHỦ NGHĨA Ở VIỆT NAM</vt:lpstr>
      <vt:lpstr>1.1. Khái niệm kinh tế thị trường định hướng xã hội chủ nghĩa ở Việt Nam</vt:lpstr>
      <vt:lpstr>PowerPoint Presentation</vt:lpstr>
      <vt:lpstr>Đặc trưng</vt:lpstr>
      <vt:lpstr>1.2. Tính tất yếu khách quan của việc phát triển kinh tế thị trường định hướng xã hội chủ nghĩa ở Việt Nam</vt:lpstr>
      <vt:lpstr>PowerPoint Presentation</vt:lpstr>
      <vt:lpstr>1.3. Đặc trưng của nền kinh tế thị trường định hướng xã hội chủ nghĩa ở Việt Nam</vt:lpstr>
      <vt:lpstr>Đặc trưng</vt:lpstr>
      <vt:lpstr>Đặc trưng</vt:lpstr>
      <vt:lpstr>HOÀN THIỆN THỂ CHẾ KINH TẾ THỊ TRƯỜNG ĐỊNH HƯỚNG XÃ HỘI CHỦ NGHĨA Ở VIỆT NAM</vt:lpstr>
      <vt:lpstr>2.1. Sự cần thiết phải hoàn thiện thể chế kinh tế thị trường định hướng xã hội chủ nghĩa ở Việt Nam</vt:lpstr>
      <vt:lpstr>Thể chế và thể chế kinh tế thị trường định hướng xã hội chủ nghĩa</vt:lpstr>
      <vt:lpstr>Lý do phải hoàn thiện thể chế kinh tế thị trường định hướng xã hội chủ nghĩa</vt:lpstr>
      <vt:lpstr>2.2. Nội dung hoàn thiện thể chế kinh tế thị trường định hướng xã hội chủ nghĩa ở Việt Nam</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KINH TẾ THỊ TRƯỜNG ĐỊNH HƯỚNG XÃ HỘI CHỦ NGHĨA VÀ CÁC QUAN HỆ LỢI ÍCH KINH TẾ</dc:title>
  <dc:creator>admin</dc:creator>
  <cp:lastModifiedBy>Pham Ngoc Anh (FE FPTU HN)</cp:lastModifiedBy>
  <cp:revision>9</cp:revision>
  <dcterms:modified xsi:type="dcterms:W3CDTF">2021-10-25T12:24:04Z</dcterms:modified>
</cp:coreProperties>
</file>