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88" r:id="rId2"/>
    <p:sldId id="289" r:id="rId3"/>
    <p:sldId id="290" r:id="rId4"/>
    <p:sldId id="291" r:id="rId5"/>
    <p:sldId id="292" r:id="rId6"/>
    <p:sldId id="293" r:id="rId7"/>
    <p:sldId id="294" r:id="rId8"/>
    <p:sldId id="295" r:id="rId9"/>
  </p:sldIdLst>
  <p:sldSz cx="10969625" cy="6172200"/>
  <p:notesSz cx="6858000" cy="9144000"/>
  <p:custDataLst>
    <p:tags r:id="rId11"/>
  </p:custDataLst>
  <p:defaultTextStyle>
    <a:defPPr>
      <a:defRPr lang="en-US"/>
    </a:defPPr>
    <a:lvl1pPr marL="0" algn="l" defTabSz="914400" rtl="0" eaLnBrk="1" latinLnBrk="0" hangingPunct="1">
      <a:buFontTx/>
      <a:buNone/>
      <a:defRPr lang="en-US"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4" userDrawn="1">
          <p15:clr>
            <a:srgbClr val="A4A3A4"/>
          </p15:clr>
        </p15:guide>
        <p15:guide id="2" orient="horz" pos="3504" userDrawn="1">
          <p15:clr>
            <a:srgbClr val="A4A3A4"/>
          </p15:clr>
        </p15:guide>
        <p15:guide id="3" orient="horz" pos="3080" userDrawn="1">
          <p15:clr>
            <a:srgbClr val="A4A3A4"/>
          </p15:clr>
        </p15:guide>
        <p15:guide id="4" orient="horz" pos="336" userDrawn="1">
          <p15:clr>
            <a:srgbClr val="A4A3A4"/>
          </p15:clr>
        </p15:guide>
        <p15:guide id="5" orient="horz" pos="680" userDrawn="1">
          <p15:clr>
            <a:srgbClr val="A4A3A4"/>
          </p15:clr>
        </p15:guide>
        <p15:guide id="6" orient="horz" pos="1744" userDrawn="1">
          <p15:clr>
            <a:srgbClr val="A4A3A4"/>
          </p15:clr>
        </p15:guide>
        <p15:guide id="7" pos="6768" userDrawn="1">
          <p15:clr>
            <a:srgbClr val="A4A3A4"/>
          </p15:clr>
        </p15:guide>
        <p15:guide id="8" pos="328" userDrawn="1">
          <p15:clr>
            <a:srgbClr val="A4A3A4"/>
          </p15:clr>
        </p15:guide>
        <p15:guide id="9" pos="3504" userDrawn="1">
          <p15:clr>
            <a:srgbClr val="A4A3A4"/>
          </p15:clr>
        </p15:guide>
        <p15:guide id="10" pos="36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68828" autoAdjust="0"/>
  </p:normalViewPr>
  <p:slideViewPr>
    <p:cSldViewPr snapToGrid="0">
      <p:cViewPr varScale="1">
        <p:scale>
          <a:sx n="93" d="100"/>
          <a:sy n="93" d="100"/>
        </p:scale>
        <p:origin x="96" y="126"/>
      </p:cViewPr>
      <p:guideLst>
        <p:guide orient="horz" pos="1664"/>
        <p:guide orient="horz" pos="3504"/>
        <p:guide orient="horz" pos="3080"/>
        <p:guide orient="horz" pos="336"/>
        <p:guide orient="horz" pos="680"/>
        <p:guide orient="horz" pos="1744"/>
        <p:guide pos="6768"/>
        <p:guide pos="328"/>
        <p:guide pos="3504"/>
        <p:guide pos="3600"/>
      </p:guideLst>
    </p:cSldViewPr>
  </p:slideViewPr>
  <p:notesTextViewPr>
    <p:cViewPr>
      <p:scale>
        <a:sx n="1" d="1"/>
        <a:sy n="1" d="1"/>
      </p:scale>
      <p:origin x="0" y="0"/>
    </p:cViewPr>
  </p:notesTextViewPr>
  <p:notesViewPr>
    <p:cSldViewPr snapToGrid="0">
      <p:cViewPr varScale="1">
        <p:scale>
          <a:sx n="87" d="100"/>
          <a:sy n="87" d="100"/>
        </p:scale>
        <p:origin x="290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93137-1A86-4089-95F5-5CE216B1C42D}" type="datetimeFigureOut">
              <a:rPr lang="en-US" smtClean="0"/>
              <a:t>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F483B-8F06-4EB7-9E14-25D639D35C49}" type="slidenum">
              <a:rPr lang="en-US" smtClean="0"/>
              <a:t>‹#›</a:t>
            </a:fld>
            <a:endParaRPr lang="en-US"/>
          </a:p>
        </p:txBody>
      </p:sp>
    </p:spTree>
    <p:extLst>
      <p:ext uri="{BB962C8B-B14F-4D97-AF65-F5344CB8AC3E}">
        <p14:creationId xmlns:p14="http://schemas.microsoft.com/office/powerpoint/2010/main" val="251609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1.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3.emf"/><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F13491F3-1888-4FA3-8A54-CCE2E3B52A8B}" type="slidenum">
              <a:rPr lang="en-US" smtClean="0"/>
              <a:t>‹#›</a:t>
            </a:fld>
            <a:endParaRPr lang="en-US"/>
          </a:p>
        </p:txBody>
      </p:sp>
      <p:sp>
        <p:nvSpPr>
          <p:cNvPr id="5" name="Title 4"/>
          <p:cNvSpPr>
            <a:spLocks noGrp="1"/>
          </p:cNvSpPr>
          <p:nvPr>
            <p:ph type="title"/>
          </p:nvPr>
        </p:nvSpPr>
        <p:spPr>
          <a:xfrm>
            <a:off x="921957" y="2022134"/>
            <a:ext cx="9151558" cy="533400"/>
          </a:xfrm>
        </p:spPr>
        <p:txBody>
          <a:bodyPr/>
          <a:lstStyle>
            <a:lvl1pPr>
              <a:defRPr sz="3600">
                <a:solidFill>
                  <a:schemeClr val="tx1">
                    <a:lumMod val="75000"/>
                    <a:lumOff val="25000"/>
                  </a:schemeClr>
                </a:solidFill>
              </a:defRPr>
            </a:lvl1pPr>
          </a:lstStyle>
          <a:p>
            <a:r>
              <a:rPr lang="en-US" smtClean="0"/>
              <a:t>Click to edit Master title style</a:t>
            </a:r>
            <a:endParaRPr lang="en-US"/>
          </a:p>
        </p:txBody>
      </p:sp>
      <p:sp>
        <p:nvSpPr>
          <p:cNvPr id="9" name="Text Placeholder 8"/>
          <p:cNvSpPr>
            <a:spLocks noGrp="1"/>
          </p:cNvSpPr>
          <p:nvPr>
            <p:ph type="body" sz="quarter" idx="13"/>
          </p:nvPr>
        </p:nvSpPr>
        <p:spPr>
          <a:xfrm>
            <a:off x="921957" y="2555534"/>
            <a:ext cx="9167053" cy="566580"/>
          </a:xfrm>
        </p:spPr>
        <p:txBody>
          <a:bodyPr anchor="t"/>
          <a:lstStyle>
            <a:lvl1pPr marL="0" indent="0">
              <a:buNone/>
              <a:defRPr/>
            </a:lvl1pPr>
          </a:lstStyle>
          <a:p>
            <a:pPr lvl="0"/>
            <a:r>
              <a:rPr lang="en-US" smtClean="0"/>
              <a:t>Click to edit Master text styles</a:t>
            </a:r>
            <a:endParaRPr lang="en-US"/>
          </a:p>
        </p:txBody>
      </p:sp>
    </p:spTree>
    <p:extLst>
      <p:ext uri="{BB962C8B-B14F-4D97-AF65-F5344CB8AC3E}">
        <p14:creationId xmlns:p14="http://schemas.microsoft.com/office/powerpoint/2010/main" val="263972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lvl1pPr>
              <a:defRPr sz="2800" b="1"/>
            </a:lvl1pPr>
          </a:lstStyle>
          <a:p>
            <a:r>
              <a:rPr lang="en-US" smtClean="0"/>
              <a:t>Click to edit Master title style</a:t>
            </a:r>
            <a:endParaRPr lang="de-DE"/>
          </a:p>
        </p:txBody>
      </p:sp>
      <p:sp>
        <p:nvSpPr>
          <p:cNvPr id="3" name="Textplatzhalt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oliennummernplatzhalter 3"/>
          <p:cNvSpPr>
            <a:spLocks noGrp="1"/>
          </p:cNvSpPr>
          <p:nvPr>
            <p:ph type="sldNum" sz="quarter" idx="10"/>
          </p:nvPr>
        </p:nvSpPr>
        <p:spPr/>
        <p:txBody>
          <a:bodyPr/>
          <a:lstStyle/>
          <a:p>
            <a:fld id="{F13491F3-1888-4FA3-8A54-CCE2E3B52A8B}" type="slidenum">
              <a:rPr lang="en-US" smtClean="0"/>
              <a:t>‹#›</a:t>
            </a:fld>
            <a:endParaRPr lang="en-US"/>
          </a:p>
        </p:txBody>
      </p:sp>
    </p:spTree>
    <p:extLst>
      <p:ext uri="{BB962C8B-B14F-4D97-AF65-F5344CB8AC3E}">
        <p14:creationId xmlns:p14="http://schemas.microsoft.com/office/powerpoint/2010/main" val="164251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603" y="533401"/>
            <a:ext cx="9968642" cy="533400"/>
          </a:xfrm>
        </p:spPr>
        <p:txBody>
          <a:bodyPr/>
          <a:lstStyle>
            <a:lvl1pPr>
              <a:defRPr sz="2800"/>
            </a:lvl1pPr>
          </a:lstStyle>
          <a:p>
            <a:r>
              <a:rPr lang="en-US" smtClean="0"/>
              <a:t>Click to edit Master title style</a:t>
            </a:r>
            <a:endParaRPr lang="de-DE"/>
          </a:p>
        </p:txBody>
      </p:sp>
      <p:sp>
        <p:nvSpPr>
          <p:cNvPr id="3" name="Slide Number Placeholder 2"/>
          <p:cNvSpPr>
            <a:spLocks noGrp="1"/>
          </p:cNvSpPr>
          <p:nvPr>
            <p:ph type="sldNum" sz="quarter" idx="10"/>
          </p:nvPr>
        </p:nvSpPr>
        <p:spPr/>
        <p:txBody>
          <a:bodyPr/>
          <a:lstStyle/>
          <a:p>
            <a:fld id="{F13491F3-1888-4FA3-8A54-CCE2E3B52A8B}" type="slidenum">
              <a:rPr lang="en-US" smtClean="0"/>
              <a:t>‹#›</a:t>
            </a:fld>
            <a:endParaRPr lang="en-US"/>
          </a:p>
        </p:txBody>
      </p:sp>
      <p:sp>
        <p:nvSpPr>
          <p:cNvPr id="4" name="Textplatzhalter 2"/>
          <p:cNvSpPr>
            <a:spLocks noGrp="1"/>
          </p:cNvSpPr>
          <p:nvPr>
            <p:ph type="body" idx="1"/>
          </p:nvPr>
        </p:nvSpPr>
        <p:spPr>
          <a:xfrm>
            <a:off x="685603" y="1066800"/>
            <a:ext cx="4891766" cy="4313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2"/>
          <p:cNvSpPr>
            <a:spLocks noGrp="1"/>
          </p:cNvSpPr>
          <p:nvPr>
            <p:ph type="body" idx="11"/>
          </p:nvPr>
        </p:nvSpPr>
        <p:spPr>
          <a:xfrm>
            <a:off x="5762479" y="1065599"/>
            <a:ext cx="4891766" cy="4315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92973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7" name="Picture 26"/>
          <p:cNvPicPr>
            <a:picLocks/>
          </p:cNvPicPr>
          <p:nvPr userDrawn="1">
            <p:custDataLst>
              <p:tags r:id="rId1"/>
            </p:custDataLst>
          </p:nvPr>
        </p:nvPicPr>
        <p:blipFill>
          <a:blip r:embed="rId13"/>
          <a:stretch>
            <a:fillRect/>
          </a:stretch>
        </p:blipFill>
        <p:spPr>
          <a:xfrm>
            <a:off x="0" y="5562600"/>
            <a:ext cx="10972800" cy="60960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9" name="Rectangle 8"/>
          <p:cNvSpPr>
            <a:spLocks/>
          </p:cNvSpPr>
          <p:nvPr userDrawn="1">
            <p:custDataLst>
              <p:tags r:id="rId2"/>
            </p:custDataLst>
          </p:nvPr>
        </p:nvSpPr>
        <p:spPr>
          <a:xfrm>
            <a:off x="0" y="0"/>
            <a:ext cx="109728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pc="0">
              <a:solidFill>
                <a:srgbClr val="003264"/>
              </a:solidFill>
            </a:endParaRPr>
          </a:p>
        </p:txBody>
      </p:sp>
      <p:pic>
        <p:nvPicPr>
          <p:cNvPr id="26" name="Picture 25"/>
          <p:cNvPicPr>
            <a:picLocks/>
          </p:cNvPicPr>
          <p:nvPr userDrawn="1">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8915400" y="5651500"/>
            <a:ext cx="1828800" cy="40640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5" name="Picture 24"/>
          <p:cNvPicPr>
            <a:picLocks/>
          </p:cNvPicPr>
          <p:nvPr userDrawn="1">
            <p:custDataLst>
              <p:tags r:id="rId4"/>
            </p:custDataLst>
          </p:nvPr>
        </p:nvPicPr>
        <p:blipFill>
          <a:blip r:embed="rId15">
            <a:extLst>
              <a:ext uri="{28A0092B-C50C-407E-A947-70E740481C1C}">
                <a14:useLocalDpi xmlns:a14="http://schemas.microsoft.com/office/drawing/2010/main" val="0"/>
              </a:ext>
            </a:extLst>
          </a:blip>
          <a:stretch>
            <a:fillRect/>
          </a:stretch>
        </p:blipFill>
        <p:spPr>
          <a:xfrm>
            <a:off x="0" y="5741670"/>
            <a:ext cx="1403350" cy="25146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hidden="1"/>
          <p:cNvSpPr>
            <a:spLocks/>
          </p:cNvSpPr>
          <p:nvPr userDrawn="1">
            <p:custDataLst>
              <p:tags r:id="rId5"/>
            </p:custDataLst>
          </p:nvPr>
        </p:nvSpPr>
        <p:spPr>
          <a:xfrm>
            <a:off x="0" y="0"/>
            <a:ext cx="2159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pc="0">
              <a:solidFill>
                <a:srgbClr val="003264"/>
              </a:solidFill>
            </a:endParaRPr>
          </a:p>
        </p:txBody>
      </p:sp>
      <p:sp>
        <p:nvSpPr>
          <p:cNvPr id="7" name="Rectangle 6" hidden="1"/>
          <p:cNvSpPr>
            <a:spLocks/>
          </p:cNvSpPr>
          <p:nvPr userDrawn="1">
            <p:custDataLst>
              <p:tags r:id="rId6"/>
            </p:custDataLst>
          </p:nvPr>
        </p:nvSpPr>
        <p:spPr>
          <a:xfrm>
            <a:off x="0" y="0"/>
            <a:ext cx="66929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pc="0">
              <a:solidFill>
                <a:srgbClr val="003264"/>
              </a:solidFill>
            </a:endParaRPr>
          </a:p>
        </p:txBody>
      </p:sp>
      <p:cxnSp>
        <p:nvCxnSpPr>
          <p:cNvPr id="6" name="Straight Connector 5"/>
          <p:cNvCxnSpPr>
            <a:cxnSpLocks/>
          </p:cNvCxnSpPr>
          <p:nvPr userDrawn="1">
            <p:custDataLst>
              <p:tags r:id="rId7"/>
            </p:custDataLst>
          </p:nvPr>
        </p:nvCxnSpPr>
        <p:spPr>
          <a:xfrm>
            <a:off x="0" y="533400"/>
            <a:ext cx="10972800" cy="0"/>
          </a:xfrm>
          <a:prstGeom prst="line">
            <a:avLst/>
          </a:prstGeom>
          <a:ln>
            <a:solidFill>
              <a:srgbClr val="003264"/>
            </a:solidFill>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custDataLst>
              <p:tags r:id="rId8"/>
            </p:custDataLst>
          </p:nvPr>
        </p:nvSpPr>
        <p:spPr>
          <a:xfrm>
            <a:off x="533400" y="533400"/>
            <a:ext cx="10207625" cy="5334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2700" rIns="0" bIns="0" anchor="t"/>
          <a:lstStyle>
            <a:lvl1pPr algn="l">
              <a:lnSpc>
                <a:spcPct val="111000"/>
              </a:lnSpc>
              <a:spcBef>
                <a:spcPts val="0"/>
              </a:spcBef>
              <a:spcAft>
                <a:spcPts val="0"/>
              </a:spcAft>
              <a:buFontTx/>
              <a:buNone/>
              <a:defRPr sz="2800" b="1" i="0" u="none" spc="0">
                <a:solidFill>
                  <a:schemeClr val="tx1"/>
                </a:solidFill>
                <a:latin typeface="Bosch Office Sans" panose="020B0604020202020204" pitchFamily="34" charset="0"/>
              </a:defRPr>
            </a:lvl1pPr>
          </a:lstStyle>
          <a:p>
            <a:r>
              <a:rPr lang="en-US" smtClean="0"/>
              <a:t>Click to edit Master title style</a:t>
            </a:r>
            <a:endParaRPr lang="en-US"/>
          </a:p>
        </p:txBody>
      </p:sp>
      <p:sp>
        <p:nvSpPr>
          <p:cNvPr id="3" name="Subtitle 2" hidden="1"/>
          <p:cNvSpPr>
            <a:spLocks noGrp="1"/>
          </p:cNvSpPr>
          <p:nvPr>
            <p:ph type="subTitle" idx="1"/>
            <p:custDataLst>
              <p:tags r:id="rId9"/>
            </p:custDataLst>
          </p:nvPr>
        </p:nvSpPr>
        <p:spPr>
          <a:xfrm>
            <a:off x="533400" y="3200399"/>
            <a:ext cx="10207625" cy="16764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63500" rIns="0" bIns="0"/>
          <a:lstStyle>
            <a:lvl1pPr marL="285750" indent="-285750" algn="l">
              <a:lnSpc>
                <a:spcPct val="111000"/>
              </a:lnSpc>
              <a:spcBef>
                <a:spcPts val="0"/>
              </a:spcBef>
              <a:spcAft>
                <a:spcPts val="0"/>
              </a:spcAft>
              <a:buClr>
                <a:srgbClr val="425C8F"/>
              </a:buClr>
              <a:buSzPct val="65000"/>
              <a:buFont typeface="Wingdings" panose="05000000000000000000" pitchFamily="2" charset="2"/>
              <a:buChar char="è"/>
              <a:defRPr sz="1800" b="0" i="0" u="none" spc="0">
                <a:latin typeface="Bosch Office Sans"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Slide Number Placeholder 3"/>
          <p:cNvSpPr>
            <a:spLocks noGrp="1"/>
          </p:cNvSpPr>
          <p:nvPr>
            <p:ph type="sldNum" sz="quarter" idx="10"/>
            <p:custDataLst>
              <p:tags r:id="rId10"/>
            </p:custDataLst>
          </p:nvPr>
        </p:nvSpPr>
        <p:spPr>
          <a:xfrm>
            <a:off x="76200" y="5851525"/>
            <a:ext cx="381000" cy="1905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lstStyle>
            <a:lvl1pPr>
              <a:lnSpc>
                <a:spcPct val="111000"/>
              </a:lnSpc>
              <a:spcBef>
                <a:spcPts val="0"/>
              </a:spcBef>
              <a:spcAft>
                <a:spcPts val="0"/>
              </a:spcAft>
              <a:defRPr sz="1500" spc="0">
                <a:solidFill>
                  <a:srgbClr val="707070"/>
                </a:solidFill>
              </a:defRPr>
            </a:lvl1pPr>
          </a:lstStyle>
          <a:p>
            <a:fld id="{F13491F3-1888-4FA3-8A54-CCE2E3B52A8B}" type="slidenum">
              <a:rPr lang="en-US" smtClean="0"/>
              <a:pPr/>
              <a:t>‹#›</a:t>
            </a:fld>
            <a:endParaRPr lang="en-US"/>
          </a:p>
        </p:txBody>
      </p:sp>
      <p:cxnSp>
        <p:nvCxnSpPr>
          <p:cNvPr id="5" name="Straight Connector 4"/>
          <p:cNvCxnSpPr>
            <a:cxnSpLocks/>
          </p:cNvCxnSpPr>
          <p:nvPr userDrawn="1">
            <p:custDataLst>
              <p:tags r:id="rId11"/>
            </p:custDataLst>
          </p:nvPr>
        </p:nvCxnSpPr>
        <p:spPr>
          <a:xfrm>
            <a:off x="0" y="5562600"/>
            <a:ext cx="10972800" cy="0"/>
          </a:xfrm>
          <a:prstGeom prst="line">
            <a:avLst/>
          </a:prstGeom>
          <a:ln>
            <a:solidFill>
              <a:srgbClr val="DDDDE7"/>
            </a:solidFill>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37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1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theme" Target="../theme/theme1.xml"/><Relationship Id="rId15" Type="http://schemas.openxmlformats.org/officeDocument/2006/relationships/tags" Target="../tags/tag11.xml"/><Relationship Id="rId10" Type="http://schemas.openxmlformats.org/officeDocument/2006/relationships/tags" Target="../tags/tag6.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tags" Target="../tags/tag5.xml"/><Relationship Id="rId1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7"/>
          <p:cNvPicPr>
            <a:picLocks/>
          </p:cNvPicPr>
          <p:nvPr userDrawn="1">
            <p:custDataLst>
              <p:tags r:id="rId6"/>
            </p:custDataLst>
          </p:nvPr>
        </p:nvPicPr>
        <p:blipFill>
          <a:blip r:embed="rId17"/>
          <a:stretch>
            <a:fillRect/>
          </a:stretch>
        </p:blipFill>
        <p:spPr>
          <a:xfrm>
            <a:off x="0" y="5562600"/>
            <a:ext cx="10972800" cy="60960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33" name="Rectangle 9"/>
          <p:cNvSpPr>
            <a:spLocks noChangeArrowheads="1"/>
          </p:cNvSpPr>
          <p:nvPr>
            <p:custDataLst>
              <p:tags r:id="rId7"/>
            </p:custDataLst>
          </p:nvPr>
        </p:nvSpPr>
        <p:spPr bwMode="auto">
          <a:xfrm>
            <a:off x="-1" y="0"/>
            <a:ext cx="10972800" cy="533400"/>
          </a:xfrm>
          <a:prstGeom prst="rect">
            <a:avLst/>
          </a:prstGeom>
          <a:solidFill>
            <a:srgbClr val="003264"/>
          </a:solid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ctr"/>
          <a:lstStyle/>
          <a:p>
            <a:pPr algn="ctr">
              <a:defRPr/>
            </a:pPr>
            <a:endParaRPr lang="de-DE" sz="1619" spc="0">
              <a:solidFill>
                <a:srgbClr val="003264"/>
              </a:solidFill>
              <a:latin typeface="Bosch Office Sans"/>
            </a:endParaRPr>
          </a:p>
        </p:txBody>
      </p:sp>
      <p:pic>
        <p:nvPicPr>
          <p:cNvPr id="7" name="Picture 6"/>
          <p:cNvPicPr>
            <a:picLocks/>
          </p:cNvPicPr>
          <p:nvPr userDrawn="1">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8915400" y="5651500"/>
            <a:ext cx="1828800" cy="40640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userDrawn="1">
            <p:custDataLst>
              <p:tags r:id="rId9"/>
            </p:custDataLst>
          </p:nvPr>
        </p:nvPicPr>
        <p:blipFill>
          <a:blip r:embed="rId19">
            <a:extLst>
              <a:ext uri="{28A0092B-C50C-407E-A947-70E740481C1C}">
                <a14:useLocalDpi xmlns:a14="http://schemas.microsoft.com/office/drawing/2010/main" val="0"/>
              </a:ext>
            </a:extLst>
          </a:blip>
          <a:stretch>
            <a:fillRect/>
          </a:stretch>
        </p:blipFill>
        <p:spPr>
          <a:xfrm>
            <a:off x="0" y="5741670"/>
            <a:ext cx="1403350" cy="25146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32" name="Line 8"/>
          <p:cNvSpPr>
            <a:spLocks noChangeShapeType="1"/>
          </p:cNvSpPr>
          <p:nvPr>
            <p:custDataLst>
              <p:tags r:id="rId10"/>
            </p:custDataLst>
          </p:nvPr>
        </p:nvSpPr>
        <p:spPr bwMode="auto">
          <a:xfrm>
            <a:off x="-1" y="533400"/>
            <a:ext cx="10972800" cy="0"/>
          </a:xfrm>
          <a:prstGeom prst="line">
            <a:avLst/>
          </a:prstGeom>
          <a:noFill/>
          <a:ln w="9017">
            <a:solidFill>
              <a:srgbClr val="003264"/>
            </a:solidFill>
            <a:round/>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ctr"/>
          <a:lstStyle/>
          <a:p>
            <a:pPr>
              <a:defRPr/>
            </a:pPr>
            <a:endParaRPr lang="de-DE" sz="1619" spc="0">
              <a:latin typeface="Bosch Office Sans"/>
            </a:endParaRPr>
          </a:p>
        </p:txBody>
      </p:sp>
      <p:sp>
        <p:nvSpPr>
          <p:cNvPr id="5" name="Rectangle 4" hidden="1"/>
          <p:cNvSpPr/>
          <p:nvPr userDrawn="1">
            <p:custDataLst>
              <p:tags r:id="rId11"/>
            </p:custDataLst>
          </p:nvPr>
        </p:nvSpPr>
        <p:spPr>
          <a:xfrm>
            <a:off x="0" y="0"/>
            <a:ext cx="2159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pc="0">
              <a:solidFill>
                <a:srgbClr val="003264"/>
              </a:solidFill>
            </a:endParaRPr>
          </a:p>
        </p:txBody>
      </p:sp>
      <p:sp>
        <p:nvSpPr>
          <p:cNvPr id="4" name="Rectangle 3" hidden="1"/>
          <p:cNvSpPr/>
          <p:nvPr userDrawn="1">
            <p:custDataLst>
              <p:tags r:id="rId12"/>
            </p:custDataLst>
          </p:nvPr>
        </p:nvSpPr>
        <p:spPr>
          <a:xfrm>
            <a:off x="0" y="0"/>
            <a:ext cx="66929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pc="0">
              <a:solidFill>
                <a:srgbClr val="003264"/>
              </a:solidFill>
            </a:endParaRPr>
          </a:p>
        </p:txBody>
      </p:sp>
      <p:sp>
        <p:nvSpPr>
          <p:cNvPr id="1031" name="Line 7"/>
          <p:cNvSpPr>
            <a:spLocks noChangeShapeType="1"/>
          </p:cNvSpPr>
          <p:nvPr>
            <p:custDataLst>
              <p:tags r:id="rId13"/>
            </p:custDataLst>
          </p:nvPr>
        </p:nvSpPr>
        <p:spPr bwMode="auto">
          <a:xfrm>
            <a:off x="-1" y="5562600"/>
            <a:ext cx="10972800" cy="0"/>
          </a:xfrm>
          <a:prstGeom prst="line">
            <a:avLst/>
          </a:prstGeom>
          <a:noFill/>
          <a:ln w="9017">
            <a:solidFill>
              <a:srgbClr val="DDDDE7"/>
            </a:solidFill>
            <a:round/>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ctr"/>
          <a:lstStyle/>
          <a:p>
            <a:pPr>
              <a:defRPr/>
            </a:pPr>
            <a:endParaRPr lang="de-DE" sz="1619" spc="0">
              <a:latin typeface="Bosch Office Sans"/>
            </a:endParaRPr>
          </a:p>
        </p:txBody>
      </p:sp>
      <p:sp>
        <p:nvSpPr>
          <p:cNvPr id="1030" name="Rectangle 2"/>
          <p:cNvSpPr>
            <a:spLocks noGrp="1" noChangeArrowheads="1"/>
          </p:cNvSpPr>
          <p:nvPr>
            <p:ph type="title"/>
            <p:custDataLst>
              <p:tags r:id="rId14"/>
            </p:custDataLst>
          </p:nvPr>
        </p:nvSpPr>
        <p:spPr bwMode="auto">
          <a:xfrm>
            <a:off x="468537" y="533401"/>
            <a:ext cx="10065956" cy="53340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12700" rIns="0" bIns="0" numCol="1" anchor="t" anchorCtr="0" compatLnSpc="1">
            <a:prstTxWarp prst="textNoShape">
              <a:avLst/>
            </a:prstTxWarp>
          </a:bodyPr>
          <a:lstStyle/>
          <a:p>
            <a:pPr lvl="0"/>
            <a:r>
              <a:rPr lang="de-DE" dirty="0" smtClean="0"/>
              <a:t>Titelmasterformat durch Klicken bearbeiten</a:t>
            </a:r>
          </a:p>
        </p:txBody>
      </p:sp>
      <p:sp>
        <p:nvSpPr>
          <p:cNvPr id="2" name="Rectangle 3_"/>
          <p:cNvSpPr>
            <a:spLocks noGrp="1" noChangeArrowheads="1"/>
          </p:cNvSpPr>
          <p:nvPr>
            <p:ph type="body" idx="1"/>
            <p:custDataLst>
              <p:tags r:id="rId15"/>
            </p:custDataLst>
          </p:nvPr>
        </p:nvSpPr>
        <p:spPr bwMode="auto">
          <a:xfrm>
            <a:off x="468537" y="1066800"/>
            <a:ext cx="10065956" cy="4365624"/>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6350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p>
        </p:txBody>
      </p:sp>
      <p:sp>
        <p:nvSpPr>
          <p:cNvPr id="3" name="Rectangle 6"/>
          <p:cNvSpPr>
            <a:spLocks noGrp="1" noChangeArrowheads="1"/>
          </p:cNvSpPr>
          <p:nvPr>
            <p:ph type="sldNum" sz="quarter" idx="4"/>
            <p:custDataLst>
              <p:tags r:id="rId16"/>
            </p:custDataLst>
          </p:nvPr>
        </p:nvSpPr>
        <p:spPr bwMode="auto">
          <a:xfrm>
            <a:off x="76200" y="5851525"/>
            <a:ext cx="381000" cy="19050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numCol="1" anchor="t" anchorCtr="0" compatLnSpc="1">
            <a:prstTxWarp prst="textNoShape">
              <a:avLst/>
            </a:prstTxWarp>
          </a:bodyPr>
          <a:lstStyle>
            <a:lvl1pPr>
              <a:lnSpc>
                <a:spcPct val="111000"/>
              </a:lnSpc>
              <a:spcBef>
                <a:spcPts val="0"/>
              </a:spcBef>
              <a:spcAft>
                <a:spcPts val="0"/>
              </a:spcAft>
              <a:defRPr sz="1500" spc="0">
                <a:solidFill>
                  <a:srgbClr val="707070"/>
                </a:solidFill>
                <a:latin typeface="Bosch Office Sans"/>
              </a:defRPr>
            </a:lvl1pPr>
          </a:lstStyle>
          <a:p>
            <a:fld id="{F13491F3-1888-4FA3-8A54-CCE2E3B52A8B}" type="slidenum">
              <a:rPr lang="en-US" smtClean="0"/>
              <a:pPr/>
              <a:t>‹#›</a:t>
            </a:fld>
            <a:endParaRPr lang="en-US"/>
          </a:p>
        </p:txBody>
      </p:sp>
    </p:spTree>
    <p:extLst>
      <p:ext uri="{BB962C8B-B14F-4D97-AF65-F5344CB8AC3E}">
        <p14:creationId xmlns:p14="http://schemas.microsoft.com/office/powerpoint/2010/main" val="3130138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rtl="0" eaLnBrk="1" fontAlgn="base" hangingPunct="1">
        <a:lnSpc>
          <a:spcPct val="111000"/>
        </a:lnSpc>
        <a:spcBef>
          <a:spcPts val="0"/>
        </a:spcBef>
        <a:spcAft>
          <a:spcPts val="0"/>
        </a:spcAft>
        <a:buFontTx/>
        <a:buNone/>
        <a:defRPr sz="2800" b="1" i="0" u="none" spc="0">
          <a:solidFill>
            <a:srgbClr val="000000"/>
          </a:solidFill>
          <a:latin typeface="Bosch Office Sans" panose="020B0604020202020204" pitchFamily="34" charset="0"/>
          <a:ea typeface="+mj-ea"/>
          <a:cs typeface="+mj-cs"/>
        </a:defRPr>
      </a:lvl1pPr>
      <a:lvl2pPr algn="l" rtl="0" eaLnBrk="1" fontAlgn="base" hangingPunct="1">
        <a:lnSpc>
          <a:spcPct val="111000"/>
        </a:lnSpc>
        <a:spcBef>
          <a:spcPct val="0"/>
        </a:spcBef>
        <a:spcAft>
          <a:spcPct val="0"/>
        </a:spcAft>
        <a:defRPr sz="2429">
          <a:solidFill>
            <a:srgbClr val="000000"/>
          </a:solidFill>
          <a:latin typeface="Bosch Office Sans"/>
        </a:defRPr>
      </a:lvl2pPr>
      <a:lvl3pPr algn="l" rtl="0" eaLnBrk="1" fontAlgn="base" hangingPunct="1">
        <a:lnSpc>
          <a:spcPct val="111000"/>
        </a:lnSpc>
        <a:spcBef>
          <a:spcPct val="0"/>
        </a:spcBef>
        <a:spcAft>
          <a:spcPct val="0"/>
        </a:spcAft>
        <a:defRPr sz="2429">
          <a:solidFill>
            <a:srgbClr val="000000"/>
          </a:solidFill>
          <a:latin typeface="Bosch Office Sans"/>
        </a:defRPr>
      </a:lvl3pPr>
      <a:lvl4pPr algn="l" rtl="0" eaLnBrk="1" fontAlgn="base" hangingPunct="1">
        <a:lnSpc>
          <a:spcPct val="111000"/>
        </a:lnSpc>
        <a:spcBef>
          <a:spcPct val="0"/>
        </a:spcBef>
        <a:spcAft>
          <a:spcPct val="0"/>
        </a:spcAft>
        <a:defRPr sz="2429">
          <a:solidFill>
            <a:srgbClr val="000000"/>
          </a:solidFill>
          <a:latin typeface="Bosch Office Sans"/>
        </a:defRPr>
      </a:lvl4pPr>
      <a:lvl5pPr algn="l" rtl="0" eaLnBrk="1" fontAlgn="base" hangingPunct="1">
        <a:lnSpc>
          <a:spcPct val="111000"/>
        </a:lnSpc>
        <a:spcBef>
          <a:spcPct val="0"/>
        </a:spcBef>
        <a:spcAft>
          <a:spcPct val="0"/>
        </a:spcAft>
        <a:defRPr sz="2429">
          <a:solidFill>
            <a:srgbClr val="000000"/>
          </a:solidFill>
          <a:latin typeface="Bosch Office Sans"/>
        </a:defRPr>
      </a:lvl5pPr>
      <a:lvl6pPr marL="411339" algn="l" rtl="0" eaLnBrk="1" fontAlgn="base" hangingPunct="1">
        <a:lnSpc>
          <a:spcPct val="111000"/>
        </a:lnSpc>
        <a:spcBef>
          <a:spcPct val="0"/>
        </a:spcBef>
        <a:spcAft>
          <a:spcPct val="0"/>
        </a:spcAft>
        <a:defRPr sz="2429">
          <a:solidFill>
            <a:srgbClr val="000000"/>
          </a:solidFill>
          <a:latin typeface="Bosch Office Sans"/>
        </a:defRPr>
      </a:lvl6pPr>
      <a:lvl7pPr marL="822678" algn="l" rtl="0" eaLnBrk="1" fontAlgn="base" hangingPunct="1">
        <a:lnSpc>
          <a:spcPct val="111000"/>
        </a:lnSpc>
        <a:spcBef>
          <a:spcPct val="0"/>
        </a:spcBef>
        <a:spcAft>
          <a:spcPct val="0"/>
        </a:spcAft>
        <a:defRPr sz="2429">
          <a:solidFill>
            <a:srgbClr val="000000"/>
          </a:solidFill>
          <a:latin typeface="Bosch Office Sans"/>
        </a:defRPr>
      </a:lvl7pPr>
      <a:lvl8pPr marL="1234017" algn="l" rtl="0" eaLnBrk="1" fontAlgn="base" hangingPunct="1">
        <a:lnSpc>
          <a:spcPct val="111000"/>
        </a:lnSpc>
        <a:spcBef>
          <a:spcPct val="0"/>
        </a:spcBef>
        <a:spcAft>
          <a:spcPct val="0"/>
        </a:spcAft>
        <a:defRPr sz="2429">
          <a:solidFill>
            <a:srgbClr val="000000"/>
          </a:solidFill>
          <a:latin typeface="Bosch Office Sans"/>
        </a:defRPr>
      </a:lvl8pPr>
      <a:lvl9pPr marL="1645355" algn="l" rtl="0" eaLnBrk="1" fontAlgn="base" hangingPunct="1">
        <a:lnSpc>
          <a:spcPct val="111000"/>
        </a:lnSpc>
        <a:spcBef>
          <a:spcPct val="0"/>
        </a:spcBef>
        <a:spcAft>
          <a:spcPct val="0"/>
        </a:spcAft>
        <a:defRPr sz="2429">
          <a:solidFill>
            <a:srgbClr val="000000"/>
          </a:solidFill>
          <a:latin typeface="Bosch Office Sans"/>
        </a:defRPr>
      </a:lvl9pPr>
    </p:titleStyle>
    <p:bodyStyle>
      <a:lvl1pPr marL="304800" indent="-304800" algn="l" rtl="0" eaLnBrk="1" fontAlgn="base" hangingPunct="1">
        <a:lnSpc>
          <a:spcPct val="111000"/>
        </a:lnSpc>
        <a:spcBef>
          <a:spcPts val="0"/>
        </a:spcBef>
        <a:spcAft>
          <a:spcPts val="0"/>
        </a:spcAft>
        <a:buClr>
          <a:srgbClr val="425C8F"/>
        </a:buClr>
        <a:buSzPct val="65000"/>
        <a:buFont typeface="Wingdings" panose="05000000000000000000" pitchFamily="2" charset="2"/>
        <a:buChar char="è"/>
        <a:defRPr sz="1800" b="0" i="0" u="none" spc="0">
          <a:solidFill>
            <a:schemeClr val="tx1"/>
          </a:solidFill>
          <a:latin typeface="Bosch Office Sans" panose="020B0604020202020204" pitchFamily="34" charset="0"/>
          <a:ea typeface="+mn-ea"/>
          <a:cs typeface="+mn-cs"/>
        </a:defRPr>
      </a:lvl1pPr>
      <a:lvl2pPr marL="6096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2pPr>
      <a:lvl3pPr marL="9144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3pPr>
      <a:lvl4pPr marL="12192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4pPr>
      <a:lvl5pPr marL="15240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5pPr>
      <a:lvl6pPr marL="18288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6pPr>
      <a:lvl7pPr marL="21336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7pPr>
      <a:lvl8pPr marL="24384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8pPr>
      <a:lvl9pPr marL="27432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9pPr>
    </p:bodyStyle>
    <p:otherStyle>
      <a:defPPr>
        <a:defRPr lang="de-DE"/>
      </a:defPPr>
      <a:lvl1pPr marL="0" algn="l" defTabSz="822678" rtl="0" eaLnBrk="1" latinLnBrk="0" hangingPunct="1">
        <a:defRPr sz="1619" kern="1200">
          <a:solidFill>
            <a:schemeClr val="tx1"/>
          </a:solidFill>
          <a:latin typeface="+mn-lt"/>
          <a:ea typeface="+mn-ea"/>
          <a:cs typeface="+mn-cs"/>
        </a:defRPr>
      </a:lvl1pPr>
      <a:lvl2pPr marL="411339" algn="l" defTabSz="822678" rtl="0" eaLnBrk="1" latinLnBrk="0" hangingPunct="1">
        <a:defRPr sz="1619" kern="1200">
          <a:solidFill>
            <a:schemeClr val="tx1"/>
          </a:solidFill>
          <a:latin typeface="+mn-lt"/>
          <a:ea typeface="+mn-ea"/>
          <a:cs typeface="+mn-cs"/>
        </a:defRPr>
      </a:lvl2pPr>
      <a:lvl3pPr marL="822678" algn="l" defTabSz="822678" rtl="0" eaLnBrk="1" latinLnBrk="0" hangingPunct="1">
        <a:defRPr sz="1619" kern="1200">
          <a:solidFill>
            <a:schemeClr val="tx1"/>
          </a:solidFill>
          <a:latin typeface="+mn-lt"/>
          <a:ea typeface="+mn-ea"/>
          <a:cs typeface="+mn-cs"/>
        </a:defRPr>
      </a:lvl3pPr>
      <a:lvl4pPr marL="1234017" algn="l" defTabSz="822678" rtl="0" eaLnBrk="1" latinLnBrk="0" hangingPunct="1">
        <a:defRPr sz="1619" kern="1200">
          <a:solidFill>
            <a:schemeClr val="tx1"/>
          </a:solidFill>
          <a:latin typeface="+mn-lt"/>
          <a:ea typeface="+mn-ea"/>
          <a:cs typeface="+mn-cs"/>
        </a:defRPr>
      </a:lvl4pPr>
      <a:lvl5pPr marL="1645355" algn="l" defTabSz="822678" rtl="0" eaLnBrk="1" latinLnBrk="0" hangingPunct="1">
        <a:defRPr sz="1619" kern="1200">
          <a:solidFill>
            <a:schemeClr val="tx1"/>
          </a:solidFill>
          <a:latin typeface="+mn-lt"/>
          <a:ea typeface="+mn-ea"/>
          <a:cs typeface="+mn-cs"/>
        </a:defRPr>
      </a:lvl5pPr>
      <a:lvl6pPr marL="2056694" algn="l" defTabSz="822678" rtl="0" eaLnBrk="1" latinLnBrk="0" hangingPunct="1">
        <a:defRPr sz="1619" kern="1200">
          <a:solidFill>
            <a:schemeClr val="tx1"/>
          </a:solidFill>
          <a:latin typeface="+mn-lt"/>
          <a:ea typeface="+mn-ea"/>
          <a:cs typeface="+mn-cs"/>
        </a:defRPr>
      </a:lvl6pPr>
      <a:lvl7pPr marL="2468033" algn="l" defTabSz="822678" rtl="0" eaLnBrk="1" latinLnBrk="0" hangingPunct="1">
        <a:defRPr sz="1619" kern="1200">
          <a:solidFill>
            <a:schemeClr val="tx1"/>
          </a:solidFill>
          <a:latin typeface="+mn-lt"/>
          <a:ea typeface="+mn-ea"/>
          <a:cs typeface="+mn-cs"/>
        </a:defRPr>
      </a:lvl7pPr>
      <a:lvl8pPr marL="2879371" algn="l" defTabSz="822678" rtl="0" eaLnBrk="1" latinLnBrk="0" hangingPunct="1">
        <a:defRPr sz="1619" kern="1200">
          <a:solidFill>
            <a:schemeClr val="tx1"/>
          </a:solidFill>
          <a:latin typeface="+mn-lt"/>
          <a:ea typeface="+mn-ea"/>
          <a:cs typeface="+mn-cs"/>
        </a:defRPr>
      </a:lvl8pPr>
      <a:lvl9pPr marL="3290709" algn="l" defTabSz="822678"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image" Target="../media/image6.jpg"/><Relationship Id="rId2" Type="http://schemas.openxmlformats.org/officeDocument/2006/relationships/tags" Target="../tags/tag25.xml"/><Relationship Id="rId16" Type="http://schemas.openxmlformats.org/officeDocument/2006/relationships/image" Target="../media/image5.jpg"/><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image" Target="../media/image4.png"/><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image" Target="../media/image7.jpg"/><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image" Target="../media/image8.jp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image" Target="../media/image4.png"/><Relationship Id="rId2" Type="http://schemas.openxmlformats.org/officeDocument/2006/relationships/tags" Target="../tags/tag50.xml"/><Relationship Id="rId16" Type="http://schemas.openxmlformats.org/officeDocument/2006/relationships/slideLayout" Target="../slideLayouts/slideLayout4.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tags" Target="../tags/tag63.xml"/><Relationship Id="rId10" Type="http://schemas.openxmlformats.org/officeDocument/2006/relationships/tags" Target="../tags/tag58.xml"/><Relationship Id="rId19" Type="http://schemas.openxmlformats.org/officeDocument/2006/relationships/image" Target="../media/image9.jpg"/><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s>
</file>

<file path=ppt/slides/_rels/slide4.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slideLayout" Target="../slideLayouts/slideLayout4.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image" Target="../media/image10.jpg"/><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image" Target="../media/image12.jpg"/><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image" Target="../media/image11.jpg"/><Relationship Id="rId2" Type="http://schemas.openxmlformats.org/officeDocument/2006/relationships/tags" Target="../tags/tag77.xml"/><Relationship Id="rId16" Type="http://schemas.openxmlformats.org/officeDocument/2006/relationships/image" Target="../media/image4.png"/><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slideLayout" Target="../slideLayouts/slideLayout4.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s>
</file>

<file path=ppt/slides/_rels/slide6.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slideLayout" Target="../slideLayouts/slideLayout4.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tags" Target="../tags/tag10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5" Type="http://schemas.openxmlformats.org/officeDocument/2006/relationships/tags" Target="../tags/tag94.xml"/><Relationship Id="rId15" Type="http://schemas.openxmlformats.org/officeDocument/2006/relationships/image" Target="../media/image13.jpg"/><Relationship Id="rId10" Type="http://schemas.openxmlformats.org/officeDocument/2006/relationships/tags" Target="../tags/tag99.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image" Target="../media/image4.png"/><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slideLayout" Target="../slideLayouts/slideLayout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image" Target="../media/image14.jpg"/></Relationships>
</file>

<file path=ppt/slides/_rels/slide8.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image" Target="../media/image4.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slideLayout" Target="../slideLayouts/slideLayout4.xml"/><Relationship Id="rId5" Type="http://schemas.openxmlformats.org/officeDocument/2006/relationships/tags" Target="../tags/tag117.xml"/><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dirty="0" smtClean="0">
                <a:solidFill>
                  <a:srgbClr val="707070"/>
                </a:solidFill>
              </a:rPr>
              <a:t>Internal  | Tran Ngoc Thien (RBVH/EVH2) | 11/13/2015 | © Robert Bosch Engineering and Business Solutions Vietnam Company Limited 2015.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Importance of relationship in life</a:t>
            </a:r>
            <a:endParaRPr lang="en-US" b="1">
              <a:solidFill>
                <a:srgbClr val="FFFFFF"/>
              </a:solidFill>
            </a:endParaRPr>
          </a:p>
        </p:txBody>
      </p:sp>
      <p:pic>
        <p:nvPicPr>
          <p:cNvPr id="8" name="Picture 7" hidden="1"/>
          <p:cNvPicPr>
            <a:picLocks/>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smtClean="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smtClean="0">
              <a:solidFill>
                <a:srgbClr val="003264"/>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oAutofit/>
          </a:bodyPr>
          <a:lstStyle/>
          <a:p>
            <a:pPr>
              <a:spcAft>
                <a:spcPct val="0"/>
              </a:spcAft>
            </a:pPr>
            <a:endParaRPr lang="en-US" sz="1300"/>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lstStyle/>
          <a:p>
            <a:endParaRPr lang="en-US"/>
          </a:p>
        </p:txBody>
      </p:sp>
      <p:sp>
        <p:nvSpPr>
          <p:cNvPr id="15" name="Slide Number Placeholder 14"/>
          <p:cNvSpPr>
            <a:spLocks noGrp="1"/>
          </p:cNvSpPr>
          <p:nvPr>
            <p:ph type="sldNum" sz="quarter" idx="10"/>
            <p:custDataLst>
              <p:tags r:id="rId10"/>
            </p:custDataLst>
          </p:nvPr>
        </p:nvSpPr>
        <p:spPr/>
        <p:txBody>
          <a:bodyPr/>
          <a:lstStyle/>
          <a:p>
            <a:fld id="{F13491F3-1888-4FA3-8A54-CCE2E3B52A8B}" type="slidenum">
              <a:rPr lang="en-US" smtClean="0"/>
              <a:pPr/>
              <a:t>1</a:t>
            </a:fld>
            <a:endParaRPr lang="en-US"/>
          </a:p>
        </p:txBody>
      </p:sp>
      <p:pic>
        <p:nvPicPr>
          <p:cNvPr id="16" name="Picture 15"/>
          <p:cNvPicPr>
            <a:picLocks noChangeAspect="1"/>
          </p:cNvPicPr>
          <p:nvPr>
            <p:custDataLst>
              <p:tags r:id="rId11"/>
            </p:custDataLst>
          </p:nvPr>
        </p:nvPicPr>
        <p:blipFill>
          <a:blip r:embed="rId16">
            <a:extLst>
              <a:ext uri="{28A0092B-C50C-407E-A947-70E740481C1C}">
                <a14:useLocalDpi xmlns:a14="http://schemas.microsoft.com/office/drawing/2010/main" val="0"/>
              </a:ext>
            </a:extLst>
          </a:blip>
          <a:stretch>
            <a:fillRect/>
          </a:stretch>
        </p:blipFill>
        <p:spPr>
          <a:xfrm>
            <a:off x="533400" y="622400"/>
            <a:ext cx="2459006" cy="1762287"/>
          </a:xfrm>
          <a:prstGeom prst="rect">
            <a:avLst/>
          </a:prstGeom>
        </p:spPr>
      </p:pic>
      <p:pic>
        <p:nvPicPr>
          <p:cNvPr id="17" name="Picture 16"/>
          <p:cNvPicPr>
            <a:picLocks noChangeAspect="1"/>
          </p:cNvPicPr>
          <p:nvPr>
            <p:custDataLst>
              <p:tags r:id="rId12"/>
            </p:custDataLst>
          </p:nvPr>
        </p:nvPicPr>
        <p:blipFill>
          <a:blip r:embed="rId17">
            <a:extLst>
              <a:ext uri="{28A0092B-C50C-407E-A947-70E740481C1C}">
                <a14:useLocalDpi xmlns:a14="http://schemas.microsoft.com/office/drawing/2010/main" val="0"/>
              </a:ext>
            </a:extLst>
          </a:blip>
          <a:stretch>
            <a:fillRect/>
          </a:stretch>
        </p:blipFill>
        <p:spPr>
          <a:xfrm>
            <a:off x="4659086" y="564194"/>
            <a:ext cx="5769428" cy="4983919"/>
          </a:xfrm>
          <a:prstGeom prst="rect">
            <a:avLst/>
          </a:prstGeom>
        </p:spPr>
      </p:pic>
      <p:sp>
        <p:nvSpPr>
          <p:cNvPr id="19" name="TextBox 18"/>
          <p:cNvSpPr txBox="1"/>
          <p:nvPr>
            <p:custDataLst>
              <p:tags r:id="rId13"/>
            </p:custDataLst>
          </p:nvPr>
        </p:nvSpPr>
        <p:spPr>
          <a:xfrm>
            <a:off x="266700" y="2587636"/>
            <a:ext cx="4167414" cy="2015936"/>
          </a:xfrm>
          <a:prstGeom prst="rect">
            <a:avLst/>
          </a:prstGeom>
          <a:noFill/>
        </p:spPr>
        <p:txBody>
          <a:bodyPr wrap="square" rtlCol="0">
            <a:spAutoFit/>
          </a:bodyPr>
          <a:lstStyle/>
          <a:p>
            <a:r>
              <a:rPr lang="en-US" sz="2500" dirty="0" smtClean="0"/>
              <a:t>- Family Relationships</a:t>
            </a:r>
          </a:p>
          <a:p>
            <a:r>
              <a:rPr lang="en-US" sz="2500" dirty="0" smtClean="0"/>
              <a:t>- Friendships</a:t>
            </a:r>
            <a:endParaRPr lang="en-US" sz="2500" dirty="0"/>
          </a:p>
          <a:p>
            <a:r>
              <a:rPr lang="en-US" sz="2500" dirty="0" smtClean="0"/>
              <a:t>- Casual </a:t>
            </a:r>
            <a:r>
              <a:rPr lang="en-US" sz="2500" dirty="0"/>
              <a:t>Relationships</a:t>
            </a:r>
          </a:p>
          <a:p>
            <a:r>
              <a:rPr lang="en-US" sz="2500" dirty="0" smtClean="0"/>
              <a:t>- Romantic Relationships</a:t>
            </a:r>
          </a:p>
          <a:p>
            <a:pPr marL="342900" indent="-342900">
              <a:buFontTx/>
              <a:buChar char="-"/>
            </a:pPr>
            <a:endParaRPr lang="en-US" sz="2500" dirty="0" smtClean="0"/>
          </a:p>
        </p:txBody>
      </p:sp>
    </p:spTree>
    <p:custDataLst>
      <p:tags r:id="rId1"/>
    </p:custDataLst>
    <p:extLst>
      <p:ext uri="{BB962C8B-B14F-4D97-AF65-F5344CB8AC3E}">
        <p14:creationId xmlns:p14="http://schemas.microsoft.com/office/powerpoint/2010/main" val="281959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Tran Ngoc Thien (RBVH/EVH2) | 11/13/2015 | © Robert Bosch Engineering and Business Solutions Vietnam Company Limited 2015.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Importance of relationship in life</a:t>
            </a:r>
            <a:endParaRPr lang="en-US" b="1">
              <a:solidFill>
                <a:srgbClr val="FFFFFF"/>
              </a:solidFill>
            </a:endParaRPr>
          </a:p>
        </p:txBody>
      </p:sp>
      <p:pic>
        <p:nvPicPr>
          <p:cNvPr id="8" name="Picture 7" hidden="1"/>
          <p:cNvPicPr>
            <a:picLocks/>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smtClean="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smtClean="0">
              <a:solidFill>
                <a:srgbClr val="003264"/>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oAutofit/>
          </a:bodyPr>
          <a:lstStyle/>
          <a:p>
            <a:pPr>
              <a:spcAft>
                <a:spcPct val="0"/>
              </a:spcAft>
            </a:pPr>
            <a:endParaRPr lang="en-US" sz="1300"/>
          </a:p>
        </p:txBody>
      </p:sp>
      <p:sp>
        <p:nvSpPr>
          <p:cNvPr id="11" name="Slide Number Placeholder 10"/>
          <p:cNvSpPr>
            <a:spLocks noGrp="1"/>
          </p:cNvSpPr>
          <p:nvPr>
            <p:ph type="sldNum" sz="quarter" idx="10"/>
          </p:nvPr>
        </p:nvSpPr>
        <p:spPr/>
        <p:txBody>
          <a:bodyPr/>
          <a:lstStyle/>
          <a:p>
            <a:fld id="{F13491F3-1888-4FA3-8A54-CCE2E3B52A8B}" type="slidenum">
              <a:rPr lang="en-US" smtClean="0"/>
              <a:pPr/>
              <a:t>2</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lstStyle/>
          <a:p>
            <a:endParaRPr lang="en-US"/>
          </a:p>
        </p:txBody>
      </p:sp>
      <p:pic>
        <p:nvPicPr>
          <p:cNvPr id="12" name="Picture 11"/>
          <p:cNvPicPr>
            <a:picLocks noChangeAspect="1"/>
          </p:cNvPicPr>
          <p:nvPr>
            <p:custDataLst>
              <p:tags r:id="rId10"/>
            </p:custDataLst>
          </p:nvPr>
        </p:nvPicPr>
        <p:blipFill>
          <a:blip r:embed="rId15">
            <a:extLst>
              <a:ext uri="{28A0092B-C50C-407E-A947-70E740481C1C}">
                <a14:useLocalDpi xmlns:a14="http://schemas.microsoft.com/office/drawing/2010/main" val="0"/>
              </a:ext>
            </a:extLst>
          </a:blip>
          <a:stretch>
            <a:fillRect/>
          </a:stretch>
        </p:blipFill>
        <p:spPr>
          <a:xfrm>
            <a:off x="533400" y="1145665"/>
            <a:ext cx="5877208" cy="4160271"/>
          </a:xfrm>
          <a:prstGeom prst="rect">
            <a:avLst/>
          </a:prstGeom>
        </p:spPr>
      </p:pic>
      <p:sp>
        <p:nvSpPr>
          <p:cNvPr id="13" name="TextBox 12"/>
          <p:cNvSpPr txBox="1"/>
          <p:nvPr>
            <p:custDataLst>
              <p:tags r:id="rId11"/>
            </p:custDataLst>
          </p:nvPr>
        </p:nvSpPr>
        <p:spPr>
          <a:xfrm>
            <a:off x="457200" y="747484"/>
            <a:ext cx="2670629" cy="38088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B050"/>
                </a:solidFill>
              </a:rPr>
              <a:t>Family Relationships</a:t>
            </a:r>
            <a:endParaRPr lang="en-US" dirty="0">
              <a:solidFill>
                <a:srgbClr val="00B050"/>
              </a:solidFill>
            </a:endParaRPr>
          </a:p>
        </p:txBody>
      </p:sp>
      <p:sp>
        <p:nvSpPr>
          <p:cNvPr id="14" name="TextBox 13"/>
          <p:cNvSpPr txBox="1"/>
          <p:nvPr>
            <p:custDataLst>
              <p:tags r:id="rId12"/>
            </p:custDataLst>
          </p:nvPr>
        </p:nvSpPr>
        <p:spPr>
          <a:xfrm>
            <a:off x="6410608" y="1145665"/>
            <a:ext cx="4424306"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t>We first learn about loving and caring relationships from our </a:t>
            </a:r>
            <a:r>
              <a:rPr lang="en-US" dirty="0" smtClean="0"/>
              <a:t>families</a:t>
            </a:r>
          </a:p>
          <a:p>
            <a:pPr marL="285750" indent="-285750">
              <a:buFont typeface="Wingdings" panose="05000000000000000000" pitchFamily="2" charset="2"/>
              <a:buChar char="v"/>
            </a:pPr>
            <a:r>
              <a:rPr lang="en-US" dirty="0"/>
              <a:t>Having healthy relationships with your family members is both important and difficult. </a:t>
            </a:r>
            <a:endParaRPr lang="en-US" dirty="0" smtClean="0"/>
          </a:p>
          <a:p>
            <a:pPr marL="285750" indent="-285750">
              <a:buFont typeface="Wingdings" panose="05000000000000000000" pitchFamily="2" charset="2"/>
              <a:buChar char="v"/>
            </a:pPr>
            <a:r>
              <a:rPr lang="en-US" dirty="0"/>
              <a:t>Many times, however, families become blocked in their relationships by hurt, anger, mistrust, and confusion.</a:t>
            </a:r>
            <a:endParaRPr lang="en-US" dirty="0" smtClean="0"/>
          </a:p>
          <a:p>
            <a:pPr marL="285750" indent="-285750">
              <a:buFont typeface="Wingdings" panose="05000000000000000000" pitchFamily="2" charset="2"/>
              <a:buChar char="v"/>
            </a:pPr>
            <a:endParaRPr lang="en-US" dirty="0" smtClean="0"/>
          </a:p>
        </p:txBody>
      </p:sp>
    </p:spTree>
    <p:custDataLst>
      <p:tags r:id="rId1"/>
    </p:custDataLst>
    <p:extLst>
      <p:ext uri="{BB962C8B-B14F-4D97-AF65-F5344CB8AC3E}">
        <p14:creationId xmlns:p14="http://schemas.microsoft.com/office/powerpoint/2010/main" val="159649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Tran Ngoc Thien (RBVH/EVH2) | 11/13/2015 | © Robert Bosch Engineering and Business Solutions Vietnam Company Limited 2015.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Importance of relationship in life</a:t>
            </a:r>
            <a:endParaRPr lang="en-US" b="1">
              <a:solidFill>
                <a:srgbClr val="FFFFFF"/>
              </a:solidFill>
            </a:endParaRPr>
          </a:p>
        </p:txBody>
      </p:sp>
      <p:pic>
        <p:nvPicPr>
          <p:cNvPr id="8" name="Picture 7" hidden="1"/>
          <p:cNvPicPr>
            <a:picLocks/>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smtClean="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smtClean="0">
              <a:solidFill>
                <a:srgbClr val="003264"/>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oAutofit/>
          </a:bodyPr>
          <a:lstStyle/>
          <a:p>
            <a:pPr>
              <a:spcAft>
                <a:spcPct val="0"/>
              </a:spcAft>
            </a:pPr>
            <a:endParaRPr lang="en-US" sz="1300"/>
          </a:p>
        </p:txBody>
      </p:sp>
      <p:sp>
        <p:nvSpPr>
          <p:cNvPr id="11" name="Slide Number Placeholder 10"/>
          <p:cNvSpPr>
            <a:spLocks noGrp="1"/>
          </p:cNvSpPr>
          <p:nvPr>
            <p:ph type="sldNum" sz="quarter" idx="10"/>
          </p:nvPr>
        </p:nvSpPr>
        <p:spPr/>
        <p:txBody>
          <a:bodyPr/>
          <a:lstStyle/>
          <a:p>
            <a:fld id="{F13491F3-1888-4FA3-8A54-CCE2E3B52A8B}" type="slidenum">
              <a:rPr lang="en-US" smtClean="0"/>
              <a:pPr/>
              <a:t>3</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lstStyle/>
          <a:p>
            <a:endParaRPr lang="en-US"/>
          </a:p>
        </p:txBody>
      </p:sp>
      <p:pic>
        <p:nvPicPr>
          <p:cNvPr id="12" name="Picture 11"/>
          <p:cNvPicPr>
            <a:picLocks noChangeAspect="1"/>
          </p:cNvPicPr>
          <p:nvPr>
            <p:custDataLst>
              <p:tags r:id="rId10"/>
            </p:custDataLst>
          </p:nvPr>
        </p:nvPicPr>
        <p:blipFill>
          <a:blip r:embed="rId18">
            <a:extLst>
              <a:ext uri="{28A0092B-C50C-407E-A947-70E740481C1C}">
                <a14:useLocalDpi xmlns:a14="http://schemas.microsoft.com/office/drawing/2010/main" val="0"/>
              </a:ext>
            </a:extLst>
          </a:blip>
          <a:stretch>
            <a:fillRect/>
          </a:stretch>
        </p:blipFill>
        <p:spPr>
          <a:xfrm>
            <a:off x="560161" y="1200741"/>
            <a:ext cx="3028950" cy="1514475"/>
          </a:xfrm>
          <a:prstGeom prst="rect">
            <a:avLst/>
          </a:prstGeom>
        </p:spPr>
      </p:pic>
      <p:pic>
        <p:nvPicPr>
          <p:cNvPr id="13" name="Picture 12"/>
          <p:cNvPicPr>
            <a:picLocks noChangeAspect="1"/>
          </p:cNvPicPr>
          <p:nvPr>
            <p:custDataLst>
              <p:tags r:id="rId11"/>
            </p:custDataLst>
          </p:nvPr>
        </p:nvPicPr>
        <p:blipFill>
          <a:blip r:embed="rId19">
            <a:extLst>
              <a:ext uri="{28A0092B-C50C-407E-A947-70E740481C1C}">
                <a14:useLocalDpi xmlns:a14="http://schemas.microsoft.com/office/drawing/2010/main" val="0"/>
              </a:ext>
            </a:extLst>
          </a:blip>
          <a:stretch>
            <a:fillRect/>
          </a:stretch>
        </p:blipFill>
        <p:spPr>
          <a:xfrm>
            <a:off x="6030684" y="1191216"/>
            <a:ext cx="2286000" cy="1524000"/>
          </a:xfrm>
          <a:prstGeom prst="rect">
            <a:avLst/>
          </a:prstGeom>
        </p:spPr>
      </p:pic>
      <p:sp>
        <p:nvSpPr>
          <p:cNvPr id="14" name="TextBox 13"/>
          <p:cNvSpPr txBox="1"/>
          <p:nvPr>
            <p:custDataLst>
              <p:tags r:id="rId12"/>
            </p:custDataLst>
          </p:nvPr>
        </p:nvSpPr>
        <p:spPr>
          <a:xfrm>
            <a:off x="1475921" y="668564"/>
            <a:ext cx="2315029" cy="369332"/>
          </a:xfrm>
          <a:prstGeom prst="rect">
            <a:avLst/>
          </a:prstGeom>
          <a:noFill/>
        </p:spPr>
        <p:txBody>
          <a:bodyPr wrap="square" rtlCol="0">
            <a:spAutoFit/>
          </a:bodyPr>
          <a:lstStyle/>
          <a:p>
            <a:r>
              <a:rPr lang="en-US" dirty="0" smtClean="0"/>
              <a:t>Good</a:t>
            </a:r>
            <a:endParaRPr lang="en-US" dirty="0"/>
          </a:p>
        </p:txBody>
      </p:sp>
      <p:sp>
        <p:nvSpPr>
          <p:cNvPr id="15" name="TextBox 14"/>
          <p:cNvSpPr txBox="1"/>
          <p:nvPr>
            <p:custDataLst>
              <p:tags r:id="rId13"/>
            </p:custDataLst>
          </p:nvPr>
        </p:nvSpPr>
        <p:spPr>
          <a:xfrm>
            <a:off x="6469288" y="771084"/>
            <a:ext cx="1482271" cy="369332"/>
          </a:xfrm>
          <a:prstGeom prst="rect">
            <a:avLst/>
          </a:prstGeom>
          <a:noFill/>
        </p:spPr>
        <p:txBody>
          <a:bodyPr wrap="square" rtlCol="0">
            <a:spAutoFit/>
          </a:bodyPr>
          <a:lstStyle/>
          <a:p>
            <a:r>
              <a:rPr lang="en-US" dirty="0" smtClean="0"/>
              <a:t>Bad</a:t>
            </a:r>
            <a:endParaRPr lang="en-US" dirty="0"/>
          </a:p>
        </p:txBody>
      </p:sp>
      <p:sp>
        <p:nvSpPr>
          <p:cNvPr id="16" name="TextBox 15"/>
          <p:cNvSpPr txBox="1"/>
          <p:nvPr>
            <p:custDataLst>
              <p:tags r:id="rId14"/>
            </p:custDataLst>
          </p:nvPr>
        </p:nvSpPr>
        <p:spPr>
          <a:xfrm>
            <a:off x="560160" y="3181589"/>
            <a:ext cx="4621439" cy="923330"/>
          </a:xfrm>
          <a:prstGeom prst="rect">
            <a:avLst/>
          </a:prstGeom>
          <a:noFill/>
        </p:spPr>
        <p:txBody>
          <a:bodyPr wrap="square" rtlCol="0">
            <a:spAutoFit/>
          </a:bodyPr>
          <a:lstStyle/>
          <a:p>
            <a:r>
              <a:rPr lang="en-US" dirty="0" smtClean="0"/>
              <a:t>- How building </a:t>
            </a:r>
            <a:r>
              <a:rPr lang="en-US" dirty="0"/>
              <a:t>and maintaining positive relationships with children and with all family </a:t>
            </a:r>
            <a:r>
              <a:rPr lang="en-US" dirty="0" smtClean="0"/>
              <a:t>members?</a:t>
            </a:r>
            <a:endParaRPr lang="en-US" dirty="0"/>
          </a:p>
        </p:txBody>
      </p:sp>
      <p:sp>
        <p:nvSpPr>
          <p:cNvPr id="17" name="TextBox 16"/>
          <p:cNvSpPr txBox="1"/>
          <p:nvPr>
            <p:custDataLst>
              <p:tags r:id="rId15"/>
            </p:custDataLst>
          </p:nvPr>
        </p:nvSpPr>
        <p:spPr>
          <a:xfrm>
            <a:off x="5623603" y="3181589"/>
            <a:ext cx="4655911" cy="1200329"/>
          </a:xfrm>
          <a:prstGeom prst="rect">
            <a:avLst/>
          </a:prstGeom>
          <a:noFill/>
        </p:spPr>
        <p:txBody>
          <a:bodyPr wrap="square" rtlCol="0">
            <a:spAutoFit/>
          </a:bodyPr>
          <a:lstStyle/>
          <a:p>
            <a:pPr marL="285750" indent="-285750">
              <a:buFontTx/>
              <a:buChar char="-"/>
            </a:pPr>
            <a:r>
              <a:rPr lang="en-US" dirty="0" smtClean="0"/>
              <a:t>How </a:t>
            </a:r>
            <a:r>
              <a:rPr lang="en-US" dirty="0"/>
              <a:t>to Improve Family </a:t>
            </a:r>
            <a:r>
              <a:rPr lang="en-US" dirty="0" smtClean="0"/>
              <a:t>Relationships?</a:t>
            </a:r>
          </a:p>
          <a:p>
            <a:pPr marL="285750" indent="-285750">
              <a:buFontTx/>
              <a:buChar char="-"/>
            </a:pPr>
            <a:r>
              <a:rPr lang="en-US" dirty="0" smtClean="0"/>
              <a:t>Remember </a:t>
            </a:r>
            <a:r>
              <a:rPr lang="en-US" dirty="0"/>
              <a:t>that communication is key to resolving conflict</a:t>
            </a:r>
            <a:endParaRPr lang="en-US" dirty="0" smtClean="0"/>
          </a:p>
          <a:p>
            <a:endParaRPr lang="en-US" dirty="0"/>
          </a:p>
        </p:txBody>
      </p:sp>
    </p:spTree>
    <p:custDataLst>
      <p:tags r:id="rId1"/>
    </p:custDataLst>
    <p:extLst>
      <p:ext uri="{BB962C8B-B14F-4D97-AF65-F5344CB8AC3E}">
        <p14:creationId xmlns:p14="http://schemas.microsoft.com/office/powerpoint/2010/main" val="344527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Tran Ngoc Thien (RBVH/EVH2) | 11/13/2015 | © Robert Bosch Engineering and Business Solutions Vietnam Company Limited 2015.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dirty="0" smtClean="0">
                <a:solidFill>
                  <a:srgbClr val="FFFFFF"/>
                </a:solidFill>
              </a:rPr>
              <a:t>Importance of relationship in life</a:t>
            </a:r>
            <a:endParaRPr lang="en-US" b="1" dirty="0">
              <a:solidFill>
                <a:srgbClr val="FFFFFF"/>
              </a:solidFill>
            </a:endParaRPr>
          </a:p>
        </p:txBody>
      </p:sp>
      <p:pic>
        <p:nvPicPr>
          <p:cNvPr id="8" name="Picture 7" hidden="1"/>
          <p:cNvPicPr>
            <a:picLocks/>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smtClean="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smtClean="0">
              <a:solidFill>
                <a:srgbClr val="003264"/>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oAutofit/>
          </a:bodyPr>
          <a:lstStyle/>
          <a:p>
            <a:pPr>
              <a:spcAft>
                <a:spcPct val="0"/>
              </a:spcAft>
            </a:pPr>
            <a:endParaRPr lang="en-US" sz="1300"/>
          </a:p>
        </p:txBody>
      </p:sp>
      <p:sp>
        <p:nvSpPr>
          <p:cNvPr id="11" name="Slide Number Placeholder 10"/>
          <p:cNvSpPr>
            <a:spLocks noGrp="1"/>
          </p:cNvSpPr>
          <p:nvPr>
            <p:ph type="sldNum" sz="quarter" idx="10"/>
          </p:nvPr>
        </p:nvSpPr>
        <p:spPr/>
        <p:txBody>
          <a:bodyPr/>
          <a:lstStyle/>
          <a:p>
            <a:fld id="{F13491F3-1888-4FA3-8A54-CCE2E3B52A8B}" type="slidenum">
              <a:rPr lang="en-US" smtClean="0"/>
              <a:pPr/>
              <a:t>4</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lstStyle/>
          <a:p>
            <a:endParaRPr lang="en-US"/>
          </a:p>
        </p:txBody>
      </p:sp>
      <p:sp>
        <p:nvSpPr>
          <p:cNvPr id="12" name="Title 11"/>
          <p:cNvSpPr>
            <a:spLocks noGrp="1"/>
          </p:cNvSpPr>
          <p:nvPr>
            <p:ph type="ctrTitle"/>
            <p:custDataLst>
              <p:tags r:id="rId10"/>
            </p:custDataLst>
          </p:nvPr>
        </p:nvSpPr>
        <p:spPr>
          <a:xfrm>
            <a:off x="533400" y="622300"/>
            <a:ext cx="1984829" cy="533400"/>
          </a:xfrm>
          <a:effectLst/>
          <a:extLst>
            <a:ext uri="{53640926-AAD7-44D8-BBD7-CCE9431645EC}">
              <a14:shadowObscured xmlns:a14="http://schemas.microsoft.com/office/drawing/2010/main"/>
            </a:ext>
          </a:extLst>
        </p:spPr>
        <p:txBody>
          <a:bodyPr wrap="square" lIns="0" tIns="12700" rIns="0" bIns="0" anchor="t"/>
          <a:lstStyle/>
          <a:p>
            <a:pPr marL="342900" indent="-342900">
              <a:buFont typeface="Arial" panose="020B0604020202020204" pitchFamily="34" charset="0"/>
              <a:buChar char="•"/>
            </a:pPr>
            <a:r>
              <a:rPr lang="en-US" sz="2400" b="0" dirty="0"/>
              <a:t>Friendships</a:t>
            </a:r>
            <a:endParaRPr lang="en-US" sz="2700" b="0" dirty="0">
              <a:solidFill>
                <a:srgbClr val="000000"/>
              </a:solidFill>
            </a:endParaRPr>
          </a:p>
        </p:txBody>
      </p:sp>
      <p:pic>
        <p:nvPicPr>
          <p:cNvPr id="13" name="Picture 12"/>
          <p:cNvPicPr>
            <a:picLocks noChangeAspect="1"/>
          </p:cNvPicPr>
          <p:nvPr>
            <p:custDataLst>
              <p:tags r:id="rId11"/>
            </p:custDataLst>
          </p:nvPr>
        </p:nvPicPr>
        <p:blipFill>
          <a:blip r:embed="rId15">
            <a:extLst>
              <a:ext uri="{28A0092B-C50C-407E-A947-70E740481C1C}">
                <a14:useLocalDpi xmlns:a14="http://schemas.microsoft.com/office/drawing/2010/main" val="0"/>
              </a:ext>
            </a:extLst>
          </a:blip>
          <a:stretch>
            <a:fillRect/>
          </a:stretch>
        </p:blipFill>
        <p:spPr>
          <a:xfrm>
            <a:off x="533400" y="1333664"/>
            <a:ext cx="6128657" cy="3442348"/>
          </a:xfrm>
          <a:prstGeom prst="rect">
            <a:avLst/>
          </a:prstGeom>
        </p:spPr>
      </p:pic>
      <p:sp>
        <p:nvSpPr>
          <p:cNvPr id="14" name="TextBox 13"/>
          <p:cNvSpPr txBox="1"/>
          <p:nvPr>
            <p:custDataLst>
              <p:tags r:id="rId12"/>
            </p:custDataLst>
          </p:nvPr>
        </p:nvSpPr>
        <p:spPr>
          <a:xfrm>
            <a:off x="6937375" y="1365437"/>
            <a:ext cx="403225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Friendship is not a big thing, but it’s a million little thing</a:t>
            </a:r>
          </a:p>
          <a:p>
            <a:pPr marL="285750" indent="-285750">
              <a:buFont typeface="Wingdings" panose="05000000000000000000" pitchFamily="2" charset="2"/>
              <a:buChar char="Ø"/>
            </a:pPr>
            <a:r>
              <a:rPr lang="en-US" dirty="0"/>
              <a:t>True friendship is a feeling of love, sharing and caring. It is a feeling that </a:t>
            </a:r>
            <a:r>
              <a:rPr lang="en-US" dirty="0" smtClean="0"/>
              <a:t>someone understands </a:t>
            </a:r>
            <a:r>
              <a:rPr lang="en-US" dirty="0"/>
              <a:t>and appreciates you as you </a:t>
            </a:r>
            <a:r>
              <a:rPr lang="en-US" dirty="0" smtClean="0"/>
              <a:t>are</a:t>
            </a:r>
          </a:p>
          <a:p>
            <a:pPr marL="285750" indent="-285750">
              <a:buFont typeface="Wingdings" panose="05000000000000000000" pitchFamily="2" charset="2"/>
              <a:buChar char="Ø"/>
            </a:pPr>
            <a:r>
              <a:rPr lang="en-US" dirty="0" smtClean="0"/>
              <a:t>Why we need friendship in our life?</a:t>
            </a:r>
          </a:p>
          <a:p>
            <a:pPr marL="285750" indent="-285750">
              <a:buFont typeface="Wingdings" panose="05000000000000000000" pitchFamily="2" charset="2"/>
              <a:buChar char="Ø"/>
            </a:pPr>
            <a:r>
              <a:rPr lang="en-US" dirty="0"/>
              <a:t>Friendship is an elixir which is essential for a happy life</a:t>
            </a:r>
          </a:p>
        </p:txBody>
      </p:sp>
    </p:spTree>
    <p:custDataLst>
      <p:tags r:id="rId1"/>
    </p:custDataLst>
    <p:extLst>
      <p:ext uri="{BB962C8B-B14F-4D97-AF65-F5344CB8AC3E}">
        <p14:creationId xmlns:p14="http://schemas.microsoft.com/office/powerpoint/2010/main" val="58940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Tran Ngoc Thien (RBVH/EVH2) | 11/13/2015 | © Robert Bosch Engineering and Business Solutions Vietnam Company Limited 2015.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Importance of relationship in life</a:t>
            </a:r>
            <a:endParaRPr lang="en-US" b="1">
              <a:solidFill>
                <a:srgbClr val="FFFFFF"/>
              </a:solidFill>
            </a:endParaRPr>
          </a:p>
        </p:txBody>
      </p:sp>
      <p:pic>
        <p:nvPicPr>
          <p:cNvPr id="8" name="Picture 7" hidden="1"/>
          <p:cNvPicPr>
            <a:picLocks/>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smtClean="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smtClean="0">
              <a:solidFill>
                <a:srgbClr val="003264"/>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oAutofit/>
          </a:bodyPr>
          <a:lstStyle/>
          <a:p>
            <a:pPr>
              <a:spcAft>
                <a:spcPct val="0"/>
              </a:spcAft>
            </a:pPr>
            <a:endParaRPr lang="en-US" sz="1300"/>
          </a:p>
        </p:txBody>
      </p:sp>
      <p:sp>
        <p:nvSpPr>
          <p:cNvPr id="11" name="Slide Number Placeholder 10"/>
          <p:cNvSpPr>
            <a:spLocks noGrp="1"/>
          </p:cNvSpPr>
          <p:nvPr>
            <p:ph type="sldNum" sz="quarter" idx="10"/>
          </p:nvPr>
        </p:nvSpPr>
        <p:spPr/>
        <p:txBody>
          <a:bodyPr/>
          <a:lstStyle/>
          <a:p>
            <a:fld id="{F13491F3-1888-4FA3-8A54-CCE2E3B52A8B}" type="slidenum">
              <a:rPr lang="en-US" smtClean="0"/>
              <a:pPr/>
              <a:t>5</a:t>
            </a:fld>
            <a:endParaRPr lang="en-US"/>
          </a:p>
        </p:txBody>
      </p:sp>
      <p:sp>
        <p:nvSpPr>
          <p:cNvPr id="2" name="Title 1"/>
          <p:cNvSpPr>
            <a:spLocks noGrp="1"/>
          </p:cNvSpPr>
          <p:nvPr>
            <p:ph type="ctrTitle"/>
            <p:custDataLst>
              <p:tags r:id="rId9"/>
            </p:custDataLst>
          </p:nvPr>
        </p:nvSpPr>
        <p:spPr>
          <a:xfrm>
            <a:off x="1282700" y="784078"/>
            <a:ext cx="2833914" cy="533400"/>
          </a:xfrm>
          <a:effectLst/>
          <a:extLst>
            <a:ext uri="{53640926-AAD7-44D8-BBD7-CCE9431645EC}">
              <a14:shadowObscured xmlns:a14="http://schemas.microsoft.com/office/drawing/2010/main"/>
            </a:ext>
          </a:extLst>
        </p:spPr>
        <p:txBody>
          <a:bodyPr wrap="square" lIns="0" tIns="12700" rIns="0" bIns="0" anchor="t"/>
          <a:lstStyle/>
          <a:p>
            <a:r>
              <a:rPr lang="en-US" sz="2700" b="0" dirty="0" smtClean="0">
                <a:solidFill>
                  <a:srgbClr val="000000"/>
                </a:solidFill>
              </a:rPr>
              <a:t>Good friend</a:t>
            </a:r>
            <a:endParaRPr lang="en-US" sz="2700" b="0" dirty="0">
              <a:solidFill>
                <a:srgbClr val="000000"/>
              </a:solidFill>
            </a:endParaRPr>
          </a:p>
        </p:txBody>
      </p:sp>
      <p:sp>
        <p:nvSpPr>
          <p:cNvPr id="3" name="Subtitle 2" hidden="1"/>
          <p:cNvSpPr>
            <a:spLocks noGrp="1"/>
          </p:cNvSpPr>
          <p:nvPr>
            <p:ph type="subTitle" idx="1"/>
            <p:custDataLst>
              <p:tags r:id="rId10"/>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lstStyle/>
          <a:p>
            <a:endParaRPr lang="en-US"/>
          </a:p>
        </p:txBody>
      </p:sp>
      <p:pic>
        <p:nvPicPr>
          <p:cNvPr id="12" name="Picture 11"/>
          <p:cNvPicPr>
            <a:picLocks noChangeAspect="1"/>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586467" y="1406276"/>
            <a:ext cx="4106572" cy="2307371"/>
          </a:xfrm>
          <a:prstGeom prst="rect">
            <a:avLst/>
          </a:prstGeom>
        </p:spPr>
      </p:pic>
      <p:pic>
        <p:nvPicPr>
          <p:cNvPr id="13" name="Picture 12"/>
          <p:cNvPicPr>
            <a:picLocks noChangeAspect="1"/>
          </p:cNvPicPr>
          <p:nvPr>
            <p:custDataLst>
              <p:tags r:id="rId12"/>
            </p:custDataLst>
          </p:nvPr>
        </p:nvPicPr>
        <p:blipFill>
          <a:blip r:embed="rId18" cstate="print">
            <a:extLst>
              <a:ext uri="{28A0092B-C50C-407E-A947-70E740481C1C}">
                <a14:useLocalDpi xmlns:a14="http://schemas.microsoft.com/office/drawing/2010/main" val="0"/>
              </a:ext>
            </a:extLst>
          </a:blip>
          <a:stretch>
            <a:fillRect/>
          </a:stretch>
        </p:blipFill>
        <p:spPr>
          <a:xfrm>
            <a:off x="5783943" y="1406276"/>
            <a:ext cx="3736634" cy="2307371"/>
          </a:xfrm>
          <a:prstGeom prst="rect">
            <a:avLst/>
          </a:prstGeom>
        </p:spPr>
      </p:pic>
      <p:sp>
        <p:nvSpPr>
          <p:cNvPr id="14" name="Title 1_"/>
          <p:cNvSpPr txBox="1">
            <a:spLocks/>
          </p:cNvSpPr>
          <p:nvPr>
            <p:custDataLst>
              <p:tags r:id="rId13"/>
            </p:custDataLst>
          </p:nvPr>
        </p:nvSpPr>
        <p:spPr bwMode="auto">
          <a:xfrm>
            <a:off x="6392131" y="784078"/>
            <a:ext cx="2833914" cy="53340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12700" rIns="0" bIns="0" numCol="1" anchor="t" anchorCtr="0" compatLnSpc="1">
            <a:prstTxWarp prst="textNoShape">
              <a:avLst/>
            </a:prstTxWarp>
          </a:bodyPr>
          <a:lstStyle>
            <a:lvl1pPr algn="l" rtl="0" eaLnBrk="1" fontAlgn="base" hangingPunct="1">
              <a:lnSpc>
                <a:spcPct val="111000"/>
              </a:lnSpc>
              <a:spcBef>
                <a:spcPts val="0"/>
              </a:spcBef>
              <a:spcAft>
                <a:spcPts val="0"/>
              </a:spcAft>
              <a:buFontTx/>
              <a:buNone/>
              <a:defRPr sz="2800" b="1" i="0" u="none" spc="0">
                <a:solidFill>
                  <a:schemeClr val="tx1"/>
                </a:solidFill>
                <a:latin typeface="Bosch Office Sans" panose="020B0604020202020204" pitchFamily="34" charset="0"/>
                <a:ea typeface="+mj-ea"/>
                <a:cs typeface="+mj-cs"/>
              </a:defRPr>
            </a:lvl1pPr>
            <a:lvl2pPr algn="l" rtl="0" eaLnBrk="1" fontAlgn="base" hangingPunct="1">
              <a:lnSpc>
                <a:spcPct val="111000"/>
              </a:lnSpc>
              <a:spcBef>
                <a:spcPct val="0"/>
              </a:spcBef>
              <a:spcAft>
                <a:spcPct val="0"/>
              </a:spcAft>
              <a:defRPr sz="2429">
                <a:solidFill>
                  <a:srgbClr val="000000"/>
                </a:solidFill>
                <a:latin typeface="Bosch Office Sans"/>
              </a:defRPr>
            </a:lvl2pPr>
            <a:lvl3pPr algn="l" rtl="0" eaLnBrk="1" fontAlgn="base" hangingPunct="1">
              <a:lnSpc>
                <a:spcPct val="111000"/>
              </a:lnSpc>
              <a:spcBef>
                <a:spcPct val="0"/>
              </a:spcBef>
              <a:spcAft>
                <a:spcPct val="0"/>
              </a:spcAft>
              <a:defRPr sz="2429">
                <a:solidFill>
                  <a:srgbClr val="000000"/>
                </a:solidFill>
                <a:latin typeface="Bosch Office Sans"/>
              </a:defRPr>
            </a:lvl3pPr>
            <a:lvl4pPr algn="l" rtl="0" eaLnBrk="1" fontAlgn="base" hangingPunct="1">
              <a:lnSpc>
                <a:spcPct val="111000"/>
              </a:lnSpc>
              <a:spcBef>
                <a:spcPct val="0"/>
              </a:spcBef>
              <a:spcAft>
                <a:spcPct val="0"/>
              </a:spcAft>
              <a:defRPr sz="2429">
                <a:solidFill>
                  <a:srgbClr val="000000"/>
                </a:solidFill>
                <a:latin typeface="Bosch Office Sans"/>
              </a:defRPr>
            </a:lvl4pPr>
            <a:lvl5pPr algn="l" rtl="0" eaLnBrk="1" fontAlgn="base" hangingPunct="1">
              <a:lnSpc>
                <a:spcPct val="111000"/>
              </a:lnSpc>
              <a:spcBef>
                <a:spcPct val="0"/>
              </a:spcBef>
              <a:spcAft>
                <a:spcPct val="0"/>
              </a:spcAft>
              <a:defRPr sz="2429">
                <a:solidFill>
                  <a:srgbClr val="000000"/>
                </a:solidFill>
                <a:latin typeface="Bosch Office Sans"/>
              </a:defRPr>
            </a:lvl5pPr>
            <a:lvl6pPr marL="411339" algn="l" rtl="0" eaLnBrk="1" fontAlgn="base" hangingPunct="1">
              <a:lnSpc>
                <a:spcPct val="111000"/>
              </a:lnSpc>
              <a:spcBef>
                <a:spcPct val="0"/>
              </a:spcBef>
              <a:spcAft>
                <a:spcPct val="0"/>
              </a:spcAft>
              <a:defRPr sz="2429">
                <a:solidFill>
                  <a:srgbClr val="000000"/>
                </a:solidFill>
                <a:latin typeface="Bosch Office Sans"/>
              </a:defRPr>
            </a:lvl6pPr>
            <a:lvl7pPr marL="822678" algn="l" rtl="0" eaLnBrk="1" fontAlgn="base" hangingPunct="1">
              <a:lnSpc>
                <a:spcPct val="111000"/>
              </a:lnSpc>
              <a:spcBef>
                <a:spcPct val="0"/>
              </a:spcBef>
              <a:spcAft>
                <a:spcPct val="0"/>
              </a:spcAft>
              <a:defRPr sz="2429">
                <a:solidFill>
                  <a:srgbClr val="000000"/>
                </a:solidFill>
                <a:latin typeface="Bosch Office Sans"/>
              </a:defRPr>
            </a:lvl7pPr>
            <a:lvl8pPr marL="1234017" algn="l" rtl="0" eaLnBrk="1" fontAlgn="base" hangingPunct="1">
              <a:lnSpc>
                <a:spcPct val="111000"/>
              </a:lnSpc>
              <a:spcBef>
                <a:spcPct val="0"/>
              </a:spcBef>
              <a:spcAft>
                <a:spcPct val="0"/>
              </a:spcAft>
              <a:defRPr sz="2429">
                <a:solidFill>
                  <a:srgbClr val="000000"/>
                </a:solidFill>
                <a:latin typeface="Bosch Office Sans"/>
              </a:defRPr>
            </a:lvl8pPr>
            <a:lvl9pPr marL="1645355" algn="l" rtl="0" eaLnBrk="1" fontAlgn="base" hangingPunct="1">
              <a:lnSpc>
                <a:spcPct val="111000"/>
              </a:lnSpc>
              <a:spcBef>
                <a:spcPct val="0"/>
              </a:spcBef>
              <a:spcAft>
                <a:spcPct val="0"/>
              </a:spcAft>
              <a:defRPr sz="2429">
                <a:solidFill>
                  <a:srgbClr val="000000"/>
                </a:solidFill>
                <a:latin typeface="Bosch Office Sans"/>
              </a:defRPr>
            </a:lvl9pPr>
          </a:lstStyle>
          <a:p>
            <a:r>
              <a:rPr lang="en-US" sz="2700" b="0" kern="0" dirty="0" smtClean="0">
                <a:solidFill>
                  <a:srgbClr val="000000"/>
                </a:solidFill>
              </a:rPr>
              <a:t>Bad friend</a:t>
            </a:r>
            <a:endParaRPr lang="en-US" sz="2700" b="0" kern="0" dirty="0">
              <a:solidFill>
                <a:srgbClr val="000000"/>
              </a:solidFill>
            </a:endParaRPr>
          </a:p>
        </p:txBody>
      </p:sp>
      <p:sp>
        <p:nvSpPr>
          <p:cNvPr id="15" name="TextBox 14"/>
          <p:cNvSpPr txBox="1"/>
          <p:nvPr>
            <p:custDataLst>
              <p:tags r:id="rId14"/>
            </p:custDataLst>
          </p:nvPr>
        </p:nvSpPr>
        <p:spPr>
          <a:xfrm>
            <a:off x="827316" y="4029892"/>
            <a:ext cx="8831942" cy="646331"/>
          </a:xfrm>
          <a:prstGeom prst="rect">
            <a:avLst/>
          </a:prstGeom>
          <a:noFill/>
        </p:spPr>
        <p:txBody>
          <a:bodyPr wrap="square" rtlCol="0">
            <a:spAutoFit/>
          </a:bodyPr>
          <a:lstStyle/>
          <a:p>
            <a:pPr marL="285750" indent="-285750">
              <a:buFont typeface="Arial" panose="020B0604020202020204" pitchFamily="34" charset="0"/>
              <a:buChar char="•"/>
            </a:pPr>
            <a:r>
              <a:rPr lang="en-US" dirty="0"/>
              <a:t>Friendship is indeed, an asset in life. It can lead us to success or to doom. It all depends on how we choose our friends</a:t>
            </a:r>
          </a:p>
        </p:txBody>
      </p:sp>
    </p:spTree>
    <p:custDataLst>
      <p:tags r:id="rId1"/>
    </p:custDataLst>
    <p:extLst>
      <p:ext uri="{BB962C8B-B14F-4D97-AF65-F5344CB8AC3E}">
        <p14:creationId xmlns:p14="http://schemas.microsoft.com/office/powerpoint/2010/main" val="117270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Tran Ngoc Thien (RBVH/EVH2) | 11/13/2015 | © Robert Bosch Engineering and Business Solutions Vietnam Company Limited 2015.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Importance of relationship in life</a:t>
            </a:r>
            <a:endParaRPr lang="en-US" b="1">
              <a:solidFill>
                <a:srgbClr val="FFFFFF"/>
              </a:solidFill>
            </a:endParaRPr>
          </a:p>
        </p:txBody>
      </p:sp>
      <p:pic>
        <p:nvPicPr>
          <p:cNvPr id="8" name="Picture 7" hidden="1"/>
          <p:cNvPicPr>
            <a:picLocks/>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smtClean="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smtClean="0">
              <a:solidFill>
                <a:srgbClr val="003264"/>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oAutofit/>
          </a:bodyPr>
          <a:lstStyle/>
          <a:p>
            <a:pPr>
              <a:spcAft>
                <a:spcPct val="0"/>
              </a:spcAft>
            </a:pPr>
            <a:endParaRPr lang="en-US" sz="1300"/>
          </a:p>
        </p:txBody>
      </p:sp>
      <p:sp>
        <p:nvSpPr>
          <p:cNvPr id="11" name="Slide Number Placeholder 10"/>
          <p:cNvSpPr>
            <a:spLocks noGrp="1"/>
          </p:cNvSpPr>
          <p:nvPr>
            <p:ph type="sldNum" sz="quarter" idx="10"/>
          </p:nvPr>
        </p:nvSpPr>
        <p:spPr/>
        <p:txBody>
          <a:bodyPr/>
          <a:lstStyle/>
          <a:p>
            <a:fld id="{F13491F3-1888-4FA3-8A54-CCE2E3B52A8B}" type="slidenum">
              <a:rPr lang="en-US" smtClean="0"/>
              <a:pPr/>
              <a:t>6</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lstStyle/>
          <a:p>
            <a:endParaRPr lang="en-US"/>
          </a:p>
        </p:txBody>
      </p:sp>
      <p:pic>
        <p:nvPicPr>
          <p:cNvPr id="12" name="Picture 11"/>
          <p:cNvPicPr>
            <a:picLocks noChangeAspect="1"/>
          </p:cNvPicPr>
          <p:nvPr>
            <p:custDataLst>
              <p:tags r:id="rId10"/>
            </p:custDataLst>
          </p:nvPr>
        </p:nvPicPr>
        <p:blipFill>
          <a:blip r:embed="rId15">
            <a:extLst>
              <a:ext uri="{28A0092B-C50C-407E-A947-70E740481C1C}">
                <a14:useLocalDpi xmlns:a14="http://schemas.microsoft.com/office/drawing/2010/main" val="0"/>
              </a:ext>
            </a:extLst>
          </a:blip>
          <a:stretch>
            <a:fillRect/>
          </a:stretch>
        </p:blipFill>
        <p:spPr>
          <a:xfrm>
            <a:off x="625474" y="1225778"/>
            <a:ext cx="3867194" cy="3897765"/>
          </a:xfrm>
          <a:prstGeom prst="rect">
            <a:avLst/>
          </a:prstGeom>
        </p:spPr>
      </p:pic>
      <p:sp>
        <p:nvSpPr>
          <p:cNvPr id="13" name="TextBox 12"/>
          <p:cNvSpPr txBox="1"/>
          <p:nvPr>
            <p:custDataLst>
              <p:tags r:id="rId11"/>
            </p:custDataLst>
          </p:nvPr>
        </p:nvSpPr>
        <p:spPr>
          <a:xfrm>
            <a:off x="533400" y="801012"/>
            <a:ext cx="38671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Romantic Relationships</a:t>
            </a:r>
          </a:p>
          <a:p>
            <a:pPr marL="285750" indent="-285750">
              <a:buFont typeface="Arial" panose="020B0604020202020204" pitchFamily="34" charset="0"/>
              <a:buChar char="•"/>
            </a:pPr>
            <a:endParaRPr lang="en-US" dirty="0"/>
          </a:p>
        </p:txBody>
      </p:sp>
      <p:sp>
        <p:nvSpPr>
          <p:cNvPr id="14" name="TextBox 13"/>
          <p:cNvSpPr txBox="1"/>
          <p:nvPr>
            <p:custDataLst>
              <p:tags r:id="rId12"/>
            </p:custDataLst>
          </p:nvPr>
        </p:nvSpPr>
        <p:spPr>
          <a:xfrm>
            <a:off x="4836886" y="1225778"/>
            <a:ext cx="590731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Love is one of the most profound emotions known to human beings. There are many kinds of love, but most people seek its expression in a romantic relationship with a compatible partner</a:t>
            </a:r>
            <a:r>
              <a:rPr lang="en-US" dirty="0" smtClean="0"/>
              <a:t>.</a:t>
            </a:r>
          </a:p>
          <a:p>
            <a:pPr marL="285750" indent="-285750">
              <a:buFont typeface="Wingdings" panose="05000000000000000000" pitchFamily="2" charset="2"/>
              <a:buChar char="Ø"/>
            </a:pPr>
            <a:r>
              <a:rPr lang="en-US" dirty="0"/>
              <a:t>For most people, romantic relationships can be the most important part of their </a:t>
            </a:r>
            <a:r>
              <a:rPr lang="en-US" dirty="0" smtClean="0"/>
              <a:t>lives</a:t>
            </a:r>
          </a:p>
          <a:p>
            <a:pPr marL="285750" indent="-285750">
              <a:buFont typeface="Wingdings" panose="05000000000000000000" pitchFamily="2" charset="2"/>
              <a:buChar char="Ø"/>
            </a:pPr>
            <a:r>
              <a:rPr lang="en-US" dirty="0" smtClean="0"/>
              <a:t>How to make </a:t>
            </a:r>
            <a:r>
              <a:rPr lang="en-US" dirty="0"/>
              <a:t>it become Successful Romantic </a:t>
            </a:r>
            <a:r>
              <a:rPr lang="en-US" dirty="0" smtClean="0"/>
              <a:t>Relationship?</a:t>
            </a:r>
          </a:p>
          <a:p>
            <a:r>
              <a:rPr lang="en-US" dirty="0" smtClean="0"/>
              <a:t>	-Tell </a:t>
            </a:r>
            <a:r>
              <a:rPr lang="en-US" dirty="0"/>
              <a:t>your partner you love </a:t>
            </a:r>
            <a:r>
              <a:rPr lang="en-US" dirty="0" smtClean="0"/>
              <a:t>them</a:t>
            </a:r>
          </a:p>
          <a:p>
            <a:r>
              <a:rPr lang="en-US" dirty="0"/>
              <a:t>	</a:t>
            </a:r>
            <a:r>
              <a:rPr lang="en-US" dirty="0" smtClean="0"/>
              <a:t>-Show </a:t>
            </a:r>
            <a:r>
              <a:rPr lang="en-US" dirty="0"/>
              <a:t>appreciation for your partner </a:t>
            </a:r>
            <a:endParaRPr lang="en-US" dirty="0" smtClean="0"/>
          </a:p>
          <a:p>
            <a:r>
              <a:rPr lang="en-US" dirty="0"/>
              <a:t>	-Share </a:t>
            </a:r>
            <a:r>
              <a:rPr lang="en-US" dirty="0" smtClean="0"/>
              <a:t>yourself.</a:t>
            </a:r>
          </a:p>
          <a:p>
            <a:r>
              <a:rPr lang="en-US" dirty="0"/>
              <a:t>	-Give gifts</a:t>
            </a:r>
          </a:p>
        </p:txBody>
      </p:sp>
    </p:spTree>
    <p:custDataLst>
      <p:tags r:id="rId1"/>
    </p:custDataLst>
    <p:extLst>
      <p:ext uri="{BB962C8B-B14F-4D97-AF65-F5344CB8AC3E}">
        <p14:creationId xmlns:p14="http://schemas.microsoft.com/office/powerpoint/2010/main" val="414096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Tran Ngoc Thien (RBVH/EVH2) | 11/13/2015 | © Robert Bosch Engineering and Business Solutions Vietnam Company Limited 2015.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Importance of relationship in life</a:t>
            </a:r>
            <a:endParaRPr lang="en-US" b="1">
              <a:solidFill>
                <a:srgbClr val="FFFFFF"/>
              </a:solidFill>
            </a:endParaRPr>
          </a:p>
        </p:txBody>
      </p:sp>
      <p:pic>
        <p:nvPicPr>
          <p:cNvPr id="8" name="Picture 7" hidden="1"/>
          <p:cNvPicPr>
            <a:picLocks/>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smtClean="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smtClean="0">
              <a:solidFill>
                <a:srgbClr val="003264"/>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oAutofit/>
          </a:bodyPr>
          <a:lstStyle/>
          <a:p>
            <a:pPr>
              <a:spcAft>
                <a:spcPct val="0"/>
              </a:spcAft>
            </a:pPr>
            <a:endParaRPr lang="en-US" sz="1300"/>
          </a:p>
        </p:txBody>
      </p:sp>
      <p:sp>
        <p:nvSpPr>
          <p:cNvPr id="11" name="Slide Number Placeholder 10"/>
          <p:cNvSpPr>
            <a:spLocks noGrp="1"/>
          </p:cNvSpPr>
          <p:nvPr>
            <p:ph type="sldNum" sz="quarter" idx="10"/>
          </p:nvPr>
        </p:nvSpPr>
        <p:spPr/>
        <p:txBody>
          <a:bodyPr/>
          <a:lstStyle/>
          <a:p>
            <a:fld id="{F13491F3-1888-4FA3-8A54-CCE2E3B52A8B}" type="slidenum">
              <a:rPr lang="en-US" smtClean="0"/>
              <a:pPr/>
              <a:t>7</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lstStyle/>
          <a:p>
            <a:endParaRPr lang="en-US"/>
          </a:p>
        </p:txBody>
      </p:sp>
      <p:pic>
        <p:nvPicPr>
          <p:cNvPr id="13" name="Picture 12"/>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606953" y="769255"/>
            <a:ext cx="3754589" cy="4505507"/>
          </a:xfrm>
          <a:prstGeom prst="rect">
            <a:avLst/>
          </a:prstGeom>
        </p:spPr>
      </p:pic>
      <p:sp>
        <p:nvSpPr>
          <p:cNvPr id="14" name="TextBox 13"/>
          <p:cNvSpPr txBox="1"/>
          <p:nvPr>
            <p:custDataLst>
              <p:tags r:id="rId11"/>
            </p:custDataLst>
          </p:nvPr>
        </p:nvSpPr>
        <p:spPr>
          <a:xfrm>
            <a:off x="4630058" y="841829"/>
            <a:ext cx="5754914"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t>Husman</a:t>
            </a:r>
            <a:r>
              <a:rPr lang="en-US" dirty="0" smtClean="0"/>
              <a:t> are not perfect, life is messy and relationships are complex but without relationships we have nothing</a:t>
            </a:r>
          </a:p>
          <a:p>
            <a:pPr marL="285750" indent="-285750">
              <a:buFont typeface="Wingdings" panose="05000000000000000000" pitchFamily="2" charset="2"/>
              <a:buChar char="Ø"/>
            </a:pPr>
            <a:r>
              <a:rPr lang="en-US" dirty="0" smtClean="0"/>
              <a:t>Relationship is gifts from god. Make it better</a:t>
            </a:r>
            <a:r>
              <a:rPr lang="en-US" dirty="0" smtClean="0"/>
              <a:t>.</a:t>
            </a:r>
          </a:p>
          <a:p>
            <a:pPr marL="285750" indent="-285750">
              <a:buFont typeface="Wingdings" panose="05000000000000000000" pitchFamily="2" charset="2"/>
              <a:buChar char="Ø"/>
            </a:pPr>
            <a:r>
              <a:rPr lang="en-US" dirty="0"/>
              <a:t>Relationships make us feel loved and we want to do more. </a:t>
            </a:r>
            <a:endParaRPr lang="en-US" dirty="0" smtClean="0"/>
          </a:p>
          <a:p>
            <a:pPr marL="285750" indent="-285750">
              <a:buFont typeface="Wingdings" panose="05000000000000000000" pitchFamily="2" charset="2"/>
              <a:buChar char="Ø"/>
            </a:pPr>
            <a:endParaRPr lang="en-US" dirty="0"/>
          </a:p>
        </p:txBody>
      </p:sp>
    </p:spTree>
    <p:custDataLst>
      <p:tags r:id="rId1"/>
    </p:custDataLst>
    <p:extLst>
      <p:ext uri="{BB962C8B-B14F-4D97-AF65-F5344CB8AC3E}">
        <p14:creationId xmlns:p14="http://schemas.microsoft.com/office/powerpoint/2010/main" val="149152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Internal  | Tran Ngoc Thien (RBVH/EVH2) | 11/13/2015 | © Robert Bosch Engineering and Business Solutions Vietnam Company Limited 2015.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smtClean="0">
                <a:solidFill>
                  <a:srgbClr val="FFFFFF"/>
                </a:solidFill>
              </a:rPr>
              <a:t>Importance of relationship in life</a:t>
            </a:r>
            <a:endParaRPr lang="en-US"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smtClean="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smtClean="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3175" cap="flat" cmpd="sng" algn="ctr">
            <a:noFill/>
            <a:prstDash val="solid"/>
          </a:ln>
          <a:effectLst/>
          <a:extLst>
            <a:ext uri="{909E8E84-426E-40DD-AFC4-6F175D3DCCD1}">
              <a14:hiddenFill xmlns:a14="http://schemas.microsoft.com/office/drawing/2010/main">
                <a:solidFill>
                  <a:schemeClr val="accent4">
                    <a:lumMod val="20000"/>
                    <a:lumOff val="80000"/>
                  </a:schemeClr>
                </a:solidFill>
              </a14:hiddenFill>
            </a:ext>
            <a:ext uri="{91240B29-F687-4F45-9708-019B960494DF}">
              <a14:hiddenLine xmlns:a14="http://schemas.microsoft.com/office/drawing/2010/main" w="3175" cap="flat" cmpd="sng" algn="ctr">
                <a:solidFill>
                  <a:schemeClr val="accent4">
                    <a:lumMod val="20000"/>
                    <a:lumOff val="8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smtClean="0">
              <a:solidFill>
                <a:srgbClr val="003264"/>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oAutofit/>
          </a:bodyPr>
          <a:lstStyle/>
          <a:p>
            <a:pPr>
              <a:spcAft>
                <a:spcPct val="0"/>
              </a:spcAft>
            </a:pPr>
            <a:endParaRPr lang="en-US" sz="1300"/>
          </a:p>
        </p:txBody>
      </p:sp>
      <p:sp>
        <p:nvSpPr>
          <p:cNvPr id="11" name="Slide Number Placeholder 10"/>
          <p:cNvSpPr>
            <a:spLocks noGrp="1"/>
          </p:cNvSpPr>
          <p:nvPr>
            <p:ph type="sldNum" sz="quarter" idx="10"/>
          </p:nvPr>
        </p:nvSpPr>
        <p:spPr/>
        <p:txBody>
          <a:bodyPr/>
          <a:lstStyle/>
          <a:p>
            <a:fld id="{F13491F3-1888-4FA3-8A54-CCE2E3B52A8B}" type="slidenum">
              <a:rPr lang="en-US" smtClean="0"/>
              <a:pPr/>
              <a:t>8</a:t>
            </a:fld>
            <a:endParaRPr lang="en-US"/>
          </a:p>
        </p:txBody>
      </p:sp>
      <p:sp>
        <p:nvSpPr>
          <p:cNvPr id="2" name="Title 1"/>
          <p:cNvSpPr>
            <a:spLocks noGrp="1"/>
          </p:cNvSpPr>
          <p:nvPr>
            <p:ph type="ctrTitle"/>
            <p:custDataLst>
              <p:tags r:id="rId9"/>
            </p:custDataLst>
          </p:nvPr>
        </p:nvSpPr>
        <p:spPr>
          <a:xfrm>
            <a:off x="3015343" y="1912257"/>
            <a:ext cx="4503057" cy="533400"/>
          </a:xfrm>
          <a:effectLst/>
          <a:extLst>
            <a:ext uri="{53640926-AAD7-44D8-BBD7-CCE9431645EC}">
              <a14:shadowObscured xmlns:a14="http://schemas.microsoft.com/office/drawing/2010/main"/>
            </a:ext>
          </a:extLst>
        </p:spPr>
        <p:txBody>
          <a:bodyPr wrap="square" lIns="0" tIns="12700" rIns="0" bIns="0" anchor="t"/>
          <a:lstStyle/>
          <a:p>
            <a:r>
              <a:rPr lang="en-US" sz="2700" b="0" dirty="0" smtClean="0">
                <a:solidFill>
                  <a:srgbClr val="000000"/>
                </a:solidFill>
              </a:rPr>
              <a:t>Thank you for your listening</a:t>
            </a:r>
            <a:endParaRPr lang="en-US" sz="2700" b="0" dirty="0">
              <a:solidFill>
                <a:srgbClr val="000000"/>
              </a:solidFill>
            </a:endParaRPr>
          </a:p>
        </p:txBody>
      </p:sp>
      <p:sp>
        <p:nvSpPr>
          <p:cNvPr id="3" name="Subtitle 2" hidden="1"/>
          <p:cNvSpPr>
            <a:spLocks noGrp="1"/>
          </p:cNvSpPr>
          <p:nvPr>
            <p:ph type="subTitle" idx="1"/>
            <p:custDataLst>
              <p:tags r:id="rId10"/>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lstStyle/>
          <a:p>
            <a:endParaRPr lang="en-US"/>
          </a:p>
        </p:txBody>
      </p:sp>
    </p:spTree>
    <p:custDataLst>
      <p:tags r:id="rId1"/>
    </p:custDataLst>
    <p:extLst>
      <p:ext uri="{BB962C8B-B14F-4D97-AF65-F5344CB8AC3E}">
        <p14:creationId xmlns:p14="http://schemas.microsoft.com/office/powerpoint/2010/main" val="19963119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CUSTOMERVERSION" val="9"/>
  <p:tag name="ML_1" val="RBVH_Hc1"/>
  <p:tag name="ML_2" val="Bosch.mcr"/>
  <p:tag name="ML_LAYOUT_RESOURCE" val="BOSCH16_9_01.MCR"/>
  <p:tag name="FIELD.DATE.CONTENT" val="11/13/2015"/>
  <p:tag name="FIELD.DATE.VALUE" val="11/13/2015 | "/>
  <p:tag name="FIELD.DATE.SUFFIX.CONTENT" val=" | "/>
  <p:tag name="FIELD.CONF.SUFFIX.CONTENT" val=" | "/>
  <p:tag name="FIELD.REM_ABL.SUFFIX.CONTENT" val=" | "/>
  <p:tag name="FIELD.COPY.CONTENT" val="© Robert Bosch Engineering and Business Solutions Vietnam Company Limited 2015. All rights reserved, also regarding any disposal, exploitation, reproduction, editing, distribution, as well as in the event of applications for industrial property rights."/>
  <p:tag name="FIELD.COPY.VALUE" val="© Robert Bosch Engineering and Business Solutions Vietnam Company Limited 2015.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SUFFIX.CONTENT" val=" | "/>
  <p:tag name="FIELD.BGROUP.COMBOINDEX" val="0"/>
  <p:tag name="FIELDS.INITIALIZED" val="1"/>
  <p:tag name="FIELD.DATE.COMBOINDEX" val="-2"/>
  <p:tag name="FIELD.CONF.CONTENT" val="Internal "/>
  <p:tag name="FIELD.CONF.VALUE" val="Internal  | "/>
  <p:tag name="FIELD.CONF.COMBOINDEX" val="1"/>
  <p:tag name="FIELD.REM_ABL.COMBOINDEX" val="-2"/>
  <p:tag name="FIELD.CHAPTER.COMBOINDEX" val="-2"/>
  <p:tag name="FIELD.REM_ANL.COMBOINDEX" val="-2"/>
  <p:tag name="FIELD.DPT.COMBOINDEX" val="-2"/>
  <p:tag name="CONFIG" val="config01.xml"/>
  <p:tag name="CFG.VERSION" val="0"/>
  <p:tag name="CFG.LAYOUTID" val="Bosch Layout 16:9"/>
  <p:tag name="CFG.LAYOUTRES" val="BOSCH16_9_01"/>
  <p:tag name="CFG.LAYOUT" val="config01.xml"/>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DPT.CONTENT" val="Tran Ngoc Thien (RBVH/EVH2)"/>
  <p:tag name="FIELD.DPT.VALUE" val="Tran Ngoc Thien (RBVH/EVH2) | "/>
  <p:tag name="MLI.KOMP.DO_NOT_ASK" val="1"/>
  <p:tag name="FIELD.CHAPTER.CONTENT" val="Importance of relationship in life"/>
  <p:tag name="FIELD.CHAPTER.VALUE" val="Importance of relationship in life"/>
  <p:tag name="ML_UFSOK" val="e33e34e35e36e37e38e39e40"/>
</p:tagLst>
</file>

<file path=ppt/tags/tag1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FIELD.CHAPTER.CONTENT" val="Importance of relationship in life"/>
  <p:tag name="FIELD.CHAPTER.VALUE" val="Importance of relationship in life"/>
  <p:tag name="FIELD.REM_ANL.CONTENT" val=" "/>
  <p:tag name="FIELD.REM_ANL.VALUE" val=" "/>
  <p:tag name="FIELD.DPT.CONTENT" val="Tran Ngoc Thien (RBVH/EVH2)"/>
  <p:tag name="FIELD.DPT.VALUE" val="Tran Ngoc Thien (RBVH/EVH2) | "/>
  <p:tag name="FIELDS.INITIALIZED" val="1"/>
  <p:tag name="ML_1" val="RBVH_Hc1"/>
  <p:tag name="ML_2" val="Bosch.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10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0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0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0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0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0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11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IELD.CHAPTER.CONTENT" val="Importance of relationship in life"/>
  <p:tag name="FIELD.CHAPTER.VALUE" val="Importance of relationship in life"/>
  <p:tag name="FIELD.REM_ANL.CONTENT" val=" "/>
  <p:tag name="FIELD.REM_ANL.VALUE" val=" "/>
  <p:tag name="FIELD.DPT.CONTENT" val="Tran Ngoc Thien (RBVH/EVH2)"/>
  <p:tag name="FIELD.DPT.VALUE" val="Tran Ngoc Thien (RBVH/EVH2) | "/>
  <p:tag name="FIELDS.INITIALIZED" val="1"/>
  <p:tag name="ML_1" val="RBVH_Hc1"/>
  <p:tag name="ML_2" val="Bosch.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11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1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1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1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2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4.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Logo2OnTitle"/>
  <p:tag name="SHAPECLASSFILE" val="PPTFOOTCOL.emf"/>
  <p:tag name="SHAPECLASSPROTECTIONTYPE" val="15"/>
</p:tagLst>
</file>

<file path=ppt/tags/tag17.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2"/>
  <p:tag name="SHAPECLASSPROTECTIONTYPE" val="15"/>
</p:tagLst>
</file>

<file path=ppt/tags/tag18.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3"/>
  <p:tag name="SHAPECLASSPROTECTIONTYPE" val="15"/>
</p:tagLst>
</file>

<file path=ppt/tags/tag19.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2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2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OnTitle"/>
  <p:tag name="SHAPECLASSPROTECTIONTYPE" val="31"/>
</p:tagLst>
</file>

<file path=ppt/tags/tag23.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2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Tran Ngoc Thien (RBVH/EVH2)"/>
  <p:tag name="FIELD.DPT.VALUE" val="Tran Ngoc Thien (RBVH/EVH2) | "/>
  <p:tag name="FIELDS.INITIALIZED" val="1"/>
  <p:tag name="ML_1" val="RBVH_Hc1"/>
  <p:tag name="ML_2" val="Bosch.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FIELD.CHAPTER.COMBOINDEX" val="-2"/>
  <p:tag name="FIELD.REM_ANL.COMBOINDEX" val="-2"/>
  <p:tag name="FIELD.DPT.COMBOINDEX" val="-2"/>
  <p:tag name="FIELD.CHAPTER.CONTENT" val="Importance of relationship in life"/>
  <p:tag name="FIELD.CHAPTER.VALUE" val="Importance of relationship in life"/>
</p:tagLst>
</file>

<file path=ppt/tags/tag2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2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 name="COLORS" val="ChapterBoxColor;-2;-2;-2;ChapterBoxColor;-2"/>
</p:tagLst>
</file>

<file path=ppt/tags/tag3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2;-2;CopyRightFontColor2;-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FIELD.CHAPTER.CONTENT" val="Importance of relationship in life"/>
  <p:tag name="FIELD.CHAPTER.VALUE" val="Importance of relationship in life"/>
  <p:tag name="FIELD.REM_ANL.CONTENT" val=" "/>
  <p:tag name="FIELD.REM_ANL.VALUE" val=" "/>
  <p:tag name="FIELD.DPT.CONTENT" val="Tran Ngoc Thien (RBVH/EVH2)"/>
  <p:tag name="FIELD.DPT.VALUE" val="Tran Ngoc Thien (RBVH/EVH2) | "/>
  <p:tag name="FIELDS.INITIALIZED" val="1"/>
  <p:tag name="ML_1" val="RBVH_Hc1"/>
  <p:tag name="ML_2" val="Bosch.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3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
  <p:tag name="SHAPECLASSFILE" val="BOCOL.png"/>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4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4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4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FIELD.CHAPTER.CONTENT" val="Importance of relationship in life"/>
  <p:tag name="FIELD.CHAPTER.VALUE" val="Importance of relationship in life"/>
  <p:tag name="FIELD.REM_ANL.CONTENT" val=" "/>
  <p:tag name="FIELD.REM_ANL.VALUE" val=" "/>
  <p:tag name="FIELD.DPT.CONTENT" val="Tran Ngoc Thien (RBVH/EVH2)"/>
  <p:tag name="FIELD.DPT.VALUE" val="Tran Ngoc Thien (RBVH/EVH2) | "/>
  <p:tag name="FIELDS.INITIALIZED" val="1"/>
  <p:tag name="ML_1" val="RBVH_Hc1"/>
  <p:tag name="ML_2" val="Bosch.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Logo2OnSlide"/>
  <p:tag name="SHAPECLASSFILE" val="PPTFOOTCOL.emf"/>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5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5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5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5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5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FIELD.CHAPTER.CONTENT" val="Importance of relationship in life"/>
  <p:tag name="FIELD.CHAPTER.VALUE" val="Importance of relationship in life"/>
  <p:tag name="FIELD.REM_ANL.CONTENT" val=" "/>
  <p:tag name="FIELD.REM_ANL.VALUE" val=" "/>
  <p:tag name="FIELD.DPT.CONTENT" val="Tran Ngoc Thien (RBVH/EVH2)"/>
  <p:tag name="FIELD.DPT.VALUE" val="Tran Ngoc Thien (RBVH/EVH2) | "/>
  <p:tag name="FIELDS.INITIALIZED" val="1"/>
  <p:tag name="ML_1" val="RBVH_Hc1"/>
  <p:tag name="ML_2" val="Bosch.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TITLE 11_SHAPECLASSPROTECTIONTYPE" val="0"/>
</p:tagLst>
</file>

<file path=ppt/tags/tag6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6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6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Element2"/>
  <p:tag name="SHAPECLASSPROTECTIONTYPE" val="15"/>
</p:tagLst>
</file>

<file path=ppt/tags/tag7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7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7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FIELD.CHAPTER.CONTENT" val="Importance of relationship in life"/>
  <p:tag name="FIELD.CHAPTER.VALUE" val="Importance of relationship in life"/>
  <p:tag name="FIELD.REM_ANL.CONTENT" val=" "/>
  <p:tag name="FIELD.REM_ANL.VALUE" val=" "/>
  <p:tag name="FIELD.DPT.CONTENT" val="Tran Ngoc Thien (RBVH/EVH2)"/>
  <p:tag name="FIELD.DPT.VALUE" val="Tran Ngoc Thien (RBVH/EVH2) | "/>
  <p:tag name="FIELDS.INITIALIZED" val="1"/>
  <p:tag name="ML_1" val="RBVH_Hc1"/>
  <p:tag name="ML_2" val="Bosch.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7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7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8.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Element3"/>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8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8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8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IELD.CHAPTER.CONTENT" val="Importance of relationship in life"/>
  <p:tag name="FIELD.CHAPTER.VALUE" val="Importance of relationship in life"/>
  <p:tag name="FIELD.REM_ANL.CONTENT" val=" "/>
  <p:tag name="FIELD.REM_ANL.VALUE" val=" "/>
  <p:tag name="FIELD.DPT.CONTENT" val="Tran Ngoc Thien (RBVH/EVH2)"/>
  <p:tag name="FIELD.DPT.VALUE" val="Tran Ngoc Thien (RBVH/EVH2) | "/>
  <p:tag name="FIELDS.INITIALIZED" val="1"/>
  <p:tag name="ML_1" val="RBVH_Hc1"/>
  <p:tag name="ML_2" val="Bosch.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9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9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9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9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9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9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20000"/>
            <a:lumOff val="80000"/>
          </a:schemeClr>
        </a:solidFill>
        <a:ln w="3175">
          <a:solidFill>
            <a:schemeClr val="accent4">
              <a:lumMod val="20000"/>
              <a:lumOff val="80000"/>
            </a:schemeClr>
          </a:solidFill>
        </a:ln>
      </a:spPr>
      <a:bodyPr rtlCol="0" anchor="ctr"/>
      <a:lstStyle>
        <a:defPPr algn="ctr">
          <a:defRPr b="1" smtClean="0">
            <a:solidFill>
              <a:srgbClr val="003264"/>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TotalTime>
  <Words>757</Words>
  <Application>Microsoft Office PowerPoint</Application>
  <PresentationFormat>Custom</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Bosch Office Sans</vt:lpstr>
      <vt:lpstr>Calibri</vt:lpstr>
      <vt:lpstr>Wingdings</vt:lpstr>
      <vt:lpstr>Standarddesign</vt:lpstr>
      <vt:lpstr>PowerPoint Presentation</vt:lpstr>
      <vt:lpstr>PowerPoint Presentation</vt:lpstr>
      <vt:lpstr>PowerPoint Presentation</vt:lpstr>
      <vt:lpstr>Friendships</vt:lpstr>
      <vt:lpstr>Good friend</vt:lpstr>
      <vt:lpstr>PowerPoint Presentation</vt:lpstr>
      <vt:lpstr>PowerPoint Presentation</vt:lpstr>
      <vt:lpstr>Thank you for your listening</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Dac Trinh (RBVH/EVH2)</dc:creator>
  <cp:lastModifiedBy>thien tran</cp:lastModifiedBy>
  <cp:revision>133</cp:revision>
  <dcterms:created xsi:type="dcterms:W3CDTF">2015-11-13T03:11:11Z</dcterms:created>
  <dcterms:modified xsi:type="dcterms:W3CDTF">2015-12-01T16:21:42Z</dcterms:modified>
</cp:coreProperties>
</file>