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IPC in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unused pipe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Pipe allow communication between related processes</a:t>
            </a:r>
          </a:p>
          <a:p>
            <a:pPr lvl="1"/>
            <a:r>
              <a:rPr lang="en-US" dirty="0" smtClean="0"/>
              <a:t>It is normally two process communicated each other is parent and child,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process that have relationship can be used pipe for communication such as process and grandchild or two siblings process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Closing unused pipe file descriptor</a:t>
            </a:r>
          </a:p>
          <a:p>
            <a:pPr lvl="1"/>
            <a:r>
              <a:rPr lang="en-US" dirty="0" smtClean="0"/>
              <a:t>Avoid limited file descriptor that a process can open</a:t>
            </a:r>
          </a:p>
          <a:p>
            <a:pPr lvl="1"/>
            <a:r>
              <a:rPr lang="en-US" dirty="0" smtClean="0"/>
              <a:t>When a reading process close write descriptor, when writing process completes its output and close its write descriptor, reading process read end-of-file </a:t>
            </a:r>
            <a:r>
              <a:rPr lang="en-US" dirty="0" smtClean="0">
                <a:sym typeface="Wingdings" panose="05000000000000000000" pitchFamily="2" charset="2"/>
              </a:rPr>
              <a:t> reading process know end of communication and close pipe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reading process is not close write descriptor and other close write descriptor, it isn’t seek the end-of-file wait data never coming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process tries to write to a pipe which no process has open read descriptor, kernel send SIGPIPE to process and process terminated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as a Method of Process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 to using pipe </a:t>
            </a:r>
            <a:endParaRPr lang="en-US" dirty="0" smtClean="0"/>
          </a:p>
          <a:p>
            <a:r>
              <a:rPr lang="en-US" dirty="0" smtClean="0"/>
              <a:t>Use example </a:t>
            </a:r>
            <a:r>
              <a:rPr lang="en-US" dirty="0"/>
              <a:t>to explain Pipes as a Method of Process 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to Connect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 to ls | </a:t>
            </a:r>
            <a:r>
              <a:rPr lang="en-US" dirty="0" err="1" smtClean="0"/>
              <a:t>wc</a:t>
            </a:r>
            <a:r>
              <a:rPr lang="en-US" dirty="0" smtClean="0"/>
              <a:t> –l and understand how to implement it</a:t>
            </a:r>
          </a:p>
          <a:p>
            <a:pPr lvl="1"/>
            <a:r>
              <a:rPr lang="en-US" dirty="0" smtClean="0"/>
              <a:t>Create two processes, one process invoke ls, other invoke </a:t>
            </a:r>
            <a:r>
              <a:rPr lang="en-US" dirty="0" err="1" smtClean="0"/>
              <a:t>wc</a:t>
            </a:r>
            <a:r>
              <a:rPr lang="en-US" dirty="0" smtClean="0"/>
              <a:t> and directive output of first process to input of second process</a:t>
            </a:r>
          </a:p>
          <a:p>
            <a:pPr lvl="1"/>
            <a:r>
              <a:rPr lang="en-US" dirty="0" smtClean="0"/>
              <a:t>It is need to guarantee </a:t>
            </a:r>
            <a:r>
              <a:rPr lang="en-US" dirty="0" err="1" smtClean="0"/>
              <a:t>stdin</a:t>
            </a:r>
            <a:r>
              <a:rPr lang="en-US" dirty="0" smtClean="0"/>
              <a:t> is 0, </a:t>
            </a:r>
            <a:r>
              <a:rPr lang="en-US" dirty="0" err="1" smtClean="0"/>
              <a:t>stdout</a:t>
            </a:r>
            <a:r>
              <a:rPr lang="en-US" dirty="0" smtClean="0"/>
              <a:t> is 1 before use this technique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86" y="2283823"/>
            <a:ext cx="142875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61" y="3202849"/>
            <a:ext cx="45720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48" y="4931500"/>
            <a:ext cx="41624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FIFO similar </a:t>
            </a:r>
            <a:r>
              <a:rPr lang="en-US" dirty="0" smtClean="0"/>
              <a:t>with pipe</a:t>
            </a:r>
            <a:endParaRPr lang="en-US" dirty="0"/>
          </a:p>
          <a:p>
            <a:r>
              <a:rPr lang="en-US" dirty="0" smtClean="0"/>
              <a:t>FIFO has name in file system and opened as a regular file</a:t>
            </a:r>
          </a:p>
          <a:p>
            <a:r>
              <a:rPr lang="en-US" dirty="0" smtClean="0"/>
              <a:t>Used for communication between unrelated process</a:t>
            </a:r>
          </a:p>
          <a:p>
            <a:pPr lvl="1"/>
            <a:r>
              <a:rPr lang="en-US" dirty="0" smtClean="0"/>
              <a:t>When FIFO open, the IO system call read/write/close can use with FIFO</a:t>
            </a:r>
          </a:p>
          <a:p>
            <a:pPr lvl="1"/>
            <a:r>
              <a:rPr lang="en-US" dirty="0" smtClean="0"/>
              <a:t>Data read has same order with data written</a:t>
            </a:r>
          </a:p>
          <a:p>
            <a:pPr lvl="1"/>
            <a:r>
              <a:rPr lang="en-US" dirty="0" smtClean="0"/>
              <a:t>First in, first out</a:t>
            </a:r>
          </a:p>
          <a:p>
            <a:pPr lvl="1"/>
            <a:r>
              <a:rPr lang="en-US" dirty="0" smtClean="0"/>
              <a:t>When FIFO close, outstanding data will be discarded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Pathname is path to file on file system</a:t>
            </a:r>
          </a:p>
          <a:p>
            <a:r>
              <a:rPr lang="en-US" dirty="0" smtClean="0"/>
              <a:t>Mode is permission of file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907" y="2826759"/>
            <a:ext cx="2790825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4359177"/>
            <a:ext cx="4514850" cy="20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Client-Server Application Using FIFOs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41672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 overview</a:t>
            </a:r>
          </a:p>
          <a:p>
            <a:pPr lvl="1"/>
            <a:r>
              <a:rPr lang="en-US" dirty="0" smtClean="0"/>
              <a:t>All clients send their request to server using a single server FIFO</a:t>
            </a:r>
          </a:p>
          <a:p>
            <a:pPr lvl="2"/>
            <a:r>
              <a:rPr lang="en-US" dirty="0" smtClean="0"/>
              <a:t>Clients knows pathname of FIFO that use connect to server before open connection to server</a:t>
            </a:r>
          </a:p>
          <a:p>
            <a:pPr lvl="1"/>
            <a:r>
              <a:rPr lang="en-US" dirty="0"/>
              <a:t>Each client </a:t>
            </a:r>
            <a:r>
              <a:rPr lang="en-US" dirty="0" smtClean="0"/>
              <a:t>has its pathname to server send response back to client</a:t>
            </a:r>
          </a:p>
          <a:p>
            <a:pPr lvl="2"/>
            <a:r>
              <a:rPr lang="en-US" dirty="0" smtClean="0"/>
              <a:t>Server don’t know which file use to connect to client, it get this information by parsing message from client</a:t>
            </a:r>
          </a:p>
          <a:p>
            <a:pPr lvl="2"/>
            <a:r>
              <a:rPr lang="en-US" dirty="0" smtClean="0"/>
              <a:t>It is possible to all clients use a unique file for response but multiple clients read FIFO at the same time, it cause race data because it cannot predict which process get data</a:t>
            </a:r>
          </a:p>
          <a:p>
            <a:pPr lvl="2"/>
            <a:r>
              <a:rPr lang="en-US" dirty="0" smtClean="0"/>
              <a:t>Client build its pathname base on its process ID and sent it to server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61" y="2995083"/>
            <a:ext cx="4419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Server requirement</a:t>
            </a:r>
          </a:p>
          <a:p>
            <a:pPr lvl="1"/>
            <a:r>
              <a:rPr lang="en-US" dirty="0" smtClean="0"/>
              <a:t>Create server well known FIFO and open FIFO for reading</a:t>
            </a:r>
          </a:p>
          <a:p>
            <a:pPr lvl="2"/>
            <a:r>
              <a:rPr lang="en-US" dirty="0" smtClean="0"/>
              <a:t>Server or client need to running first?</a:t>
            </a:r>
          </a:p>
          <a:p>
            <a:pPr lvl="2"/>
            <a:r>
              <a:rPr lang="en-US" dirty="0" smtClean="0"/>
              <a:t>FIFO block open for read until open for write</a:t>
            </a:r>
          </a:p>
          <a:p>
            <a:pPr lvl="1"/>
            <a:r>
              <a:rPr lang="en-US" dirty="0" smtClean="0"/>
              <a:t>Open more than one server for writing to avoid read end-of-file if all clients close the write</a:t>
            </a:r>
          </a:p>
          <a:p>
            <a:pPr lvl="1"/>
            <a:r>
              <a:rPr lang="en-US" dirty="0" smtClean="0"/>
              <a:t>Ignore SIGPIPE to avoid terminate server</a:t>
            </a:r>
          </a:p>
          <a:p>
            <a:pPr lvl="1"/>
            <a:r>
              <a:rPr lang="en-US" dirty="0" smtClean="0"/>
              <a:t>If server encounter an error in opening the client FIFO, it abandon client and continue server other request</a:t>
            </a:r>
          </a:p>
          <a:p>
            <a:pPr lvl="1"/>
            <a:r>
              <a:rPr lang="en-US" dirty="0"/>
              <a:t>It is a iterative server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requirement</a:t>
            </a:r>
          </a:p>
          <a:p>
            <a:pPr lvl="1"/>
            <a:r>
              <a:rPr lang="en-US" dirty="0" smtClean="0"/>
              <a:t>Open client FIFO to server can response to it</a:t>
            </a:r>
          </a:p>
          <a:p>
            <a:pPr lvl="1"/>
            <a:r>
              <a:rPr lang="en-US" dirty="0" smtClean="0"/>
              <a:t>Open well known server FIFO and sending request including its </a:t>
            </a:r>
            <a:r>
              <a:rPr lang="en-US" dirty="0" err="1" smtClean="0"/>
              <a:t>pid</a:t>
            </a:r>
            <a:endParaRPr lang="en-US" dirty="0" smtClean="0"/>
          </a:p>
          <a:p>
            <a:pPr lvl="1"/>
            <a:r>
              <a:rPr lang="en-US" dirty="0" smtClean="0"/>
              <a:t>Read and print </a:t>
            </a:r>
            <a:r>
              <a:rPr lang="en-US" smtClean="0"/>
              <a:t>server response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CATAGORIES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IPC is a method to exchange information between processes and threads</a:t>
            </a:r>
          </a:p>
          <a:p>
            <a:pPr lvl="1"/>
            <a:r>
              <a:rPr lang="en-US" dirty="0" smtClean="0"/>
              <a:t>Communication – exchange data</a:t>
            </a:r>
          </a:p>
          <a:p>
            <a:pPr lvl="1"/>
            <a:r>
              <a:rPr lang="en-US" dirty="0" smtClean="0"/>
              <a:t>Synchronization – synchronizing the actions of process</a:t>
            </a:r>
          </a:p>
          <a:p>
            <a:pPr lvl="1"/>
            <a:r>
              <a:rPr lang="en-US" dirty="0" smtClean="0"/>
              <a:t>Signal – Sometimes use to Synchronization or </a:t>
            </a:r>
            <a:r>
              <a:rPr lang="en-US" dirty="0"/>
              <a:t>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86" y="2065867"/>
            <a:ext cx="4705350" cy="40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8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Various way to communication between 2 processes. There are 2 main categories</a:t>
            </a:r>
          </a:p>
          <a:p>
            <a:pPr lvl="1"/>
            <a:r>
              <a:rPr lang="en-US" dirty="0" smtClean="0"/>
              <a:t>Data transfer</a:t>
            </a:r>
          </a:p>
          <a:p>
            <a:pPr lvl="2"/>
            <a:r>
              <a:rPr lang="en-US" dirty="0" smtClean="0"/>
              <a:t>Writing/Reading – One process write data from user memory to kernel memory until other read (copy) data from kernel memory to user memory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Shared memory</a:t>
            </a:r>
          </a:p>
          <a:p>
            <a:pPr lvl="2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Allow process to exchange information by placing it in memory region that shared between two processes</a:t>
            </a:r>
          </a:p>
          <a:p>
            <a:pPr lvl="2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Kernel accomplish this by making page-table entries in each process point to the same page of RAM</a:t>
            </a:r>
          </a:p>
          <a:p>
            <a:pPr lvl="2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Because communication doesn’t require system call or copy data between kernel space and user space, shared memory can provide very fast communication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61" y="2383427"/>
            <a:ext cx="2286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737360"/>
            <a:ext cx="4995334" cy="40538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3 categories</a:t>
            </a:r>
          </a:p>
          <a:p>
            <a:pPr lvl="1"/>
            <a:r>
              <a:rPr lang="en-US" dirty="0" smtClean="0"/>
              <a:t>Byte stream</a:t>
            </a:r>
          </a:p>
          <a:p>
            <a:pPr lvl="2"/>
            <a:r>
              <a:rPr lang="en-US" dirty="0" smtClean="0"/>
              <a:t>Sequence of byte, reader can read any number of bytes regardless the size of block written by the writer</a:t>
            </a:r>
          </a:p>
          <a:p>
            <a:pPr lvl="2"/>
            <a:r>
              <a:rPr lang="en-US" dirty="0" smtClean="0"/>
              <a:t>Pipe, FIFO, TCP socket</a:t>
            </a:r>
          </a:p>
          <a:p>
            <a:pPr lvl="1"/>
            <a:r>
              <a:rPr lang="en-US" dirty="0" smtClean="0"/>
              <a:t>Message</a:t>
            </a:r>
          </a:p>
          <a:p>
            <a:pPr lvl="2"/>
            <a:r>
              <a:rPr lang="en-US" dirty="0" smtClean="0"/>
              <a:t>An read operation read whole message with fixed size. It is not possible read a part of a message or read multiple message in one operation</a:t>
            </a:r>
          </a:p>
          <a:p>
            <a:pPr lvl="2"/>
            <a:r>
              <a:rPr lang="en-US" dirty="0" smtClean="0"/>
              <a:t>POSIX message queue, UDP socket</a:t>
            </a:r>
          </a:p>
          <a:p>
            <a:pPr lvl="1"/>
            <a:r>
              <a:rPr lang="en-US" dirty="0" err="1" smtClean="0"/>
              <a:t>Pseudoterminal</a:t>
            </a:r>
            <a:endParaRPr lang="en-US" dirty="0" smtClean="0"/>
          </a:p>
          <a:p>
            <a:pPr lvl="2"/>
            <a:r>
              <a:rPr lang="en-US" dirty="0" smtClean="0"/>
              <a:t>In special case one process use terminal other process like 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additional features</a:t>
            </a:r>
          </a:p>
          <a:p>
            <a:pPr lvl="1"/>
            <a:r>
              <a:rPr lang="en-US" dirty="0" smtClean="0"/>
              <a:t>Read operation can involved by multi-reader, but reads are destructive, one reader consume data, data become not available to all remaining reader</a:t>
            </a:r>
          </a:p>
          <a:p>
            <a:pPr lvl="1"/>
            <a:r>
              <a:rPr lang="en-US" dirty="0" smtClean="0"/>
              <a:t>Synchronization between the reader and the writer processes is atomic. If reader try to read data that writer is not yet fished his job, the reader block until data available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3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Shared memory	</a:t>
            </a:r>
          </a:p>
          <a:p>
            <a:pPr lvl="1"/>
            <a:r>
              <a:rPr lang="en-US" dirty="0" smtClean="0"/>
              <a:t>POSIX shared memory and memory mapping</a:t>
            </a:r>
          </a:p>
          <a:p>
            <a:pPr lvl="1"/>
            <a:r>
              <a:rPr lang="en-US" dirty="0" smtClean="0"/>
              <a:t>Shared memory need to synchronization between provider(writer) and consumer(reader). Semaphore is introduced to take the responsibilities</a:t>
            </a:r>
          </a:p>
          <a:p>
            <a:pPr lvl="1"/>
            <a:r>
              <a:rPr lang="en-US" dirty="0" smtClean="0"/>
              <a:t>Data place to shared memory is visible to all readers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1554481"/>
            <a:ext cx="4995332" cy="42367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Semaphores</a:t>
            </a:r>
          </a:p>
          <a:p>
            <a:pPr lvl="2"/>
            <a:r>
              <a:rPr lang="en-US" dirty="0" smtClean="0"/>
              <a:t>Is kernel maintain integer whose values is never permitted to fall below 0</a:t>
            </a:r>
          </a:p>
          <a:p>
            <a:pPr lvl="2"/>
            <a:r>
              <a:rPr lang="en-US" dirty="0" smtClean="0"/>
              <a:t>A process want to access shared data, it try to decrease the integer</a:t>
            </a:r>
          </a:p>
          <a:p>
            <a:pPr lvl="3"/>
            <a:r>
              <a:rPr lang="en-US" dirty="0" smtClean="0"/>
              <a:t>1-&gt;0 process have right to access data</a:t>
            </a:r>
          </a:p>
          <a:p>
            <a:pPr lvl="3"/>
            <a:r>
              <a:rPr lang="en-US" dirty="0" smtClean="0"/>
              <a:t>0-&gt;-1 process block until other process increase integer</a:t>
            </a:r>
          </a:p>
          <a:p>
            <a:pPr lvl="2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A process want </a:t>
            </a:r>
            <a:r>
              <a:rPr lang="en-US" dirty="0" smtClean="0"/>
              <a:t>leave shared data area, it try to increase the integer</a:t>
            </a:r>
          </a:p>
          <a:p>
            <a:pPr lvl="3">
              <a:buClr>
                <a:prstClr val="white"/>
              </a:buClr>
            </a:pPr>
            <a:r>
              <a:rPr lang="en-US" dirty="0" smtClean="0"/>
              <a:t>0-&gt;1 blocked process wake up and it can access shared data area</a:t>
            </a:r>
          </a:p>
          <a:p>
            <a:pPr lvl="3">
              <a:buClr>
                <a:prstClr val="white"/>
              </a:buClr>
            </a:pPr>
            <a:r>
              <a:rPr lang="en-US" dirty="0" smtClean="0"/>
              <a:t>1 -&gt; it ok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File lock</a:t>
            </a:r>
          </a:p>
          <a:p>
            <a:pPr lvl="2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Synchronization method explicitly designed to coordinate action of processes that operating the same file	</a:t>
            </a:r>
          </a:p>
          <a:p>
            <a:pPr lvl="1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File </a:t>
            </a:r>
            <a:r>
              <a:rPr lang="en-US" dirty="0" smtClean="0">
                <a:solidFill>
                  <a:prstClr val="white"/>
                </a:solidFill>
              </a:rPr>
              <a:t>lock</a:t>
            </a:r>
          </a:p>
          <a:p>
            <a:pPr lvl="3">
              <a:buClr>
                <a:prstClr val="white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2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IPC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Properties of various IPC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452158"/>
            <a:ext cx="499533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Shell create two process and execute ls and </a:t>
            </a:r>
            <a:r>
              <a:rPr lang="en-US" dirty="0" err="1" smtClean="0"/>
              <a:t>wc</a:t>
            </a:r>
            <a:endParaRPr lang="en-US" dirty="0" smtClean="0"/>
          </a:p>
          <a:p>
            <a:pPr lvl="1"/>
            <a:r>
              <a:rPr lang="en-US" dirty="0" smtClean="0"/>
              <a:t>Pipe create to send output of ls to </a:t>
            </a:r>
            <a:r>
              <a:rPr lang="en-US" dirty="0" err="1" smtClean="0"/>
              <a:t>wc</a:t>
            </a:r>
            <a:endParaRPr lang="en-US" dirty="0" smtClean="0"/>
          </a:p>
          <a:p>
            <a:pPr lvl="1"/>
            <a:r>
              <a:rPr lang="en-US" dirty="0" smtClean="0"/>
              <a:t>Pipe allow data flow from one process to other</a:t>
            </a:r>
          </a:p>
          <a:p>
            <a:pPr lvl="1"/>
            <a:r>
              <a:rPr lang="en-US" dirty="0" smtClean="0"/>
              <a:t>Writing process (ls) write data to its standard output (</a:t>
            </a:r>
            <a:r>
              <a:rPr lang="en-US" dirty="0" err="1" smtClean="0"/>
              <a:t>fd</a:t>
            </a:r>
            <a:r>
              <a:rPr lang="en-US" dirty="0" smtClean="0"/>
              <a:t> 1) and reading process (</a:t>
            </a:r>
            <a:r>
              <a:rPr lang="en-US" dirty="0" err="1" smtClean="0"/>
              <a:t>wc</a:t>
            </a:r>
            <a:r>
              <a:rPr lang="en-US" dirty="0" smtClean="0"/>
              <a:t>) read data from standard input (</a:t>
            </a:r>
            <a:r>
              <a:rPr lang="en-US" dirty="0" err="1" smtClean="0"/>
              <a:t>fd</a:t>
            </a:r>
            <a:r>
              <a:rPr lang="en-US" dirty="0" smtClean="0"/>
              <a:t> 0) and pipe jointed to them until two process unaware the existence of pipe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82" y="2270760"/>
            <a:ext cx="142875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86" y="3087899"/>
            <a:ext cx="4781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71006"/>
          </a:xfrm>
        </p:spPr>
        <p:txBody>
          <a:bodyPr/>
          <a:lstStyle/>
          <a:p>
            <a:r>
              <a:rPr lang="en-US" dirty="0" smtClean="0"/>
              <a:t>PIPE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580606"/>
            <a:ext cx="4995334" cy="42105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Pipe is a byte stream</a:t>
            </a:r>
          </a:p>
          <a:p>
            <a:pPr lvl="1"/>
            <a:r>
              <a:rPr lang="en-US" dirty="0" smtClean="0"/>
              <a:t>No have concept of message or message boundaries when using pipe</a:t>
            </a:r>
          </a:p>
          <a:p>
            <a:pPr lvl="1"/>
            <a:r>
              <a:rPr lang="en-US" dirty="0" smtClean="0"/>
              <a:t>Reading process read block of data in any size regardless of the size of blocks written by writing process</a:t>
            </a:r>
          </a:p>
          <a:p>
            <a:pPr lvl="1"/>
            <a:r>
              <a:rPr lang="en-US" dirty="0" smtClean="0"/>
              <a:t>Data passes through the pipe sequentially – byte read from pipe in exactly the order they are written</a:t>
            </a:r>
          </a:p>
          <a:p>
            <a:pPr lvl="1"/>
            <a:r>
              <a:rPr lang="en-US" dirty="0" smtClean="0"/>
              <a:t>Attempt to read from pipe that currently empty block until at least one byte has been written to pipe</a:t>
            </a:r>
          </a:p>
          <a:p>
            <a:pPr lvl="1"/>
            <a:r>
              <a:rPr lang="en-US" dirty="0" smtClean="0"/>
              <a:t>If the write end of pipe closed, then a process reading from pipe will see  end-of-file (read 0)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1123407"/>
            <a:ext cx="4995332" cy="46677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Pipe is unidirectional</a:t>
            </a:r>
          </a:p>
          <a:p>
            <a:pPr lvl="1"/>
            <a:r>
              <a:rPr lang="en-US" dirty="0" smtClean="0"/>
              <a:t>Data can only travel one direction through pipe</a:t>
            </a:r>
          </a:p>
          <a:p>
            <a:pPr lvl="1"/>
            <a:r>
              <a:rPr lang="en-US" dirty="0" smtClean="0"/>
              <a:t>One pipe use for writing and other for reading</a:t>
            </a:r>
          </a:p>
          <a:p>
            <a:pPr lvl="0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Pipe </a:t>
            </a:r>
            <a:r>
              <a:rPr lang="en-US" dirty="0" smtClean="0">
                <a:solidFill>
                  <a:prstClr val="white"/>
                </a:solidFill>
              </a:rPr>
              <a:t>is atomic in writing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If multiple process write to pipe, data guarantee still in order if number byte written larger than </a:t>
            </a:r>
            <a:r>
              <a:rPr lang="en-US" dirty="0" smtClean="0"/>
              <a:t>PIPE_BUF(4096-page size)</a:t>
            </a:r>
          </a:p>
          <a:p>
            <a:pPr lvl="0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Pipe is atomic in writing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Pipe is simply a buffer maintained in kernel memory. This buffer has limit capacity and when pipe full , write to pipe block until  the reader removes data from pipe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use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789611"/>
            <a:ext cx="4995334" cy="4001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Pipe created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filedes</a:t>
            </a:r>
            <a:r>
              <a:rPr lang="en-US" dirty="0" smtClean="0"/>
              <a:t>[0] for read data from pipe and </a:t>
            </a:r>
            <a:r>
              <a:rPr lang="en-US" dirty="0" err="1" smtClean="0"/>
              <a:t>filedes</a:t>
            </a:r>
            <a:r>
              <a:rPr lang="en-US" dirty="0" smtClean="0"/>
              <a:t>[1] for write data to pipe</a:t>
            </a:r>
          </a:p>
          <a:p>
            <a:pPr lvl="1"/>
            <a:r>
              <a:rPr lang="en-US" dirty="0" smtClean="0"/>
              <a:t>Pipe and fork</a:t>
            </a:r>
          </a:p>
          <a:p>
            <a:pPr lvl="0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Parent and child communicate unidirectional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Close unused file descriptors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If two processes try to simultaneously read from a pipe, we can’t be sure which process will be the first succeed, two process race for data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Preventing such races need to synchronization mechanism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If multi-processes write to pipe, it </a:t>
            </a:r>
            <a:r>
              <a:rPr lang="en-US" dirty="0" err="1" smtClean="0">
                <a:solidFill>
                  <a:prstClr val="white"/>
                </a:solidFill>
              </a:rPr>
              <a:t>it</a:t>
            </a:r>
            <a:r>
              <a:rPr lang="en-US" dirty="0" smtClean="0">
                <a:solidFill>
                  <a:prstClr val="white"/>
                </a:solidFill>
              </a:rPr>
              <a:t> typical to have only a single writer 	 </a:t>
            </a: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1789611"/>
            <a:ext cx="4995332" cy="400158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44" y="1928669"/>
            <a:ext cx="1800225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10" y="2302872"/>
            <a:ext cx="2552700" cy="147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72" y="3858175"/>
            <a:ext cx="4676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797</TotalTime>
  <Words>1223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Overview IPC in linux</vt:lpstr>
      <vt:lpstr>IPC CATAGORIES</vt:lpstr>
      <vt:lpstr>Communication issue</vt:lpstr>
      <vt:lpstr>DATA TRANSFER</vt:lpstr>
      <vt:lpstr>Shared memory</vt:lpstr>
      <vt:lpstr>Comparing IPC facilities</vt:lpstr>
      <vt:lpstr>PIPEs</vt:lpstr>
      <vt:lpstr>PIPE PROPERTIES</vt:lpstr>
      <vt:lpstr>Create and use pipe</vt:lpstr>
      <vt:lpstr>Closing unused pipe file descriptor</vt:lpstr>
      <vt:lpstr>Pipes as a Method of Process Synchronization</vt:lpstr>
      <vt:lpstr>Using Pipes to Connect Filters</vt:lpstr>
      <vt:lpstr>FIFO</vt:lpstr>
      <vt:lpstr>A Client-Server Application Using FIFOs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IPC in linux</dc:title>
  <dc:creator>Windows User</dc:creator>
  <cp:lastModifiedBy>Windows User</cp:lastModifiedBy>
  <cp:revision>131</cp:revision>
  <dcterms:created xsi:type="dcterms:W3CDTF">2018-10-17T14:21:28Z</dcterms:created>
  <dcterms:modified xsi:type="dcterms:W3CDTF">2018-11-13T15:38:12Z</dcterms:modified>
</cp:coreProperties>
</file>