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Tin hoc </a:t>
            </a:r>
            <a:r>
              <a:rPr lang="en-US" dirty="0" err="1"/>
              <a:t>Nhã</a:t>
            </a:r>
            <a:r>
              <a:rPr lang="en-US" dirty="0"/>
              <a:t> </a:t>
            </a:r>
            <a:r>
              <a:rPr lang="en-US" dirty="0" err="1"/>
              <a:t>uyên</a:t>
            </a:r>
            <a:r>
              <a:rPr lang="en-US" dirty="0"/>
              <a:t> 10/2018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 interrupt</a:t>
            </a:r>
          </a:p>
          <a:p>
            <a:pPr lvl="1"/>
            <a:r>
              <a:rPr lang="en-US" dirty="0" smtClean="0"/>
              <a:t>Send from kernel to user-space process</a:t>
            </a:r>
          </a:p>
          <a:p>
            <a:pPr lvl="1"/>
            <a:r>
              <a:rPr lang="en-US" dirty="0" smtClean="0"/>
              <a:t>Notify some event happen in kernel or error </a:t>
            </a:r>
          </a:p>
          <a:p>
            <a:pPr lvl="2"/>
            <a:r>
              <a:rPr lang="en-US" dirty="0" smtClean="0"/>
              <a:t>User type interrupt character (</a:t>
            </a:r>
            <a:r>
              <a:rPr lang="en-US" dirty="0" err="1" smtClean="0"/>
              <a:t>Ctr</a:t>
            </a:r>
            <a:r>
              <a:rPr lang="en-US" dirty="0" smtClean="0"/>
              <a:t>-C)</a:t>
            </a:r>
          </a:p>
          <a:p>
            <a:pPr lvl="2"/>
            <a:r>
              <a:rPr lang="en-US" dirty="0" smtClean="0"/>
              <a:t>One of children terminate</a:t>
            </a:r>
          </a:p>
          <a:p>
            <a:pPr lvl="2"/>
            <a:r>
              <a:rPr lang="en-US" dirty="0" smtClean="0"/>
              <a:t>Timer expire</a:t>
            </a:r>
          </a:p>
          <a:p>
            <a:pPr lvl="2"/>
            <a:r>
              <a:rPr lang="en-US" dirty="0" smtClean="0"/>
              <a:t>Process attempted to access an invalid memory address</a:t>
            </a:r>
          </a:p>
          <a:p>
            <a:pPr lvl="1"/>
            <a:r>
              <a:rPr lang="en-US" dirty="0" smtClean="0"/>
              <a:t>Behavior of process when receive a signal</a:t>
            </a:r>
          </a:p>
          <a:p>
            <a:pPr lvl="2"/>
            <a:r>
              <a:rPr lang="en-US" dirty="0" smtClean="0"/>
              <a:t>It ignore the signal</a:t>
            </a:r>
          </a:p>
          <a:p>
            <a:pPr lvl="2"/>
            <a:r>
              <a:rPr lang="en-US" dirty="0" smtClean="0"/>
              <a:t>It is killed by signal</a:t>
            </a:r>
          </a:p>
          <a:p>
            <a:pPr lvl="2"/>
            <a:r>
              <a:rPr lang="en-US" dirty="0" smtClean="0"/>
              <a:t>It suspended until being resume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Method to communicate and synchronize between two/ more processes</a:t>
            </a:r>
          </a:p>
          <a:p>
            <a:pPr lvl="1"/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Pipe</a:t>
            </a:r>
          </a:p>
          <a:p>
            <a:pPr lvl="1"/>
            <a:r>
              <a:rPr lang="en-US" dirty="0" smtClean="0"/>
              <a:t>Sockets</a:t>
            </a:r>
          </a:p>
          <a:p>
            <a:pPr lvl="1"/>
            <a:r>
              <a:rPr lang="en-US" dirty="0" smtClean="0"/>
              <a:t>File locking	</a:t>
            </a:r>
          </a:p>
          <a:p>
            <a:pPr lvl="1"/>
            <a:r>
              <a:rPr lang="en-US" dirty="0" smtClean="0"/>
              <a:t>Message queue</a:t>
            </a:r>
          </a:p>
          <a:p>
            <a:pPr lvl="1"/>
            <a:r>
              <a:rPr lang="en-US" dirty="0" smtClean="0"/>
              <a:t>Semaphores</a:t>
            </a:r>
          </a:p>
          <a:p>
            <a:pPr lvl="1"/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31" y="2259874"/>
            <a:ext cx="7172325" cy="35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 OPERATING SYSTEM KERNEL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Kernel task</a:t>
            </a:r>
          </a:p>
          <a:p>
            <a:pPr lvl="1"/>
            <a:r>
              <a:rPr lang="en-US" dirty="0" smtClean="0"/>
              <a:t>Process scheduling</a:t>
            </a:r>
          </a:p>
          <a:p>
            <a:pPr lvl="2"/>
            <a:r>
              <a:rPr lang="en-US" dirty="0" smtClean="0"/>
              <a:t>Linux is a preemptive multitasking – multi-process running follow rule that governing by scheduler</a:t>
            </a:r>
          </a:p>
          <a:p>
            <a:pPr lvl="1"/>
            <a:r>
              <a:rPr lang="en-US" dirty="0" smtClean="0"/>
              <a:t>Memory management – share physical memory among process in efficient way</a:t>
            </a:r>
          </a:p>
          <a:p>
            <a:pPr lvl="2"/>
            <a:r>
              <a:rPr lang="en-US" dirty="0" smtClean="0"/>
              <a:t>Process are isolated from one to other and from the kernel, one process can’t read and modify the memory of another process or kernel</a:t>
            </a:r>
          </a:p>
          <a:p>
            <a:pPr lvl="2"/>
            <a:r>
              <a:rPr lang="en-US" dirty="0" smtClean="0"/>
              <a:t>Only part of process need to be kept in memory</a:t>
            </a:r>
          </a:p>
          <a:p>
            <a:pPr lvl="1"/>
            <a:r>
              <a:rPr lang="en-US" dirty="0"/>
              <a:t>Provision of a file system</a:t>
            </a:r>
          </a:p>
          <a:p>
            <a:pPr lvl="2"/>
            <a:r>
              <a:rPr lang="en-US" dirty="0"/>
              <a:t>Provide a file system management on disk and allow file can be created, retrieved, updated, deleted, copy …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Creation and termination of processes</a:t>
            </a:r>
          </a:p>
          <a:p>
            <a:pPr lvl="2"/>
            <a:r>
              <a:rPr lang="en-US" dirty="0" smtClean="0"/>
              <a:t>Load/reload a program(binary) into RAM, provide it the resource (CPU, memory, …) that it need in order to run and free all resource when it terminate</a:t>
            </a:r>
          </a:p>
          <a:p>
            <a:pPr lvl="1"/>
            <a:r>
              <a:rPr lang="en-US" dirty="0" smtClean="0"/>
              <a:t>Access to devices</a:t>
            </a:r>
          </a:p>
          <a:p>
            <a:pPr lvl="2"/>
            <a:r>
              <a:rPr lang="en-US" dirty="0" smtClean="0"/>
              <a:t>Allow communication between computer and outside world, input and output . Kernel provide standard interface and simplifies access to  devices while arbitrating access by multi-process to devices</a:t>
            </a:r>
          </a:p>
          <a:p>
            <a:pPr lvl="1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Kernel transmit/receive packet from network as a part of user process. This task include routing packets to target</a:t>
            </a:r>
          </a:p>
          <a:p>
            <a:pPr lvl="1"/>
            <a:r>
              <a:rPr lang="en-US" dirty="0" smtClean="0"/>
              <a:t>Provision of system call API</a:t>
            </a:r>
          </a:p>
          <a:p>
            <a:pPr lvl="2"/>
            <a:r>
              <a:rPr lang="en-US" dirty="0" smtClean="0"/>
              <a:t>Processes can request the kernel to perform various task use kernel entry point as system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mode and user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CPU operate on two difference mode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Mode</a:t>
            </a:r>
          </a:p>
          <a:p>
            <a:pPr lvl="2"/>
            <a:r>
              <a:rPr lang="en-US" dirty="0" smtClean="0"/>
              <a:t>CPU running on user mode only access to memory that belong to User process, access to kernel space cause hardware exception</a:t>
            </a:r>
          </a:p>
          <a:p>
            <a:pPr lvl="1"/>
            <a:r>
              <a:rPr lang="en-US" dirty="0" smtClean="0"/>
              <a:t>Kernel Mode</a:t>
            </a:r>
          </a:p>
          <a:p>
            <a:pPr lvl="2"/>
            <a:r>
              <a:rPr lang="en-US" dirty="0" smtClean="0"/>
              <a:t>CPU can access to both user and kernel space</a:t>
            </a:r>
          </a:p>
          <a:p>
            <a:pPr lvl="2"/>
            <a:r>
              <a:rPr lang="en-US" dirty="0" smtClean="0"/>
              <a:t>When CPU communicate with real hardware, it need to operate in kernel mode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61" y="1913995"/>
            <a:ext cx="44958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Hierarchical directory structure </a:t>
            </a:r>
          </a:p>
          <a:p>
            <a:pPr lvl="1"/>
            <a:r>
              <a:rPr lang="en-US" dirty="0" smtClean="0"/>
              <a:t>Store all system file</a:t>
            </a:r>
          </a:p>
          <a:p>
            <a:pPr lvl="1"/>
            <a:r>
              <a:rPr lang="en-US" dirty="0" smtClean="0"/>
              <a:t>Base is root directory</a:t>
            </a:r>
          </a:p>
          <a:p>
            <a:pPr lvl="1"/>
            <a:r>
              <a:rPr lang="en-US" dirty="0" smtClean="0"/>
              <a:t>All sub directory and file </a:t>
            </a:r>
            <a:r>
              <a:rPr lang="en-US" dirty="0"/>
              <a:t>are children or </a:t>
            </a:r>
            <a:r>
              <a:rPr lang="en-US" dirty="0" smtClean="0"/>
              <a:t>descendants of root directory</a:t>
            </a:r>
          </a:p>
          <a:p>
            <a:r>
              <a:rPr lang="en-US" dirty="0" smtClean="0"/>
              <a:t>Symbolic link</a:t>
            </a:r>
          </a:p>
          <a:p>
            <a:pPr lvl="1"/>
            <a:r>
              <a:rPr lang="en-US" dirty="0" smtClean="0"/>
              <a:t>A shortcut of file</a:t>
            </a:r>
          </a:p>
          <a:p>
            <a:pPr lvl="1"/>
            <a:r>
              <a:rPr lang="en-US" dirty="0" smtClean="0"/>
              <a:t>Is called </a:t>
            </a:r>
            <a:r>
              <a:rPr lang="en-US" dirty="0" err="1" smtClean="0"/>
              <a:t>softlink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95" y="2244460"/>
            <a:ext cx="5383258" cy="34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Universality </a:t>
            </a:r>
            <a:r>
              <a:rPr lang="en-US" dirty="0"/>
              <a:t>of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Same of system call set (open/read/write/close) used to perform I/O on all types of file, including devices</a:t>
            </a:r>
          </a:p>
          <a:p>
            <a:pPr lvl="1"/>
            <a:r>
              <a:rPr lang="en-US" dirty="0" smtClean="0"/>
              <a:t>Sequence byte stream  type and random access with </a:t>
            </a:r>
            <a:r>
              <a:rPr lang="en-US" dirty="0" err="1" smtClean="0"/>
              <a:t>lseek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File descriptor</a:t>
            </a:r>
          </a:p>
          <a:p>
            <a:pPr lvl="1"/>
            <a:r>
              <a:rPr lang="en-US" dirty="0" smtClean="0"/>
              <a:t>Refer to open files using file descriptor</a:t>
            </a:r>
          </a:p>
          <a:p>
            <a:pPr lvl="1"/>
            <a:r>
              <a:rPr lang="en-US" dirty="0" smtClean="0"/>
              <a:t>Program running from shell inherit 3 open file</a:t>
            </a:r>
          </a:p>
          <a:p>
            <a:pPr lvl="2"/>
            <a:r>
              <a:rPr lang="en-US" dirty="0" err="1"/>
              <a:t>s</a:t>
            </a:r>
            <a:r>
              <a:rPr lang="en-US" dirty="0" err="1" smtClean="0"/>
              <a:t>tdin</a:t>
            </a:r>
            <a:r>
              <a:rPr lang="en-US" dirty="0" smtClean="0"/>
              <a:t> – number 0 – standard input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stdout</a:t>
            </a:r>
            <a:r>
              <a:rPr lang="en-US" dirty="0" smtClean="0"/>
              <a:t> – number 1 –standard output</a:t>
            </a:r>
          </a:p>
          <a:p>
            <a:pPr lvl="2"/>
            <a:r>
              <a:rPr lang="en-US" dirty="0" err="1" smtClean="0"/>
              <a:t>Stderr</a:t>
            </a:r>
            <a:r>
              <a:rPr lang="en-US" dirty="0" smtClean="0"/>
              <a:t> – number 2 – standard error</a:t>
            </a:r>
          </a:p>
          <a:p>
            <a:r>
              <a:rPr lang="en-US" dirty="0" err="1" smtClean="0"/>
              <a:t>Stdio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Layer on top of File I/O system</a:t>
            </a:r>
          </a:p>
          <a:p>
            <a:pPr lvl="1"/>
            <a:r>
              <a:rPr lang="en-US" dirty="0" smtClean="0"/>
              <a:t>Provide set of function for input/output as </a:t>
            </a:r>
            <a:r>
              <a:rPr lang="en-US" dirty="0" err="1" smtClean="0"/>
              <a:t>fopen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,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fgets</a:t>
            </a:r>
            <a:r>
              <a:rPr lang="en-US" dirty="0" smtClean="0"/>
              <a:t>, </a:t>
            </a:r>
            <a:r>
              <a:rPr lang="en-US" dirty="0" err="1" smtClean="0"/>
              <a:t>fputs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pPr lvl="1"/>
            <a:r>
              <a:rPr lang="en-US" dirty="0"/>
              <a:t>Two form </a:t>
            </a:r>
            <a:r>
              <a:rPr lang="en-US" dirty="0" smtClean="0"/>
              <a:t>of program</a:t>
            </a:r>
          </a:p>
          <a:p>
            <a:pPr lvl="2"/>
            <a:r>
              <a:rPr lang="en-US" dirty="0" smtClean="0"/>
              <a:t>Source code – human-readable text </a:t>
            </a:r>
          </a:p>
          <a:p>
            <a:pPr lvl="2"/>
            <a:r>
              <a:rPr lang="en-US" dirty="0" smtClean="0"/>
              <a:t>Binary – machine language instruction</a:t>
            </a:r>
          </a:p>
          <a:p>
            <a:pPr lvl="1"/>
            <a:r>
              <a:rPr lang="en-US" dirty="0" smtClean="0"/>
              <a:t>Source code covert to binary through a compile</a:t>
            </a:r>
          </a:p>
          <a:p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A program that reads its input from </a:t>
            </a:r>
            <a:r>
              <a:rPr lang="en-US" dirty="0" err="1" smtClean="0"/>
              <a:t>stdin</a:t>
            </a:r>
            <a:r>
              <a:rPr lang="en-US" dirty="0" smtClean="0"/>
              <a:t>, perform some transformation of that input and write transformed output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en-US" dirty="0" smtClean="0"/>
              <a:t>Cat, more,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wc</a:t>
            </a:r>
            <a:r>
              <a:rPr lang="en-US" dirty="0" smtClean="0"/>
              <a:t>, sort, </a:t>
            </a:r>
            <a:r>
              <a:rPr lang="en-US" dirty="0" err="1" smtClean="0"/>
              <a:t>seq</a:t>
            </a:r>
            <a:r>
              <a:rPr lang="en-US" dirty="0" smtClean="0"/>
              <a:t> and </a:t>
            </a:r>
            <a:r>
              <a:rPr lang="en-US" dirty="0" err="1" smtClean="0"/>
              <a:t>awk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Command line argument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Word give to program when it running</a:t>
            </a:r>
          </a:p>
          <a:p>
            <a:pPr lvl="1"/>
            <a:r>
              <a:rPr lang="en-US" dirty="0" err="1" smtClean="0"/>
              <a:t>argc</a:t>
            </a:r>
            <a:r>
              <a:rPr lang="en-US" dirty="0" smtClean="0"/>
              <a:t> number of argument </a:t>
            </a:r>
          </a:p>
          <a:p>
            <a:pPr lvl="1"/>
            <a:r>
              <a:rPr lang="en-US" dirty="0" err="1" smtClean="0"/>
              <a:t>argv</a:t>
            </a:r>
            <a:r>
              <a:rPr lang="en-US" dirty="0" smtClean="0"/>
              <a:t> array of argument string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65" y="2307377"/>
            <a:ext cx="35147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instance of an executing program</a:t>
            </a:r>
          </a:p>
          <a:p>
            <a:r>
              <a:rPr lang="en-US" dirty="0" smtClean="0"/>
              <a:t>Process memory layout</a:t>
            </a:r>
          </a:p>
          <a:p>
            <a:pPr lvl="1"/>
            <a:r>
              <a:rPr lang="en-US" dirty="0"/>
              <a:t>Text: the instructions of the program. </a:t>
            </a:r>
            <a:endParaRPr lang="en-US" dirty="0" smtClean="0"/>
          </a:p>
          <a:p>
            <a:pPr lvl="1"/>
            <a:r>
              <a:rPr lang="en-US" dirty="0" smtClean="0"/>
              <a:t>Data</a:t>
            </a:r>
            <a:r>
              <a:rPr lang="en-US" dirty="0"/>
              <a:t>: the static variables used by the program. </a:t>
            </a:r>
            <a:endParaRPr lang="en-US" dirty="0" smtClean="0"/>
          </a:p>
          <a:p>
            <a:pPr lvl="1"/>
            <a:r>
              <a:rPr lang="en-US" dirty="0" smtClean="0"/>
              <a:t>Heap</a:t>
            </a:r>
            <a:r>
              <a:rPr lang="en-US" dirty="0"/>
              <a:t>: an area from which programs can dynamically allocate extra memory. </a:t>
            </a:r>
          </a:p>
          <a:p>
            <a:pPr lvl="1"/>
            <a:r>
              <a:rPr lang="en-US" dirty="0" smtClean="0"/>
              <a:t>Stack</a:t>
            </a:r>
            <a:r>
              <a:rPr lang="en-US" dirty="0"/>
              <a:t>: a piece of memory that grows and shrinks as functions are called and return and that is used to allocate storage for local variables and function call linkage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 creation and program execution</a:t>
            </a:r>
          </a:p>
          <a:p>
            <a:r>
              <a:rPr lang="en-US" dirty="0" smtClean="0"/>
              <a:t>Process ID and parent process ID</a:t>
            </a:r>
          </a:p>
          <a:p>
            <a:r>
              <a:rPr lang="en-US" dirty="0" smtClean="0"/>
              <a:t>Process termination and status</a:t>
            </a:r>
          </a:p>
          <a:p>
            <a:r>
              <a:rPr lang="en-US" dirty="0" err="1" smtClean="0"/>
              <a:t>Init</a:t>
            </a:r>
            <a:r>
              <a:rPr lang="en-US" dirty="0" smtClean="0"/>
              <a:t> and </a:t>
            </a:r>
            <a:r>
              <a:rPr lang="en-US" dirty="0" err="1" smtClean="0"/>
              <a:t>deamon</a:t>
            </a:r>
            <a:r>
              <a:rPr lang="en-US" dirty="0" smtClean="0"/>
              <a:t> process</a:t>
            </a:r>
          </a:p>
          <a:p>
            <a:r>
              <a:rPr lang="en-US" dirty="0" smtClean="0"/>
              <a:t>Environment List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31" y="1999720"/>
            <a:ext cx="4124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shared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Static libraries</a:t>
            </a:r>
          </a:p>
          <a:p>
            <a:pPr lvl="1"/>
            <a:r>
              <a:rPr lang="en-US" dirty="0" smtClean="0"/>
              <a:t>Linking object to create static lib</a:t>
            </a:r>
          </a:p>
          <a:p>
            <a:pPr lvl="1"/>
            <a:r>
              <a:rPr lang="en-US" dirty="0" smtClean="0"/>
              <a:t>Static linker</a:t>
            </a:r>
          </a:p>
          <a:p>
            <a:pPr lvl="1"/>
            <a:r>
              <a:rPr lang="en-US" dirty="0" smtClean="0"/>
              <a:t>Some disadvantages of static lib</a:t>
            </a:r>
          </a:p>
          <a:p>
            <a:r>
              <a:rPr lang="en-US" dirty="0" smtClean="0"/>
              <a:t>Shared libraries</a:t>
            </a:r>
          </a:p>
          <a:p>
            <a:pPr lvl="1"/>
            <a:r>
              <a:rPr lang="en-US" dirty="0" smtClean="0"/>
              <a:t>Dynamic linker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380</TotalTime>
  <Words>677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LINUX Overview</vt:lpstr>
      <vt:lpstr>ARCHITECH OVERVIEW</vt:lpstr>
      <vt:lpstr>THE CORE OPERATING SYSTEM KERNEL</vt:lpstr>
      <vt:lpstr>Kernel mode and user mode</vt:lpstr>
      <vt:lpstr>directory</vt:lpstr>
      <vt:lpstr>FILE I/O</vt:lpstr>
      <vt:lpstr>Program</vt:lpstr>
      <vt:lpstr>Process</vt:lpstr>
      <vt:lpstr>Static and shared libraries</vt:lpstr>
      <vt:lpstr>SIGNAL</vt:lpstr>
      <vt:lpstr>INTERPROCESS COMMUNICATION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 MANAGEMENT IN LINUX</dc:title>
  <dc:creator>Windows User</dc:creator>
  <cp:lastModifiedBy>Windows User</cp:lastModifiedBy>
  <cp:revision>70</cp:revision>
  <dcterms:created xsi:type="dcterms:W3CDTF">2018-10-12T16:59:03Z</dcterms:created>
  <dcterms:modified xsi:type="dcterms:W3CDTF">2018-11-24T15:29:54Z</dcterms:modified>
</cp:coreProperties>
</file>