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 in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2489"/>
          </a:xfrm>
        </p:spPr>
        <p:txBody>
          <a:bodyPr/>
          <a:lstStyle/>
          <a:p>
            <a:r>
              <a:rPr lang="en-US" dirty="0" smtClean="0"/>
              <a:t>SIGNAL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Signal handler</a:t>
            </a:r>
          </a:p>
          <a:p>
            <a:pPr lvl="1"/>
            <a:r>
              <a:rPr lang="en-US" dirty="0"/>
              <a:t>can interrupt flow of main program </a:t>
            </a:r>
          </a:p>
          <a:p>
            <a:pPr lvl="1"/>
            <a:r>
              <a:rPr lang="en-US" dirty="0" smtClean="0"/>
              <a:t>After signal handler return, execution of the program resumes at the point where the hander interrupt it</a:t>
            </a:r>
          </a:p>
          <a:p>
            <a:pPr lvl="1"/>
            <a:r>
              <a:rPr lang="en-US" dirty="0" smtClean="0"/>
              <a:t>Signal handler can do anything, but it should be design as simple as possible</a:t>
            </a:r>
          </a:p>
          <a:p>
            <a:pPr lvl="1"/>
            <a:r>
              <a:rPr lang="en-US" dirty="0" smtClean="0"/>
              <a:t>A program can setup  the same handler for multiple 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776008"/>
            <a:ext cx="4695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1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9911"/>
          </a:xfrm>
        </p:spPr>
        <p:txBody>
          <a:bodyPr/>
          <a:lstStyle/>
          <a:p>
            <a:r>
              <a:rPr lang="en-US" dirty="0" smtClean="0"/>
              <a:t>Sending </a:t>
            </a:r>
            <a:r>
              <a:rPr lang="en-US" dirty="0" smtClean="0"/>
              <a:t>SIGNAL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</a:t>
            </a:r>
            <a:r>
              <a:rPr lang="en-US" dirty="0" smtClean="0"/>
              <a:t>ill</a:t>
            </a:r>
          </a:p>
          <a:p>
            <a:pPr lvl="1"/>
            <a:r>
              <a:rPr lang="en-US" dirty="0" smtClean="0"/>
              <a:t>A process send signal to other process</a:t>
            </a:r>
          </a:p>
          <a:p>
            <a:pPr lvl="1"/>
            <a:r>
              <a:rPr lang="en-US" dirty="0" smtClean="0"/>
              <a:t>Broadcast signal when </a:t>
            </a:r>
            <a:r>
              <a:rPr lang="en-US" dirty="0" err="1" smtClean="0"/>
              <a:t>pid</a:t>
            </a:r>
            <a:r>
              <a:rPr lang="en-US" dirty="0" smtClean="0"/>
              <a:t> is -1</a:t>
            </a:r>
          </a:p>
          <a:p>
            <a:pPr lvl="1"/>
            <a:r>
              <a:rPr lang="en-US" dirty="0" smtClean="0"/>
              <a:t>Checking for existence of process with sig = 0, no signal send to process </a:t>
            </a:r>
          </a:p>
          <a:p>
            <a:pPr lvl="2"/>
            <a:r>
              <a:rPr lang="en-US" dirty="0" smtClean="0"/>
              <a:t>ESRCH – receiving process doesn’t exist</a:t>
            </a:r>
          </a:p>
          <a:p>
            <a:pPr lvl="2"/>
            <a:r>
              <a:rPr lang="en-US" dirty="0" smtClean="0"/>
              <a:t>EPERM – sending process  doesn’t permission </a:t>
            </a:r>
          </a:p>
          <a:p>
            <a:pPr lvl="2"/>
            <a:r>
              <a:rPr lang="en-US" dirty="0" smtClean="0"/>
              <a:t>Success – sending process have permission and receiving process exist </a:t>
            </a:r>
          </a:p>
          <a:p>
            <a:pPr marL="285750" lvl="2"/>
            <a:r>
              <a:rPr lang="en-US" sz="1800" dirty="0" smtClean="0"/>
              <a:t>raise</a:t>
            </a:r>
          </a:p>
          <a:p>
            <a:pPr marL="628650" lvl="3"/>
            <a:r>
              <a:rPr lang="en-US" sz="1600" dirty="0" smtClean="0"/>
              <a:t> sending signal to itself</a:t>
            </a:r>
          </a:p>
          <a:p>
            <a:pPr marL="628650" lvl="3"/>
            <a:r>
              <a:rPr lang="en-US" sz="1600" dirty="0"/>
              <a:t>e</a:t>
            </a:r>
            <a:r>
              <a:rPr lang="en-US" sz="1600" dirty="0" smtClean="0"/>
              <a:t>quivalent with kill(</a:t>
            </a:r>
            <a:r>
              <a:rPr lang="en-US" sz="1600" dirty="0" err="1" smtClean="0"/>
              <a:t>getpid</a:t>
            </a:r>
            <a:r>
              <a:rPr lang="en-US" sz="1600" dirty="0" smtClean="0"/>
              <a:t>(), sig)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6173" y="2364758"/>
            <a:ext cx="178117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360" y="3085747"/>
            <a:ext cx="182880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173" y="3933382"/>
            <a:ext cx="1781175" cy="3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5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ignal sets framework</a:t>
            </a:r>
          </a:p>
          <a:p>
            <a:pPr lvl="1"/>
            <a:r>
              <a:rPr lang="en-US" dirty="0" smtClean="0"/>
              <a:t>Allow a group of signal stand together into a group</a:t>
            </a:r>
          </a:p>
          <a:p>
            <a:pPr lvl="1"/>
            <a:r>
              <a:rPr lang="en-US" dirty="0" smtClean="0"/>
              <a:t>A bitmask method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7420" y="2875851"/>
            <a:ext cx="2714978" cy="3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22" y="1856316"/>
            <a:ext cx="2714976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421" y="2356867"/>
            <a:ext cx="2714977" cy="389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420" y="3331016"/>
            <a:ext cx="2714978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608" y="3877242"/>
            <a:ext cx="5200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Process signal mask</a:t>
            </a:r>
          </a:p>
          <a:p>
            <a:pPr lvl="1"/>
            <a:r>
              <a:rPr lang="en-US" dirty="0" smtClean="0"/>
              <a:t>A set of signal whose delivery to process is currently block</a:t>
            </a:r>
          </a:p>
          <a:p>
            <a:pPr lvl="1"/>
            <a:r>
              <a:rPr lang="en-US" dirty="0" err="1" smtClean="0"/>
              <a:t>Sigprocmask</a:t>
            </a:r>
            <a:r>
              <a:rPr lang="en-US" dirty="0" smtClean="0"/>
              <a:t> use to explicitly add signal to or remove signal from  the signal mask</a:t>
            </a:r>
          </a:p>
          <a:p>
            <a:pPr lvl="1"/>
            <a:r>
              <a:rPr lang="en-US" dirty="0" smtClean="0"/>
              <a:t>Signal are not queued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how </a:t>
            </a:r>
          </a:p>
          <a:p>
            <a:pPr lvl="1"/>
            <a:r>
              <a:rPr lang="en-US" dirty="0" smtClean="0"/>
              <a:t>SIG_BLOCK</a:t>
            </a:r>
          </a:p>
          <a:p>
            <a:pPr lvl="1"/>
            <a:r>
              <a:rPr lang="en-US" dirty="0" smtClean="0"/>
              <a:t>SIG_UNBLOCK</a:t>
            </a:r>
          </a:p>
          <a:p>
            <a:pPr lvl="1"/>
            <a:r>
              <a:rPr lang="en-US" dirty="0" smtClean="0"/>
              <a:t>SIG_SETMASK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87" y="2502428"/>
            <a:ext cx="3629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signal disposition - </a:t>
            </a:r>
            <a:r>
              <a:rPr lang="en-US" dirty="0" err="1" smtClean="0"/>
              <a:t>sigaction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igaction</a:t>
            </a:r>
            <a:endParaRPr lang="en-US" dirty="0" smtClean="0"/>
          </a:p>
          <a:p>
            <a:pPr lvl="1"/>
            <a:r>
              <a:rPr lang="en-US" dirty="0" smtClean="0"/>
              <a:t>More complex but more flexibility</a:t>
            </a:r>
          </a:p>
          <a:p>
            <a:pPr lvl="1"/>
            <a:r>
              <a:rPr lang="en-US" dirty="0" smtClean="0"/>
              <a:t>Get current disposition without changing it</a:t>
            </a:r>
          </a:p>
          <a:p>
            <a:pPr lvl="1"/>
            <a:r>
              <a:rPr lang="en-US" dirty="0" smtClean="0"/>
              <a:t>Setup various control what happen when signal handler is invoked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1794933"/>
            <a:ext cx="4995332" cy="46848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sa_flags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Bitmask specifying how signal handler, use OR for multiple options</a:t>
            </a:r>
          </a:p>
          <a:p>
            <a:pPr lvl="2"/>
            <a:r>
              <a:rPr lang="en-US" dirty="0" smtClean="0"/>
              <a:t>SA_NOCLDSTOP – If signal is SIGCHLD, don’t generate this signal when a child process stopped/resume </a:t>
            </a:r>
          </a:p>
          <a:p>
            <a:pPr lvl="2"/>
            <a:r>
              <a:rPr lang="en-US" dirty="0" smtClean="0"/>
              <a:t>SA_NOCLDWAIT – if signal is SIGCHLD, don’t transform children into </a:t>
            </a:r>
            <a:r>
              <a:rPr lang="en-US" dirty="0" err="1" smtClean="0"/>
              <a:t>zoobies</a:t>
            </a:r>
            <a:r>
              <a:rPr lang="en-US" dirty="0" smtClean="0"/>
              <a:t> when they terminate</a:t>
            </a:r>
          </a:p>
          <a:p>
            <a:pPr lvl="2"/>
            <a:r>
              <a:rPr lang="en-US" dirty="0" smtClean="0"/>
              <a:t>SA_NODEFER – when signal is caught, don’t add it to the process signal mask while the handler executing</a:t>
            </a:r>
          </a:p>
          <a:p>
            <a:pPr lvl="2"/>
            <a:r>
              <a:rPr lang="en-US" dirty="0" smtClean="0"/>
              <a:t>SA_ONSTACK -  Invoke the handler for this signal using an alternate stack installed by </a:t>
            </a:r>
            <a:r>
              <a:rPr lang="en-US" dirty="0" err="1" smtClean="0"/>
              <a:t>sigaltstack</a:t>
            </a:r>
            <a:r>
              <a:rPr lang="en-US" dirty="0" smtClean="0"/>
              <a:t>() </a:t>
            </a:r>
            <a:r>
              <a:rPr lang="en-US" dirty="0" err="1" smtClean="0"/>
              <a:t>func</a:t>
            </a:r>
            <a:endParaRPr lang="en-US" dirty="0" smtClean="0"/>
          </a:p>
          <a:p>
            <a:pPr lvl="2"/>
            <a:r>
              <a:rPr lang="en-US" dirty="0" smtClean="0"/>
              <a:t>SA_RESETHAND – When this signal caught, reset its disposition to the default before invoking the handler</a:t>
            </a:r>
          </a:p>
          <a:p>
            <a:pPr lvl="2"/>
            <a:r>
              <a:rPr lang="en-US" dirty="0" smtClean="0"/>
              <a:t>SA_RESTART – Automatically restart system calls interrupted by this signal</a:t>
            </a:r>
          </a:p>
          <a:p>
            <a:pPr lvl="2"/>
            <a:r>
              <a:rPr lang="en-US" dirty="0" smtClean="0"/>
              <a:t>SA_SIGINFO – Invoke the signal with addition argument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9" y="4505325"/>
            <a:ext cx="4305300" cy="285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19" y="5176839"/>
            <a:ext cx="431112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43467"/>
          </a:xfrm>
        </p:spPr>
        <p:txBody>
          <a:bodyPr/>
          <a:lstStyle/>
          <a:p>
            <a:r>
              <a:rPr lang="en-US" dirty="0" smtClean="0"/>
              <a:t>Waiting for a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</a:p>
          <a:p>
            <a:pPr lvl="1"/>
            <a:r>
              <a:rPr lang="en-US" dirty="0" smtClean="0"/>
              <a:t>Suspend execution of process until the call is interrupted by a signal handler</a:t>
            </a:r>
          </a:p>
          <a:p>
            <a:pPr lvl="1"/>
            <a:r>
              <a:rPr lang="en-US" dirty="0" smtClean="0"/>
              <a:t>Pause always return -1 when signal arrive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95" y="2681817"/>
            <a:ext cx="9810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3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TERMINATE a process with abort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abort function</a:t>
            </a:r>
          </a:p>
          <a:p>
            <a:pPr lvl="1"/>
            <a:r>
              <a:rPr lang="en-US" dirty="0" smtClean="0"/>
              <a:t>Terminate calling process by raising a SIGABRT signal</a:t>
            </a:r>
          </a:p>
          <a:p>
            <a:pPr lvl="1"/>
            <a:r>
              <a:rPr lang="en-US" dirty="0" smtClean="0"/>
              <a:t>Default action is generated a core dump file and terminate  process</a:t>
            </a:r>
          </a:p>
          <a:p>
            <a:pPr lvl="1"/>
            <a:r>
              <a:rPr lang="en-US" dirty="0" smtClean="0"/>
              <a:t>The core file use to debug the program at the time of the abort()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30" y="2379487"/>
            <a:ext cx="11620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 a timer with alarm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SA_SIGINFO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SA_SIGINFO</a:t>
            </a:r>
          </a:p>
          <a:p>
            <a:pPr lvl="1"/>
            <a:r>
              <a:rPr lang="en-US" dirty="0" smtClean="0"/>
              <a:t>Allow the handler obtain additional information about signal when it is delivered </a:t>
            </a:r>
          </a:p>
          <a:p>
            <a:pPr lvl="1"/>
            <a:r>
              <a:rPr lang="en-US" dirty="0" smtClean="0"/>
              <a:t>The handler need to declare full arguments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iginfo_t</a:t>
            </a:r>
            <a:r>
              <a:rPr lang="en-US" dirty="0" smtClean="0"/>
              <a:t> will </a:t>
            </a:r>
            <a:r>
              <a:rPr lang="en-US" dirty="0" err="1" smtClean="0"/>
              <a:t>provice</a:t>
            </a:r>
            <a:r>
              <a:rPr lang="en-US" dirty="0" smtClean="0"/>
              <a:t> full information of signal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60" y="1976085"/>
            <a:ext cx="4152900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4" y="4444471"/>
            <a:ext cx="4152900" cy="132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060" y="2738260"/>
            <a:ext cx="4152900" cy="24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Si_code</a:t>
            </a:r>
            <a:r>
              <a:rPr lang="en-US" dirty="0" smtClean="0"/>
              <a:t> of </a:t>
            </a:r>
            <a:r>
              <a:rPr lang="en-US" dirty="0" err="1" smtClean="0"/>
              <a:t>SIGINFO_t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4" y="2065867"/>
            <a:ext cx="4629150" cy="443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94" y="2065867"/>
            <a:ext cx="4676775" cy="256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94" y="4628092"/>
            <a:ext cx="46577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1051"/>
            <a:ext cx="10131425" cy="3910149"/>
          </a:xfrm>
        </p:spPr>
        <p:txBody>
          <a:bodyPr/>
          <a:lstStyle/>
          <a:p>
            <a:r>
              <a:rPr lang="en-US" dirty="0"/>
              <a:t>Fundamental </a:t>
            </a:r>
            <a:r>
              <a:rPr lang="en-US" dirty="0" smtClean="0"/>
              <a:t>concept</a:t>
            </a:r>
          </a:p>
          <a:p>
            <a:r>
              <a:rPr lang="en-US" dirty="0" smtClean="0"/>
              <a:t>Signal categories</a:t>
            </a:r>
          </a:p>
          <a:p>
            <a:r>
              <a:rPr lang="en-US" dirty="0" smtClean="0"/>
              <a:t>Signal type and action</a:t>
            </a:r>
          </a:p>
          <a:p>
            <a:r>
              <a:rPr lang="en-US" dirty="0" smtClean="0"/>
              <a:t>Signal handler</a:t>
            </a:r>
          </a:p>
          <a:p>
            <a:r>
              <a:rPr lang="en-US" dirty="0" smtClean="0"/>
              <a:t>Signal set and mask</a:t>
            </a:r>
          </a:p>
          <a:p>
            <a:r>
              <a:rPr lang="en-US" dirty="0" smtClean="0"/>
              <a:t>Abort and alarm</a:t>
            </a:r>
          </a:p>
          <a:p>
            <a:r>
              <a:rPr lang="en-US" dirty="0" err="1" smtClean="0"/>
              <a:t>Coredump</a:t>
            </a:r>
            <a:r>
              <a:rPr lang="en-US" dirty="0" smtClean="0"/>
              <a:t> file</a:t>
            </a:r>
          </a:p>
          <a:p>
            <a:r>
              <a:rPr lang="en-US" dirty="0" err="1" smtClean="0"/>
              <a:t>Realtime</a:t>
            </a:r>
            <a:r>
              <a:rPr lang="en-US" smtClean="0"/>
              <a:t> signal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AND RESTART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SA_RESTART</a:t>
            </a:r>
          </a:p>
          <a:p>
            <a:pPr lvl="1"/>
            <a:r>
              <a:rPr lang="en-US" dirty="0" smtClean="0"/>
              <a:t>Scenario</a:t>
            </a:r>
          </a:p>
          <a:p>
            <a:pPr lvl="2"/>
            <a:r>
              <a:rPr lang="en-US" dirty="0" smtClean="0"/>
              <a:t>We establish a handler for some signal</a:t>
            </a:r>
          </a:p>
          <a:p>
            <a:pPr lvl="2"/>
            <a:r>
              <a:rPr lang="en-US" dirty="0" smtClean="0"/>
              <a:t>We call blocking system call like read on terminal</a:t>
            </a:r>
          </a:p>
          <a:p>
            <a:pPr lvl="2"/>
            <a:r>
              <a:rPr lang="en-US" dirty="0" smtClean="0"/>
              <a:t>When the system call is blocked, signal delivered and signal handler is invoked</a:t>
            </a:r>
          </a:p>
          <a:p>
            <a:pPr lvl="2"/>
            <a:r>
              <a:rPr lang="en-US" dirty="0" smtClean="0"/>
              <a:t>System call break and return error with 	EINTR and we prefer to continue the execution of interrupted system call</a:t>
            </a:r>
          </a:p>
          <a:p>
            <a:pPr lvl="1"/>
            <a:r>
              <a:rPr lang="en-US" dirty="0" smtClean="0"/>
              <a:t>Don’t need to check </a:t>
            </a:r>
            <a:r>
              <a:rPr lang="en-US" dirty="0" err="1" smtClean="0"/>
              <a:t>errno</a:t>
            </a:r>
            <a:r>
              <a:rPr lang="en-US" dirty="0" smtClean="0"/>
              <a:t> EINTR case</a:t>
            </a:r>
          </a:p>
          <a:p>
            <a:pPr lvl="1"/>
            <a:r>
              <a:rPr lang="en-US" dirty="0" smtClean="0"/>
              <a:t>System call restart automatically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2355144"/>
            <a:ext cx="42195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67644"/>
          </a:xfrm>
        </p:spPr>
        <p:txBody>
          <a:bodyPr/>
          <a:lstStyle/>
          <a:p>
            <a:r>
              <a:rPr lang="en-US" dirty="0" smtClean="0"/>
              <a:t>The core dump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 issue</a:t>
            </a:r>
          </a:p>
          <a:p>
            <a:pPr lvl="1"/>
            <a:r>
              <a:rPr lang="en-US" dirty="0" smtClean="0"/>
              <a:t>Certain signal cause a process core dump and terminate</a:t>
            </a:r>
          </a:p>
          <a:p>
            <a:pPr lvl="1"/>
            <a:r>
              <a:rPr lang="en-US" dirty="0" smtClean="0"/>
              <a:t>A core dump is file containing a memory image of process at the time it terminated</a:t>
            </a:r>
          </a:p>
          <a:p>
            <a:pPr lvl="1"/>
            <a:r>
              <a:rPr lang="en-US" dirty="0" smtClean="0"/>
              <a:t>This file loaded into the debugger in order to examine the state of a program code and data at the time signal arrive</a:t>
            </a:r>
          </a:p>
          <a:p>
            <a:pPr lvl="1"/>
            <a:r>
              <a:rPr lang="en-US" dirty="0" smtClean="0"/>
              <a:t>Ctrl \ cause SIGQUIT signal</a:t>
            </a:r>
          </a:p>
          <a:p>
            <a:pPr lvl="1"/>
            <a:r>
              <a:rPr lang="en-US" dirty="0" smtClean="0"/>
              <a:t>Core is generated at working directory 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proc</a:t>
            </a:r>
            <a:r>
              <a:rPr lang="en-US" dirty="0"/>
              <a:t>/sys/kernel/</a:t>
            </a:r>
            <a:r>
              <a:rPr lang="en-US" dirty="0" err="1"/>
              <a:t>core_pattern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situation core dump is not generated</a:t>
            </a:r>
          </a:p>
          <a:p>
            <a:pPr lvl="1"/>
            <a:r>
              <a:rPr lang="en-US" dirty="0" smtClean="0"/>
              <a:t>The process don’t have permission to write</a:t>
            </a:r>
          </a:p>
          <a:p>
            <a:pPr lvl="1"/>
            <a:r>
              <a:rPr lang="en-US" dirty="0" smtClean="0"/>
              <a:t>A regular file has same name exist</a:t>
            </a:r>
          </a:p>
          <a:p>
            <a:pPr lvl="1"/>
            <a:r>
              <a:rPr lang="en-US" dirty="0" smtClean="0"/>
              <a:t>The working directory is not exist</a:t>
            </a:r>
          </a:p>
          <a:p>
            <a:pPr lvl="1"/>
            <a:r>
              <a:rPr lang="en-US" dirty="0" smtClean="0"/>
              <a:t>Process resource limit on the core dump size is 0</a:t>
            </a:r>
          </a:p>
          <a:p>
            <a:pPr lvl="1"/>
            <a:r>
              <a:rPr lang="en-US" dirty="0" smtClean="0"/>
              <a:t>Process resource limit of the file process created is 0</a:t>
            </a:r>
          </a:p>
          <a:p>
            <a:pPr lvl="1"/>
            <a:r>
              <a:rPr lang="en-US" dirty="0" smtClean="0"/>
              <a:t>Disk is out of space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002" y="5153025"/>
            <a:ext cx="3867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SIGKILL and SIGSTOP</a:t>
            </a:r>
          </a:p>
          <a:p>
            <a:pPr lvl="1"/>
            <a:r>
              <a:rPr lang="en-US" dirty="0" smtClean="0"/>
              <a:t>Cannot change default action for SIGKILL and SIGSTOP, SIGKILL always terminate process, SIGSTOP always stop the process</a:t>
            </a:r>
          </a:p>
          <a:p>
            <a:pPr marL="285750" lvl="1"/>
            <a:r>
              <a:rPr lang="en-US" sz="1800" dirty="0" smtClean="0"/>
              <a:t>SIGCONT</a:t>
            </a:r>
          </a:p>
          <a:p>
            <a:pPr marL="742950" lvl="2"/>
            <a:r>
              <a:rPr lang="en-US" sz="1600" dirty="0" smtClean="0"/>
              <a:t>Always  continue a stopped process event it blocked or ignored</a:t>
            </a:r>
          </a:p>
          <a:p>
            <a:pPr marL="285750" lvl="1"/>
            <a:r>
              <a:rPr lang="en-US" sz="1800" dirty="0"/>
              <a:t>Hardware-generated signals </a:t>
            </a:r>
            <a:r>
              <a:rPr lang="en-US" sz="1800" dirty="0" smtClean="0"/>
              <a:t>(</a:t>
            </a:r>
            <a:r>
              <a:rPr lang="en-US" dirty="0">
                <a:solidFill>
                  <a:prstClr val="white"/>
                </a:solidFill>
              </a:rPr>
              <a:t>SIGBUS, SIGFPE, SIGILL, SIGSEGV </a:t>
            </a:r>
            <a:r>
              <a:rPr lang="en-US" sz="1800" dirty="0" smtClean="0"/>
              <a:t>)</a:t>
            </a:r>
          </a:p>
          <a:p>
            <a:pPr marL="742950" lvl="2"/>
            <a:r>
              <a:rPr lang="en-US" sz="1600" dirty="0" smtClean="0"/>
              <a:t>The behavior of process is undefined if it returned from a handler for signal or if it ignored or blocked</a:t>
            </a:r>
          </a:p>
          <a:p>
            <a:pPr marL="742950" lvl="2"/>
            <a:r>
              <a:rPr lang="en-US" sz="1600" dirty="0" smtClean="0"/>
              <a:t>It can be cause a loop of signal to process when return from signal handler</a:t>
            </a:r>
          </a:p>
          <a:p>
            <a:pPr marL="742950" lvl="2"/>
            <a:r>
              <a:rPr lang="en-US" sz="1600" dirty="0" smtClean="0"/>
              <a:t>Linux force a delivery and terminate process event if process tries to block or ignore these signals</a:t>
            </a:r>
          </a:p>
          <a:p>
            <a:pPr marL="742950" lvl="2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It is highly recommend process terminate and produce a core file to find the reasons that cause these signals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and order of signal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Signal delivered</a:t>
            </a:r>
          </a:p>
          <a:p>
            <a:pPr lvl="1"/>
            <a:r>
              <a:rPr lang="en-US"/>
              <a:t>Hardware exception triggers a signal or a process raise signal to itself, signal delivered immediately</a:t>
            </a:r>
          </a:p>
          <a:p>
            <a:pPr lvl="1"/>
            <a:r>
              <a:rPr lang="en-US"/>
              <a:t>When signal send from process to process, it delay a little time because kernel only delivered signal to process when it is scheduled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7" y="2328333"/>
            <a:ext cx="574886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86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signal</a:t>
            </a:r>
          </a:p>
          <a:p>
            <a:pPr lvl="2"/>
            <a:r>
              <a:rPr lang="en-US" dirty="0" smtClean="0"/>
              <a:t>Defined by POSIX, use for application defined purposes</a:t>
            </a:r>
          </a:p>
          <a:p>
            <a:pPr lvl="2"/>
            <a:r>
              <a:rPr lang="en-US" dirty="0" err="1" smtClean="0"/>
              <a:t>Realtime</a:t>
            </a:r>
            <a:r>
              <a:rPr lang="en-US" dirty="0" smtClean="0"/>
              <a:t> signal is queue. If multiple </a:t>
            </a:r>
            <a:r>
              <a:rPr lang="en-US" dirty="0" err="1" smtClean="0"/>
              <a:t>realtime</a:t>
            </a:r>
            <a:r>
              <a:rPr lang="en-US" dirty="0" smtClean="0"/>
              <a:t> signal is sent to process, it is delivered multiple-time. In contrast, we send multiple-signal that pending already for process, it sent only once</a:t>
            </a:r>
          </a:p>
          <a:p>
            <a:pPr lvl="2"/>
            <a:r>
              <a:rPr lang="en-US" dirty="0" smtClean="0"/>
              <a:t>When sending a </a:t>
            </a:r>
            <a:r>
              <a:rPr lang="en-US" dirty="0" err="1" smtClean="0"/>
              <a:t>realtime</a:t>
            </a:r>
            <a:r>
              <a:rPr lang="en-US" dirty="0" smtClean="0"/>
              <a:t> signal, it is possible to specific data that accompanies with signal</a:t>
            </a:r>
          </a:p>
          <a:p>
            <a:pPr lvl="2"/>
            <a:r>
              <a:rPr lang="en-US" dirty="0" smtClean="0"/>
              <a:t>The order of delivery of </a:t>
            </a:r>
            <a:r>
              <a:rPr lang="en-US" dirty="0" err="1" smtClean="0"/>
              <a:t>realtime</a:t>
            </a:r>
            <a:r>
              <a:rPr lang="en-US" dirty="0" smtClean="0"/>
              <a:t> signal is </a:t>
            </a:r>
            <a:r>
              <a:rPr lang="en-US" dirty="0" err="1" smtClean="0"/>
              <a:t>guarrentee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Limits on the number of queued </a:t>
            </a:r>
            <a:r>
              <a:rPr lang="en-US" dirty="0" err="1" smtClean="0"/>
              <a:t>realtime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 smtClean="0"/>
              <a:t>Queueing </a:t>
            </a:r>
            <a:r>
              <a:rPr lang="en-US" dirty="0" err="1" smtClean="0"/>
              <a:t>realtime</a:t>
            </a:r>
            <a:r>
              <a:rPr lang="en-US" dirty="0" smtClean="0"/>
              <a:t> signal with associated data  requires that the kernel maintain data structures listing the signal queued for each process</a:t>
            </a:r>
          </a:p>
          <a:p>
            <a:pPr lvl="1"/>
            <a:r>
              <a:rPr lang="en-US" dirty="0" smtClean="0"/>
              <a:t>This will consume kernel memory and kernel places limit on the number of </a:t>
            </a:r>
            <a:r>
              <a:rPr lang="en-US" dirty="0" err="1" smtClean="0"/>
              <a:t>realtime</a:t>
            </a:r>
            <a:r>
              <a:rPr lang="en-US" dirty="0" smtClean="0"/>
              <a:t> signal that queued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Default is 32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86" y="1249044"/>
            <a:ext cx="3257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9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and HANDLING </a:t>
            </a:r>
            <a:r>
              <a:rPr lang="en-US" dirty="0" smtClean="0"/>
              <a:t>REALTIME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dirty="0" err="1" smtClean="0"/>
              <a:t>realtime</a:t>
            </a:r>
            <a:r>
              <a:rPr lang="en-US" dirty="0" smtClean="0"/>
              <a:t> signal with </a:t>
            </a:r>
            <a:r>
              <a:rPr lang="en-US" dirty="0" err="1" smtClean="0"/>
              <a:t>sigqueue</a:t>
            </a:r>
            <a:endParaRPr lang="en-US" dirty="0" smtClean="0"/>
          </a:p>
          <a:p>
            <a:pPr lvl="1"/>
            <a:r>
              <a:rPr lang="en-US" dirty="0" smtClean="0"/>
              <a:t>Same meaning with kill even when sig = 0</a:t>
            </a:r>
          </a:p>
          <a:p>
            <a:pPr lvl="1"/>
            <a:r>
              <a:rPr lang="en-US" dirty="0" smtClean="0"/>
              <a:t>Value bring data accompany the signal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igqueue</a:t>
            </a:r>
            <a:r>
              <a:rPr lang="en-US" dirty="0" smtClean="0"/>
              <a:t> error when number of signal in queue reach max</a:t>
            </a:r>
          </a:p>
          <a:p>
            <a:pPr marL="285750" lvl="1"/>
            <a:r>
              <a:rPr lang="en-US" sz="1800" dirty="0"/>
              <a:t>Handling </a:t>
            </a:r>
            <a:r>
              <a:rPr lang="en-US" sz="1800" dirty="0" err="1"/>
              <a:t>realtime</a:t>
            </a:r>
            <a:r>
              <a:rPr lang="en-US" sz="1800" dirty="0"/>
              <a:t> signal </a:t>
            </a:r>
            <a:endParaRPr lang="en-US" sz="1800" dirty="0" smtClean="0"/>
          </a:p>
          <a:p>
            <a:pPr marL="742950" lvl="2"/>
            <a:r>
              <a:rPr lang="en-US" sz="1600" dirty="0" err="1" smtClean="0"/>
              <a:t>Sigaction</a:t>
            </a:r>
            <a:r>
              <a:rPr lang="en-US" sz="1600" dirty="0" smtClean="0"/>
              <a:t> with SA_SIGINFO</a:t>
            </a: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211" y="2363434"/>
            <a:ext cx="331470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11" y="2841976"/>
            <a:ext cx="3314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8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Signals via a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Signal handler as driven I/O</a:t>
            </a:r>
          </a:p>
          <a:p>
            <a:pPr lvl="1"/>
            <a:r>
              <a:rPr lang="en-US" dirty="0" smtClean="0"/>
              <a:t>Signal represent by file descriptor</a:t>
            </a:r>
          </a:p>
          <a:p>
            <a:pPr lvl="1"/>
            <a:r>
              <a:rPr lang="en-US" dirty="0" smtClean="0"/>
              <a:t>Can use with select</a:t>
            </a:r>
          </a:p>
          <a:p>
            <a:pPr lvl="1"/>
            <a:r>
              <a:rPr lang="en-US" dirty="0" smtClean="0"/>
              <a:t>Read more information with </a:t>
            </a:r>
            <a:r>
              <a:rPr lang="en-US" dirty="0" err="1" smtClean="0"/>
              <a:t>signalfd_siginfo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7" y="2142067"/>
            <a:ext cx="5474544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18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ignal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Raise</a:t>
            </a:r>
          </a:p>
          <a:p>
            <a:r>
              <a:rPr lang="en-US" dirty="0" smtClean="0"/>
              <a:t>Abort</a:t>
            </a:r>
          </a:p>
          <a:p>
            <a:r>
              <a:rPr lang="en-US" dirty="0" smtClean="0"/>
              <a:t>Pause</a:t>
            </a:r>
          </a:p>
          <a:p>
            <a:r>
              <a:rPr lang="en-US" dirty="0" err="1" smtClean="0"/>
              <a:t>sigqueue</a:t>
            </a:r>
            <a:endParaRPr lang="en-US" dirty="0" smtClean="0"/>
          </a:p>
          <a:p>
            <a:r>
              <a:rPr lang="en-US" dirty="0" err="1" smtClean="0"/>
              <a:t>Sigprocmask</a:t>
            </a:r>
            <a:endParaRPr lang="en-US" dirty="0" smtClean="0"/>
          </a:p>
          <a:p>
            <a:r>
              <a:rPr lang="en-US" dirty="0" err="1" smtClean="0"/>
              <a:t>Signalfd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94114"/>
            <a:ext cx="4995334" cy="44021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Overview	</a:t>
            </a:r>
          </a:p>
          <a:p>
            <a:pPr lvl="1"/>
            <a:r>
              <a:rPr lang="en-US" dirty="0" smtClean="0"/>
              <a:t>A notification to process that an event has occurred</a:t>
            </a:r>
          </a:p>
          <a:p>
            <a:pPr lvl="1"/>
            <a:r>
              <a:rPr lang="en-US" dirty="0" smtClean="0"/>
              <a:t>software interrupt</a:t>
            </a:r>
          </a:p>
          <a:p>
            <a:pPr lvl="1"/>
            <a:r>
              <a:rPr lang="en-US" dirty="0" smtClean="0"/>
              <a:t>In most case, it is not possible to predict exactly when a signal arrive </a:t>
            </a:r>
          </a:p>
          <a:p>
            <a:pPr lvl="1"/>
            <a:r>
              <a:rPr lang="en-US" dirty="0" smtClean="0"/>
              <a:t>A process can send a signal to other process or itself – a form of IPC</a:t>
            </a:r>
          </a:p>
          <a:p>
            <a:pPr lvl="1"/>
            <a:r>
              <a:rPr lang="en-US" dirty="0" smtClean="0"/>
              <a:t>Normal source of various signal is the kernel. And type of events that cause the kernel to generate a signal for a process</a:t>
            </a:r>
          </a:p>
          <a:p>
            <a:pPr lvl="2"/>
            <a:r>
              <a:rPr lang="en-US" dirty="0" smtClean="0"/>
              <a:t>Hardware exception occur – Malformed machine language instruction, dividing 0, access to part of memory that inaccessible</a:t>
            </a:r>
          </a:p>
          <a:p>
            <a:pPr lvl="2"/>
            <a:r>
              <a:rPr lang="en-US" dirty="0" smtClean="0"/>
              <a:t>The user typed one of the terminal special character as interrupt character (Ctrl-C) or suspend character (Ctrl-D)</a:t>
            </a:r>
          </a:p>
          <a:p>
            <a:pPr lvl="2"/>
            <a:r>
              <a:rPr lang="en-US" dirty="0" smtClean="0"/>
              <a:t>Software event – Input become available of file descriptor, terminal window is resize, timer went off, CPU time limit was exceeded or child of process is terminated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46" y="2141539"/>
            <a:ext cx="424606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CATAGORIES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Each signal is defined with unique number (start from 1)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ill –l</a:t>
            </a:r>
          </a:p>
          <a:p>
            <a:pPr lvl="2"/>
            <a:r>
              <a:rPr lang="en-US" dirty="0" smtClean="0"/>
              <a:t>Two categories of signal : standard (1 to 31) and real-time signal</a:t>
            </a:r>
          </a:p>
          <a:p>
            <a:pPr lvl="1"/>
            <a:r>
              <a:rPr lang="en-US" dirty="0" smtClean="0"/>
              <a:t> A signal is generated for a event, then it delivered to a process, time between generated and delivered is pending</a:t>
            </a:r>
          </a:p>
          <a:p>
            <a:pPr lvl="1"/>
            <a:r>
              <a:rPr lang="en-US" dirty="0" smtClean="0"/>
              <a:t>A pending signal is delivered to a process as soon as it is next scheduled to run or immediately if process is running already (send signal to itself)</a:t>
            </a:r>
          </a:p>
          <a:p>
            <a:pPr lvl="1"/>
            <a:r>
              <a:rPr lang="en-US" dirty="0" smtClean="0"/>
              <a:t>Sometime in order to ensure that a segment of code is not interrupted by the delivery of signal. Program add a signal to process signal mask and set of signal will block until it remove from signal mask	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6345" y="3966634"/>
            <a:ext cx="3742647" cy="1921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44" y="1853428"/>
            <a:ext cx="3742647" cy="19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Upon delivery of signal, a process carries out one of the following default action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gnored – it is discarded by kernel and has no effect on process</a:t>
            </a:r>
          </a:p>
          <a:p>
            <a:pPr lvl="1"/>
            <a:r>
              <a:rPr lang="en-US" dirty="0" smtClean="0"/>
              <a:t> abnormal process termination</a:t>
            </a:r>
          </a:p>
          <a:p>
            <a:pPr lvl="2"/>
            <a:r>
              <a:rPr lang="en-US" dirty="0" smtClean="0"/>
              <a:t>Cored dump file and process termination</a:t>
            </a:r>
          </a:p>
          <a:p>
            <a:pPr lvl="1"/>
            <a:r>
              <a:rPr lang="en-US" dirty="0" smtClean="0"/>
              <a:t>Execution process is stopped</a:t>
            </a:r>
          </a:p>
          <a:p>
            <a:pPr lvl="1"/>
            <a:r>
              <a:rPr lang="en-US" dirty="0" smtClean="0"/>
              <a:t>Execution process is resumed after stopped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program can set the signal disposition</a:t>
            </a:r>
          </a:p>
          <a:p>
            <a:pPr lvl="1"/>
            <a:r>
              <a:rPr lang="en-US" dirty="0" smtClean="0"/>
              <a:t>Default action</a:t>
            </a:r>
          </a:p>
          <a:p>
            <a:pPr lvl="1"/>
            <a:r>
              <a:rPr lang="en-US" dirty="0" smtClean="0"/>
              <a:t>Ignored</a:t>
            </a:r>
          </a:p>
          <a:p>
            <a:pPr lvl="1"/>
            <a:r>
              <a:rPr lang="en-US" dirty="0" smtClean="0"/>
              <a:t>Signal handler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6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24089"/>
          </a:xfrm>
        </p:spPr>
        <p:txBody>
          <a:bodyPr/>
          <a:lstStyle/>
          <a:p>
            <a:r>
              <a:rPr lang="en-US" dirty="0" smtClean="0"/>
              <a:t>Signal types and default action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018"/>
              </p:ext>
            </p:extLst>
          </p:nvPr>
        </p:nvGraphicFramePr>
        <p:xfrm>
          <a:off x="685800" y="1670755"/>
          <a:ext cx="1013142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78">
                  <a:extLst>
                    <a:ext uri="{9D8B030D-6E8A-4147-A177-3AD203B41FA5}">
                      <a16:colId xmlns:a16="http://schemas.microsoft.com/office/drawing/2014/main" val="590805769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572926798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619820413"/>
                    </a:ext>
                  </a:extLst>
                </a:gridCol>
              </a:tblGrid>
              <a:tr h="305952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82572"/>
                  </a:ext>
                </a:extLst>
              </a:tr>
              <a:tr h="535416">
                <a:tc>
                  <a:txBody>
                    <a:bodyPr/>
                    <a:lstStyle/>
                    <a:p>
                      <a:r>
                        <a:rPr lang="en-US" dirty="0" smtClean="0"/>
                        <a:t>SIGARBT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process receive this signal when it calls abort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core-dump (use for debugging)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66975"/>
                  </a:ext>
                </a:extLst>
              </a:tr>
              <a:tr h="535416">
                <a:tc>
                  <a:txBody>
                    <a:bodyPr/>
                    <a:lstStyle/>
                    <a:p>
                      <a:r>
                        <a:rPr lang="en-US" dirty="0" smtClean="0"/>
                        <a:t>SIGALRM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generate this signal upon the expiration of a </a:t>
                      </a:r>
                      <a:r>
                        <a:rPr lang="en-US" baseline="0" dirty="0" err="1" smtClean="0"/>
                        <a:t>realtime</a:t>
                      </a:r>
                      <a:r>
                        <a:rPr lang="en-US" baseline="0" dirty="0" smtClean="0"/>
                        <a:t> timer that setup by alarm or </a:t>
                      </a:r>
                      <a:r>
                        <a:rPr lang="en-US" baseline="0" dirty="0" err="1" smtClean="0"/>
                        <a:t>setitimer</a:t>
                      </a:r>
                      <a:r>
                        <a:rPr lang="en-US" baseline="0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56111"/>
                  </a:ext>
                </a:extLst>
              </a:tr>
              <a:tr h="764880">
                <a:tc>
                  <a:txBody>
                    <a:bodyPr/>
                    <a:lstStyle/>
                    <a:p>
                      <a:r>
                        <a:rPr lang="en-US" dirty="0" smtClean="0"/>
                        <a:t>SIGBUS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</a:t>
                      </a:r>
                      <a:r>
                        <a:rPr lang="en-US" baseline="0" dirty="0" smtClean="0"/>
                        <a:t> to indicate certain kind of memory error. One of such error is access to an address beyond underlying memory-mapped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 dump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28334"/>
                  </a:ext>
                </a:extLst>
              </a:tr>
              <a:tr h="535416">
                <a:tc>
                  <a:txBody>
                    <a:bodyPr/>
                    <a:lstStyle/>
                    <a:p>
                      <a:r>
                        <a:rPr lang="en-US" dirty="0" smtClean="0"/>
                        <a:t>SIGCHILD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generate and sent to parent process when one of child process terminate, kill by signal, stopped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Irgnored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56021"/>
                  </a:ext>
                </a:extLst>
              </a:tr>
              <a:tr h="535416">
                <a:tc>
                  <a:txBody>
                    <a:bodyPr/>
                    <a:lstStyle/>
                    <a:p>
                      <a:r>
                        <a:rPr lang="en-US" dirty="0" smtClean="0"/>
                        <a:t>SIGCONT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generate and sent to parent process when one of child process resume from stopped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Resume process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00955"/>
                  </a:ext>
                </a:extLst>
              </a:tr>
              <a:tr h="535416">
                <a:tc>
                  <a:txBody>
                    <a:bodyPr/>
                    <a:lstStyle/>
                    <a:p>
                      <a:r>
                        <a:rPr lang="en-US" dirty="0" smtClean="0"/>
                        <a:t>SIGFPE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</a:t>
                      </a:r>
                      <a:r>
                        <a:rPr lang="en-US" baseline="0" dirty="0" smtClean="0"/>
                        <a:t> to indicate certain type of arithmetic, such as </a:t>
                      </a:r>
                      <a:r>
                        <a:rPr lang="en-US" baseline="0" dirty="0" err="1" smtClean="0"/>
                        <a:t>devide</a:t>
                      </a:r>
                      <a:r>
                        <a:rPr lang="en-US" baseline="0" dirty="0" smtClean="0"/>
                        <a:t>-by-zero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 dump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8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62433"/>
          </a:xfrm>
        </p:spPr>
        <p:txBody>
          <a:bodyPr/>
          <a:lstStyle/>
          <a:p>
            <a:r>
              <a:rPr lang="en-US" dirty="0"/>
              <a:t>Signal types and default </a:t>
            </a:r>
            <a:r>
              <a:rPr lang="en-US" dirty="0" smtClean="0"/>
              <a:t>action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623697"/>
              </p:ext>
            </p:extLst>
          </p:nvPr>
        </p:nvGraphicFramePr>
        <p:xfrm>
          <a:off x="685800" y="1670755"/>
          <a:ext cx="10131426" cy="522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78">
                  <a:extLst>
                    <a:ext uri="{9D8B030D-6E8A-4147-A177-3AD203B41FA5}">
                      <a16:colId xmlns:a16="http://schemas.microsoft.com/office/drawing/2014/main" val="590805769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572926798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619820413"/>
                    </a:ext>
                  </a:extLst>
                </a:gridCol>
              </a:tblGrid>
              <a:tr h="329691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82572"/>
                  </a:ext>
                </a:extLst>
              </a:tr>
              <a:tr h="1038592">
                <a:tc>
                  <a:txBody>
                    <a:bodyPr/>
                    <a:lstStyle/>
                    <a:p>
                      <a:r>
                        <a:rPr lang="en-US" dirty="0" smtClean="0"/>
                        <a:t>SIGHUP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terminal disconnect this signal will send to controlling process of terminal</a:t>
                      </a:r>
                    </a:p>
                    <a:p>
                      <a:r>
                        <a:rPr lang="en-US" baseline="0" dirty="0" err="1" smtClean="0"/>
                        <a:t>Deamon</a:t>
                      </a:r>
                      <a:r>
                        <a:rPr lang="en-US" baseline="0" dirty="0" smtClean="0"/>
                        <a:t> use this signal to reinitialize itself and update the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66975"/>
                  </a:ext>
                </a:extLst>
              </a:tr>
              <a:tr h="571277">
                <a:tc>
                  <a:txBody>
                    <a:bodyPr/>
                    <a:lstStyle/>
                    <a:p>
                      <a:r>
                        <a:rPr lang="en-US" dirty="0" smtClean="0"/>
                        <a:t>SIGILL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tries illegal machine-</a:t>
                      </a:r>
                      <a:r>
                        <a:rPr lang="en-US" baseline="0" dirty="0" err="1" smtClean="0"/>
                        <a:t>languge</a:t>
                      </a:r>
                      <a:r>
                        <a:rPr lang="en-US" baseline="0" dirty="0" smtClean="0"/>
                        <a:t>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 dump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56111"/>
                  </a:ext>
                </a:extLst>
              </a:tr>
              <a:tr h="467054">
                <a:tc>
                  <a:txBody>
                    <a:bodyPr/>
                    <a:lstStyle/>
                    <a:p>
                      <a:r>
                        <a:rPr lang="en-US" dirty="0" smtClean="0"/>
                        <a:t>SIGINT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type interrupt character Ctrl-C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28334"/>
                  </a:ext>
                </a:extLst>
              </a:tr>
              <a:tr h="571277">
                <a:tc>
                  <a:txBody>
                    <a:bodyPr/>
                    <a:lstStyle/>
                    <a:p>
                      <a:r>
                        <a:rPr lang="en-US" dirty="0" smtClean="0"/>
                        <a:t>SIGIO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</a:t>
                      </a:r>
                      <a:r>
                        <a:rPr lang="en-US" baseline="0" dirty="0" smtClean="0"/>
                        <a:t> a IO event occur on certain type of file descriptor such terminal of 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56021"/>
                  </a:ext>
                </a:extLst>
              </a:tr>
              <a:tr h="571277">
                <a:tc>
                  <a:txBody>
                    <a:bodyPr/>
                    <a:lstStyle/>
                    <a:p>
                      <a:r>
                        <a:rPr lang="en-US" dirty="0" smtClean="0"/>
                        <a:t>SIGKILL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</a:t>
                      </a:r>
                      <a:r>
                        <a:rPr lang="en-US" baseline="0" dirty="0" smtClean="0"/>
                        <a:t> kill signal. Terminate process. Cannot blocked, </a:t>
                      </a:r>
                      <a:r>
                        <a:rPr lang="en-US" baseline="0" dirty="0" err="1" smtClean="0"/>
                        <a:t>irgnored</a:t>
                      </a:r>
                      <a:r>
                        <a:rPr lang="en-US" baseline="0" dirty="0" smtClean="0"/>
                        <a:t>, caught by a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00955"/>
                  </a:ext>
                </a:extLst>
              </a:tr>
              <a:tr h="571277">
                <a:tc>
                  <a:txBody>
                    <a:bodyPr/>
                    <a:lstStyle/>
                    <a:p>
                      <a:r>
                        <a:rPr lang="en-US" dirty="0" smtClean="0"/>
                        <a:t>SIGPIPE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tries to write to PIPE , FIFO, or socket that closed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irgnored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81488"/>
                  </a:ext>
                </a:extLst>
              </a:tr>
              <a:tr h="571277">
                <a:tc>
                  <a:txBody>
                    <a:bodyPr/>
                    <a:lstStyle/>
                    <a:p>
                      <a:r>
                        <a:rPr lang="en-US" dirty="0" smtClean="0"/>
                        <a:t>SIGTRAP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for debugging tool as </a:t>
                      </a:r>
                      <a:r>
                        <a:rPr lang="en-US" baseline="0" dirty="0" err="1" smtClean="0"/>
                        <a:t>gdb</a:t>
                      </a:r>
                      <a:r>
                        <a:rPr lang="en-US" baseline="0" dirty="0" smtClean="0"/>
                        <a:t> for breakpoint trace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 dump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43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8622"/>
            <a:ext cx="10131425" cy="869245"/>
          </a:xfrm>
        </p:spPr>
        <p:txBody>
          <a:bodyPr>
            <a:normAutofit/>
          </a:bodyPr>
          <a:lstStyle/>
          <a:p>
            <a:r>
              <a:rPr lang="en-US" dirty="0"/>
              <a:t>Signal types and default action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431155"/>
              </p:ext>
            </p:extLst>
          </p:nvPr>
        </p:nvGraphicFramePr>
        <p:xfrm>
          <a:off x="685800" y="2065867"/>
          <a:ext cx="101314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778">
                  <a:extLst>
                    <a:ext uri="{9D8B030D-6E8A-4147-A177-3AD203B41FA5}">
                      <a16:colId xmlns:a16="http://schemas.microsoft.com/office/drawing/2014/main" val="590805769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572926798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619820413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82572"/>
                  </a:ext>
                </a:extLst>
              </a:tr>
              <a:tr h="842561">
                <a:tc>
                  <a:txBody>
                    <a:bodyPr/>
                    <a:lstStyle/>
                    <a:p>
                      <a:r>
                        <a:rPr lang="en-US" dirty="0" smtClean="0"/>
                        <a:t>SIGQUIT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type quit character Ctrl \. This signal useful with program stuck in an infinite loop or otherwise not responding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 dump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66975"/>
                  </a:ext>
                </a:extLst>
              </a:tr>
              <a:tr h="1095330">
                <a:tc>
                  <a:txBody>
                    <a:bodyPr/>
                    <a:lstStyle/>
                    <a:p>
                      <a:r>
                        <a:rPr lang="en-US" dirty="0" smtClean="0"/>
                        <a:t>SIGSEGV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popular, is generated when program make an invalid memory reference as page is not exist, write to read only area, access the kernel memory, dereferencing a pointer containing a bad address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generate core dump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56111"/>
                  </a:ext>
                </a:extLst>
              </a:tr>
              <a:tr h="589793">
                <a:tc>
                  <a:txBody>
                    <a:bodyPr/>
                    <a:lstStyle/>
                    <a:p>
                      <a:r>
                        <a:rPr lang="en-US" dirty="0" smtClean="0"/>
                        <a:t>SIGSTOP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surely</a:t>
                      </a:r>
                      <a:r>
                        <a:rPr lang="en-US" baseline="0" dirty="0" smtClean="0"/>
                        <a:t> give a process to stopped state. It cannot blocked, ignored, caught by handler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stop process;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28334"/>
                  </a:ext>
                </a:extLst>
              </a:tr>
              <a:tr h="589793">
                <a:tc>
                  <a:txBody>
                    <a:bodyPr/>
                    <a:lstStyle/>
                    <a:p>
                      <a:r>
                        <a:rPr lang="en-US" dirty="0" smtClean="0"/>
                        <a:t>SIGTERM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terminate a process gracefully. Free all resource explicitly.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56021"/>
                  </a:ext>
                </a:extLst>
              </a:tr>
              <a:tr h="589793">
                <a:tc>
                  <a:txBody>
                    <a:bodyPr/>
                    <a:lstStyle/>
                    <a:p>
                      <a:r>
                        <a:rPr lang="en-US" dirty="0" smtClean="0"/>
                        <a:t>SIGKILL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</a:t>
                      </a:r>
                      <a:r>
                        <a:rPr lang="en-US" baseline="0" dirty="0" smtClean="0"/>
                        <a:t> kill signal. Terminate process. Cannot blocked, </a:t>
                      </a:r>
                      <a:r>
                        <a:rPr lang="en-US" baseline="0" dirty="0" err="1" smtClean="0"/>
                        <a:t>irgnored</a:t>
                      </a:r>
                      <a:r>
                        <a:rPr lang="en-US" baseline="0" dirty="0" smtClean="0"/>
                        <a:t>, caught by a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not generate core dump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00955"/>
                  </a:ext>
                </a:extLst>
              </a:tr>
              <a:tr h="589793">
                <a:tc>
                  <a:txBody>
                    <a:bodyPr/>
                    <a:lstStyle/>
                    <a:p>
                      <a:r>
                        <a:rPr lang="en-US" dirty="0" smtClean="0"/>
                        <a:t>SIGUSR1/SIGUSR2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r>
                        <a:rPr lang="en-US" baseline="0" dirty="0" smtClean="0"/>
                        <a:t> define 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</a:t>
                      </a:r>
                      <a:r>
                        <a:rPr lang="en-US" baseline="0" dirty="0" smtClean="0"/>
                        <a:t> process;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1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signal disposition -signal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ignal function</a:t>
            </a:r>
          </a:p>
          <a:p>
            <a:pPr lvl="1"/>
            <a:r>
              <a:rPr lang="en-US" dirty="0" smtClean="0"/>
              <a:t>Have arguments as signal number and signal handler</a:t>
            </a:r>
          </a:p>
          <a:p>
            <a:pPr lvl="1"/>
            <a:r>
              <a:rPr lang="en-US" dirty="0" smtClean="0"/>
              <a:t>Return previous disposition</a:t>
            </a:r>
          </a:p>
          <a:p>
            <a:pPr lvl="1"/>
            <a:r>
              <a:rPr lang="en-US" dirty="0" smtClean="0"/>
              <a:t>SIG_DFL</a:t>
            </a:r>
          </a:p>
          <a:p>
            <a:pPr lvl="2"/>
            <a:r>
              <a:rPr lang="en-US" dirty="0" smtClean="0"/>
              <a:t>Reset the disposition to its default </a:t>
            </a:r>
          </a:p>
          <a:p>
            <a:pPr lvl="1"/>
            <a:r>
              <a:rPr lang="en-US" dirty="0" smtClean="0"/>
              <a:t>SIG_IGN</a:t>
            </a:r>
          </a:p>
          <a:p>
            <a:pPr lvl="2"/>
            <a:r>
              <a:rPr lang="en-US" dirty="0" smtClean="0"/>
              <a:t>Ignore the signal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3452" y="2302492"/>
            <a:ext cx="3257550" cy="25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72" y="3195109"/>
            <a:ext cx="4457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7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1123</TotalTime>
  <Words>1610</Words>
  <Application>Microsoft Office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Celestial</vt:lpstr>
      <vt:lpstr>Signal in linux</vt:lpstr>
      <vt:lpstr>content</vt:lpstr>
      <vt:lpstr>Fundamental concept</vt:lpstr>
      <vt:lpstr>SIGNAL CATAGORIES</vt:lpstr>
      <vt:lpstr>SIGNAL ACTION</vt:lpstr>
      <vt:lpstr>Signal types and default action</vt:lpstr>
      <vt:lpstr>Signal types and default action (2)</vt:lpstr>
      <vt:lpstr>Signal types and default action (2)</vt:lpstr>
      <vt:lpstr>Changing signal disposition -signal</vt:lpstr>
      <vt:lpstr>SIGNAL handler</vt:lpstr>
      <vt:lpstr>Sending SIGNAL </vt:lpstr>
      <vt:lpstr>SIGNAL SETS</vt:lpstr>
      <vt:lpstr>Signal mask</vt:lpstr>
      <vt:lpstr>Changing signal disposition - sigaction</vt:lpstr>
      <vt:lpstr>Waiting for a signal</vt:lpstr>
      <vt:lpstr>TERMINATE a process with abort</vt:lpstr>
      <vt:lpstr>RAISE a timer with alarm</vt:lpstr>
      <vt:lpstr>SA_SIGINFO Flag</vt:lpstr>
      <vt:lpstr>Si_code of SIGINFO_t</vt:lpstr>
      <vt:lpstr>INTERRUPT AND RESTART SYSTEM CALL</vt:lpstr>
      <vt:lpstr>The core dump file</vt:lpstr>
      <vt:lpstr>Some special case</vt:lpstr>
      <vt:lpstr>Timing and order of signal delivery</vt:lpstr>
      <vt:lpstr>Realtime signal</vt:lpstr>
      <vt:lpstr>SENDING and HANDLING REALTIME SIGNAL</vt:lpstr>
      <vt:lpstr>Fetching Signals via a File Descriptor</vt:lpstr>
      <vt:lpstr>Function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in linux</dc:title>
  <dc:creator>tran thien</dc:creator>
  <cp:lastModifiedBy>Windows User</cp:lastModifiedBy>
  <cp:revision>159</cp:revision>
  <dcterms:created xsi:type="dcterms:W3CDTF">2018-10-06T01:32:20Z</dcterms:created>
  <dcterms:modified xsi:type="dcterms:W3CDTF">2018-10-12T16:58:22Z</dcterms:modified>
</cp:coreProperties>
</file>