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6" r:id="rId22"/>
    <p:sldId id="275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peer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function</a:t>
            </a:r>
          </a:p>
          <a:p>
            <a:pPr lvl="1"/>
            <a:r>
              <a:rPr lang="en-US" dirty="0" smtClean="0"/>
              <a:t>Connect to a socket refer to  by file descriptor whose address specified by </a:t>
            </a:r>
            <a:r>
              <a:rPr lang="en-US" dirty="0" err="1" smtClean="0"/>
              <a:t>addr</a:t>
            </a:r>
            <a:r>
              <a:rPr lang="en-US" dirty="0" smtClean="0"/>
              <a:t> and </a:t>
            </a:r>
            <a:r>
              <a:rPr lang="en-US" dirty="0" err="1" smtClean="0"/>
              <a:t>addrlen</a:t>
            </a:r>
            <a:endParaRPr lang="en-US" dirty="0" smtClean="0"/>
          </a:p>
          <a:p>
            <a:pPr lvl="1"/>
            <a:r>
              <a:rPr lang="en-US" dirty="0" smtClean="0"/>
              <a:t>Establish a connection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3022282"/>
            <a:ext cx="4995331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8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stream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read/write to request data and send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3637189"/>
            <a:ext cx="5153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7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Terminate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Usual way to terminate a connection use close</a:t>
            </a:r>
          </a:p>
          <a:p>
            <a:pPr lvl="1"/>
            <a:r>
              <a:rPr lang="en-US" dirty="0" smtClean="0"/>
              <a:t>If multiple file descriptor refer to the same socket, the connection is terminated when all of file descriptor are closed</a:t>
            </a:r>
          </a:p>
          <a:p>
            <a:pPr lvl="1"/>
            <a:r>
              <a:rPr lang="en-US" dirty="0" smtClean="0"/>
              <a:t>If peer crash, with datagram socket, we don’t know that event, with stream socket, it have some mechanism to notify that event</a:t>
            </a:r>
          </a:p>
          <a:p>
            <a:pPr lvl="1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ockfd</a:t>
            </a:r>
            <a:r>
              <a:rPr lang="en-US" dirty="0" smtClean="0"/>
              <a:t> – socket file descriptor</a:t>
            </a:r>
          </a:p>
          <a:p>
            <a:r>
              <a:rPr lang="en-US" dirty="0"/>
              <a:t>b</a:t>
            </a:r>
            <a:r>
              <a:rPr lang="en-US" dirty="0" smtClean="0"/>
              <a:t>uffer – start address of message to send</a:t>
            </a:r>
          </a:p>
          <a:p>
            <a:r>
              <a:rPr lang="en-US" dirty="0" smtClean="0"/>
              <a:t>Length – length of message to send</a:t>
            </a:r>
          </a:p>
          <a:p>
            <a:r>
              <a:rPr lang="en-US" dirty="0" smtClean="0"/>
              <a:t>Flag – control receive/send as ancillary data, it is usually set to 0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ddr</a:t>
            </a:r>
            <a:r>
              <a:rPr lang="en-US" dirty="0" smtClean="0"/>
              <a:t> – address of sender in </a:t>
            </a:r>
            <a:r>
              <a:rPr lang="en-US" dirty="0" err="1" smtClean="0"/>
              <a:t>recvfrom</a:t>
            </a:r>
            <a:r>
              <a:rPr lang="en-US" dirty="0" smtClean="0"/>
              <a:t> and address of receiver in </a:t>
            </a:r>
            <a:r>
              <a:rPr lang="en-US" dirty="0" err="1" smtClean="0"/>
              <a:t>sendto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328333"/>
            <a:ext cx="5362575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8" y="1562825"/>
            <a:ext cx="5120640" cy="10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2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9566"/>
          </a:xfrm>
        </p:spPr>
        <p:txBody>
          <a:bodyPr/>
          <a:lstStyle/>
          <a:p>
            <a:r>
              <a:rPr lang="en-US" dirty="0" smtClean="0"/>
              <a:t>Unix domain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254034"/>
            <a:ext cx="4995334" cy="45371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Allow communication between processes on the same host syste</a:t>
            </a:r>
            <a:r>
              <a:rPr lang="en-US" dirty="0"/>
              <a:t>m</a:t>
            </a:r>
            <a:endParaRPr lang="en-US" dirty="0" smtClean="0"/>
          </a:p>
          <a:p>
            <a:r>
              <a:rPr lang="en-US" dirty="0" smtClean="0"/>
              <a:t>Unix Domain socket addresses</a:t>
            </a:r>
          </a:p>
          <a:p>
            <a:pPr lvl="1"/>
            <a:r>
              <a:rPr lang="en-US" dirty="0" smtClean="0"/>
              <a:t>Take a form of pathname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snprintf</a:t>
            </a:r>
            <a:r>
              <a:rPr lang="en-US" dirty="0" smtClean="0"/>
              <a:t> or </a:t>
            </a:r>
            <a:r>
              <a:rPr lang="en-US" dirty="0" err="1" smtClean="0"/>
              <a:t>strncpy</a:t>
            </a:r>
            <a:r>
              <a:rPr lang="en-US" dirty="0"/>
              <a:t> </a:t>
            </a:r>
            <a:r>
              <a:rPr lang="en-US" dirty="0" smtClean="0"/>
              <a:t>to avoid buffer overflow of pathname</a:t>
            </a:r>
          </a:p>
          <a:p>
            <a:pPr lvl="1"/>
            <a:r>
              <a:rPr lang="en-US" dirty="0" smtClean="0"/>
              <a:t>Ls –l, we can see type s in first column</a:t>
            </a:r>
          </a:p>
          <a:p>
            <a:r>
              <a:rPr lang="en-US" dirty="0" smtClean="0"/>
              <a:t>Bind a Unix domain socket </a:t>
            </a:r>
          </a:p>
          <a:p>
            <a:pPr marL="742950" lvl="2"/>
            <a:r>
              <a:rPr lang="en-US" dirty="0"/>
              <a:t>cast an </a:t>
            </a:r>
            <a:r>
              <a:rPr lang="en-US" dirty="0" err="1"/>
              <a:t>sockaddr_un</a:t>
            </a:r>
            <a:r>
              <a:rPr lang="en-US" dirty="0"/>
              <a:t> to </a:t>
            </a:r>
            <a:r>
              <a:rPr lang="en-US" dirty="0" err="1" smtClean="0"/>
              <a:t>sockaddr</a:t>
            </a:r>
            <a:endParaRPr lang="en-US" dirty="0" smtClean="0"/>
          </a:p>
          <a:p>
            <a:pPr marL="742950" lvl="2"/>
            <a:r>
              <a:rPr lang="en-US" dirty="0" smtClean="0"/>
              <a:t>We can’t bind an existing pathname, error EADDRINUSE</a:t>
            </a:r>
          </a:p>
          <a:p>
            <a:pPr marL="742950" lvl="2"/>
            <a:r>
              <a:rPr lang="en-US" dirty="0" smtClean="0"/>
              <a:t>Absolute pathname is appreciated</a:t>
            </a:r>
          </a:p>
          <a:p>
            <a:pPr marL="742950" lvl="2"/>
            <a:r>
              <a:rPr lang="en-US" dirty="0" smtClean="0"/>
              <a:t>A socket can bind only one pathname, a pathname can be bound to only one socket</a:t>
            </a:r>
          </a:p>
          <a:p>
            <a:pPr marL="742950" lvl="2"/>
            <a:r>
              <a:rPr lang="en-US" dirty="0" smtClean="0"/>
              <a:t>Can’t use open to open a socket</a:t>
            </a:r>
          </a:p>
          <a:p>
            <a:pPr marL="742950" lvl="2"/>
            <a:r>
              <a:rPr lang="en-US" dirty="0" smtClean="0"/>
              <a:t>When the socket is no longer require, use unlink to remove 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979" y="1912211"/>
            <a:ext cx="4411164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79" y="3140937"/>
            <a:ext cx="4411164" cy="27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8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92629"/>
          </a:xfrm>
        </p:spPr>
        <p:txBody>
          <a:bodyPr/>
          <a:lstStyle/>
          <a:p>
            <a:r>
              <a:rPr lang="en-US" dirty="0" smtClean="0"/>
              <a:t>STREAM SOCKET IN UNIX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iterative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Create socket</a:t>
            </a:r>
          </a:p>
          <a:p>
            <a:pPr lvl="1"/>
            <a:r>
              <a:rPr lang="en-US" dirty="0" smtClean="0"/>
              <a:t>Remove/unlink </a:t>
            </a:r>
            <a:r>
              <a:rPr lang="en-US" dirty="0" err="1" smtClean="0"/>
              <a:t>unix</a:t>
            </a:r>
            <a:r>
              <a:rPr lang="en-US" dirty="0" smtClean="0"/>
              <a:t> pathname</a:t>
            </a:r>
          </a:p>
          <a:p>
            <a:pPr lvl="1"/>
            <a:r>
              <a:rPr lang="en-US" dirty="0" smtClean="0"/>
              <a:t>Construct an address structure for server socket, bind socket to address and mark socket as listening</a:t>
            </a:r>
          </a:p>
          <a:p>
            <a:pPr lvl="1"/>
            <a:r>
              <a:rPr lang="en-US" dirty="0" smtClean="0"/>
              <a:t>Loop to handle incoming client request</a:t>
            </a:r>
          </a:p>
          <a:p>
            <a:pPr lvl="2"/>
            <a:r>
              <a:rPr lang="en-US" dirty="0" smtClean="0"/>
              <a:t>Accept connection, obtain new socket</a:t>
            </a:r>
          </a:p>
          <a:p>
            <a:pPr lvl="2"/>
            <a:r>
              <a:rPr lang="en-US" dirty="0" smtClean="0"/>
              <a:t>Read data from connected socket and write to standard output</a:t>
            </a:r>
          </a:p>
          <a:p>
            <a:pPr lvl="2"/>
            <a:r>
              <a:rPr lang="en-US" dirty="0" smtClean="0"/>
              <a:t> Close the socket</a:t>
            </a:r>
          </a:p>
          <a:p>
            <a:pPr lvl="1"/>
            <a:r>
              <a:rPr lang="en-US" dirty="0" smtClean="0"/>
              <a:t>Server terminate manually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</a:t>
            </a:r>
            <a:r>
              <a:rPr lang="en-US" dirty="0" smtClean="0"/>
              <a:t>lient</a:t>
            </a:r>
          </a:p>
          <a:p>
            <a:pPr lvl="1"/>
            <a:r>
              <a:rPr lang="en-US" dirty="0" smtClean="0"/>
              <a:t>create socket</a:t>
            </a:r>
          </a:p>
          <a:p>
            <a:pPr lvl="1"/>
            <a:r>
              <a:rPr lang="en-US" dirty="0" smtClean="0"/>
              <a:t>Construct an address structure for server socket and connect to socket at address</a:t>
            </a:r>
          </a:p>
          <a:p>
            <a:pPr lvl="1"/>
            <a:r>
              <a:rPr lang="en-US" dirty="0" smtClean="0"/>
              <a:t>Loop to copies data from standard input to the socket connection until end of 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95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 </a:t>
            </a:r>
            <a:r>
              <a:rPr lang="en-US" dirty="0"/>
              <a:t>SOCKET IN UNIX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328333"/>
            <a:ext cx="5362575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9" y="1905219"/>
            <a:ext cx="5240867" cy="40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8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IO WITH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Server/Client model</a:t>
            </a:r>
          </a:p>
          <a:p>
            <a:pPr lvl="1"/>
            <a:r>
              <a:rPr lang="en-US" dirty="0" smtClean="0"/>
              <a:t>Server terminate and send goodbye message to client</a:t>
            </a:r>
          </a:p>
          <a:p>
            <a:pPr lvl="1"/>
            <a:r>
              <a:rPr lang="en-US" dirty="0" smtClean="0"/>
              <a:t>Client busy to waiting command/message from </a:t>
            </a:r>
            <a:r>
              <a:rPr lang="en-US" dirty="0" err="1" smtClean="0"/>
              <a:t>stdio</a:t>
            </a:r>
            <a:r>
              <a:rPr lang="en-US" dirty="0" smtClean="0"/>
              <a:t> and cannot receive message from server</a:t>
            </a:r>
          </a:p>
          <a:p>
            <a:pPr lvl="1"/>
            <a:r>
              <a:rPr lang="en-US" dirty="0" smtClean="0"/>
              <a:t>Client have to read from both </a:t>
            </a:r>
            <a:r>
              <a:rPr lang="en-US" dirty="0" err="1" smtClean="0"/>
              <a:t>stdin</a:t>
            </a:r>
            <a:r>
              <a:rPr lang="en-US" dirty="0" smtClean="0"/>
              <a:t> and socket</a:t>
            </a:r>
          </a:p>
          <a:p>
            <a:pPr lvl="1"/>
            <a:r>
              <a:rPr lang="en-US" dirty="0" smtClean="0"/>
              <a:t>Client  have multiple socket?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Multiplexing is essential when</a:t>
            </a:r>
          </a:p>
          <a:p>
            <a:pPr lvl="1"/>
            <a:r>
              <a:rPr lang="en-US" dirty="0" smtClean="0"/>
              <a:t>Client need to handling multiple </a:t>
            </a:r>
            <a:r>
              <a:rPr lang="en-US" dirty="0" smtClean="0"/>
              <a:t>descriptors(sockets + 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TCP handle both a listening socket and connected socket</a:t>
            </a:r>
          </a:p>
          <a:p>
            <a:pPr lvl="1"/>
            <a:r>
              <a:rPr lang="en-US" dirty="0" smtClean="0"/>
              <a:t>Server handle both TCP(Stream) and UDP(datagram)</a:t>
            </a:r>
          </a:p>
          <a:p>
            <a:pPr lvl="1"/>
            <a:r>
              <a:rPr lang="en-US" dirty="0" smtClean="0"/>
              <a:t>Server handle multiple service and multiple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Not limited to network programming. This technique use every 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3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model – 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5 I/O model available</a:t>
            </a:r>
          </a:p>
          <a:p>
            <a:pPr lvl="1"/>
            <a:r>
              <a:rPr lang="en-US" dirty="0" smtClean="0"/>
              <a:t>Blocking I/O</a:t>
            </a:r>
          </a:p>
          <a:p>
            <a:pPr lvl="1"/>
            <a:r>
              <a:rPr lang="en-US" dirty="0" smtClean="0"/>
              <a:t>Non-blocking I/O</a:t>
            </a:r>
          </a:p>
          <a:p>
            <a:pPr lvl="1"/>
            <a:r>
              <a:rPr lang="en-US" dirty="0" smtClean="0"/>
              <a:t>I/O multiplexing</a:t>
            </a:r>
          </a:p>
          <a:p>
            <a:pPr lvl="1"/>
            <a:r>
              <a:rPr lang="en-US" dirty="0" smtClean="0"/>
              <a:t>Signal driven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 smtClean="0"/>
              <a:t>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Two phase of input operation</a:t>
            </a:r>
          </a:p>
          <a:p>
            <a:pPr lvl="1"/>
            <a:r>
              <a:rPr lang="en-US" dirty="0" smtClean="0"/>
              <a:t>Waiting for the data to be ready</a:t>
            </a:r>
          </a:p>
          <a:p>
            <a:pPr lvl="1"/>
            <a:r>
              <a:rPr lang="en-US" dirty="0" smtClean="0"/>
              <a:t>Copying the data from the kernel to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3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By default, all sockets are blocking</a:t>
            </a:r>
          </a:p>
          <a:p>
            <a:pPr lvl="1"/>
            <a:r>
              <a:rPr lang="en-US" dirty="0" smtClean="0"/>
              <a:t>Process waiting a message coming, but message has not arrived, process sleep to wait</a:t>
            </a:r>
          </a:p>
          <a:p>
            <a:pPr lvl="2"/>
            <a:r>
              <a:rPr lang="en-US" dirty="0" smtClean="0"/>
              <a:t>Calling </a:t>
            </a:r>
            <a:r>
              <a:rPr lang="en-US" dirty="0" err="1" smtClean="0"/>
              <a:t>recvfrom</a:t>
            </a:r>
            <a:r>
              <a:rPr lang="en-US" dirty="0" smtClean="0"/>
              <a:t> cause context-switching and process fire CPU</a:t>
            </a:r>
          </a:p>
          <a:p>
            <a:pPr lvl="1"/>
            <a:r>
              <a:rPr lang="en-US" dirty="0" smtClean="0"/>
              <a:t>Message is coming, process is wake up to process message</a:t>
            </a:r>
          </a:p>
          <a:p>
            <a:pPr lvl="2"/>
            <a:r>
              <a:rPr lang="en-US" dirty="0" err="1" smtClean="0"/>
              <a:t>Recvfrom</a:t>
            </a:r>
            <a:r>
              <a:rPr lang="en-US" dirty="0" smtClean="0"/>
              <a:t> copy message from kernel buffer to user buffer</a:t>
            </a:r>
          </a:p>
          <a:p>
            <a:pPr lvl="1"/>
            <a:r>
              <a:rPr lang="en-US" dirty="0" smtClean="0"/>
              <a:t>CPU usage optimization but can’t handle multiple 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786" y="2514070"/>
            <a:ext cx="55435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5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0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Socket is set to Non-blocking I/O</a:t>
            </a:r>
          </a:p>
          <a:p>
            <a:pPr lvl="1"/>
            <a:r>
              <a:rPr lang="en-US" dirty="0" smtClean="0"/>
              <a:t>O_NONBLOCK flags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recvfrom</a:t>
            </a:r>
            <a:r>
              <a:rPr lang="en-US" dirty="0" smtClean="0"/>
              <a:t> return immediately with EWOULDBLOCK error code</a:t>
            </a:r>
          </a:p>
          <a:p>
            <a:pPr lvl="1"/>
            <a:r>
              <a:rPr lang="en-US" dirty="0" smtClean="0"/>
              <a:t>Can handle multiple file descriptor but waste CPU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385075"/>
            <a:ext cx="4995335" cy="3163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91" y="2385075"/>
            <a:ext cx="3105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</a:t>
            </a:r>
            <a:r>
              <a:rPr lang="en-US" dirty="0"/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I/O multiplexing </a:t>
            </a:r>
          </a:p>
          <a:p>
            <a:pPr lvl="1"/>
            <a:r>
              <a:rPr lang="en-US" dirty="0" smtClean="0"/>
              <a:t>Call select or polling to wait data from multiple descriptor available</a:t>
            </a:r>
          </a:p>
          <a:p>
            <a:pPr lvl="1"/>
            <a:r>
              <a:rPr lang="en-US" dirty="0" smtClean="0"/>
              <a:t>Sleep on select instead </a:t>
            </a:r>
            <a:r>
              <a:rPr lang="en-US" dirty="0" err="1" smtClean="0"/>
              <a:t>recvfrom</a:t>
            </a:r>
            <a:endParaRPr lang="en-US" dirty="0" smtClean="0"/>
          </a:p>
          <a:p>
            <a:pPr lvl="1"/>
            <a:r>
              <a:rPr lang="en-US" dirty="0" smtClean="0"/>
              <a:t>Can handle multiple file descriptor and CPU usage optimization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2246811"/>
            <a:ext cx="4995862" cy="35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1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SIGNAL-DRIVEN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Signal-driven I/O</a:t>
            </a:r>
          </a:p>
          <a:p>
            <a:pPr lvl="1"/>
            <a:r>
              <a:rPr lang="en-US" dirty="0" smtClean="0"/>
              <a:t>Enable socket for signal-driven I/O</a:t>
            </a:r>
          </a:p>
          <a:p>
            <a:pPr lvl="1"/>
            <a:r>
              <a:rPr lang="en-US" dirty="0" smtClean="0"/>
              <a:t>Install a signal handler in process</a:t>
            </a:r>
          </a:p>
          <a:p>
            <a:pPr lvl="1"/>
            <a:r>
              <a:rPr lang="en-US" dirty="0" smtClean="0"/>
              <a:t>When datagram ready to read, a SIGIO signal is generated and deliver to process</a:t>
            </a:r>
          </a:p>
          <a:p>
            <a:pPr lvl="1"/>
            <a:r>
              <a:rPr lang="en-US" dirty="0" smtClean="0"/>
              <a:t>Can handle multiple file descriptor and CPU usage optimization but it </a:t>
            </a:r>
            <a:r>
              <a:rPr lang="en-US" dirty="0" err="1" smtClean="0"/>
              <a:t>it</a:t>
            </a:r>
            <a:r>
              <a:rPr lang="en-US" dirty="0" smtClean="0"/>
              <a:t> not popular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566458"/>
            <a:ext cx="5181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i/o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AIO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aio_read</a:t>
            </a:r>
            <a:r>
              <a:rPr lang="en-US" dirty="0" smtClean="0"/>
              <a:t> to notify to kernel start operation and notify us when the entire operation is complete</a:t>
            </a:r>
          </a:p>
          <a:p>
            <a:pPr lvl="1"/>
            <a:r>
              <a:rPr lang="en-US" dirty="0" smtClean="0"/>
              <a:t>The main difference between this model and the signal-driven I/O model is kernel tell process when I/O operation initiated but in AIO, kernel tell us when an I/O operation 	is completed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911" y="2556933"/>
            <a:ext cx="5067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3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Max of file descriptor tested, its value is file descriptor has maximum value + 1</a:t>
            </a:r>
          </a:p>
          <a:p>
            <a:pPr lvl="1"/>
            <a:r>
              <a:rPr lang="en-US" dirty="0" err="1" smtClean="0"/>
              <a:t>Readset</a:t>
            </a:r>
            <a:r>
              <a:rPr lang="en-US" dirty="0" smtClean="0"/>
              <a:t>, </a:t>
            </a:r>
            <a:r>
              <a:rPr lang="en-US" dirty="0" err="1" smtClean="0"/>
              <a:t>writeset</a:t>
            </a:r>
            <a:r>
              <a:rPr lang="en-US" dirty="0" smtClean="0"/>
              <a:t>, </a:t>
            </a:r>
            <a:r>
              <a:rPr lang="en-US" dirty="0" err="1" smtClean="0"/>
              <a:t>exeptionset</a:t>
            </a:r>
            <a:r>
              <a:rPr lang="en-US" dirty="0" smtClean="0"/>
              <a:t> collect all file descriptor tested (data ready)</a:t>
            </a:r>
          </a:p>
          <a:p>
            <a:pPr lvl="1"/>
            <a:r>
              <a:rPr lang="en-US" dirty="0" smtClean="0"/>
              <a:t>Timeout - </a:t>
            </a:r>
            <a:r>
              <a:rPr lang="en-US" dirty="0"/>
              <a:t>tell the kernel how long we wait the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Select blocking until</a:t>
            </a:r>
          </a:p>
          <a:p>
            <a:pPr lvl="1"/>
            <a:r>
              <a:rPr lang="en-US" dirty="0" smtClean="0"/>
              <a:t>Any events in </a:t>
            </a:r>
            <a:r>
              <a:rPr lang="en-US" dirty="0" err="1" smtClean="0"/>
              <a:t>readset</a:t>
            </a:r>
            <a:r>
              <a:rPr lang="en-US" dirty="0" smtClean="0"/>
              <a:t>, </a:t>
            </a:r>
            <a:r>
              <a:rPr lang="en-US" dirty="0" err="1" smtClean="0"/>
              <a:t>writeset</a:t>
            </a:r>
            <a:r>
              <a:rPr lang="en-US" dirty="0" smtClean="0"/>
              <a:t> or </a:t>
            </a:r>
            <a:r>
              <a:rPr lang="en-US" dirty="0" err="1" smtClean="0"/>
              <a:t>exceptionset</a:t>
            </a:r>
            <a:r>
              <a:rPr lang="en-US" dirty="0" smtClean="0"/>
              <a:t> occur</a:t>
            </a:r>
          </a:p>
          <a:p>
            <a:pPr lvl="1"/>
            <a:r>
              <a:rPr lang="en-US" dirty="0" smtClean="0"/>
              <a:t>Timer expire </a:t>
            </a:r>
          </a:p>
          <a:p>
            <a:pPr lvl="1"/>
            <a:r>
              <a:rPr lang="en-US" dirty="0" smtClean="0"/>
              <a:t>File descriptor set/clear/</a:t>
            </a:r>
            <a:r>
              <a:rPr lang="en-US" dirty="0" err="1" smtClean="0"/>
              <a:t>zeroout</a:t>
            </a:r>
            <a:r>
              <a:rPr lang="en-US" dirty="0" smtClean="0"/>
              <a:t>/test by bitmap operation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065867"/>
            <a:ext cx="5286375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99" y="3941234"/>
            <a:ext cx="4953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With timer, there is 3 situations</a:t>
            </a:r>
          </a:p>
          <a:p>
            <a:pPr lvl="1"/>
            <a:r>
              <a:rPr lang="en-US" dirty="0" smtClean="0"/>
              <a:t>Wait forever, return only when one of specified descriptor is ready for I/O, timeout argument set to NULL pointer</a:t>
            </a:r>
          </a:p>
          <a:p>
            <a:pPr lvl="1"/>
            <a:r>
              <a:rPr lang="en-US" dirty="0" smtClean="0"/>
              <a:t>Wait up to a fixed amount of time, time can set in second and millisecond</a:t>
            </a:r>
          </a:p>
          <a:p>
            <a:pPr lvl="1"/>
            <a:r>
              <a:rPr lang="en-US" dirty="0" smtClean="0"/>
              <a:t>Return immediately after checking the file descriptors, this called polling, timeout argument set to 0</a:t>
            </a:r>
          </a:p>
          <a:p>
            <a:r>
              <a:rPr lang="en-US" dirty="0"/>
              <a:t>Initialize the set is </a:t>
            </a:r>
            <a:r>
              <a:rPr lang="en-US" dirty="0" smtClean="0"/>
              <a:t>important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unpredictable </a:t>
            </a:r>
            <a:r>
              <a:rPr lang="en-US" dirty="0" smtClean="0"/>
              <a:t>result can occur if the set is allocated as automatic variable and not initialized</a:t>
            </a:r>
          </a:p>
          <a:p>
            <a:pPr lvl="1"/>
            <a:r>
              <a:rPr lang="en-US" dirty="0" smtClean="0"/>
              <a:t>Kernel use set to notify which file descriptor has data ready, then each time select is called, these set need to fill file descriptor again</a:t>
            </a:r>
          </a:p>
          <a:p>
            <a:r>
              <a:rPr lang="en-US" dirty="0" smtClean="0"/>
              <a:t>When is Data ready?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323" y="1570567"/>
            <a:ext cx="456247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36" y="4615906"/>
            <a:ext cx="6143625" cy="1824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786" y="2831571"/>
            <a:ext cx="5029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Typical client-server scenario</a:t>
            </a:r>
          </a:p>
          <a:p>
            <a:pPr lvl="1"/>
            <a:r>
              <a:rPr lang="en-US" dirty="0" smtClean="0"/>
              <a:t>Socket is window to the word</a:t>
            </a:r>
          </a:p>
          <a:p>
            <a:pPr lvl="1"/>
            <a:r>
              <a:rPr lang="en-US" dirty="0" smtClean="0"/>
              <a:t>Each application open its own socket</a:t>
            </a:r>
          </a:p>
          <a:p>
            <a:pPr lvl="2"/>
            <a:r>
              <a:rPr lang="en-US" dirty="0" smtClean="0"/>
              <a:t>Server bind its socket to a well-known address</a:t>
            </a:r>
          </a:p>
          <a:p>
            <a:pPr lvl="2"/>
            <a:r>
              <a:rPr lang="en-US" dirty="0" smtClean="0"/>
              <a:t>Client connect its socket to that address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75" y="4826045"/>
            <a:ext cx="3924300" cy="5238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1751587"/>
            <a:ext cx="4995331" cy="44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4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domain</a:t>
            </a:r>
          </a:p>
          <a:p>
            <a:pPr lvl="1"/>
            <a:r>
              <a:rPr lang="en-US" dirty="0" smtClean="0"/>
              <a:t>Method of identifying a socket</a:t>
            </a:r>
          </a:p>
          <a:p>
            <a:pPr lvl="1"/>
            <a:r>
              <a:rPr lang="en-US" dirty="0" smtClean="0"/>
              <a:t>The range of communication (same host or network)</a:t>
            </a:r>
          </a:p>
          <a:p>
            <a:r>
              <a:rPr lang="en-US" dirty="0" smtClean="0"/>
              <a:t>Type of Domain</a:t>
            </a:r>
            <a:endParaRPr lang="en-US" dirty="0"/>
          </a:p>
          <a:p>
            <a:pPr lvl="1"/>
            <a:r>
              <a:rPr lang="en-US" dirty="0" smtClean="0"/>
              <a:t>UNIX : allow communication between application on the same host</a:t>
            </a:r>
          </a:p>
          <a:p>
            <a:pPr lvl="1"/>
            <a:r>
              <a:rPr lang="en-US" dirty="0" smtClean="0"/>
              <a:t>IPv4: allow communication between applications running on hosts connected via IPv4 network</a:t>
            </a:r>
          </a:p>
          <a:p>
            <a:pPr lvl="1"/>
            <a:r>
              <a:rPr lang="en-US" dirty="0" smtClean="0"/>
              <a:t>IPv6 allow communication between application running on hosts connected via IPv6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895070"/>
            <a:ext cx="513609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Two types of socket</a:t>
            </a:r>
          </a:p>
          <a:p>
            <a:pPr lvl="1"/>
            <a:r>
              <a:rPr lang="en-US" dirty="0" smtClean="0"/>
              <a:t>Stream </a:t>
            </a:r>
          </a:p>
          <a:p>
            <a:pPr lvl="2"/>
            <a:r>
              <a:rPr lang="en-US" dirty="0" smtClean="0"/>
              <a:t>Reliable – Data at receiver exactly as data at transmitter</a:t>
            </a:r>
          </a:p>
          <a:p>
            <a:pPr lvl="2"/>
            <a:r>
              <a:rPr lang="en-US" dirty="0" smtClean="0"/>
              <a:t>Bidirectional – Data transmit two directions </a:t>
            </a:r>
          </a:p>
          <a:p>
            <a:pPr lvl="2"/>
            <a:r>
              <a:rPr lang="en-US" dirty="0" smtClean="0"/>
              <a:t>Byte-stream – No concept of boundary</a:t>
            </a:r>
          </a:p>
          <a:p>
            <a:pPr lvl="2"/>
            <a:r>
              <a:rPr lang="en-US" dirty="0" smtClean="0"/>
              <a:t>TCP is typical</a:t>
            </a:r>
          </a:p>
          <a:p>
            <a:pPr lvl="1"/>
            <a:r>
              <a:rPr lang="en-US" dirty="0" smtClean="0"/>
              <a:t>Datagram</a:t>
            </a:r>
          </a:p>
          <a:p>
            <a:pPr lvl="2"/>
            <a:r>
              <a:rPr lang="en-US" dirty="0" smtClean="0"/>
              <a:t>Exchange in form of message called datagram</a:t>
            </a:r>
          </a:p>
          <a:p>
            <a:pPr lvl="2"/>
            <a:r>
              <a:rPr lang="en-US" dirty="0" smtClean="0"/>
              <a:t>Message boundaries but data transmission is not reliable , message may be out-of-order, duplicate, not arrived</a:t>
            </a:r>
          </a:p>
          <a:p>
            <a:pPr lvl="2"/>
            <a:r>
              <a:rPr lang="en-US" dirty="0" smtClean="0"/>
              <a:t>Don’t need to establish a connection</a:t>
            </a:r>
          </a:p>
          <a:p>
            <a:pPr lvl="2"/>
            <a:r>
              <a:rPr lang="en-US" dirty="0" smtClean="0"/>
              <a:t>UDP is typical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3071283"/>
            <a:ext cx="4995331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1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SYSTEM CALL- stream socket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561" y="2428912"/>
            <a:ext cx="4995334" cy="36491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Socket</a:t>
            </a:r>
            <a:endParaRPr lang="en-US" dirty="0"/>
          </a:p>
          <a:p>
            <a:pPr lvl="1"/>
            <a:r>
              <a:rPr lang="en-US" dirty="0" smtClean="0"/>
              <a:t>Domain      AF_UNIX &amp;&amp; AF_INET</a:t>
            </a:r>
          </a:p>
          <a:p>
            <a:pPr lvl="1"/>
            <a:r>
              <a:rPr lang="en-US" dirty="0" smtClean="0"/>
              <a:t>Type        SOCK_STREAM &amp;&amp; SOCK_DGRAM &amp;&amp; SOCK_RAW</a:t>
            </a:r>
          </a:p>
          <a:p>
            <a:pPr lvl="1"/>
            <a:r>
              <a:rPr lang="en-US" dirty="0" smtClean="0"/>
              <a:t>Protocol    IPPROTO_UDP, IPPROTO_TCP, 0</a:t>
            </a:r>
          </a:p>
          <a:p>
            <a:pPr lvl="1"/>
            <a:r>
              <a:rPr lang="en-US" dirty="0" smtClean="0"/>
              <a:t>Return file descriptor</a:t>
            </a:r>
          </a:p>
          <a:p>
            <a:r>
              <a:rPr lang="en-US" dirty="0" smtClean="0"/>
              <a:t>Socket operate in connected pair</a:t>
            </a:r>
          </a:p>
          <a:p>
            <a:pPr lvl="1"/>
            <a:r>
              <a:rPr lang="en-US" dirty="0" smtClean="0"/>
              <a:t>Peer socket – refer to socket at other end of a connection</a:t>
            </a:r>
          </a:p>
          <a:p>
            <a:pPr lvl="1"/>
            <a:r>
              <a:rPr lang="en-US" dirty="0" smtClean="0"/>
              <a:t>Peer address – denotes the address of peer socket</a:t>
            </a:r>
          </a:p>
          <a:p>
            <a:pPr lvl="1"/>
            <a:r>
              <a:rPr lang="en-US" dirty="0" smtClean="0"/>
              <a:t>Peer application – denotes application use peer socket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730299"/>
            <a:ext cx="5486400" cy="4472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29" y="1903942"/>
            <a:ext cx="41338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8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A SOCKET TO AN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037563"/>
            <a:ext cx="4995334" cy="3649134"/>
          </a:xfrm>
        </p:spPr>
        <p:txBody>
          <a:bodyPr/>
          <a:lstStyle/>
          <a:p>
            <a:r>
              <a:rPr lang="en-US" dirty="0" smtClean="0"/>
              <a:t>Bind a socket to an well-known address</a:t>
            </a:r>
          </a:p>
          <a:p>
            <a:pPr lvl="1"/>
            <a:r>
              <a:rPr lang="en-US" dirty="0" smtClean="0"/>
              <a:t>Error Address already in use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netstat</a:t>
            </a:r>
            <a:r>
              <a:rPr lang="en-US" dirty="0" smtClean="0"/>
              <a:t> –a to find which application open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150" y="2353764"/>
            <a:ext cx="4783456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3243005"/>
            <a:ext cx="4995331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FOR INCOMING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Listen</a:t>
            </a:r>
          </a:p>
          <a:p>
            <a:pPr lvl="1"/>
            <a:r>
              <a:rPr lang="en-US" dirty="0" smtClean="0"/>
              <a:t>Each connection request coming, kernel record information into pending connection queue </a:t>
            </a:r>
            <a:r>
              <a:rPr lang="en-US" dirty="0" smtClean="0">
                <a:sym typeface="Wingdings" panose="05000000000000000000" pitchFamily="2" charset="2"/>
              </a:rPr>
              <a:t> it consume kernel memory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proc</a:t>
            </a:r>
            <a:r>
              <a:rPr lang="en-US" dirty="0"/>
              <a:t>/sys/net/core/</a:t>
            </a:r>
            <a:r>
              <a:rPr lang="en-US" dirty="0" err="1"/>
              <a:t>somaxconn</a:t>
            </a:r>
            <a:endParaRPr lang="en-US" dirty="0" smtClean="0"/>
          </a:p>
          <a:p>
            <a:pPr lvl="1"/>
            <a:r>
              <a:rPr lang="en-US" dirty="0" smtClean="0"/>
              <a:t>Backlog limit number of pending connection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etstat</a:t>
            </a:r>
            <a:r>
              <a:rPr lang="en-US" dirty="0" smtClean="0"/>
              <a:t> –l to find all listening 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636" y="2408327"/>
            <a:ext cx="33718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3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ccept function</a:t>
            </a:r>
          </a:p>
          <a:p>
            <a:pPr lvl="1"/>
            <a:r>
              <a:rPr lang="en-US" dirty="0" smtClean="0"/>
              <a:t>Accept an incoming connection on listening stream socket refer to by file descriptor</a:t>
            </a:r>
          </a:p>
          <a:p>
            <a:pPr lvl="1"/>
            <a:r>
              <a:rPr lang="en-US" dirty="0" smtClean="0"/>
              <a:t>If no pending connection exist, accept block until connection request arrive</a:t>
            </a:r>
          </a:p>
          <a:p>
            <a:pPr lvl="1"/>
            <a:r>
              <a:rPr lang="en-US" dirty="0" smtClean="0"/>
              <a:t>Accept create new socket and keep listening socket to accept new request</a:t>
            </a:r>
          </a:p>
          <a:p>
            <a:pPr lvl="1"/>
            <a:r>
              <a:rPr lang="en-US" dirty="0" err="1" smtClean="0"/>
              <a:t>Addr</a:t>
            </a:r>
            <a:r>
              <a:rPr lang="en-US" dirty="0" smtClean="0"/>
              <a:t> and </a:t>
            </a:r>
            <a:r>
              <a:rPr lang="en-US" dirty="0" err="1" smtClean="0"/>
              <a:t>addrlen</a:t>
            </a:r>
            <a:r>
              <a:rPr lang="en-US" dirty="0" smtClean="0"/>
              <a:t> give the address of peer and length of that address</a:t>
            </a:r>
          </a:p>
          <a:p>
            <a:pPr lvl="2"/>
            <a:r>
              <a:rPr lang="en-US" dirty="0" smtClean="0"/>
              <a:t>Pass NULL to </a:t>
            </a:r>
            <a:r>
              <a:rPr lang="en-US" dirty="0" err="1" smtClean="0"/>
              <a:t>irgnore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515279"/>
            <a:ext cx="4995331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747" y="2965266"/>
            <a:ext cx="4619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42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462</TotalTime>
  <Words>1204</Words>
  <Application>Microsoft Office PowerPoint</Application>
  <PresentationFormat>Widescreen</PresentationFormat>
  <Paragraphs>168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Celestial</vt:lpstr>
      <vt:lpstr>SOCKET</vt:lpstr>
      <vt:lpstr>PowerPoint Presentation</vt:lpstr>
      <vt:lpstr>Socket overview</vt:lpstr>
      <vt:lpstr>Communication domain</vt:lpstr>
      <vt:lpstr>SOCKET TYPES</vt:lpstr>
      <vt:lpstr>SOCKET SYSTEM CALL- stream socket flow</vt:lpstr>
      <vt:lpstr>BIND A SOCKET TO AN ADDRESS</vt:lpstr>
      <vt:lpstr>LISTENING FOR INCOMING CONNECTION</vt:lpstr>
      <vt:lpstr>ACCEPT A CONNECTION</vt:lpstr>
      <vt:lpstr>Connecting to peer socket</vt:lpstr>
      <vt:lpstr>IO stream operation</vt:lpstr>
      <vt:lpstr>Terminate a connection</vt:lpstr>
      <vt:lpstr>Datagram flow</vt:lpstr>
      <vt:lpstr>Unix domain socket</vt:lpstr>
      <vt:lpstr>STREAM SOCKET IN UNIX DOMAIN</vt:lpstr>
      <vt:lpstr>DATAGRAM SOCKET IN UNIX DOMAIN</vt:lpstr>
      <vt:lpstr>MULTIPLEXING IO WITH SELECT</vt:lpstr>
      <vt:lpstr>i/o model – BLOCKING I/O</vt:lpstr>
      <vt:lpstr>BLOCKING I/O</vt:lpstr>
      <vt:lpstr>NON-BLOCKING I/O</vt:lpstr>
      <vt:lpstr>MULTIPLEXING I/O</vt:lpstr>
      <vt:lpstr>SIGNAL-DRIVEN I/O</vt:lpstr>
      <vt:lpstr>Asynchronous i/o model</vt:lpstr>
      <vt:lpstr>select</vt:lpstr>
      <vt:lpstr>SELECT(2)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</dc:title>
  <dc:creator>Windows User</dc:creator>
  <cp:lastModifiedBy>Windows User</cp:lastModifiedBy>
  <cp:revision>123</cp:revision>
  <dcterms:created xsi:type="dcterms:W3CDTF">2018-11-13T14:37:16Z</dcterms:created>
  <dcterms:modified xsi:type="dcterms:W3CDTF">2018-11-22T15:49:20Z</dcterms:modified>
</cp:coreProperties>
</file>