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376" r:id="rId7"/>
    <p:sldId id="377" r:id="rId8"/>
    <p:sldId id="378" r:id="rId9"/>
    <p:sldId id="379" r:id="rId10"/>
    <p:sldId id="380" r:id="rId11"/>
    <p:sldId id="447" r:id="rId12"/>
    <p:sldId id="448" r:id="rId13"/>
    <p:sldId id="375" r:id="rId14"/>
    <p:sldId id="451" r:id="rId15"/>
    <p:sldId id="258" r:id="rId16"/>
    <p:sldId id="318" r:id="rId17"/>
    <p:sldId id="262" r:id="rId18"/>
    <p:sldId id="313" r:id="rId19"/>
    <p:sldId id="314" r:id="rId20"/>
    <p:sldId id="315" r:id="rId21"/>
    <p:sldId id="372" r:id="rId22"/>
    <p:sldId id="316" r:id="rId23"/>
    <p:sldId id="450" r:id="rId24"/>
    <p:sldId id="449" r:id="rId25"/>
    <p:sldId id="317" r:id="rId26"/>
    <p:sldId id="374" r:id="rId27"/>
    <p:sldId id="524" r:id="rId28"/>
    <p:sldId id="525" r:id="rId29"/>
    <p:sldId id="522" r:id="rId30"/>
    <p:sldId id="520" r:id="rId31"/>
  </p:sldIdLst>
  <p:sldSz cx="9144000" cy="5143500"/>
  <p:notesSz cx="6858000" cy="9144000"/>
  <p:embeddedFontLst>
    <p:embeddedFont>
      <p:font typeface="Montserrat ExtraBold" panose="00000800000000000000"/>
      <p:boldItalic r:id="rId35"/>
    </p:embeddedFont>
    <p:embeddedFont>
      <p:font typeface="Bebas Neue" panose="020B0606020202050201"/>
      <p:regular r:id="rId36"/>
    </p:embeddedFont>
    <p:embeddedFont>
      <p:font typeface="Poppins" panose="00000500000000000000"/>
      <p:regular r:id="rId37"/>
    </p:embeddedFont>
    <p:embeddedFont>
      <p:font typeface="Lato" panose="020F0502020204030203"/>
      <p:regular r:id="rId38"/>
    </p:embeddedFont>
    <p:embeddedFont>
      <p:font typeface="Anaheim" panose="02000503000000000000"/>
      <p:regular r:id="rId39"/>
    </p:embeddedFont>
    <p:embeddedFont>
      <p:font typeface="Montserrat Medium" panose="00000600000000000000"/>
      <p:regular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8.fntdata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9e5c6408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69e5c6408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6c5d55352_0_3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6c5d55352_0_3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f1e29d717b_0_1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f1e29d717b_0_1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1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rot="-129427">
            <a:off x="-563426" y="-4868445"/>
            <a:ext cx="10009567" cy="838631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1"/>
          <p:cNvSpPr txBox="1"/>
          <p:nvPr>
            <p:ph type="title" hasCustomPrompt="1"/>
          </p:nvPr>
        </p:nvSpPr>
        <p:spPr>
          <a:xfrm>
            <a:off x="715100" y="535000"/>
            <a:ext cx="6576000" cy="12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0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type="subTitle" idx="1"/>
          </p:nvPr>
        </p:nvSpPr>
        <p:spPr>
          <a:xfrm>
            <a:off x="715100" y="1615450"/>
            <a:ext cx="6576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3"/>
          <p:cNvSpPr txBox="1"/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10799924">
            <a:off x="-159178" y="1321179"/>
            <a:ext cx="9823464" cy="795420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4"/>
          <p:cNvSpPr txBox="1"/>
          <p:nvPr>
            <p:ph type="subTitle" idx="1"/>
          </p:nvPr>
        </p:nvSpPr>
        <p:spPr>
          <a:xfrm>
            <a:off x="3992500" y="2676625"/>
            <a:ext cx="4436100" cy="14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3699419" flipH="1">
            <a:off x="2131963" y="-1207207"/>
            <a:ext cx="8621816" cy="6719964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type="subTitle" idx="1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bg>
      <p:bgPr>
        <a:solidFill>
          <a:schemeClr val="lt1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1908300"/>
            <a:ext cx="408390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6"/>
          <p:cNvSpPr txBox="1"/>
          <p:nvPr>
            <p:ph type="subTitle" idx="1"/>
          </p:nvPr>
        </p:nvSpPr>
        <p:spPr>
          <a:xfrm>
            <a:off x="715100" y="3258525"/>
            <a:ext cx="40839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 rot="-5400033" flipH="1">
            <a:off x="-5183492" y="-19289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accent3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rot="1077026">
            <a:off x="-451651" y="-2378121"/>
            <a:ext cx="10535104" cy="807842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/>
          <p:nvPr/>
        </p:nvSpPr>
        <p:spPr>
          <a:xfrm rot="1077026">
            <a:off x="-511091" y="-2134826"/>
            <a:ext cx="10535104" cy="7475195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73975" y="1447050"/>
            <a:ext cx="36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subTitle" idx="1"/>
          </p:nvPr>
        </p:nvSpPr>
        <p:spPr>
          <a:xfrm>
            <a:off x="4773975" y="2019753"/>
            <a:ext cx="3609600" cy="12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solidFill>
          <a:schemeClr val="dk2"/>
        </a:solid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 rot="-3600025">
            <a:off x="-616625" y="-3632715"/>
            <a:ext cx="9406596" cy="1123082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8"/>
          <p:cNvSpPr/>
          <p:nvPr/>
        </p:nvSpPr>
        <p:spPr>
          <a:xfrm rot="-3600029">
            <a:off x="-1174861" y="-3715080"/>
            <a:ext cx="10705227" cy="1020533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 flipH="1">
            <a:off x="737593" y="1675682"/>
            <a:ext cx="30774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type="subTitle" idx="1"/>
          </p:nvPr>
        </p:nvSpPr>
        <p:spPr>
          <a:xfrm flipH="1">
            <a:off x="737593" y="2241118"/>
            <a:ext cx="3077400" cy="12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bg>
      <p:bgPr>
        <a:solidFill>
          <a:schemeClr val="accent3"/>
        </a:solid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rot="-1503190" flipH="1">
            <a:off x="-933447" y="-2997749"/>
            <a:ext cx="11438521" cy="88267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9"/>
          <p:cNvSpPr/>
          <p:nvPr/>
        </p:nvSpPr>
        <p:spPr>
          <a:xfrm rot="-1503190" flipH="1">
            <a:off x="-1372020" y="-1943563"/>
            <a:ext cx="11438521" cy="7475191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9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A582"/>
              </a:solidFill>
              <a:latin typeface="Patrick Hand" panose="00000500000000000000"/>
              <a:ea typeface="Patrick Hand" panose="00000500000000000000"/>
              <a:cs typeface="Patrick Hand" panose="00000500000000000000"/>
              <a:sym typeface="Patrick Hand" panose="00000500000000000000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6060"/>
              </a:solidFill>
              <a:latin typeface="Barlow Medium" panose="00000600000000000000"/>
              <a:ea typeface="Barlow Medium" panose="00000600000000000000"/>
              <a:cs typeface="Barlow Medium" panose="00000600000000000000"/>
              <a:sym typeface="Barlow Medium" panose="00000600000000000000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4273200" y="1675644"/>
            <a:ext cx="31515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1"/>
          </p:nvPr>
        </p:nvSpPr>
        <p:spPr>
          <a:xfrm>
            <a:off x="4273200" y="2273256"/>
            <a:ext cx="3151500" cy="11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1_1_1">
    <p:bg>
      <p:bgPr>
        <a:solidFill>
          <a:schemeClr val="lt1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rot="9893784">
            <a:off x="1120921" y="1782382"/>
            <a:ext cx="9601305" cy="1152230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0"/>
          <p:cNvSpPr txBox="1"/>
          <p:nvPr/>
        </p:nvSpPr>
        <p:spPr>
          <a:xfrm>
            <a:off x="5282575" y="1675644"/>
            <a:ext cx="310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A582"/>
              </a:solidFill>
              <a:latin typeface="Patrick Hand" panose="00000500000000000000"/>
              <a:ea typeface="Patrick Hand" panose="00000500000000000000"/>
              <a:cs typeface="Patrick Hand" panose="00000500000000000000"/>
              <a:sym typeface="Patrick Hand" panose="00000500000000000000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5282575" y="2248356"/>
            <a:ext cx="3101100" cy="1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B6060"/>
              </a:solidFill>
              <a:latin typeface="Barlow Medium" panose="00000600000000000000"/>
              <a:ea typeface="Barlow Medium" panose="00000600000000000000"/>
              <a:cs typeface="Barlow Medium" panose="00000600000000000000"/>
              <a:sym typeface="Barlow Medium" panose="00000600000000000000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415200" y="2588100"/>
            <a:ext cx="4013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subTitle" idx="1"/>
          </p:nvPr>
        </p:nvSpPr>
        <p:spPr>
          <a:xfrm>
            <a:off x="4415000" y="3325325"/>
            <a:ext cx="4013700" cy="12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715100" y="4230800"/>
            <a:ext cx="44490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1"/>
          <p:cNvSpPr txBox="1"/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1"/>
          <p:cNvSpPr txBox="1"/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21"/>
          <p:cNvSpPr txBox="1"/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">
    <p:bg>
      <p:bgPr>
        <a:solidFill>
          <a:schemeClr val="accent3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2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2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 rot="2699947" flipH="1">
            <a:off x="-985224" y="-1611645"/>
            <a:ext cx="7406009" cy="6966017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1566600" y="333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22"/>
          <p:cNvSpPr txBox="1"/>
          <p:nvPr>
            <p:ph type="subTitle" idx="1"/>
          </p:nvPr>
        </p:nvSpPr>
        <p:spPr>
          <a:xfrm>
            <a:off x="1566600" y="39242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 idx="2"/>
          </p:nvPr>
        </p:nvSpPr>
        <p:spPr>
          <a:xfrm>
            <a:off x="5241000" y="33377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22"/>
          <p:cNvSpPr txBox="1"/>
          <p:nvPr>
            <p:ph type="subTitle" idx="3"/>
          </p:nvPr>
        </p:nvSpPr>
        <p:spPr>
          <a:xfrm>
            <a:off x="5241000" y="39242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3"/>
        </a:soli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rot="-7633385">
            <a:off x="2892276" y="-1209409"/>
            <a:ext cx="5182543" cy="809748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3"/>
          <p:cNvSpPr/>
          <p:nvPr/>
        </p:nvSpPr>
        <p:spPr>
          <a:xfrm rot="-7405719">
            <a:off x="-1967264" y="-2636443"/>
            <a:ext cx="9424495" cy="130002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1653075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3"/>
          <p:cNvSpPr txBox="1"/>
          <p:nvPr>
            <p:ph type="subTitle" idx="1"/>
          </p:nvPr>
        </p:nvSpPr>
        <p:spPr>
          <a:xfrm>
            <a:off x="165306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type="title" idx="2"/>
          </p:nvPr>
        </p:nvSpPr>
        <p:spPr>
          <a:xfrm>
            <a:off x="5538251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23"/>
          <p:cNvSpPr txBox="1"/>
          <p:nvPr>
            <p:ph type="subTitle" idx="3"/>
          </p:nvPr>
        </p:nvSpPr>
        <p:spPr>
          <a:xfrm>
            <a:off x="553824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 idx="4"/>
          </p:nvPr>
        </p:nvSpPr>
        <p:spPr>
          <a:xfrm>
            <a:off x="1653075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3"/>
          <p:cNvSpPr txBox="1"/>
          <p:nvPr>
            <p:ph type="subTitle" idx="5"/>
          </p:nvPr>
        </p:nvSpPr>
        <p:spPr>
          <a:xfrm>
            <a:off x="165306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type="title" idx="6"/>
          </p:nvPr>
        </p:nvSpPr>
        <p:spPr>
          <a:xfrm>
            <a:off x="5538252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3"/>
          <p:cNvSpPr txBox="1"/>
          <p:nvPr>
            <p:ph type="subTitle" idx="7"/>
          </p:nvPr>
        </p:nvSpPr>
        <p:spPr>
          <a:xfrm>
            <a:off x="553824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2">
    <p:bg>
      <p:bgPr>
        <a:solidFill>
          <a:schemeClr val="dk2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4"/>
          <p:cNvSpPr/>
          <p:nvPr/>
        </p:nvSpPr>
        <p:spPr>
          <a:xfrm rot="-5400036" flipH="1">
            <a:off x="847747" y="-847719"/>
            <a:ext cx="5143500" cy="683893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4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2_1">
    <p:bg>
      <p:bgPr>
        <a:solidFill>
          <a:schemeClr val="accent3"/>
        </a:solidFill>
        <a:effectLst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 rot="-9708718" flipH="1">
            <a:off x="4327104" y="-249784"/>
            <a:ext cx="5143497" cy="548364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5"/>
          <p:cNvSpPr/>
          <p:nvPr/>
        </p:nvSpPr>
        <p:spPr>
          <a:xfrm rot="-9942330" flipH="1">
            <a:off x="4501069" y="230937"/>
            <a:ext cx="4631551" cy="408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5"/>
          <p:cNvSpPr/>
          <p:nvPr/>
        </p:nvSpPr>
        <p:spPr>
          <a:xfrm rot="-9942329" flipH="1">
            <a:off x="-901844" y="-630180"/>
            <a:ext cx="10442362" cy="715471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2_1_1">
    <p:bg>
      <p:bgPr>
        <a:solidFill>
          <a:schemeClr val="dk2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 rot="5400071">
            <a:off x="-157036" y="-350253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6"/>
          <p:cNvSpPr/>
          <p:nvPr/>
        </p:nvSpPr>
        <p:spPr>
          <a:xfrm rot="-5399929">
            <a:off x="4319714" y="-437227"/>
            <a:ext cx="5197230" cy="6000750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6"/>
          <p:cNvSpPr/>
          <p:nvPr/>
        </p:nvSpPr>
        <p:spPr>
          <a:xfrm rot="-5399929">
            <a:off x="4564180" y="217369"/>
            <a:ext cx="5197230" cy="46862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6"/>
          <p:cNvSpPr/>
          <p:nvPr/>
        </p:nvSpPr>
        <p:spPr>
          <a:xfrm rot="5400069">
            <a:off x="-257989" y="-370647"/>
            <a:ext cx="5387688" cy="567178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5399967" flipH="1">
            <a:off x="30283" y="-8568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 rot="-5400032" flipH="1">
            <a:off x="3601466" y="-867066"/>
            <a:ext cx="5714982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 rot="-5400021" flipH="1">
            <a:off x="1329088" y="-347286"/>
            <a:ext cx="8839206" cy="717157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 rot="5399978" flipH="1">
            <a:off x="-294226" y="-1848107"/>
            <a:ext cx="8324802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27"/>
          <p:cNvSpPr txBox="1"/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7"/>
          <p:cNvSpPr txBox="1"/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7"/>
          <p:cNvSpPr txBox="1"/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7"/>
          <p:cNvSpPr txBox="1"/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7"/>
          <p:cNvSpPr txBox="1"/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7"/>
          <p:cNvSpPr txBox="1"/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">
    <p:bg>
      <p:bgPr>
        <a:solidFill>
          <a:schemeClr val="dk2"/>
        </a:solid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 rot="-36" flipH="1">
            <a:off x="-218050" y="-2190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8"/>
          <p:cNvSpPr/>
          <p:nvPr/>
        </p:nvSpPr>
        <p:spPr>
          <a:xfrm rot="10799964" flipH="1">
            <a:off x="4506350" y="-1047729"/>
            <a:ext cx="5124438" cy="837275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 rot="-36" flipH="1">
            <a:off x="-65660" y="-12671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8"/>
          <p:cNvSpPr/>
          <p:nvPr/>
        </p:nvSpPr>
        <p:spPr>
          <a:xfrm rot="10799964" flipH="1">
            <a:off x="4277740" y="-657501"/>
            <a:ext cx="5124438" cy="706811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8"/>
          <p:cNvSpPr txBox="1"/>
          <p:nvPr>
            <p:ph type="subTitle" idx="1"/>
          </p:nvPr>
        </p:nvSpPr>
        <p:spPr>
          <a:xfrm>
            <a:off x="760625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type="subTitle" idx="2"/>
          </p:nvPr>
        </p:nvSpPr>
        <p:spPr>
          <a:xfrm>
            <a:off x="3413513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type="subTitle" idx="3"/>
          </p:nvPr>
        </p:nvSpPr>
        <p:spPr>
          <a:xfrm>
            <a:off x="6029988" y="3499875"/>
            <a:ext cx="2384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type="title" hasCustomPrompt="1"/>
          </p:nvPr>
        </p:nvSpPr>
        <p:spPr>
          <a:xfrm>
            <a:off x="7604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28"/>
          <p:cNvSpPr txBox="1"/>
          <p:nvPr>
            <p:ph type="title" idx="4" hasCustomPrompt="1"/>
          </p:nvPr>
        </p:nvSpPr>
        <p:spPr>
          <a:xfrm>
            <a:off x="3413375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8"/>
          <p:cNvSpPr txBox="1"/>
          <p:nvPr>
            <p:ph type="title" idx="5" hasCustomPrompt="1"/>
          </p:nvPr>
        </p:nvSpPr>
        <p:spPr>
          <a:xfrm>
            <a:off x="6029850" y="1551725"/>
            <a:ext cx="23841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2" name="Google Shape;182;p28"/>
          <p:cNvSpPr txBox="1"/>
          <p:nvPr>
            <p:ph type="title" idx="6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Bold" panose="000008000000000000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29"/>
          <p:cNvSpPr txBox="1"/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9"/>
          <p:cNvSpPr txBox="1"/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30"/>
          <p:cNvSpPr txBox="1"/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 panose="00000500000000000000"/>
              <a:buAutoNum type="arabicPeriod"/>
              <a:defRPr sz="1100">
                <a:solidFill>
                  <a:srgbClr val="43434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bg>
      <p:bgPr>
        <a:solidFill>
          <a:schemeClr val="accent3"/>
        </a:solidFill>
        <a:effectLst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 rot="2699923" flipH="1">
            <a:off x="-798094" y="872280"/>
            <a:ext cx="5136977" cy="403388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1"/>
          <p:cNvSpPr/>
          <p:nvPr/>
        </p:nvSpPr>
        <p:spPr>
          <a:xfrm rot="-9154638" flipH="1">
            <a:off x="4119374" y="-730832"/>
            <a:ext cx="5136988" cy="507974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1"/>
          <p:cNvSpPr/>
          <p:nvPr/>
        </p:nvSpPr>
        <p:spPr>
          <a:xfrm rot="-7121299">
            <a:off x="2460957" y="-339764"/>
            <a:ext cx="7043532" cy="706813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1"/>
          <p:cNvSpPr/>
          <p:nvPr/>
        </p:nvSpPr>
        <p:spPr>
          <a:xfrm rot="4406594">
            <a:off x="183526" y="-1446441"/>
            <a:ext cx="6720692" cy="67056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/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0" name="Google Shape;200;p31"/>
          <p:cNvSpPr txBox="1"/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2" name="Google Shape;202;p31"/>
          <p:cNvSpPr txBox="1"/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/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 rot="-5096909">
            <a:off x="-3030721" y="-954161"/>
            <a:ext cx="9823495" cy="7954192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32"/>
          <p:cNvSpPr txBox="1"/>
          <p:nvPr>
            <p:ph type="ctrTitle"/>
          </p:nvPr>
        </p:nvSpPr>
        <p:spPr>
          <a:xfrm>
            <a:off x="74867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32"/>
          <p:cNvSpPr txBox="1"/>
          <p:nvPr>
            <p:ph type="subTitle" idx="1"/>
          </p:nvPr>
        </p:nvSpPr>
        <p:spPr>
          <a:xfrm>
            <a:off x="7486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2"/>
          <p:cNvSpPr txBox="1"/>
          <p:nvPr/>
        </p:nvSpPr>
        <p:spPr>
          <a:xfrm>
            <a:off x="748675" y="4131300"/>
            <a:ext cx="4008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CREDITS: This presentation template was created by </a:t>
            </a:r>
            <a:r>
              <a:rPr lang="en-GB" sz="1100">
                <a:solidFill>
                  <a:schemeClr val="lt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Slidesgo</a:t>
            </a:r>
            <a:r>
              <a:rPr lang="en-GB" sz="1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including icons by </a:t>
            </a:r>
            <a:r>
              <a:rPr lang="en-GB" sz="1100">
                <a:solidFill>
                  <a:schemeClr val="lt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Flaticon</a:t>
            </a:r>
            <a:r>
              <a:rPr lang="en-GB" sz="1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infographics &amp; images by </a:t>
            </a:r>
            <a:r>
              <a:rPr lang="en-GB" sz="1100">
                <a:solidFill>
                  <a:schemeClr val="lt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Freepik</a:t>
            </a:r>
            <a:r>
              <a:rPr lang="en-GB" sz="1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GB" sz="1000">
                <a:solidFill>
                  <a:srgbClr val="43434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 </a:t>
            </a:r>
            <a:r>
              <a:rPr lang="en-GB" sz="11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illustrations by </a:t>
            </a:r>
            <a:r>
              <a:rPr lang="en-GB" sz="1100">
                <a:solidFill>
                  <a:schemeClr val="lt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5"/>
              </a:rPr>
              <a:t>Storyset</a:t>
            </a:r>
            <a:endParaRPr sz="1100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accent3"/>
        </a:solid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/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7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7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accent3"/>
        </a:soli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 panose="020F0502020204030203"/>
              <a:buChar char="●"/>
              <a:defRPr sz="1600">
                <a:solidFill>
                  <a:srgbClr val="43434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-98" flipH="1">
            <a:off x="-176787" y="-1092039"/>
            <a:ext cx="9497574" cy="514323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2061100" y="535000"/>
            <a:ext cx="6367800" cy="20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rgbClr val="0C20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 txBox="1"/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2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rot="10799942" flipH="1">
            <a:off x="-144703" y="2613951"/>
            <a:ext cx="9536346" cy="529291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724900" y="3657600"/>
            <a:ext cx="77040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 panose="00000800000000000000"/>
              <a:buNone/>
              <a:defRPr sz="3500">
                <a:solidFill>
                  <a:schemeClr val="dk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●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○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■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●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○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■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●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Char char="○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 panose="00000500000000000000"/>
              <a:buChar char="■"/>
              <a:defRPr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38"/>
          <p:cNvSpPr txBox="1"/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Nuxtjs</a:t>
            </a:r>
            <a:endParaRPr lang="en-US" altLang="en-GB"/>
          </a:p>
        </p:txBody>
      </p:sp>
      <p:sp>
        <p:nvSpPr>
          <p:cNvPr id="229" name="Google Shape;229;p38"/>
          <p:cNvSpPr txBox="1"/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December </a:t>
            </a:r>
            <a:r>
              <a:rPr lang="en-US" altLang="en-GB" sz="160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24</a:t>
            </a:r>
            <a:r>
              <a:rPr lang="en-GB" sz="1600">
                <a:solidFill>
                  <a:schemeClr val="dk2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th</a:t>
            </a:r>
            <a:endParaRPr sz="1600">
              <a:solidFill>
                <a:schemeClr val="dk2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grpSp>
        <p:nvGrpSpPr>
          <p:cNvPr id="230" name="Google Shape;230;p38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231" name="Google Shape;231;p38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3" name="Google Shape;233;p38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34" name="Google Shape;234;p38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0" name="Google Shape;240;p38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1" name="Google Shape;241;p38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4" name="Google Shape;244;p38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45" name="Google Shape;245;p38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50" name="Google Shape;250;p38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8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rgbClr val="DC9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8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8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8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8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8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8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8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8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8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8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8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8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8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8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8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8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8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8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8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8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8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8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8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8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8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8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8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8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8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8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8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8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8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8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8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8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8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8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8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8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8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8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8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8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8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8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8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8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8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8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8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8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8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8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8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8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8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8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8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8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8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8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8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8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8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8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8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8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8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8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8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8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8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8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8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8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8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8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8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8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8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8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8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8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8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8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8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8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Watch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203325"/>
            <a:ext cx="5547995" cy="3735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Life circle</a:t>
            </a:r>
            <a:endParaRPr lang="en-US" altLang="en-GB"/>
          </a:p>
        </p:txBody>
      </p:sp>
      <p:sp>
        <p:nvSpPr>
          <p:cNvPr id="999" name="Google Shape;999;p44"/>
          <p:cNvSpPr txBox="1"/>
          <p:nvPr>
            <p:ph type="body" idx="1"/>
          </p:nvPr>
        </p:nvSpPr>
        <p:spPr>
          <a:xfrm>
            <a:off x="720090" y="1211580"/>
            <a:ext cx="6532245" cy="208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Before create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Created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Before mount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Mounted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Before update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Updated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Before destroy</a:t>
            </a:r>
            <a:endParaRPr 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GB">
                <a:solidFill>
                  <a:schemeClr val="dk1"/>
                </a:solidFill>
              </a:rPr>
              <a:t>Destroyed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Nuxt config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>
            <p:ph type="title"/>
          </p:nvPr>
        </p:nvSpPr>
        <p:spPr>
          <a:xfrm>
            <a:off x="4067810" y="941070"/>
            <a:ext cx="5305425" cy="1303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/>
              <a:t>Assets</a:t>
            </a:r>
            <a:endParaRPr lang="en-US" altLang="en-GB" sz="5400"/>
          </a:p>
        </p:txBody>
      </p:sp>
      <p:sp>
        <p:nvSpPr>
          <p:cNvPr id="488" name="Google Shape;488;p40"/>
          <p:cNvSpPr txBox="1"/>
          <p:nvPr>
            <p:ph type="subTitle" idx="1"/>
          </p:nvPr>
        </p:nvSpPr>
        <p:spPr>
          <a:xfrm>
            <a:off x="4199890" y="2345690"/>
            <a:ext cx="4909185" cy="8121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assets directory contains assets such as Sass files, images, or fonts.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1707515"/>
            <a:ext cx="3238500" cy="1590675"/>
          </a:xfrm>
          <a:prstGeom prst="rect">
            <a:avLst/>
          </a:prstGeom>
        </p:spPr>
      </p:pic>
      <p:sp>
        <p:nvSpPr>
          <p:cNvPr id="3" name="Google Shape;488;p40"/>
          <p:cNvSpPr txBox="1"/>
          <p:nvPr/>
        </p:nvSpPr>
        <p:spPr>
          <a:xfrm>
            <a:off x="4283710" y="3298190"/>
            <a:ext cx="5699125" cy="812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6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&lt;img src="~/assets/your_image.png" /&gt;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Static </a:t>
            </a:r>
            <a:endParaRPr lang="en-US" altLang="en-GB"/>
          </a:p>
        </p:txBody>
      </p:sp>
      <p:sp>
        <p:nvSpPr>
          <p:cNvPr id="999" name="Google Shape;999;p44"/>
          <p:cNvSpPr txBox="1"/>
          <p:nvPr>
            <p:ph type="body" idx="1"/>
          </p:nvPr>
        </p:nvSpPr>
        <p:spPr>
          <a:xfrm>
            <a:off x="720090" y="1211580"/>
            <a:ext cx="6532245" cy="208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The static directory is directly mapped to the server root () and contains files that likely won't be changed</a:t>
            </a: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&lt;img src="/my-image.png" /&gt;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Components </a:t>
            </a:r>
            <a:endParaRPr lang="en-US" altLang="en-GB"/>
          </a:p>
        </p:txBody>
      </p:sp>
      <p:sp>
        <p:nvSpPr>
          <p:cNvPr id="999" name="Google Shape;999;p44"/>
          <p:cNvSpPr txBox="1"/>
          <p:nvPr>
            <p:ph type="body" idx="1"/>
          </p:nvPr>
        </p:nvSpPr>
        <p:spPr>
          <a:xfrm>
            <a:off x="720090" y="1211580"/>
            <a:ext cx="6532245" cy="59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The components directory contains your Vue.js Components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79270"/>
            <a:ext cx="68961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Components 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1275080"/>
            <a:ext cx="681672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Components 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131570"/>
            <a:ext cx="6143625" cy="2378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Components 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347470"/>
            <a:ext cx="6515735" cy="27165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Store </a:t>
            </a:r>
            <a:endParaRPr lang="en-US" altLang="en-GB"/>
          </a:p>
        </p:txBody>
      </p:sp>
      <p:sp>
        <p:nvSpPr>
          <p:cNvPr id="4" name="Google Shape;999;p44"/>
          <p:cNvSpPr txBox="1"/>
          <p:nvPr>
            <p:ph type="body" idx="1"/>
          </p:nvPr>
        </p:nvSpPr>
        <p:spPr>
          <a:xfrm>
            <a:off x="720090" y="1211580"/>
            <a:ext cx="6532245" cy="208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US" altLang="en-GB">
                <a:solidFill>
                  <a:schemeClr val="dk1"/>
                </a:solidFill>
              </a:rPr>
              <a:t>State: Store aplication state</a:t>
            </a:r>
            <a:endParaRPr lang="en-US" alt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US" altLang="en-GB">
                <a:solidFill>
                  <a:schemeClr val="dk1"/>
                </a:solidFill>
              </a:rPr>
              <a:t>      -&gt; this.$store.state.user</a:t>
            </a:r>
            <a:endParaRPr lang="en-US" alt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US" altLang="en-GB">
                <a:solidFill>
                  <a:schemeClr val="dk1"/>
                </a:solidFill>
              </a:rPr>
              <a:t>Getters: similar to computed</a:t>
            </a:r>
            <a:endParaRPr lang="en-US" alt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US" altLang="en-GB">
                <a:solidFill>
                  <a:schemeClr val="dk1"/>
                </a:solidFill>
              </a:rPr>
              <a:t>      -&gt; this.$store.getters.user</a:t>
            </a:r>
            <a:endParaRPr lang="en-US" alt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US" altLang="en-GB">
                <a:solidFill>
                  <a:schemeClr val="dk1"/>
                </a:solidFill>
              </a:rPr>
              <a:t>Mutations: change state in vuex store</a:t>
            </a:r>
            <a:endParaRPr lang="en-US" alt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US" altLang="en-GB">
                <a:solidFill>
                  <a:schemeClr val="dk1"/>
                </a:solidFill>
              </a:rPr>
              <a:t>      -&gt; this.$store.commit(‘user’, {})</a:t>
            </a:r>
            <a:endParaRPr lang="en-US" altLang="en-GB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</a:pPr>
            <a:r>
              <a:rPr lang="en-US" altLang="en-GB">
                <a:solidFill>
                  <a:schemeClr val="dk1"/>
                </a:solidFill>
              </a:rPr>
              <a:t>Actions: Use to call mutation, can use async</a:t>
            </a:r>
            <a:endParaRPr lang="en-US" alt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US" altLang="en-GB">
                <a:solidFill>
                  <a:schemeClr val="dk1"/>
                </a:solidFill>
                <a:sym typeface="+mn-ea"/>
              </a:rPr>
              <a:t>      -&gt; this.$store.dispatch(‘user’, {})</a:t>
            </a:r>
            <a:endParaRPr lang="en-US" alt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endParaRPr lang="en-US" alt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1"/>
          <p:cNvSpPr txBox="1"/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Nuxtjs</a:t>
            </a:r>
            <a:endParaRPr lang="en-US" altLang="en-GB"/>
          </a:p>
        </p:txBody>
      </p:sp>
      <p:sp>
        <p:nvSpPr>
          <p:cNvPr id="813" name="Google Shape;813;p41"/>
          <p:cNvSpPr txBox="1"/>
          <p:nvPr>
            <p:ph type="subTitle" idx="2"/>
          </p:nvPr>
        </p:nvSpPr>
        <p:spPr>
          <a:xfrm>
            <a:off x="264795" y="1691005"/>
            <a:ext cx="4955540" cy="2370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GB"/>
              <a:t>Nuxt.js is a frontend framework built upon Vue.js 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GB"/>
              <a:t>Support </a:t>
            </a:r>
            <a:r>
              <a:rPr lang="en-GB">
                <a:sym typeface="+mn-ea"/>
              </a:rPr>
              <a:t>server side rendering</a:t>
            </a:r>
            <a:endParaRPr lang="en-GB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GB">
                <a:sym typeface="+mn-ea"/>
              </a:rPr>
              <a:t>A</a:t>
            </a:r>
            <a:r>
              <a:rPr lang="en-GB">
                <a:sym typeface="+mn-ea"/>
              </a:rPr>
              <a:t>utomatically generated routes</a:t>
            </a:r>
            <a:endParaRPr lang="en-GB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GB"/>
              <a:t>Vuex store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altLang="en-GB">
                <a:sym typeface="+mn-ea"/>
              </a:rPr>
              <a:t>I</a:t>
            </a:r>
            <a:r>
              <a:rPr lang="en-GB">
                <a:sym typeface="+mn-ea"/>
              </a:rPr>
              <a:t>mproved meta tags managing and SEO improvement.</a:t>
            </a:r>
            <a:endParaRPr lang="en-GB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868670" y="1491615"/>
            <a:ext cx="2965450" cy="186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Layout </a:t>
            </a:r>
            <a:endParaRPr lang="en-US" alt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Middleware </a:t>
            </a:r>
            <a:endParaRPr lang="en-US" alt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Pages </a:t>
            </a:r>
            <a:endParaRPr lang="en-US" altLang="en-GB"/>
          </a:p>
        </p:txBody>
      </p:sp>
      <p:sp>
        <p:nvSpPr>
          <p:cNvPr id="999" name="Google Shape;999;p44"/>
          <p:cNvSpPr txBox="1"/>
          <p:nvPr>
            <p:ph type="body" idx="1"/>
          </p:nvPr>
        </p:nvSpPr>
        <p:spPr>
          <a:xfrm>
            <a:off x="720090" y="1211580"/>
            <a:ext cx="6532245" cy="208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en-GB">
                <a:solidFill>
                  <a:schemeClr val="dk1"/>
                </a:solidFill>
              </a:rPr>
              <a:t>Middleware</a:t>
            </a:r>
            <a:endParaRPr lang="en-US" alt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en-GB">
                <a:solidFill>
                  <a:schemeClr val="dk1"/>
                </a:solidFill>
              </a:rPr>
              <a:t>Layout</a:t>
            </a:r>
            <a:endParaRPr lang="en-US" altLang="en-GB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en-GB">
                <a:solidFill>
                  <a:schemeClr val="dk1"/>
                </a:solidFill>
              </a:rPr>
              <a:t>Route</a:t>
            </a:r>
            <a:endParaRPr lang="en-US" alt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Plugin </a:t>
            </a:r>
            <a:endParaRPr lang="en-US" alt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Util</a:t>
            </a:r>
            <a:endParaRPr lang="en-US" altLang="en-GB"/>
          </a:p>
        </p:txBody>
      </p:sp>
      <p:sp>
        <p:nvSpPr>
          <p:cNvPr id="4" name="Google Shape;999;p44"/>
          <p:cNvSpPr txBox="1"/>
          <p:nvPr>
            <p:ph type="body" idx="1"/>
          </p:nvPr>
        </p:nvSpPr>
        <p:spPr>
          <a:xfrm>
            <a:off x="720090" y="1211580"/>
            <a:ext cx="6532245" cy="208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-US" altLang="en-GB">
                <a:solidFill>
                  <a:schemeClr val="dk1"/>
                </a:solidFill>
              </a:rPr>
              <a:t>Used to store functions that are called many times, for example, format phone, format date ...</a:t>
            </a:r>
            <a:endParaRPr lang="en-US" alt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Vuetify</a:t>
            </a:r>
            <a:endParaRPr lang="en-US" alt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/>
          <p:nvPr>
            <p:ph type="title"/>
          </p:nvPr>
        </p:nvSpPr>
        <p:spPr>
          <a:xfrm>
            <a:off x="720090" y="535305"/>
            <a:ext cx="7703820" cy="1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Working with list, create, update, delete</a:t>
            </a:r>
            <a:endParaRPr lang="en-US" alt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7"/>
          <p:cNvSpPr txBox="1"/>
          <p:nvPr>
            <p:ph type="title" idx="6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Any Questions?</a:t>
            </a:r>
            <a:endParaRPr lang="en-US" altLang="en-GB"/>
          </a:p>
        </p:txBody>
      </p:sp>
      <p:sp>
        <p:nvSpPr>
          <p:cNvPr id="1520" name="Google Shape;1520;p57"/>
          <p:cNvSpPr/>
          <p:nvPr/>
        </p:nvSpPr>
        <p:spPr>
          <a:xfrm>
            <a:off x="1007150" y="2573800"/>
            <a:ext cx="5433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1" name="Google Shape;1521;p57"/>
          <p:cNvSpPr/>
          <p:nvPr/>
        </p:nvSpPr>
        <p:spPr>
          <a:xfrm>
            <a:off x="4078880" y="2550940"/>
            <a:ext cx="957600" cy="52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4" name="Google Shape;1774;p67"/>
          <p:cNvSpPr/>
          <p:nvPr/>
        </p:nvSpPr>
        <p:spPr>
          <a:xfrm>
            <a:off x="3056452" y="3963626"/>
            <a:ext cx="3002662" cy="175296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1" name="Google Shape;1841;p67"/>
          <p:cNvSpPr/>
          <p:nvPr/>
        </p:nvSpPr>
        <p:spPr>
          <a:xfrm>
            <a:off x="3643231" y="1866078"/>
            <a:ext cx="304748" cy="268152"/>
          </a:xfrm>
          <a:custGeom>
            <a:avLst/>
            <a:gdLst/>
            <a:ahLst/>
            <a:cxnLst/>
            <a:rect l="l" t="t" r="r" b="b"/>
            <a:pathLst>
              <a:path w="16413" h="14442" extrusionOk="0">
                <a:moveTo>
                  <a:pt x="8226" y="1"/>
                </a:moveTo>
                <a:cubicBezTo>
                  <a:pt x="5383" y="1"/>
                  <a:pt x="2696" y="1675"/>
                  <a:pt x="1535" y="4476"/>
                </a:cubicBezTo>
                <a:cubicBezTo>
                  <a:pt x="0" y="8145"/>
                  <a:pt x="1768" y="12382"/>
                  <a:pt x="5438" y="13883"/>
                </a:cubicBezTo>
                <a:cubicBezTo>
                  <a:pt x="6352" y="14261"/>
                  <a:pt x="7296" y="14441"/>
                  <a:pt x="8223" y="14441"/>
                </a:cubicBezTo>
                <a:cubicBezTo>
                  <a:pt x="11052" y="14441"/>
                  <a:pt x="13722" y="12769"/>
                  <a:pt x="14878" y="9980"/>
                </a:cubicBezTo>
                <a:cubicBezTo>
                  <a:pt x="16412" y="6311"/>
                  <a:pt x="14644" y="2074"/>
                  <a:pt x="10975" y="540"/>
                </a:cubicBezTo>
                <a:cubicBezTo>
                  <a:pt x="10073" y="174"/>
                  <a:pt x="9141" y="1"/>
                  <a:pt x="82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2" name="Google Shape;1842;p67"/>
          <p:cNvSpPr/>
          <p:nvPr/>
        </p:nvSpPr>
        <p:spPr>
          <a:xfrm>
            <a:off x="3844521" y="2124463"/>
            <a:ext cx="73732" cy="63130"/>
          </a:xfrm>
          <a:custGeom>
            <a:avLst/>
            <a:gdLst/>
            <a:ahLst/>
            <a:cxnLst/>
            <a:rect l="l" t="t" r="r" b="b"/>
            <a:pathLst>
              <a:path w="3971" h="3400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719"/>
                  <a:pt x="844" y="3399"/>
                  <a:pt x="1720" y="3399"/>
                </a:cubicBezTo>
                <a:cubicBezTo>
                  <a:pt x="2136" y="3399"/>
                  <a:pt x="2559" y="3246"/>
                  <a:pt x="2903" y="2902"/>
                </a:cubicBezTo>
                <a:cubicBezTo>
                  <a:pt x="3970" y="1835"/>
                  <a:pt x="3203" y="0"/>
                  <a:pt x="1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3" name="Google Shape;1843;p67"/>
          <p:cNvSpPr/>
          <p:nvPr/>
        </p:nvSpPr>
        <p:spPr>
          <a:xfrm>
            <a:off x="3894078" y="2180816"/>
            <a:ext cx="39029" cy="33440"/>
          </a:xfrm>
          <a:custGeom>
            <a:avLst/>
            <a:gdLst/>
            <a:ahLst/>
            <a:cxnLst/>
            <a:rect l="l" t="t" r="r" b="b"/>
            <a:pathLst>
              <a:path w="2102" h="1801" extrusionOk="0">
                <a:moveTo>
                  <a:pt x="901" y="1"/>
                </a:moveTo>
                <a:cubicBezTo>
                  <a:pt x="400" y="1"/>
                  <a:pt x="0" y="401"/>
                  <a:pt x="0" y="901"/>
                </a:cubicBezTo>
                <a:cubicBezTo>
                  <a:pt x="0" y="1443"/>
                  <a:pt x="442" y="1801"/>
                  <a:pt x="904" y="1801"/>
                </a:cubicBezTo>
                <a:cubicBezTo>
                  <a:pt x="1125" y="1801"/>
                  <a:pt x="1351" y="1719"/>
                  <a:pt x="1535" y="1535"/>
                </a:cubicBezTo>
                <a:cubicBezTo>
                  <a:pt x="2102" y="968"/>
                  <a:pt x="1701" y="1"/>
                  <a:pt x="9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4" name="Google Shape;1844;p67"/>
          <p:cNvSpPr/>
          <p:nvPr/>
        </p:nvSpPr>
        <p:spPr>
          <a:xfrm>
            <a:off x="3930619" y="2203060"/>
            <a:ext cx="25400" cy="21334"/>
          </a:xfrm>
          <a:custGeom>
            <a:avLst/>
            <a:gdLst/>
            <a:ahLst/>
            <a:cxnLst/>
            <a:rect l="l" t="t" r="r" b="b"/>
            <a:pathLst>
              <a:path w="1368" h="1149" extrusionOk="0">
                <a:moveTo>
                  <a:pt x="550" y="1"/>
                </a:moveTo>
                <a:cubicBezTo>
                  <a:pt x="240" y="1"/>
                  <a:pt x="0" y="286"/>
                  <a:pt x="0" y="571"/>
                </a:cubicBezTo>
                <a:cubicBezTo>
                  <a:pt x="22" y="926"/>
                  <a:pt x="297" y="1149"/>
                  <a:pt x="586" y="1149"/>
                </a:cubicBezTo>
                <a:cubicBezTo>
                  <a:pt x="730" y="1149"/>
                  <a:pt x="879" y="1093"/>
                  <a:pt x="1001" y="971"/>
                </a:cubicBezTo>
                <a:cubicBezTo>
                  <a:pt x="1368" y="604"/>
                  <a:pt x="1101" y="3"/>
                  <a:pt x="601" y="3"/>
                </a:cubicBezTo>
                <a:cubicBezTo>
                  <a:pt x="583" y="2"/>
                  <a:pt x="567" y="1"/>
                  <a:pt x="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5" name="Google Shape;1845;p67"/>
          <p:cNvSpPr/>
          <p:nvPr/>
        </p:nvSpPr>
        <p:spPr>
          <a:xfrm>
            <a:off x="3756567" y="1928558"/>
            <a:ext cx="74344" cy="150694"/>
          </a:xfrm>
          <a:custGeom>
            <a:avLst/>
            <a:gdLst/>
            <a:ahLst/>
            <a:cxnLst/>
            <a:rect l="l" t="t" r="r" b="b"/>
            <a:pathLst>
              <a:path w="4004" h="8116" extrusionOk="0">
                <a:moveTo>
                  <a:pt x="1551" y="1"/>
                </a:moveTo>
                <a:cubicBezTo>
                  <a:pt x="947" y="1"/>
                  <a:pt x="364" y="293"/>
                  <a:pt x="1" y="777"/>
                </a:cubicBezTo>
                <a:lnTo>
                  <a:pt x="301" y="1778"/>
                </a:lnTo>
                <a:cubicBezTo>
                  <a:pt x="601" y="1311"/>
                  <a:pt x="1102" y="1044"/>
                  <a:pt x="1635" y="1044"/>
                </a:cubicBezTo>
                <a:cubicBezTo>
                  <a:pt x="1674" y="1040"/>
                  <a:pt x="1712" y="1038"/>
                  <a:pt x="1749" y="1038"/>
                </a:cubicBezTo>
                <a:cubicBezTo>
                  <a:pt x="2302" y="1038"/>
                  <a:pt x="2767" y="1485"/>
                  <a:pt x="2736" y="2078"/>
                </a:cubicBezTo>
                <a:cubicBezTo>
                  <a:pt x="2736" y="3246"/>
                  <a:pt x="1368" y="4013"/>
                  <a:pt x="1368" y="5381"/>
                </a:cubicBezTo>
                <a:cubicBezTo>
                  <a:pt x="1368" y="5414"/>
                  <a:pt x="1368" y="5481"/>
                  <a:pt x="1402" y="5948"/>
                </a:cubicBezTo>
                <a:lnTo>
                  <a:pt x="2336" y="5948"/>
                </a:lnTo>
                <a:lnTo>
                  <a:pt x="2336" y="5814"/>
                </a:lnTo>
                <a:cubicBezTo>
                  <a:pt x="2336" y="4247"/>
                  <a:pt x="4004" y="3346"/>
                  <a:pt x="4004" y="2045"/>
                </a:cubicBezTo>
                <a:cubicBezTo>
                  <a:pt x="3939" y="886"/>
                  <a:pt x="3005" y="7"/>
                  <a:pt x="1860" y="7"/>
                </a:cubicBezTo>
                <a:cubicBezTo>
                  <a:pt x="1819" y="7"/>
                  <a:pt x="1777" y="8"/>
                  <a:pt x="1735" y="10"/>
                </a:cubicBezTo>
                <a:cubicBezTo>
                  <a:pt x="1674" y="4"/>
                  <a:pt x="1612" y="1"/>
                  <a:pt x="1551" y="1"/>
                </a:cubicBezTo>
                <a:close/>
                <a:moveTo>
                  <a:pt x="1202" y="6748"/>
                </a:moveTo>
                <a:lnTo>
                  <a:pt x="1202" y="8116"/>
                </a:lnTo>
                <a:lnTo>
                  <a:pt x="2536" y="8116"/>
                </a:lnTo>
                <a:lnTo>
                  <a:pt x="2536" y="67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6" name="Google Shape;1846;p67"/>
          <p:cNvSpPr/>
          <p:nvPr/>
        </p:nvSpPr>
        <p:spPr>
          <a:xfrm>
            <a:off x="4393896" y="3841326"/>
            <a:ext cx="80527" cy="135654"/>
          </a:xfrm>
          <a:custGeom>
            <a:avLst/>
            <a:gdLst/>
            <a:ahLst/>
            <a:cxnLst/>
            <a:rect l="l" t="t" r="r" b="b"/>
            <a:pathLst>
              <a:path w="4337" h="7306" extrusionOk="0">
                <a:moveTo>
                  <a:pt x="2802" y="0"/>
                </a:moveTo>
                <a:lnTo>
                  <a:pt x="0" y="968"/>
                </a:lnTo>
                <a:lnTo>
                  <a:pt x="901" y="4003"/>
                </a:lnTo>
                <a:lnTo>
                  <a:pt x="1902" y="7305"/>
                </a:lnTo>
                <a:lnTo>
                  <a:pt x="4337" y="6872"/>
                </a:lnTo>
                <a:lnTo>
                  <a:pt x="3603" y="3636"/>
                </a:lnTo>
                <a:lnTo>
                  <a:pt x="2802" y="0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7" name="Google Shape;1847;p67"/>
          <p:cNvSpPr/>
          <p:nvPr/>
        </p:nvSpPr>
        <p:spPr>
          <a:xfrm>
            <a:off x="4415045" y="3963946"/>
            <a:ext cx="185118" cy="86692"/>
          </a:xfrm>
          <a:custGeom>
            <a:avLst/>
            <a:gdLst/>
            <a:ahLst/>
            <a:cxnLst/>
            <a:rect l="l" t="t" r="r" b="b"/>
            <a:pathLst>
              <a:path w="9970" h="4669" extrusionOk="0">
                <a:moveTo>
                  <a:pt x="3498" y="1"/>
                </a:moveTo>
                <a:cubicBezTo>
                  <a:pt x="3498" y="1"/>
                  <a:pt x="162" y="368"/>
                  <a:pt x="229" y="635"/>
                </a:cubicBezTo>
                <a:cubicBezTo>
                  <a:pt x="599" y="3192"/>
                  <a:pt x="1" y="4668"/>
                  <a:pt x="1143" y="4668"/>
                </a:cubicBezTo>
                <a:cubicBezTo>
                  <a:pt x="1237" y="4668"/>
                  <a:pt x="1344" y="4658"/>
                  <a:pt x="1463" y="4638"/>
                </a:cubicBezTo>
                <a:lnTo>
                  <a:pt x="6867" y="3670"/>
                </a:lnTo>
                <a:cubicBezTo>
                  <a:pt x="9069" y="3303"/>
                  <a:pt x="9969" y="1936"/>
                  <a:pt x="7901" y="1802"/>
                </a:cubicBezTo>
                <a:cubicBezTo>
                  <a:pt x="5866" y="1702"/>
                  <a:pt x="3498" y="1"/>
                  <a:pt x="34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8" name="Google Shape;1848;p67"/>
          <p:cNvSpPr/>
          <p:nvPr/>
        </p:nvSpPr>
        <p:spPr>
          <a:xfrm>
            <a:off x="4486789" y="3946994"/>
            <a:ext cx="34703" cy="27666"/>
          </a:xfrm>
          <a:custGeom>
            <a:avLst/>
            <a:gdLst/>
            <a:ahLst/>
            <a:cxnLst/>
            <a:rect l="l" t="t" r="r" b="b"/>
            <a:pathLst>
              <a:path w="1869" h="1490" extrusionOk="0">
                <a:moveTo>
                  <a:pt x="835" y="147"/>
                </a:moveTo>
                <a:lnTo>
                  <a:pt x="968" y="180"/>
                </a:lnTo>
                <a:cubicBezTo>
                  <a:pt x="1002" y="180"/>
                  <a:pt x="1102" y="213"/>
                  <a:pt x="1102" y="247"/>
                </a:cubicBezTo>
                <a:cubicBezTo>
                  <a:pt x="1102" y="414"/>
                  <a:pt x="701" y="747"/>
                  <a:pt x="234" y="1014"/>
                </a:cubicBezTo>
                <a:cubicBezTo>
                  <a:pt x="301" y="714"/>
                  <a:pt x="435" y="414"/>
                  <a:pt x="668" y="213"/>
                </a:cubicBezTo>
                <a:cubicBezTo>
                  <a:pt x="701" y="180"/>
                  <a:pt x="768" y="147"/>
                  <a:pt x="835" y="147"/>
                </a:cubicBezTo>
                <a:close/>
                <a:moveTo>
                  <a:pt x="1282" y="927"/>
                </a:moveTo>
                <a:cubicBezTo>
                  <a:pt x="1367" y="927"/>
                  <a:pt x="1452" y="933"/>
                  <a:pt x="1535" y="947"/>
                </a:cubicBezTo>
                <a:cubicBezTo>
                  <a:pt x="1569" y="947"/>
                  <a:pt x="1602" y="981"/>
                  <a:pt x="1635" y="1014"/>
                </a:cubicBezTo>
                <a:cubicBezTo>
                  <a:pt x="1702" y="1147"/>
                  <a:pt x="1635" y="1214"/>
                  <a:pt x="1635" y="1214"/>
                </a:cubicBezTo>
                <a:cubicBezTo>
                  <a:pt x="1582" y="1268"/>
                  <a:pt x="1449" y="1289"/>
                  <a:pt x="1276" y="1289"/>
                </a:cubicBezTo>
                <a:cubicBezTo>
                  <a:pt x="1016" y="1289"/>
                  <a:pt x="668" y="1241"/>
                  <a:pt x="368" y="1181"/>
                </a:cubicBezTo>
                <a:cubicBezTo>
                  <a:pt x="632" y="1022"/>
                  <a:pt x="958" y="927"/>
                  <a:pt x="1282" y="927"/>
                </a:cubicBezTo>
                <a:close/>
                <a:moveTo>
                  <a:pt x="874" y="0"/>
                </a:moveTo>
                <a:cubicBezTo>
                  <a:pt x="763" y="0"/>
                  <a:pt x="666" y="31"/>
                  <a:pt x="568" y="80"/>
                </a:cubicBezTo>
                <a:cubicBezTo>
                  <a:pt x="168" y="347"/>
                  <a:pt x="1" y="1147"/>
                  <a:pt x="1" y="1181"/>
                </a:cubicBezTo>
                <a:cubicBezTo>
                  <a:pt x="1" y="1214"/>
                  <a:pt x="1" y="1214"/>
                  <a:pt x="1" y="1214"/>
                </a:cubicBezTo>
                <a:lnTo>
                  <a:pt x="1" y="1248"/>
                </a:lnTo>
                <a:lnTo>
                  <a:pt x="34" y="1281"/>
                </a:lnTo>
                <a:lnTo>
                  <a:pt x="68" y="1281"/>
                </a:lnTo>
                <a:cubicBezTo>
                  <a:pt x="468" y="1381"/>
                  <a:pt x="835" y="1448"/>
                  <a:pt x="1268" y="1481"/>
                </a:cubicBezTo>
                <a:cubicBezTo>
                  <a:pt x="1297" y="1487"/>
                  <a:pt x="1327" y="1490"/>
                  <a:pt x="1357" y="1490"/>
                </a:cubicBezTo>
                <a:cubicBezTo>
                  <a:pt x="1503" y="1490"/>
                  <a:pt x="1664" y="1425"/>
                  <a:pt x="1802" y="1314"/>
                </a:cubicBezTo>
                <a:cubicBezTo>
                  <a:pt x="1869" y="1214"/>
                  <a:pt x="1869" y="1081"/>
                  <a:pt x="1802" y="981"/>
                </a:cubicBezTo>
                <a:cubicBezTo>
                  <a:pt x="1769" y="881"/>
                  <a:pt x="1669" y="814"/>
                  <a:pt x="1569" y="781"/>
                </a:cubicBezTo>
                <a:cubicBezTo>
                  <a:pt x="1479" y="755"/>
                  <a:pt x="1385" y="744"/>
                  <a:pt x="1290" y="744"/>
                </a:cubicBezTo>
                <a:cubicBezTo>
                  <a:pt x="1136" y="744"/>
                  <a:pt x="979" y="773"/>
                  <a:pt x="835" y="814"/>
                </a:cubicBezTo>
                <a:cubicBezTo>
                  <a:pt x="1068" y="647"/>
                  <a:pt x="1268" y="380"/>
                  <a:pt x="1235" y="247"/>
                </a:cubicBezTo>
                <a:cubicBezTo>
                  <a:pt x="1235" y="147"/>
                  <a:pt x="1135" y="47"/>
                  <a:pt x="1002" y="13"/>
                </a:cubicBezTo>
                <a:cubicBezTo>
                  <a:pt x="957" y="4"/>
                  <a:pt x="915" y="0"/>
                  <a:pt x="8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9" name="Google Shape;1849;p67"/>
          <p:cNvSpPr/>
          <p:nvPr/>
        </p:nvSpPr>
        <p:spPr>
          <a:xfrm>
            <a:off x="4393896" y="3841939"/>
            <a:ext cx="66899" cy="74957"/>
          </a:xfrm>
          <a:custGeom>
            <a:avLst/>
            <a:gdLst/>
            <a:ahLst/>
            <a:cxnLst/>
            <a:rect l="l" t="t" r="r" b="b"/>
            <a:pathLst>
              <a:path w="3603" h="4037" extrusionOk="0">
                <a:moveTo>
                  <a:pt x="2802" y="1"/>
                </a:moveTo>
                <a:lnTo>
                  <a:pt x="0" y="968"/>
                </a:lnTo>
                <a:lnTo>
                  <a:pt x="934" y="4037"/>
                </a:lnTo>
                <a:lnTo>
                  <a:pt x="3603" y="3703"/>
                </a:lnTo>
                <a:lnTo>
                  <a:pt x="28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0" name="Google Shape;1850;p67"/>
          <p:cNvSpPr/>
          <p:nvPr/>
        </p:nvSpPr>
        <p:spPr>
          <a:xfrm>
            <a:off x="4113936" y="3857424"/>
            <a:ext cx="60103" cy="130697"/>
          </a:xfrm>
          <a:custGeom>
            <a:avLst/>
            <a:gdLst/>
            <a:ahLst/>
            <a:cxnLst/>
            <a:rect l="l" t="t" r="r" b="b"/>
            <a:pathLst>
              <a:path w="3237" h="7039" extrusionOk="0">
                <a:moveTo>
                  <a:pt x="2936" y="1"/>
                </a:moveTo>
                <a:lnTo>
                  <a:pt x="1" y="501"/>
                </a:lnTo>
                <a:lnTo>
                  <a:pt x="401" y="3636"/>
                </a:lnTo>
                <a:lnTo>
                  <a:pt x="801" y="7039"/>
                </a:lnTo>
                <a:lnTo>
                  <a:pt x="3237" y="7039"/>
                </a:lnTo>
                <a:lnTo>
                  <a:pt x="3103" y="3737"/>
                </a:lnTo>
                <a:lnTo>
                  <a:pt x="2936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1" name="Google Shape;1851;p67"/>
          <p:cNvSpPr/>
          <p:nvPr/>
        </p:nvSpPr>
        <p:spPr>
          <a:xfrm>
            <a:off x="4099082" y="3983052"/>
            <a:ext cx="193251" cy="79395"/>
          </a:xfrm>
          <a:custGeom>
            <a:avLst/>
            <a:gdLst/>
            <a:ahLst/>
            <a:cxnLst/>
            <a:rect l="l" t="t" r="r" b="b"/>
            <a:pathLst>
              <a:path w="10408" h="4276" extrusionOk="0">
                <a:moveTo>
                  <a:pt x="2242" y="1"/>
                </a:moveTo>
                <a:cubicBezTo>
                  <a:pt x="1601" y="1"/>
                  <a:pt x="1068" y="33"/>
                  <a:pt x="1068" y="139"/>
                </a:cubicBezTo>
                <a:cubicBezTo>
                  <a:pt x="1001" y="2942"/>
                  <a:pt x="0" y="4276"/>
                  <a:pt x="1568" y="4276"/>
                </a:cubicBezTo>
                <a:lnTo>
                  <a:pt x="7072" y="4276"/>
                </a:lnTo>
                <a:cubicBezTo>
                  <a:pt x="9307" y="4276"/>
                  <a:pt x="10408" y="3075"/>
                  <a:pt x="8440" y="2608"/>
                </a:cubicBezTo>
                <a:cubicBezTo>
                  <a:pt x="6438" y="2141"/>
                  <a:pt x="4403" y="73"/>
                  <a:pt x="4403" y="73"/>
                </a:cubicBezTo>
                <a:cubicBezTo>
                  <a:pt x="4403" y="73"/>
                  <a:pt x="3203" y="1"/>
                  <a:pt x="22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2" name="Google Shape;1852;p67"/>
          <p:cNvSpPr/>
          <p:nvPr/>
        </p:nvSpPr>
        <p:spPr>
          <a:xfrm>
            <a:off x="4187036" y="3971076"/>
            <a:ext cx="34071" cy="29058"/>
          </a:xfrm>
          <a:custGeom>
            <a:avLst/>
            <a:gdLst/>
            <a:ahLst/>
            <a:cxnLst/>
            <a:rect l="l" t="t" r="r" b="b"/>
            <a:pathLst>
              <a:path w="1835" h="1565" extrusionOk="0">
                <a:moveTo>
                  <a:pt x="934" y="184"/>
                </a:moveTo>
                <a:cubicBezTo>
                  <a:pt x="967" y="184"/>
                  <a:pt x="1034" y="184"/>
                  <a:pt x="1101" y="217"/>
                </a:cubicBezTo>
                <a:cubicBezTo>
                  <a:pt x="1134" y="217"/>
                  <a:pt x="1201" y="284"/>
                  <a:pt x="1201" y="317"/>
                </a:cubicBezTo>
                <a:cubicBezTo>
                  <a:pt x="1201" y="484"/>
                  <a:pt x="734" y="718"/>
                  <a:pt x="234" y="918"/>
                </a:cubicBezTo>
                <a:cubicBezTo>
                  <a:pt x="334" y="618"/>
                  <a:pt x="534" y="384"/>
                  <a:pt x="801" y="184"/>
                </a:cubicBezTo>
                <a:close/>
                <a:moveTo>
                  <a:pt x="1015" y="991"/>
                </a:moveTo>
                <a:cubicBezTo>
                  <a:pt x="1182" y="991"/>
                  <a:pt x="1347" y="1009"/>
                  <a:pt x="1501" y="1051"/>
                </a:cubicBezTo>
                <a:cubicBezTo>
                  <a:pt x="1568" y="1085"/>
                  <a:pt x="1601" y="1118"/>
                  <a:pt x="1601" y="1185"/>
                </a:cubicBezTo>
                <a:cubicBezTo>
                  <a:pt x="1635" y="1318"/>
                  <a:pt x="1601" y="1352"/>
                  <a:pt x="1601" y="1352"/>
                </a:cubicBezTo>
                <a:cubicBezTo>
                  <a:pt x="1564" y="1382"/>
                  <a:pt x="1504" y="1395"/>
                  <a:pt x="1428" y="1395"/>
                </a:cubicBezTo>
                <a:cubicBezTo>
                  <a:pt x="1169" y="1395"/>
                  <a:pt x="721" y="1240"/>
                  <a:pt x="334" y="1085"/>
                </a:cubicBezTo>
                <a:cubicBezTo>
                  <a:pt x="547" y="1027"/>
                  <a:pt x="783" y="991"/>
                  <a:pt x="1015" y="991"/>
                </a:cubicBezTo>
                <a:close/>
                <a:moveTo>
                  <a:pt x="955" y="1"/>
                </a:moveTo>
                <a:cubicBezTo>
                  <a:pt x="884" y="1"/>
                  <a:pt x="817" y="17"/>
                  <a:pt x="767" y="51"/>
                </a:cubicBezTo>
                <a:cubicBezTo>
                  <a:pt x="300" y="251"/>
                  <a:pt x="0" y="1018"/>
                  <a:pt x="0" y="1051"/>
                </a:cubicBezTo>
                <a:cubicBezTo>
                  <a:pt x="0" y="1085"/>
                  <a:pt x="0" y="1085"/>
                  <a:pt x="0" y="1118"/>
                </a:cubicBezTo>
                <a:cubicBezTo>
                  <a:pt x="0" y="1118"/>
                  <a:pt x="33" y="1151"/>
                  <a:pt x="33" y="1151"/>
                </a:cubicBezTo>
                <a:cubicBezTo>
                  <a:pt x="467" y="1352"/>
                  <a:pt x="934" y="1518"/>
                  <a:pt x="1434" y="1552"/>
                </a:cubicBezTo>
                <a:cubicBezTo>
                  <a:pt x="1461" y="1561"/>
                  <a:pt x="1488" y="1565"/>
                  <a:pt x="1514" y="1565"/>
                </a:cubicBezTo>
                <a:cubicBezTo>
                  <a:pt x="1586" y="1565"/>
                  <a:pt x="1652" y="1534"/>
                  <a:pt x="1701" y="1485"/>
                </a:cubicBezTo>
                <a:cubicBezTo>
                  <a:pt x="1801" y="1418"/>
                  <a:pt x="1835" y="1252"/>
                  <a:pt x="1801" y="1151"/>
                </a:cubicBezTo>
                <a:cubicBezTo>
                  <a:pt x="1768" y="1051"/>
                  <a:pt x="1701" y="951"/>
                  <a:pt x="1601" y="918"/>
                </a:cubicBezTo>
                <a:cubicBezTo>
                  <a:pt x="1450" y="853"/>
                  <a:pt x="1300" y="817"/>
                  <a:pt x="1140" y="817"/>
                </a:cubicBezTo>
                <a:cubicBezTo>
                  <a:pt x="1052" y="817"/>
                  <a:pt x="962" y="828"/>
                  <a:pt x="867" y="851"/>
                </a:cubicBezTo>
                <a:cubicBezTo>
                  <a:pt x="1134" y="684"/>
                  <a:pt x="1401" y="518"/>
                  <a:pt x="1401" y="351"/>
                </a:cubicBezTo>
                <a:cubicBezTo>
                  <a:pt x="1401" y="217"/>
                  <a:pt x="1334" y="151"/>
                  <a:pt x="1168" y="51"/>
                </a:cubicBezTo>
                <a:cubicBezTo>
                  <a:pt x="1101" y="17"/>
                  <a:pt x="1026" y="1"/>
                  <a:pt x="9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3" name="Google Shape;1853;p67"/>
          <p:cNvSpPr/>
          <p:nvPr/>
        </p:nvSpPr>
        <p:spPr>
          <a:xfrm>
            <a:off x="4113936" y="3858037"/>
            <a:ext cx="57634" cy="70018"/>
          </a:xfrm>
          <a:custGeom>
            <a:avLst/>
            <a:gdLst/>
            <a:ahLst/>
            <a:cxnLst/>
            <a:rect l="l" t="t" r="r" b="b"/>
            <a:pathLst>
              <a:path w="3104" h="3771" extrusionOk="0">
                <a:moveTo>
                  <a:pt x="2936" y="1"/>
                </a:moveTo>
                <a:lnTo>
                  <a:pt x="1" y="501"/>
                </a:lnTo>
                <a:lnTo>
                  <a:pt x="401" y="3670"/>
                </a:lnTo>
                <a:lnTo>
                  <a:pt x="3103" y="3770"/>
                </a:lnTo>
                <a:lnTo>
                  <a:pt x="29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4" name="Google Shape;1854;p67"/>
          <p:cNvSpPr/>
          <p:nvPr/>
        </p:nvSpPr>
        <p:spPr>
          <a:xfrm>
            <a:off x="3924417" y="2787787"/>
            <a:ext cx="540723" cy="1106196"/>
          </a:xfrm>
          <a:custGeom>
            <a:avLst/>
            <a:gdLst/>
            <a:ahLst/>
            <a:cxnLst/>
            <a:rect l="l" t="t" r="r" b="b"/>
            <a:pathLst>
              <a:path w="29122" h="59577" extrusionOk="0">
                <a:moveTo>
                  <a:pt x="18714" y="1"/>
                </a:moveTo>
                <a:lnTo>
                  <a:pt x="6972" y="2002"/>
                </a:lnTo>
                <a:cubicBezTo>
                  <a:pt x="6972" y="2002"/>
                  <a:pt x="1" y="12710"/>
                  <a:pt x="9841" y="59577"/>
                </a:cubicBezTo>
                <a:lnTo>
                  <a:pt x="13877" y="59577"/>
                </a:lnTo>
                <a:lnTo>
                  <a:pt x="13877" y="34859"/>
                </a:lnTo>
                <a:lnTo>
                  <a:pt x="13677" y="23951"/>
                </a:lnTo>
                <a:lnTo>
                  <a:pt x="13677" y="23951"/>
                </a:lnTo>
                <a:cubicBezTo>
                  <a:pt x="14344" y="26920"/>
                  <a:pt x="15178" y="30222"/>
                  <a:pt x="16279" y="33958"/>
                </a:cubicBezTo>
                <a:cubicBezTo>
                  <a:pt x="18280" y="40897"/>
                  <a:pt x="21149" y="49236"/>
                  <a:pt x="25152" y="59243"/>
                </a:cubicBezTo>
                <a:lnTo>
                  <a:pt x="29121" y="58576"/>
                </a:lnTo>
                <a:lnTo>
                  <a:pt x="24818" y="34192"/>
                </a:lnTo>
                <a:lnTo>
                  <a:pt x="20248" y="10475"/>
                </a:lnTo>
                <a:lnTo>
                  <a:pt x="19715" y="6572"/>
                </a:lnTo>
                <a:cubicBezTo>
                  <a:pt x="19515" y="4370"/>
                  <a:pt x="19181" y="2169"/>
                  <a:pt x="187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5" name="Google Shape;1855;p67"/>
          <p:cNvSpPr/>
          <p:nvPr/>
        </p:nvSpPr>
        <p:spPr>
          <a:xfrm>
            <a:off x="4379655" y="3848140"/>
            <a:ext cx="91668" cy="63185"/>
          </a:xfrm>
          <a:custGeom>
            <a:avLst/>
            <a:gdLst/>
            <a:ahLst/>
            <a:cxnLst/>
            <a:rect l="l" t="t" r="r" b="b"/>
            <a:pathLst>
              <a:path w="4937" h="3403" extrusionOk="0">
                <a:moveTo>
                  <a:pt x="4937" y="0"/>
                </a:moveTo>
                <a:lnTo>
                  <a:pt x="0" y="1635"/>
                </a:lnTo>
                <a:lnTo>
                  <a:pt x="801" y="3403"/>
                </a:lnTo>
                <a:lnTo>
                  <a:pt x="4870" y="2102"/>
                </a:lnTo>
                <a:lnTo>
                  <a:pt x="49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6" name="Google Shape;1856;p67"/>
          <p:cNvSpPr/>
          <p:nvPr/>
        </p:nvSpPr>
        <p:spPr>
          <a:xfrm>
            <a:off x="4097225" y="3869196"/>
            <a:ext cx="95400" cy="48331"/>
          </a:xfrm>
          <a:custGeom>
            <a:avLst/>
            <a:gdLst/>
            <a:ahLst/>
            <a:cxnLst/>
            <a:rect l="l" t="t" r="r" b="b"/>
            <a:pathLst>
              <a:path w="5138" h="2603" extrusionOk="0">
                <a:moveTo>
                  <a:pt x="5137" y="0"/>
                </a:moveTo>
                <a:lnTo>
                  <a:pt x="0" y="734"/>
                </a:lnTo>
                <a:lnTo>
                  <a:pt x="467" y="2602"/>
                </a:lnTo>
                <a:lnTo>
                  <a:pt x="4704" y="2035"/>
                </a:lnTo>
                <a:lnTo>
                  <a:pt x="5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7" name="Google Shape;1857;p67"/>
          <p:cNvSpPr/>
          <p:nvPr/>
        </p:nvSpPr>
        <p:spPr>
          <a:xfrm>
            <a:off x="4053870" y="2769201"/>
            <a:ext cx="222364" cy="55777"/>
          </a:xfrm>
          <a:custGeom>
            <a:avLst/>
            <a:gdLst/>
            <a:ahLst/>
            <a:cxnLst/>
            <a:rect l="l" t="t" r="r" b="b"/>
            <a:pathLst>
              <a:path w="11976" h="3004" extrusionOk="0">
                <a:moveTo>
                  <a:pt x="11975" y="1"/>
                </a:moveTo>
                <a:lnTo>
                  <a:pt x="0" y="1235"/>
                </a:lnTo>
                <a:lnTo>
                  <a:pt x="0" y="3003"/>
                </a:lnTo>
                <a:lnTo>
                  <a:pt x="11975" y="2069"/>
                </a:lnTo>
                <a:lnTo>
                  <a:pt x="119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8" name="Google Shape;1858;p67"/>
          <p:cNvSpPr/>
          <p:nvPr/>
        </p:nvSpPr>
        <p:spPr>
          <a:xfrm>
            <a:off x="4176489" y="2777260"/>
            <a:ext cx="51432" cy="40904"/>
          </a:xfrm>
          <a:custGeom>
            <a:avLst/>
            <a:gdLst/>
            <a:ahLst/>
            <a:cxnLst/>
            <a:rect l="l" t="t" r="r" b="b"/>
            <a:pathLst>
              <a:path w="2770" h="2203" extrusionOk="0">
                <a:moveTo>
                  <a:pt x="2603" y="1"/>
                </a:moveTo>
                <a:lnTo>
                  <a:pt x="1" y="234"/>
                </a:lnTo>
                <a:lnTo>
                  <a:pt x="168" y="2202"/>
                </a:lnTo>
                <a:lnTo>
                  <a:pt x="2770" y="1969"/>
                </a:lnTo>
                <a:lnTo>
                  <a:pt x="260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9" name="Google Shape;1859;p67"/>
          <p:cNvSpPr/>
          <p:nvPr/>
        </p:nvSpPr>
        <p:spPr>
          <a:xfrm>
            <a:off x="4117036" y="277850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0" name="Google Shape;1860;p67"/>
          <p:cNvSpPr/>
          <p:nvPr/>
        </p:nvSpPr>
        <p:spPr>
          <a:xfrm>
            <a:off x="4244036" y="2905504"/>
            <a:ext cx="14260" cy="57002"/>
          </a:xfrm>
          <a:custGeom>
            <a:avLst/>
            <a:gdLst/>
            <a:ahLst/>
            <a:cxnLst/>
            <a:rect l="l" t="t" r="r" b="b"/>
            <a:pathLst>
              <a:path w="768" h="3070" extrusionOk="0">
                <a:moveTo>
                  <a:pt x="601" y="0"/>
                </a:moveTo>
                <a:lnTo>
                  <a:pt x="1" y="34"/>
                </a:lnTo>
                <a:lnTo>
                  <a:pt x="167" y="3069"/>
                </a:lnTo>
                <a:lnTo>
                  <a:pt x="768" y="3036"/>
                </a:lnTo>
                <a:lnTo>
                  <a:pt x="6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1" name="Google Shape;1861;p67"/>
          <p:cNvSpPr/>
          <p:nvPr/>
        </p:nvSpPr>
        <p:spPr>
          <a:xfrm>
            <a:off x="4253303" y="276363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2" name="Google Shape;1862;p67"/>
          <p:cNvSpPr/>
          <p:nvPr/>
        </p:nvSpPr>
        <p:spPr>
          <a:xfrm>
            <a:off x="4380303" y="2890631"/>
            <a:ext cx="13647" cy="57002"/>
          </a:xfrm>
          <a:custGeom>
            <a:avLst/>
            <a:gdLst/>
            <a:ahLst/>
            <a:cxnLst/>
            <a:rect l="l" t="t" r="r" b="b"/>
            <a:pathLst>
              <a:path w="735" h="3070" extrusionOk="0">
                <a:moveTo>
                  <a:pt x="601" y="1"/>
                </a:moveTo>
                <a:lnTo>
                  <a:pt x="0" y="34"/>
                </a:lnTo>
                <a:lnTo>
                  <a:pt x="167" y="3070"/>
                </a:lnTo>
                <a:lnTo>
                  <a:pt x="734" y="3036"/>
                </a:lnTo>
                <a:lnTo>
                  <a:pt x="60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3" name="Google Shape;1863;p67"/>
          <p:cNvSpPr/>
          <p:nvPr/>
        </p:nvSpPr>
        <p:spPr>
          <a:xfrm>
            <a:off x="3981401" y="2248587"/>
            <a:ext cx="246521" cy="350202"/>
          </a:xfrm>
          <a:custGeom>
            <a:avLst/>
            <a:gdLst/>
            <a:ahLst/>
            <a:cxnLst/>
            <a:rect l="l" t="t" r="r" b="b"/>
            <a:pathLst>
              <a:path w="13277" h="18861" extrusionOk="0">
                <a:moveTo>
                  <a:pt x="10260" y="0"/>
                </a:moveTo>
                <a:cubicBezTo>
                  <a:pt x="7338" y="0"/>
                  <a:pt x="834" y="4623"/>
                  <a:pt x="834" y="4623"/>
                </a:cubicBezTo>
                <a:cubicBezTo>
                  <a:pt x="1168" y="6925"/>
                  <a:pt x="2102" y="9460"/>
                  <a:pt x="1068" y="11728"/>
                </a:cubicBezTo>
                <a:cubicBezTo>
                  <a:pt x="0" y="13963"/>
                  <a:pt x="101" y="18500"/>
                  <a:pt x="5037" y="18833"/>
                </a:cubicBezTo>
                <a:cubicBezTo>
                  <a:pt x="5312" y="18852"/>
                  <a:pt x="5581" y="18861"/>
                  <a:pt x="5844" y="18861"/>
                </a:cubicBezTo>
                <a:cubicBezTo>
                  <a:pt x="10296" y="18861"/>
                  <a:pt x="12952" y="16259"/>
                  <a:pt x="13110" y="13329"/>
                </a:cubicBezTo>
                <a:cubicBezTo>
                  <a:pt x="13277" y="10227"/>
                  <a:pt x="11776" y="9493"/>
                  <a:pt x="11942" y="7559"/>
                </a:cubicBezTo>
                <a:cubicBezTo>
                  <a:pt x="12109" y="5657"/>
                  <a:pt x="12643" y="3622"/>
                  <a:pt x="11542" y="720"/>
                </a:cubicBezTo>
                <a:cubicBezTo>
                  <a:pt x="11343" y="210"/>
                  <a:pt x="10883" y="0"/>
                  <a:pt x="1026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4" name="Google Shape;1864;p67"/>
          <p:cNvSpPr/>
          <p:nvPr/>
        </p:nvSpPr>
        <p:spPr>
          <a:xfrm>
            <a:off x="3991112" y="2192755"/>
            <a:ext cx="241155" cy="224388"/>
          </a:xfrm>
          <a:custGeom>
            <a:avLst/>
            <a:gdLst/>
            <a:ahLst/>
            <a:cxnLst/>
            <a:rect l="l" t="t" r="r" b="b"/>
            <a:pathLst>
              <a:path w="12988" h="12085" extrusionOk="0">
                <a:moveTo>
                  <a:pt x="5431" y="1"/>
                </a:moveTo>
                <a:cubicBezTo>
                  <a:pt x="2803" y="1"/>
                  <a:pt x="2146" y="2060"/>
                  <a:pt x="2146" y="2060"/>
                </a:cubicBezTo>
                <a:cubicBezTo>
                  <a:pt x="2146" y="2060"/>
                  <a:pt x="2126" y="2057"/>
                  <a:pt x="2090" y="2057"/>
                </a:cubicBezTo>
                <a:cubicBezTo>
                  <a:pt x="1781" y="2057"/>
                  <a:pt x="290" y="2244"/>
                  <a:pt x="111" y="5829"/>
                </a:cubicBezTo>
                <a:cubicBezTo>
                  <a:pt x="0" y="8437"/>
                  <a:pt x="1413" y="12085"/>
                  <a:pt x="5022" y="12085"/>
                </a:cubicBezTo>
                <a:cubicBezTo>
                  <a:pt x="5751" y="12085"/>
                  <a:pt x="6569" y="11936"/>
                  <a:pt x="7483" y="11600"/>
                </a:cubicBezTo>
                <a:cubicBezTo>
                  <a:pt x="12987" y="9532"/>
                  <a:pt x="12387" y="1959"/>
                  <a:pt x="7617" y="392"/>
                </a:cubicBezTo>
                <a:cubicBezTo>
                  <a:pt x="6769" y="113"/>
                  <a:pt x="6046" y="1"/>
                  <a:pt x="54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5" name="Google Shape;1865;p67"/>
          <p:cNvSpPr/>
          <p:nvPr/>
        </p:nvSpPr>
        <p:spPr>
          <a:xfrm>
            <a:off x="3979544" y="2470060"/>
            <a:ext cx="304748" cy="323947"/>
          </a:xfrm>
          <a:custGeom>
            <a:avLst/>
            <a:gdLst/>
            <a:ahLst/>
            <a:cxnLst/>
            <a:rect l="l" t="t" r="r" b="b"/>
            <a:pathLst>
              <a:path w="16413" h="17447" extrusionOk="0">
                <a:moveTo>
                  <a:pt x="9807" y="0"/>
                </a:moveTo>
                <a:cubicBezTo>
                  <a:pt x="9107" y="34"/>
                  <a:pt x="8406" y="67"/>
                  <a:pt x="7739" y="134"/>
                </a:cubicBezTo>
                <a:lnTo>
                  <a:pt x="7706" y="134"/>
                </a:lnTo>
                <a:lnTo>
                  <a:pt x="6772" y="267"/>
                </a:lnTo>
                <a:cubicBezTo>
                  <a:pt x="6472" y="301"/>
                  <a:pt x="6171" y="334"/>
                  <a:pt x="5838" y="367"/>
                </a:cubicBezTo>
                <a:lnTo>
                  <a:pt x="4937" y="534"/>
                </a:lnTo>
                <a:lnTo>
                  <a:pt x="4770" y="567"/>
                </a:lnTo>
                <a:lnTo>
                  <a:pt x="4037" y="701"/>
                </a:lnTo>
                <a:lnTo>
                  <a:pt x="3970" y="701"/>
                </a:lnTo>
                <a:lnTo>
                  <a:pt x="3603" y="768"/>
                </a:lnTo>
                <a:cubicBezTo>
                  <a:pt x="3369" y="801"/>
                  <a:pt x="3136" y="868"/>
                  <a:pt x="2902" y="901"/>
                </a:cubicBezTo>
                <a:lnTo>
                  <a:pt x="2836" y="901"/>
                </a:lnTo>
                <a:lnTo>
                  <a:pt x="2002" y="1101"/>
                </a:lnTo>
                <a:lnTo>
                  <a:pt x="1902" y="1135"/>
                </a:lnTo>
                <a:cubicBezTo>
                  <a:pt x="1602" y="1201"/>
                  <a:pt x="1268" y="1301"/>
                  <a:pt x="968" y="1368"/>
                </a:cubicBezTo>
                <a:cubicBezTo>
                  <a:pt x="367" y="1568"/>
                  <a:pt x="0" y="2235"/>
                  <a:pt x="201" y="2836"/>
                </a:cubicBezTo>
                <a:cubicBezTo>
                  <a:pt x="334" y="3203"/>
                  <a:pt x="467" y="3570"/>
                  <a:pt x="567" y="3937"/>
                </a:cubicBezTo>
                <a:cubicBezTo>
                  <a:pt x="901" y="4837"/>
                  <a:pt x="1168" y="5671"/>
                  <a:pt x="1401" y="6472"/>
                </a:cubicBezTo>
                <a:cubicBezTo>
                  <a:pt x="1868" y="7939"/>
                  <a:pt x="2235" y="9207"/>
                  <a:pt x="2502" y="10374"/>
                </a:cubicBezTo>
                <a:cubicBezTo>
                  <a:pt x="3403" y="13877"/>
                  <a:pt x="3970" y="17446"/>
                  <a:pt x="3970" y="17446"/>
                </a:cubicBezTo>
                <a:lnTo>
                  <a:pt x="15945" y="16112"/>
                </a:lnTo>
                <a:cubicBezTo>
                  <a:pt x="16412" y="7706"/>
                  <a:pt x="15978" y="5071"/>
                  <a:pt x="15712" y="2802"/>
                </a:cubicBezTo>
                <a:cubicBezTo>
                  <a:pt x="15545" y="801"/>
                  <a:pt x="15245" y="367"/>
                  <a:pt x="15145" y="267"/>
                </a:cubicBezTo>
                <a:lnTo>
                  <a:pt x="15111" y="234"/>
                </a:lnTo>
                <a:lnTo>
                  <a:pt x="14344" y="167"/>
                </a:lnTo>
                <a:cubicBezTo>
                  <a:pt x="14010" y="134"/>
                  <a:pt x="13610" y="100"/>
                  <a:pt x="13176" y="100"/>
                </a:cubicBezTo>
                <a:lnTo>
                  <a:pt x="12476" y="67"/>
                </a:lnTo>
                <a:lnTo>
                  <a:pt x="12443" y="67"/>
                </a:lnTo>
                <a:cubicBezTo>
                  <a:pt x="11709" y="0"/>
                  <a:pt x="10908" y="0"/>
                  <a:pt x="10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6" name="Google Shape;1866;p67"/>
          <p:cNvSpPr/>
          <p:nvPr/>
        </p:nvSpPr>
        <p:spPr>
          <a:xfrm>
            <a:off x="4074312" y="2403162"/>
            <a:ext cx="92912" cy="113373"/>
          </a:xfrm>
          <a:custGeom>
            <a:avLst/>
            <a:gdLst/>
            <a:ahLst/>
            <a:cxnLst/>
            <a:rect l="l" t="t" r="r" b="b"/>
            <a:pathLst>
              <a:path w="5004" h="6106" extrusionOk="0">
                <a:moveTo>
                  <a:pt x="300" y="1"/>
                </a:moveTo>
                <a:lnTo>
                  <a:pt x="300" y="1"/>
                </a:lnTo>
                <a:cubicBezTo>
                  <a:pt x="300" y="1"/>
                  <a:pt x="1768" y="2903"/>
                  <a:pt x="0" y="4571"/>
                </a:cubicBezTo>
                <a:cubicBezTo>
                  <a:pt x="0" y="4571"/>
                  <a:pt x="834" y="5738"/>
                  <a:pt x="3636" y="6105"/>
                </a:cubicBezTo>
                <a:cubicBezTo>
                  <a:pt x="3636" y="6105"/>
                  <a:pt x="5004" y="5205"/>
                  <a:pt x="4403" y="4104"/>
                </a:cubicBezTo>
                <a:cubicBezTo>
                  <a:pt x="4403" y="4104"/>
                  <a:pt x="3469" y="4070"/>
                  <a:pt x="3503" y="2036"/>
                </a:cubicBezTo>
                <a:cubicBezTo>
                  <a:pt x="3536" y="1569"/>
                  <a:pt x="3569" y="1102"/>
                  <a:pt x="3636" y="635"/>
                </a:cubicBezTo>
                <a:lnTo>
                  <a:pt x="300" y="1"/>
                </a:ln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7" name="Google Shape;1867;p67"/>
          <p:cNvSpPr/>
          <p:nvPr/>
        </p:nvSpPr>
        <p:spPr>
          <a:xfrm>
            <a:off x="4079883" y="2403162"/>
            <a:ext cx="62572" cy="37803"/>
          </a:xfrm>
          <a:custGeom>
            <a:avLst/>
            <a:gdLst/>
            <a:ahLst/>
            <a:cxnLst/>
            <a:rect l="l" t="t" r="r" b="b"/>
            <a:pathLst>
              <a:path w="3370" h="2036" extrusionOk="0">
                <a:moveTo>
                  <a:pt x="0" y="1"/>
                </a:moveTo>
                <a:cubicBezTo>
                  <a:pt x="0" y="1"/>
                  <a:pt x="968" y="2036"/>
                  <a:pt x="3236" y="2036"/>
                </a:cubicBezTo>
                <a:cubicBezTo>
                  <a:pt x="3236" y="1569"/>
                  <a:pt x="3269" y="1102"/>
                  <a:pt x="3369" y="635"/>
                </a:cubicBez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8" name="Google Shape;1868;p67"/>
          <p:cNvSpPr/>
          <p:nvPr/>
        </p:nvSpPr>
        <p:spPr>
          <a:xfrm>
            <a:off x="4063766" y="2452106"/>
            <a:ext cx="126370" cy="77556"/>
          </a:xfrm>
          <a:custGeom>
            <a:avLst/>
            <a:gdLst/>
            <a:ahLst/>
            <a:cxnLst/>
            <a:rect l="l" t="t" r="r" b="b"/>
            <a:pathLst>
              <a:path w="6806" h="4177" extrusionOk="0">
                <a:moveTo>
                  <a:pt x="768" y="0"/>
                </a:moveTo>
                <a:cubicBezTo>
                  <a:pt x="668" y="834"/>
                  <a:pt x="401" y="1635"/>
                  <a:pt x="1" y="2368"/>
                </a:cubicBezTo>
                <a:cubicBezTo>
                  <a:pt x="1" y="2368"/>
                  <a:pt x="2370" y="4176"/>
                  <a:pt x="3823" y="4176"/>
                </a:cubicBezTo>
                <a:cubicBezTo>
                  <a:pt x="3874" y="4176"/>
                  <a:pt x="3923" y="4174"/>
                  <a:pt x="3970" y="4170"/>
                </a:cubicBezTo>
                <a:cubicBezTo>
                  <a:pt x="5438" y="4003"/>
                  <a:pt x="6806" y="2402"/>
                  <a:pt x="6806" y="2402"/>
                </a:cubicBezTo>
                <a:cubicBezTo>
                  <a:pt x="6105" y="1901"/>
                  <a:pt x="5838" y="0"/>
                  <a:pt x="5838" y="0"/>
                </a:cubicBezTo>
                <a:cubicBezTo>
                  <a:pt x="5194" y="278"/>
                  <a:pt x="4415" y="371"/>
                  <a:pt x="3664" y="371"/>
                </a:cubicBezTo>
                <a:cubicBezTo>
                  <a:pt x="2162" y="371"/>
                  <a:pt x="768" y="0"/>
                  <a:pt x="7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9" name="Google Shape;1869;p67"/>
          <p:cNvSpPr/>
          <p:nvPr/>
        </p:nvSpPr>
        <p:spPr>
          <a:xfrm>
            <a:off x="4051122" y="2467572"/>
            <a:ext cx="146460" cy="150527"/>
          </a:xfrm>
          <a:custGeom>
            <a:avLst/>
            <a:gdLst/>
            <a:ahLst/>
            <a:cxnLst/>
            <a:rect l="l" t="t" r="r" b="b"/>
            <a:pathLst>
              <a:path w="7888" h="8107" extrusionOk="0">
                <a:moveTo>
                  <a:pt x="7053" y="1"/>
                </a:moveTo>
                <a:cubicBezTo>
                  <a:pt x="6986" y="1"/>
                  <a:pt x="6953" y="68"/>
                  <a:pt x="6986" y="134"/>
                </a:cubicBezTo>
                <a:cubicBezTo>
                  <a:pt x="7687" y="2670"/>
                  <a:pt x="7654" y="5338"/>
                  <a:pt x="6953" y="7873"/>
                </a:cubicBezTo>
                <a:cubicBezTo>
                  <a:pt x="4118" y="6172"/>
                  <a:pt x="1783" y="3704"/>
                  <a:pt x="248" y="768"/>
                </a:cubicBezTo>
                <a:cubicBezTo>
                  <a:pt x="239" y="739"/>
                  <a:pt x="212" y="727"/>
                  <a:pt x="180" y="727"/>
                </a:cubicBezTo>
                <a:cubicBezTo>
                  <a:pt x="104" y="727"/>
                  <a:pt x="1" y="797"/>
                  <a:pt x="48" y="868"/>
                </a:cubicBezTo>
                <a:cubicBezTo>
                  <a:pt x="1616" y="3870"/>
                  <a:pt x="4018" y="6372"/>
                  <a:pt x="6953" y="8107"/>
                </a:cubicBezTo>
                <a:lnTo>
                  <a:pt x="7053" y="8107"/>
                </a:lnTo>
                <a:cubicBezTo>
                  <a:pt x="7053" y="8107"/>
                  <a:pt x="7087" y="8073"/>
                  <a:pt x="7120" y="8040"/>
                </a:cubicBezTo>
                <a:cubicBezTo>
                  <a:pt x="7887" y="5438"/>
                  <a:pt x="7887" y="2703"/>
                  <a:pt x="7187" y="68"/>
                </a:cubicBezTo>
                <a:cubicBezTo>
                  <a:pt x="7187" y="34"/>
                  <a:pt x="7120" y="1"/>
                  <a:pt x="705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0" name="Google Shape;1870;p67"/>
          <p:cNvSpPr/>
          <p:nvPr/>
        </p:nvSpPr>
        <p:spPr>
          <a:xfrm>
            <a:off x="4167856" y="2616224"/>
            <a:ext cx="41480" cy="31193"/>
          </a:xfrm>
          <a:custGeom>
            <a:avLst/>
            <a:gdLst/>
            <a:ahLst/>
            <a:cxnLst/>
            <a:rect l="l" t="t" r="r" b="b"/>
            <a:pathLst>
              <a:path w="2234" h="1680" extrusionOk="0">
                <a:moveTo>
                  <a:pt x="733" y="1"/>
                </a:moveTo>
                <a:cubicBezTo>
                  <a:pt x="733" y="1"/>
                  <a:pt x="0" y="1679"/>
                  <a:pt x="929" y="1679"/>
                </a:cubicBezTo>
                <a:cubicBezTo>
                  <a:pt x="971" y="1679"/>
                  <a:pt x="1017" y="1676"/>
                  <a:pt x="1066" y="1669"/>
                </a:cubicBezTo>
                <a:cubicBezTo>
                  <a:pt x="2234" y="1535"/>
                  <a:pt x="733" y="1"/>
                  <a:pt x="7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1" name="Google Shape;1871;p67"/>
          <p:cNvSpPr/>
          <p:nvPr/>
        </p:nvSpPr>
        <p:spPr>
          <a:xfrm>
            <a:off x="4169694" y="2614367"/>
            <a:ext cx="30971" cy="34833"/>
          </a:xfrm>
          <a:custGeom>
            <a:avLst/>
            <a:gdLst/>
            <a:ahLst/>
            <a:cxnLst/>
            <a:rect l="l" t="t" r="r" b="b"/>
            <a:pathLst>
              <a:path w="1668" h="1876" extrusionOk="0">
                <a:moveTo>
                  <a:pt x="634" y="301"/>
                </a:moveTo>
                <a:cubicBezTo>
                  <a:pt x="967" y="668"/>
                  <a:pt x="1368" y="1201"/>
                  <a:pt x="1268" y="1502"/>
                </a:cubicBezTo>
                <a:cubicBezTo>
                  <a:pt x="1234" y="1602"/>
                  <a:pt x="1134" y="1668"/>
                  <a:pt x="967" y="1668"/>
                </a:cubicBezTo>
                <a:cubicBezTo>
                  <a:pt x="928" y="1676"/>
                  <a:pt x="889" y="1681"/>
                  <a:pt x="850" y="1681"/>
                </a:cubicBezTo>
                <a:cubicBezTo>
                  <a:pt x="724" y="1681"/>
                  <a:pt x="602" y="1637"/>
                  <a:pt x="500" y="1535"/>
                </a:cubicBezTo>
                <a:cubicBezTo>
                  <a:pt x="334" y="1268"/>
                  <a:pt x="500" y="634"/>
                  <a:pt x="634" y="301"/>
                </a:cubicBezTo>
                <a:close/>
                <a:moveTo>
                  <a:pt x="600" y="1"/>
                </a:moveTo>
                <a:cubicBezTo>
                  <a:pt x="567" y="1"/>
                  <a:pt x="534" y="34"/>
                  <a:pt x="534" y="67"/>
                </a:cubicBezTo>
                <a:cubicBezTo>
                  <a:pt x="467" y="167"/>
                  <a:pt x="0" y="1201"/>
                  <a:pt x="334" y="1668"/>
                </a:cubicBezTo>
                <a:cubicBezTo>
                  <a:pt x="449" y="1784"/>
                  <a:pt x="591" y="1875"/>
                  <a:pt x="757" y="1875"/>
                </a:cubicBezTo>
                <a:cubicBezTo>
                  <a:pt x="782" y="1875"/>
                  <a:pt x="808" y="1873"/>
                  <a:pt x="834" y="1869"/>
                </a:cubicBezTo>
                <a:lnTo>
                  <a:pt x="967" y="1869"/>
                </a:lnTo>
                <a:cubicBezTo>
                  <a:pt x="1234" y="1835"/>
                  <a:pt x="1434" y="1735"/>
                  <a:pt x="1468" y="1535"/>
                </a:cubicBezTo>
                <a:cubicBezTo>
                  <a:pt x="1668" y="1035"/>
                  <a:pt x="801" y="134"/>
                  <a:pt x="701" y="34"/>
                </a:cubicBezTo>
                <a:cubicBezTo>
                  <a:pt x="667" y="1"/>
                  <a:pt x="634" y="1"/>
                  <a:pt x="60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2" name="Google Shape;1872;p67"/>
          <p:cNvSpPr/>
          <p:nvPr/>
        </p:nvSpPr>
        <p:spPr>
          <a:xfrm>
            <a:off x="4185160" y="2497317"/>
            <a:ext cx="4976" cy="6833"/>
          </a:xfrm>
          <a:custGeom>
            <a:avLst/>
            <a:gdLst/>
            <a:ahLst/>
            <a:cxnLst/>
            <a:rect l="l" t="t" r="r" b="b"/>
            <a:pathLst>
              <a:path w="268" h="368" extrusionOk="0">
                <a:moveTo>
                  <a:pt x="268" y="0"/>
                </a:moveTo>
                <a:lnTo>
                  <a:pt x="268" y="0"/>
                </a:lnTo>
                <a:cubicBezTo>
                  <a:pt x="268" y="0"/>
                  <a:pt x="168" y="134"/>
                  <a:pt x="1" y="367"/>
                </a:cubicBezTo>
                <a:cubicBezTo>
                  <a:pt x="101" y="234"/>
                  <a:pt x="201" y="134"/>
                  <a:pt x="2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3" name="Google Shape;1873;p67"/>
          <p:cNvSpPr/>
          <p:nvPr/>
        </p:nvSpPr>
        <p:spPr>
          <a:xfrm>
            <a:off x="4017942" y="2241290"/>
            <a:ext cx="173439" cy="190465"/>
          </a:xfrm>
          <a:custGeom>
            <a:avLst/>
            <a:gdLst/>
            <a:ahLst/>
            <a:cxnLst/>
            <a:rect l="l" t="t" r="r" b="b"/>
            <a:pathLst>
              <a:path w="9341" h="10258" extrusionOk="0">
                <a:moveTo>
                  <a:pt x="5264" y="0"/>
                </a:moveTo>
                <a:cubicBezTo>
                  <a:pt x="5127" y="0"/>
                  <a:pt x="4984" y="4"/>
                  <a:pt x="4837" y="13"/>
                </a:cubicBezTo>
                <a:cubicBezTo>
                  <a:pt x="1" y="279"/>
                  <a:pt x="267" y="9353"/>
                  <a:pt x="5271" y="10187"/>
                </a:cubicBezTo>
                <a:cubicBezTo>
                  <a:pt x="5404" y="10220"/>
                  <a:pt x="5538" y="10253"/>
                  <a:pt x="5671" y="10253"/>
                </a:cubicBezTo>
                <a:lnTo>
                  <a:pt x="6305" y="10253"/>
                </a:lnTo>
                <a:cubicBezTo>
                  <a:pt x="6353" y="10256"/>
                  <a:pt x="6401" y="10257"/>
                  <a:pt x="6448" y="10257"/>
                </a:cubicBezTo>
                <a:cubicBezTo>
                  <a:pt x="7626" y="10257"/>
                  <a:pt x="8686" y="9473"/>
                  <a:pt x="9007" y="8319"/>
                </a:cubicBezTo>
                <a:cubicBezTo>
                  <a:pt x="9040" y="8218"/>
                  <a:pt x="9074" y="8118"/>
                  <a:pt x="9074" y="8018"/>
                </a:cubicBezTo>
                <a:cubicBezTo>
                  <a:pt x="9341" y="6817"/>
                  <a:pt x="9341" y="5550"/>
                  <a:pt x="9140" y="4349"/>
                </a:cubicBezTo>
                <a:cubicBezTo>
                  <a:pt x="8792" y="1497"/>
                  <a:pt x="7871" y="0"/>
                  <a:pt x="5264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4" name="Google Shape;1874;p67"/>
          <p:cNvSpPr/>
          <p:nvPr/>
        </p:nvSpPr>
        <p:spPr>
          <a:xfrm>
            <a:off x="4152964" y="2320796"/>
            <a:ext cx="16748" cy="27981"/>
          </a:xfrm>
          <a:custGeom>
            <a:avLst/>
            <a:gdLst/>
            <a:ahLst/>
            <a:cxnLst/>
            <a:rect l="l" t="t" r="r" b="b"/>
            <a:pathLst>
              <a:path w="902" h="1507" extrusionOk="0">
                <a:moveTo>
                  <a:pt x="0" y="0"/>
                </a:moveTo>
                <a:lnTo>
                  <a:pt x="134" y="1501"/>
                </a:lnTo>
                <a:cubicBezTo>
                  <a:pt x="164" y="1505"/>
                  <a:pt x="194" y="1506"/>
                  <a:pt x="225" y="1506"/>
                </a:cubicBezTo>
                <a:cubicBezTo>
                  <a:pt x="493" y="1506"/>
                  <a:pt x="751" y="1374"/>
                  <a:pt x="901" y="1134"/>
                </a:cubicBezTo>
                <a:cubicBezTo>
                  <a:pt x="534" y="801"/>
                  <a:pt x="234" y="401"/>
                  <a:pt x="0" y="0"/>
                </a:cubicBezTo>
                <a:close/>
              </a:path>
            </a:pathLst>
          </a:custGeom>
          <a:solidFill>
            <a:srgbClr val="D4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5" name="Google Shape;1875;p67"/>
          <p:cNvSpPr/>
          <p:nvPr/>
        </p:nvSpPr>
        <p:spPr>
          <a:xfrm>
            <a:off x="4108365" y="2310194"/>
            <a:ext cx="11178" cy="16191"/>
          </a:xfrm>
          <a:custGeom>
            <a:avLst/>
            <a:gdLst/>
            <a:ahLst/>
            <a:cxnLst/>
            <a:rect l="l" t="t" r="r" b="b"/>
            <a:pathLst>
              <a:path w="602" h="872" extrusionOk="0">
                <a:moveTo>
                  <a:pt x="304" y="1"/>
                </a:moveTo>
                <a:cubicBezTo>
                  <a:pt x="292" y="1"/>
                  <a:pt x="280" y="2"/>
                  <a:pt x="268" y="4"/>
                </a:cubicBezTo>
                <a:cubicBezTo>
                  <a:pt x="101" y="4"/>
                  <a:pt x="1" y="204"/>
                  <a:pt x="1" y="438"/>
                </a:cubicBezTo>
                <a:cubicBezTo>
                  <a:pt x="34" y="705"/>
                  <a:pt x="167" y="872"/>
                  <a:pt x="334" y="872"/>
                </a:cubicBezTo>
                <a:cubicBezTo>
                  <a:pt x="501" y="872"/>
                  <a:pt x="601" y="638"/>
                  <a:pt x="601" y="405"/>
                </a:cubicBezTo>
                <a:cubicBezTo>
                  <a:pt x="570" y="188"/>
                  <a:pt x="453" y="1"/>
                  <a:pt x="30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6" name="Google Shape;1876;p67"/>
          <p:cNvSpPr/>
          <p:nvPr/>
        </p:nvSpPr>
        <p:spPr>
          <a:xfrm>
            <a:off x="4112079" y="2305924"/>
            <a:ext cx="9321" cy="5904"/>
          </a:xfrm>
          <a:custGeom>
            <a:avLst/>
            <a:gdLst/>
            <a:ahLst/>
            <a:cxnLst/>
            <a:rect l="l" t="t" r="r" b="b"/>
            <a:pathLst>
              <a:path w="502" h="318" extrusionOk="0">
                <a:moveTo>
                  <a:pt x="501" y="1"/>
                </a:moveTo>
                <a:lnTo>
                  <a:pt x="1" y="268"/>
                </a:lnTo>
                <a:cubicBezTo>
                  <a:pt x="54" y="303"/>
                  <a:pt x="104" y="317"/>
                  <a:pt x="150" y="317"/>
                </a:cubicBezTo>
                <a:cubicBezTo>
                  <a:pt x="365" y="317"/>
                  <a:pt x="501" y="1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7" name="Google Shape;1877;p67"/>
          <p:cNvSpPr/>
          <p:nvPr/>
        </p:nvSpPr>
        <p:spPr>
          <a:xfrm>
            <a:off x="4163492" y="2304698"/>
            <a:ext cx="11790" cy="16172"/>
          </a:xfrm>
          <a:custGeom>
            <a:avLst/>
            <a:gdLst/>
            <a:ahLst/>
            <a:cxnLst/>
            <a:rect l="l" t="t" r="r" b="b"/>
            <a:pathLst>
              <a:path w="635" h="871" extrusionOk="0">
                <a:moveTo>
                  <a:pt x="267" y="0"/>
                </a:moveTo>
                <a:cubicBezTo>
                  <a:pt x="134" y="33"/>
                  <a:pt x="0" y="234"/>
                  <a:pt x="34" y="467"/>
                </a:cubicBezTo>
                <a:cubicBezTo>
                  <a:pt x="34" y="683"/>
                  <a:pt x="177" y="871"/>
                  <a:pt x="304" y="871"/>
                </a:cubicBezTo>
                <a:cubicBezTo>
                  <a:pt x="314" y="871"/>
                  <a:pt x="324" y="870"/>
                  <a:pt x="334" y="867"/>
                </a:cubicBezTo>
                <a:cubicBezTo>
                  <a:pt x="501" y="867"/>
                  <a:pt x="634" y="667"/>
                  <a:pt x="601" y="434"/>
                </a:cubicBezTo>
                <a:cubicBezTo>
                  <a:pt x="568" y="200"/>
                  <a:pt x="434" y="0"/>
                  <a:pt x="26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8" name="Google Shape;1878;p67"/>
          <p:cNvSpPr/>
          <p:nvPr/>
        </p:nvSpPr>
        <p:spPr>
          <a:xfrm>
            <a:off x="4167206" y="2300966"/>
            <a:ext cx="9302" cy="5347"/>
          </a:xfrm>
          <a:custGeom>
            <a:avLst/>
            <a:gdLst/>
            <a:ahLst/>
            <a:cxnLst/>
            <a:rect l="l" t="t" r="r" b="b"/>
            <a:pathLst>
              <a:path w="501" h="288" extrusionOk="0">
                <a:moveTo>
                  <a:pt x="501" y="1"/>
                </a:moveTo>
                <a:lnTo>
                  <a:pt x="1" y="234"/>
                </a:lnTo>
                <a:cubicBezTo>
                  <a:pt x="51" y="272"/>
                  <a:pt x="99" y="287"/>
                  <a:pt x="146" y="287"/>
                </a:cubicBezTo>
                <a:cubicBezTo>
                  <a:pt x="347" y="287"/>
                  <a:pt x="501" y="1"/>
                  <a:pt x="5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9" name="Google Shape;1879;p67"/>
          <p:cNvSpPr/>
          <p:nvPr/>
        </p:nvSpPr>
        <p:spPr>
          <a:xfrm>
            <a:off x="4090411" y="2277850"/>
            <a:ext cx="29132" cy="15095"/>
          </a:xfrm>
          <a:custGeom>
            <a:avLst/>
            <a:gdLst/>
            <a:ahLst/>
            <a:cxnLst/>
            <a:rect l="l" t="t" r="r" b="b"/>
            <a:pathLst>
              <a:path w="1569" h="813" extrusionOk="0">
                <a:moveTo>
                  <a:pt x="1254" y="0"/>
                </a:moveTo>
                <a:cubicBezTo>
                  <a:pt x="789" y="0"/>
                  <a:pt x="363" y="224"/>
                  <a:pt x="67" y="579"/>
                </a:cubicBezTo>
                <a:cubicBezTo>
                  <a:pt x="0" y="645"/>
                  <a:pt x="34" y="712"/>
                  <a:pt x="100" y="779"/>
                </a:cubicBezTo>
                <a:cubicBezTo>
                  <a:pt x="134" y="812"/>
                  <a:pt x="134" y="812"/>
                  <a:pt x="167" y="812"/>
                </a:cubicBezTo>
                <a:cubicBezTo>
                  <a:pt x="234" y="812"/>
                  <a:pt x="267" y="779"/>
                  <a:pt x="301" y="746"/>
                </a:cubicBezTo>
                <a:cubicBezTo>
                  <a:pt x="575" y="471"/>
                  <a:pt x="934" y="308"/>
                  <a:pt x="1300" y="308"/>
                </a:cubicBezTo>
                <a:cubicBezTo>
                  <a:pt x="1334" y="308"/>
                  <a:pt x="1367" y="309"/>
                  <a:pt x="1401" y="312"/>
                </a:cubicBezTo>
                <a:cubicBezTo>
                  <a:pt x="1501" y="312"/>
                  <a:pt x="1568" y="245"/>
                  <a:pt x="1568" y="145"/>
                </a:cubicBezTo>
                <a:cubicBezTo>
                  <a:pt x="1568" y="78"/>
                  <a:pt x="1501" y="12"/>
                  <a:pt x="1435" y="12"/>
                </a:cubicBezTo>
                <a:cubicBezTo>
                  <a:pt x="1374" y="4"/>
                  <a:pt x="1313" y="0"/>
                  <a:pt x="125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0" name="Google Shape;1880;p67"/>
          <p:cNvSpPr/>
          <p:nvPr/>
        </p:nvSpPr>
        <p:spPr>
          <a:xfrm>
            <a:off x="4152055" y="2272038"/>
            <a:ext cx="28798" cy="10379"/>
          </a:xfrm>
          <a:custGeom>
            <a:avLst/>
            <a:gdLst/>
            <a:ahLst/>
            <a:cxnLst/>
            <a:rect l="l" t="t" r="r" b="b"/>
            <a:pathLst>
              <a:path w="1551" h="559" extrusionOk="0">
                <a:moveTo>
                  <a:pt x="644" y="0"/>
                </a:moveTo>
                <a:cubicBezTo>
                  <a:pt x="477" y="0"/>
                  <a:pt x="308" y="30"/>
                  <a:pt x="149" y="91"/>
                </a:cubicBezTo>
                <a:cubicBezTo>
                  <a:pt x="1" y="151"/>
                  <a:pt x="64" y="369"/>
                  <a:pt x="221" y="369"/>
                </a:cubicBezTo>
                <a:cubicBezTo>
                  <a:pt x="240" y="369"/>
                  <a:pt x="261" y="365"/>
                  <a:pt x="283" y="358"/>
                </a:cubicBezTo>
                <a:cubicBezTo>
                  <a:pt x="386" y="327"/>
                  <a:pt x="496" y="312"/>
                  <a:pt x="607" y="312"/>
                </a:cubicBezTo>
                <a:cubicBezTo>
                  <a:pt x="855" y="312"/>
                  <a:pt x="1110" y="387"/>
                  <a:pt x="1317" y="525"/>
                </a:cubicBezTo>
                <a:cubicBezTo>
                  <a:pt x="1317" y="525"/>
                  <a:pt x="1350" y="558"/>
                  <a:pt x="1384" y="558"/>
                </a:cubicBezTo>
                <a:cubicBezTo>
                  <a:pt x="1450" y="558"/>
                  <a:pt x="1484" y="525"/>
                  <a:pt x="1517" y="458"/>
                </a:cubicBezTo>
                <a:cubicBezTo>
                  <a:pt x="1550" y="391"/>
                  <a:pt x="1517" y="291"/>
                  <a:pt x="1450" y="258"/>
                </a:cubicBezTo>
                <a:cubicBezTo>
                  <a:pt x="1218" y="89"/>
                  <a:pt x="932" y="0"/>
                  <a:pt x="64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1" name="Google Shape;1881;p67"/>
          <p:cNvSpPr/>
          <p:nvPr/>
        </p:nvSpPr>
        <p:spPr>
          <a:xfrm>
            <a:off x="4006244" y="2220383"/>
            <a:ext cx="185601" cy="176614"/>
          </a:xfrm>
          <a:custGeom>
            <a:avLst/>
            <a:gdLst/>
            <a:ahLst/>
            <a:cxnLst/>
            <a:rect l="l" t="t" r="r" b="b"/>
            <a:pathLst>
              <a:path w="9996" h="9512" extrusionOk="0">
                <a:moveTo>
                  <a:pt x="5232" y="1"/>
                </a:moveTo>
                <a:cubicBezTo>
                  <a:pt x="5156" y="1"/>
                  <a:pt x="5079" y="2"/>
                  <a:pt x="5000" y="4"/>
                </a:cubicBezTo>
                <a:cubicBezTo>
                  <a:pt x="1" y="138"/>
                  <a:pt x="430" y="7464"/>
                  <a:pt x="3126" y="9506"/>
                </a:cubicBezTo>
                <a:lnTo>
                  <a:pt x="3126" y="9506"/>
                </a:lnTo>
                <a:cubicBezTo>
                  <a:pt x="3021" y="9402"/>
                  <a:pt x="1822" y="7696"/>
                  <a:pt x="2565" y="6209"/>
                </a:cubicBezTo>
                <a:cubicBezTo>
                  <a:pt x="2565" y="6209"/>
                  <a:pt x="3799" y="3740"/>
                  <a:pt x="3466" y="1906"/>
                </a:cubicBezTo>
                <a:cubicBezTo>
                  <a:pt x="3466" y="1906"/>
                  <a:pt x="4759" y="1297"/>
                  <a:pt x="6176" y="1297"/>
                </a:cubicBezTo>
                <a:cubicBezTo>
                  <a:pt x="7726" y="1297"/>
                  <a:pt x="9423" y="2025"/>
                  <a:pt x="9737" y="5075"/>
                </a:cubicBezTo>
                <a:cubicBezTo>
                  <a:pt x="9737" y="5075"/>
                  <a:pt x="9996" y="1"/>
                  <a:pt x="5232" y="1"/>
                </a:cubicBezTo>
                <a:close/>
                <a:moveTo>
                  <a:pt x="3126" y="9506"/>
                </a:moveTo>
                <a:cubicBezTo>
                  <a:pt x="3129" y="9510"/>
                  <a:pt x="3131" y="9511"/>
                  <a:pt x="3132" y="9511"/>
                </a:cubicBezTo>
                <a:cubicBezTo>
                  <a:pt x="3130" y="9510"/>
                  <a:pt x="3128" y="9508"/>
                  <a:pt x="3126" y="950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2" name="Google Shape;1882;p67"/>
          <p:cNvSpPr/>
          <p:nvPr/>
        </p:nvSpPr>
        <p:spPr>
          <a:xfrm>
            <a:off x="4013615" y="2326125"/>
            <a:ext cx="51321" cy="43652"/>
          </a:xfrm>
          <a:custGeom>
            <a:avLst/>
            <a:gdLst/>
            <a:ahLst/>
            <a:cxnLst/>
            <a:rect l="l" t="t" r="r" b="b"/>
            <a:pathLst>
              <a:path w="2764" h="2351" extrusionOk="0">
                <a:moveTo>
                  <a:pt x="1423" y="0"/>
                </a:moveTo>
                <a:cubicBezTo>
                  <a:pt x="1361" y="0"/>
                  <a:pt x="1298" y="4"/>
                  <a:pt x="1234" y="14"/>
                </a:cubicBezTo>
                <a:cubicBezTo>
                  <a:pt x="334" y="147"/>
                  <a:pt x="0" y="2015"/>
                  <a:pt x="2268" y="2349"/>
                </a:cubicBezTo>
                <a:cubicBezTo>
                  <a:pt x="2285" y="2350"/>
                  <a:pt x="2300" y="2351"/>
                  <a:pt x="2316" y="2351"/>
                </a:cubicBezTo>
                <a:cubicBezTo>
                  <a:pt x="2617" y="2351"/>
                  <a:pt x="2764" y="2033"/>
                  <a:pt x="2669" y="1081"/>
                </a:cubicBezTo>
                <a:cubicBezTo>
                  <a:pt x="2578" y="444"/>
                  <a:pt x="2045" y="0"/>
                  <a:pt x="1423" y="0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3" name="Google Shape;1883;p67"/>
          <p:cNvSpPr/>
          <p:nvPr/>
        </p:nvSpPr>
        <p:spPr>
          <a:xfrm>
            <a:off x="4125095" y="2356724"/>
            <a:ext cx="29745" cy="22931"/>
          </a:xfrm>
          <a:custGeom>
            <a:avLst/>
            <a:gdLst/>
            <a:ahLst/>
            <a:cxnLst/>
            <a:rect l="l" t="t" r="r" b="b"/>
            <a:pathLst>
              <a:path w="1602" h="1235" extrusionOk="0">
                <a:moveTo>
                  <a:pt x="100" y="0"/>
                </a:moveTo>
                <a:cubicBezTo>
                  <a:pt x="34" y="33"/>
                  <a:pt x="0" y="67"/>
                  <a:pt x="0" y="133"/>
                </a:cubicBezTo>
                <a:cubicBezTo>
                  <a:pt x="234" y="767"/>
                  <a:pt x="801" y="1201"/>
                  <a:pt x="1501" y="1234"/>
                </a:cubicBezTo>
                <a:cubicBezTo>
                  <a:pt x="1535" y="1234"/>
                  <a:pt x="1601" y="1168"/>
                  <a:pt x="1601" y="1134"/>
                </a:cubicBezTo>
                <a:cubicBezTo>
                  <a:pt x="1601" y="1067"/>
                  <a:pt x="1568" y="1034"/>
                  <a:pt x="1501" y="1001"/>
                </a:cubicBezTo>
                <a:cubicBezTo>
                  <a:pt x="934" y="1001"/>
                  <a:pt x="401" y="634"/>
                  <a:pt x="200" y="100"/>
                </a:cubicBezTo>
                <a:cubicBezTo>
                  <a:pt x="200" y="33"/>
                  <a:pt x="134" y="0"/>
                  <a:pt x="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4" name="Google Shape;1884;p67"/>
          <p:cNvSpPr/>
          <p:nvPr/>
        </p:nvSpPr>
        <p:spPr>
          <a:xfrm>
            <a:off x="4135010" y="2395735"/>
            <a:ext cx="50169" cy="36021"/>
          </a:xfrm>
          <a:custGeom>
            <a:avLst/>
            <a:gdLst/>
            <a:ahLst/>
            <a:cxnLst/>
            <a:rect l="l" t="t" r="r" b="b"/>
            <a:pathLst>
              <a:path w="2702" h="1940" extrusionOk="0">
                <a:moveTo>
                  <a:pt x="2702" y="1"/>
                </a:moveTo>
                <a:lnTo>
                  <a:pt x="2702" y="1"/>
                </a:lnTo>
                <a:cubicBezTo>
                  <a:pt x="1968" y="234"/>
                  <a:pt x="634" y="901"/>
                  <a:pt x="0" y="1935"/>
                </a:cubicBezTo>
                <a:cubicBezTo>
                  <a:pt x="48" y="1938"/>
                  <a:pt x="96" y="1939"/>
                  <a:pt x="143" y="1939"/>
                </a:cubicBezTo>
                <a:cubicBezTo>
                  <a:pt x="1321" y="1939"/>
                  <a:pt x="2381" y="1155"/>
                  <a:pt x="270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5" name="Google Shape;1885;p67"/>
          <p:cNvSpPr/>
          <p:nvPr/>
        </p:nvSpPr>
        <p:spPr>
          <a:xfrm>
            <a:off x="4090410" y="2298719"/>
            <a:ext cx="57002" cy="48108"/>
          </a:xfrm>
          <a:custGeom>
            <a:avLst/>
            <a:gdLst/>
            <a:ahLst/>
            <a:cxnLst/>
            <a:rect l="l" t="t" r="r" b="b"/>
            <a:pathLst>
              <a:path w="3070" h="2591" extrusionOk="0">
                <a:moveTo>
                  <a:pt x="1768" y="222"/>
                </a:moveTo>
                <a:cubicBezTo>
                  <a:pt x="2369" y="222"/>
                  <a:pt x="2836" y="689"/>
                  <a:pt x="2836" y="1323"/>
                </a:cubicBezTo>
                <a:cubicBezTo>
                  <a:pt x="2836" y="1977"/>
                  <a:pt x="2301" y="2403"/>
                  <a:pt x="1738" y="2403"/>
                </a:cubicBezTo>
                <a:cubicBezTo>
                  <a:pt x="1469" y="2403"/>
                  <a:pt x="1194" y="2306"/>
                  <a:pt x="968" y="2090"/>
                </a:cubicBezTo>
                <a:cubicBezTo>
                  <a:pt x="301" y="1389"/>
                  <a:pt x="768" y="222"/>
                  <a:pt x="1768" y="222"/>
                </a:cubicBezTo>
                <a:close/>
                <a:moveTo>
                  <a:pt x="1751" y="0"/>
                </a:moveTo>
                <a:cubicBezTo>
                  <a:pt x="1430" y="0"/>
                  <a:pt x="1103" y="120"/>
                  <a:pt x="834" y="389"/>
                </a:cubicBezTo>
                <a:cubicBezTo>
                  <a:pt x="0" y="1189"/>
                  <a:pt x="601" y="2590"/>
                  <a:pt x="1768" y="2590"/>
                </a:cubicBezTo>
                <a:cubicBezTo>
                  <a:pt x="2469" y="2590"/>
                  <a:pt x="3069" y="2023"/>
                  <a:pt x="3069" y="1323"/>
                </a:cubicBezTo>
                <a:cubicBezTo>
                  <a:pt x="3069" y="531"/>
                  <a:pt x="2425" y="0"/>
                  <a:pt x="17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6" name="Google Shape;1886;p67"/>
          <p:cNvSpPr/>
          <p:nvPr/>
        </p:nvSpPr>
        <p:spPr>
          <a:xfrm>
            <a:off x="4149251" y="2290030"/>
            <a:ext cx="56371" cy="48127"/>
          </a:xfrm>
          <a:custGeom>
            <a:avLst/>
            <a:gdLst/>
            <a:ahLst/>
            <a:cxnLst/>
            <a:rect l="l" t="t" r="r" b="b"/>
            <a:pathLst>
              <a:path w="3036" h="2592" extrusionOk="0">
                <a:moveTo>
                  <a:pt x="1791" y="221"/>
                </a:moveTo>
                <a:cubicBezTo>
                  <a:pt x="2364" y="221"/>
                  <a:pt x="2802" y="709"/>
                  <a:pt x="2802" y="1290"/>
                </a:cubicBezTo>
                <a:cubicBezTo>
                  <a:pt x="2802" y="1945"/>
                  <a:pt x="2268" y="2385"/>
                  <a:pt x="1716" y="2385"/>
                </a:cubicBezTo>
                <a:cubicBezTo>
                  <a:pt x="1452" y="2385"/>
                  <a:pt x="1184" y="2284"/>
                  <a:pt x="968" y="2058"/>
                </a:cubicBezTo>
                <a:cubicBezTo>
                  <a:pt x="267" y="1390"/>
                  <a:pt x="734" y="223"/>
                  <a:pt x="1735" y="223"/>
                </a:cubicBezTo>
                <a:cubicBezTo>
                  <a:pt x="1754" y="222"/>
                  <a:pt x="1773" y="221"/>
                  <a:pt x="1791" y="221"/>
                </a:cubicBezTo>
                <a:close/>
                <a:moveTo>
                  <a:pt x="1715" y="0"/>
                </a:moveTo>
                <a:cubicBezTo>
                  <a:pt x="1396" y="0"/>
                  <a:pt x="1071" y="120"/>
                  <a:pt x="801" y="390"/>
                </a:cubicBezTo>
                <a:cubicBezTo>
                  <a:pt x="0" y="1190"/>
                  <a:pt x="567" y="2591"/>
                  <a:pt x="1735" y="2591"/>
                </a:cubicBezTo>
                <a:cubicBezTo>
                  <a:pt x="2435" y="2591"/>
                  <a:pt x="3036" y="2024"/>
                  <a:pt x="3036" y="1290"/>
                </a:cubicBezTo>
                <a:cubicBezTo>
                  <a:pt x="3013" y="523"/>
                  <a:pt x="2380" y="0"/>
                  <a:pt x="171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7" name="Google Shape;1887;p67"/>
          <p:cNvSpPr/>
          <p:nvPr/>
        </p:nvSpPr>
        <p:spPr>
          <a:xfrm>
            <a:off x="4142437" y="2311494"/>
            <a:ext cx="19533" cy="8690"/>
          </a:xfrm>
          <a:custGeom>
            <a:avLst/>
            <a:gdLst/>
            <a:ahLst/>
            <a:cxnLst/>
            <a:rect l="l" t="t" r="r" b="b"/>
            <a:pathLst>
              <a:path w="1052" h="468" extrusionOk="0">
                <a:moveTo>
                  <a:pt x="634" y="1"/>
                </a:moveTo>
                <a:cubicBezTo>
                  <a:pt x="401" y="34"/>
                  <a:pt x="200" y="134"/>
                  <a:pt x="67" y="301"/>
                </a:cubicBezTo>
                <a:cubicBezTo>
                  <a:pt x="0" y="335"/>
                  <a:pt x="0" y="401"/>
                  <a:pt x="67" y="435"/>
                </a:cubicBezTo>
                <a:cubicBezTo>
                  <a:pt x="67" y="468"/>
                  <a:pt x="100" y="468"/>
                  <a:pt x="134" y="468"/>
                </a:cubicBezTo>
                <a:cubicBezTo>
                  <a:pt x="167" y="468"/>
                  <a:pt x="200" y="468"/>
                  <a:pt x="200" y="435"/>
                </a:cubicBezTo>
                <a:cubicBezTo>
                  <a:pt x="334" y="301"/>
                  <a:pt x="467" y="234"/>
                  <a:pt x="634" y="201"/>
                </a:cubicBezTo>
                <a:cubicBezTo>
                  <a:pt x="701" y="201"/>
                  <a:pt x="768" y="268"/>
                  <a:pt x="834" y="335"/>
                </a:cubicBezTo>
                <a:cubicBezTo>
                  <a:pt x="851" y="360"/>
                  <a:pt x="874" y="370"/>
                  <a:pt x="898" y="370"/>
                </a:cubicBezTo>
                <a:cubicBezTo>
                  <a:pt x="970" y="370"/>
                  <a:pt x="1051" y="276"/>
                  <a:pt x="1001" y="201"/>
                </a:cubicBezTo>
                <a:cubicBezTo>
                  <a:pt x="901" y="68"/>
                  <a:pt x="768" y="1"/>
                  <a:pt x="6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8" name="Google Shape;1888;p67"/>
          <p:cNvSpPr/>
          <p:nvPr/>
        </p:nvSpPr>
        <p:spPr>
          <a:xfrm>
            <a:off x="4050156" y="2320796"/>
            <a:ext cx="52657" cy="7446"/>
          </a:xfrm>
          <a:custGeom>
            <a:avLst/>
            <a:gdLst/>
            <a:ahLst/>
            <a:cxnLst/>
            <a:rect l="l" t="t" r="r" b="b"/>
            <a:pathLst>
              <a:path w="2836" h="401" extrusionOk="0">
                <a:moveTo>
                  <a:pt x="2735" y="0"/>
                </a:moveTo>
                <a:lnTo>
                  <a:pt x="100" y="200"/>
                </a:lnTo>
                <a:cubicBezTo>
                  <a:pt x="33" y="200"/>
                  <a:pt x="0" y="234"/>
                  <a:pt x="0" y="301"/>
                </a:cubicBezTo>
                <a:cubicBezTo>
                  <a:pt x="0" y="367"/>
                  <a:pt x="67" y="401"/>
                  <a:pt x="100" y="401"/>
                </a:cubicBezTo>
                <a:lnTo>
                  <a:pt x="2735" y="234"/>
                </a:lnTo>
                <a:cubicBezTo>
                  <a:pt x="2802" y="200"/>
                  <a:pt x="2835" y="167"/>
                  <a:pt x="2835" y="100"/>
                </a:cubicBezTo>
                <a:cubicBezTo>
                  <a:pt x="2835" y="34"/>
                  <a:pt x="2769" y="0"/>
                  <a:pt x="273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9" name="Google Shape;1889;p67"/>
          <p:cNvSpPr/>
          <p:nvPr/>
        </p:nvSpPr>
        <p:spPr>
          <a:xfrm>
            <a:off x="4137479" y="2396756"/>
            <a:ext cx="69350" cy="104906"/>
          </a:xfrm>
          <a:custGeom>
            <a:avLst/>
            <a:gdLst/>
            <a:ahLst/>
            <a:cxnLst/>
            <a:rect l="l" t="t" r="r" b="b"/>
            <a:pathLst>
              <a:path w="3735" h="5650" extrusionOk="0">
                <a:moveTo>
                  <a:pt x="2514" y="1"/>
                </a:moveTo>
                <a:cubicBezTo>
                  <a:pt x="2488" y="1"/>
                  <a:pt x="2462" y="4"/>
                  <a:pt x="2436" y="12"/>
                </a:cubicBezTo>
                <a:cubicBezTo>
                  <a:pt x="1802" y="212"/>
                  <a:pt x="267" y="1780"/>
                  <a:pt x="201" y="2381"/>
                </a:cubicBezTo>
                <a:cubicBezTo>
                  <a:pt x="134" y="3014"/>
                  <a:pt x="434" y="3014"/>
                  <a:pt x="434" y="3014"/>
                </a:cubicBezTo>
                <a:lnTo>
                  <a:pt x="0" y="5249"/>
                </a:lnTo>
                <a:lnTo>
                  <a:pt x="1468" y="5650"/>
                </a:lnTo>
                <a:lnTo>
                  <a:pt x="1835" y="3682"/>
                </a:lnTo>
                <a:cubicBezTo>
                  <a:pt x="1861" y="3691"/>
                  <a:pt x="1890" y="3696"/>
                  <a:pt x="1922" y="3696"/>
                </a:cubicBezTo>
                <a:cubicBezTo>
                  <a:pt x="2436" y="3696"/>
                  <a:pt x="3734" y="2506"/>
                  <a:pt x="3703" y="2381"/>
                </a:cubicBezTo>
                <a:cubicBezTo>
                  <a:pt x="3639" y="2252"/>
                  <a:pt x="3144" y="1"/>
                  <a:pt x="2514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0" name="Google Shape;1890;p67"/>
          <p:cNvSpPr/>
          <p:nvPr/>
        </p:nvSpPr>
        <p:spPr>
          <a:xfrm>
            <a:off x="3957857" y="2469448"/>
            <a:ext cx="218651" cy="177784"/>
          </a:xfrm>
          <a:custGeom>
            <a:avLst/>
            <a:gdLst/>
            <a:ahLst/>
            <a:cxnLst/>
            <a:rect l="l" t="t" r="r" b="b"/>
            <a:pathLst>
              <a:path w="11776" h="9575" extrusionOk="0">
                <a:moveTo>
                  <a:pt x="9775" y="0"/>
                </a:moveTo>
                <a:cubicBezTo>
                  <a:pt x="9775" y="0"/>
                  <a:pt x="9082" y="6422"/>
                  <a:pt x="8370" y="6422"/>
                </a:cubicBezTo>
                <a:cubicBezTo>
                  <a:pt x="8349" y="6422"/>
                  <a:pt x="8328" y="6416"/>
                  <a:pt x="8307" y="6405"/>
                </a:cubicBezTo>
                <a:cubicBezTo>
                  <a:pt x="7658" y="6066"/>
                  <a:pt x="3793" y="1486"/>
                  <a:pt x="2028" y="1486"/>
                </a:cubicBezTo>
                <a:cubicBezTo>
                  <a:pt x="1704" y="1486"/>
                  <a:pt x="1452" y="1640"/>
                  <a:pt x="1302" y="2001"/>
                </a:cubicBezTo>
                <a:cubicBezTo>
                  <a:pt x="1" y="5204"/>
                  <a:pt x="7506" y="9407"/>
                  <a:pt x="9274" y="9574"/>
                </a:cubicBezTo>
                <a:cubicBezTo>
                  <a:pt x="9287" y="9575"/>
                  <a:pt x="9299" y="9575"/>
                  <a:pt x="9311" y="9575"/>
                </a:cubicBezTo>
                <a:cubicBezTo>
                  <a:pt x="11052" y="9575"/>
                  <a:pt x="11776" y="334"/>
                  <a:pt x="11776" y="334"/>
                </a:cubicBezTo>
                <a:lnTo>
                  <a:pt x="977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1" name="Google Shape;1891;p67"/>
          <p:cNvSpPr/>
          <p:nvPr/>
        </p:nvSpPr>
        <p:spPr>
          <a:xfrm>
            <a:off x="4074925" y="2632322"/>
            <a:ext cx="120800" cy="46344"/>
          </a:xfrm>
          <a:custGeom>
            <a:avLst/>
            <a:gdLst/>
            <a:ahLst/>
            <a:cxnLst/>
            <a:rect l="l" t="t" r="r" b="b"/>
            <a:pathLst>
              <a:path w="6506" h="2496" extrusionOk="0">
                <a:moveTo>
                  <a:pt x="787" y="1"/>
                </a:moveTo>
                <a:cubicBezTo>
                  <a:pt x="404" y="1"/>
                  <a:pt x="123" y="34"/>
                  <a:pt x="100" y="134"/>
                </a:cubicBezTo>
                <a:cubicBezTo>
                  <a:pt x="0" y="435"/>
                  <a:pt x="567" y="1969"/>
                  <a:pt x="768" y="2303"/>
                </a:cubicBezTo>
                <a:cubicBezTo>
                  <a:pt x="843" y="2454"/>
                  <a:pt x="1546" y="2496"/>
                  <a:pt x="2291" y="2496"/>
                </a:cubicBezTo>
                <a:cubicBezTo>
                  <a:pt x="3184" y="2496"/>
                  <a:pt x="4137" y="2436"/>
                  <a:pt x="4137" y="2436"/>
                </a:cubicBezTo>
                <a:cubicBezTo>
                  <a:pt x="4137" y="2438"/>
                  <a:pt x="4137" y="2438"/>
                  <a:pt x="4139" y="2438"/>
                </a:cubicBezTo>
                <a:cubicBezTo>
                  <a:pt x="4171" y="2438"/>
                  <a:pt x="4537" y="2102"/>
                  <a:pt x="4537" y="2102"/>
                </a:cubicBezTo>
                <a:lnTo>
                  <a:pt x="6505" y="2269"/>
                </a:lnTo>
                <a:lnTo>
                  <a:pt x="6505" y="802"/>
                </a:lnTo>
                <a:lnTo>
                  <a:pt x="4137" y="802"/>
                </a:lnTo>
                <a:cubicBezTo>
                  <a:pt x="4137" y="802"/>
                  <a:pt x="3503" y="134"/>
                  <a:pt x="3036" y="134"/>
                </a:cubicBezTo>
                <a:cubicBezTo>
                  <a:pt x="2725" y="134"/>
                  <a:pt x="1553" y="1"/>
                  <a:pt x="787" y="1"/>
                </a:cubicBezTo>
                <a:close/>
              </a:path>
            </a:pathLst>
          </a:custGeom>
          <a:solidFill>
            <a:srgbClr val="EEC1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2" name="Google Shape;1892;p67"/>
          <p:cNvSpPr/>
          <p:nvPr/>
        </p:nvSpPr>
        <p:spPr>
          <a:xfrm>
            <a:off x="4169062" y="2473774"/>
            <a:ext cx="178397" cy="208829"/>
          </a:xfrm>
          <a:custGeom>
            <a:avLst/>
            <a:gdLst/>
            <a:ahLst/>
            <a:cxnLst/>
            <a:rect l="l" t="t" r="r" b="b"/>
            <a:pathLst>
              <a:path w="9608" h="11247" extrusionOk="0">
                <a:moveTo>
                  <a:pt x="4938" y="1"/>
                </a:moveTo>
                <a:cubicBezTo>
                  <a:pt x="4671" y="968"/>
                  <a:pt x="4671" y="2002"/>
                  <a:pt x="4904" y="3003"/>
                </a:cubicBezTo>
                <a:cubicBezTo>
                  <a:pt x="5138" y="4003"/>
                  <a:pt x="5438" y="4971"/>
                  <a:pt x="5872" y="5905"/>
                </a:cubicBezTo>
                <a:cubicBezTo>
                  <a:pt x="5872" y="5905"/>
                  <a:pt x="6839" y="8040"/>
                  <a:pt x="6272" y="8507"/>
                </a:cubicBezTo>
                <a:cubicBezTo>
                  <a:pt x="5705" y="8940"/>
                  <a:pt x="1" y="9074"/>
                  <a:pt x="1" y="9074"/>
                </a:cubicBezTo>
                <a:lnTo>
                  <a:pt x="1" y="10975"/>
                </a:lnTo>
                <a:cubicBezTo>
                  <a:pt x="1" y="10975"/>
                  <a:pt x="2068" y="11246"/>
                  <a:pt x="4195" y="11246"/>
                </a:cubicBezTo>
                <a:cubicBezTo>
                  <a:pt x="6289" y="11246"/>
                  <a:pt x="8442" y="10983"/>
                  <a:pt x="8740" y="9941"/>
                </a:cubicBezTo>
                <a:cubicBezTo>
                  <a:pt x="9608" y="6939"/>
                  <a:pt x="6472" y="134"/>
                  <a:pt x="4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72"/>
          <p:cNvSpPr txBox="1"/>
          <p:nvPr/>
        </p:nvSpPr>
        <p:spPr>
          <a:xfrm>
            <a:off x="539760" y="123116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 ExtraBold" panose="00000800000000000000"/>
              <a:buNone/>
              <a:defRPr sz="6500" b="0" i="0" u="none" strike="noStrike" cap="none">
                <a:solidFill>
                  <a:schemeClr val="lt1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 panose="020B0606020202050201"/>
              <a:buNone/>
              <a:defRPr sz="52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grpSp>
        <p:nvGrpSpPr>
          <p:cNvPr id="1976" name="Google Shape;1976;p72"/>
          <p:cNvGrpSpPr/>
          <p:nvPr/>
        </p:nvGrpSpPr>
        <p:grpSpPr>
          <a:xfrm>
            <a:off x="5580680" y="1491905"/>
            <a:ext cx="3594542" cy="2703111"/>
            <a:chOff x="5032675" y="1881795"/>
            <a:chExt cx="3594542" cy="2703111"/>
          </a:xfrm>
        </p:grpSpPr>
        <p:sp>
          <p:nvSpPr>
            <p:cNvPr id="1977" name="Google Shape;1977;p72"/>
            <p:cNvSpPr/>
            <p:nvPr/>
          </p:nvSpPr>
          <p:spPr>
            <a:xfrm>
              <a:off x="5032675" y="4373498"/>
              <a:ext cx="3594542" cy="2114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781001" y="2326107"/>
              <a:ext cx="424123" cy="416836"/>
            </a:xfrm>
            <a:custGeom>
              <a:avLst/>
              <a:gdLst/>
              <a:ahLst/>
              <a:cxnLst/>
              <a:rect l="l" t="t" r="r" b="b"/>
              <a:pathLst>
                <a:path w="19081" h="18615" extrusionOk="0">
                  <a:moveTo>
                    <a:pt x="14844" y="1"/>
                  </a:moveTo>
                  <a:cubicBezTo>
                    <a:pt x="14744" y="401"/>
                    <a:pt x="14644" y="935"/>
                    <a:pt x="14511" y="1402"/>
                  </a:cubicBezTo>
                  <a:cubicBezTo>
                    <a:pt x="14377" y="1902"/>
                    <a:pt x="14244" y="2369"/>
                    <a:pt x="14111" y="2869"/>
                  </a:cubicBezTo>
                  <a:cubicBezTo>
                    <a:pt x="13810" y="3837"/>
                    <a:pt x="13510" y="4771"/>
                    <a:pt x="13143" y="5705"/>
                  </a:cubicBezTo>
                  <a:cubicBezTo>
                    <a:pt x="12409" y="7506"/>
                    <a:pt x="11509" y="9274"/>
                    <a:pt x="10375" y="10508"/>
                  </a:cubicBezTo>
                  <a:cubicBezTo>
                    <a:pt x="10108" y="10808"/>
                    <a:pt x="9808" y="11075"/>
                    <a:pt x="9474" y="11309"/>
                  </a:cubicBezTo>
                  <a:cubicBezTo>
                    <a:pt x="9407" y="11342"/>
                    <a:pt x="9341" y="11409"/>
                    <a:pt x="9240" y="11476"/>
                  </a:cubicBezTo>
                  <a:lnTo>
                    <a:pt x="8940" y="11642"/>
                  </a:lnTo>
                  <a:cubicBezTo>
                    <a:pt x="8707" y="11776"/>
                    <a:pt x="8507" y="11909"/>
                    <a:pt x="8273" y="12043"/>
                  </a:cubicBezTo>
                  <a:cubicBezTo>
                    <a:pt x="7406" y="12576"/>
                    <a:pt x="6505" y="13077"/>
                    <a:pt x="5571" y="13577"/>
                  </a:cubicBezTo>
                  <a:cubicBezTo>
                    <a:pt x="3737" y="14578"/>
                    <a:pt x="1835" y="15579"/>
                    <a:pt x="1" y="16613"/>
                  </a:cubicBezTo>
                  <a:lnTo>
                    <a:pt x="768" y="18614"/>
                  </a:lnTo>
                  <a:cubicBezTo>
                    <a:pt x="2869" y="18080"/>
                    <a:pt x="4937" y="17413"/>
                    <a:pt x="6972" y="16646"/>
                  </a:cubicBezTo>
                  <a:cubicBezTo>
                    <a:pt x="8006" y="16279"/>
                    <a:pt x="9007" y="15879"/>
                    <a:pt x="10041" y="15412"/>
                  </a:cubicBezTo>
                  <a:cubicBezTo>
                    <a:pt x="10308" y="15312"/>
                    <a:pt x="10541" y="15178"/>
                    <a:pt x="10808" y="15045"/>
                  </a:cubicBezTo>
                  <a:lnTo>
                    <a:pt x="11175" y="14845"/>
                  </a:lnTo>
                  <a:cubicBezTo>
                    <a:pt x="11309" y="14778"/>
                    <a:pt x="11475" y="14678"/>
                    <a:pt x="11642" y="14611"/>
                  </a:cubicBezTo>
                  <a:cubicBezTo>
                    <a:pt x="12209" y="14244"/>
                    <a:pt x="12743" y="13844"/>
                    <a:pt x="13210" y="13377"/>
                  </a:cubicBezTo>
                  <a:cubicBezTo>
                    <a:pt x="15078" y="11542"/>
                    <a:pt x="16212" y="9441"/>
                    <a:pt x="17113" y="7339"/>
                  </a:cubicBezTo>
                  <a:cubicBezTo>
                    <a:pt x="17580" y="6272"/>
                    <a:pt x="17947" y="5204"/>
                    <a:pt x="18280" y="4104"/>
                  </a:cubicBezTo>
                  <a:cubicBezTo>
                    <a:pt x="18414" y="3570"/>
                    <a:pt x="18580" y="3036"/>
                    <a:pt x="18714" y="2469"/>
                  </a:cubicBezTo>
                  <a:cubicBezTo>
                    <a:pt x="18847" y="1902"/>
                    <a:pt x="18981" y="1368"/>
                    <a:pt x="19081" y="768"/>
                  </a:cubicBezTo>
                  <a:lnTo>
                    <a:pt x="14844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7011590" y="2283427"/>
              <a:ext cx="224342" cy="262306"/>
            </a:xfrm>
            <a:custGeom>
              <a:avLst/>
              <a:gdLst/>
              <a:ahLst/>
              <a:cxnLst/>
              <a:rect l="l" t="t" r="r" b="b"/>
              <a:pathLst>
                <a:path w="10093" h="11714" extrusionOk="0">
                  <a:moveTo>
                    <a:pt x="7986" y="0"/>
                  </a:moveTo>
                  <a:cubicBezTo>
                    <a:pt x="6865" y="0"/>
                    <a:pt x="5394" y="636"/>
                    <a:pt x="3837" y="2007"/>
                  </a:cubicBezTo>
                  <a:cubicBezTo>
                    <a:pt x="2402" y="3241"/>
                    <a:pt x="1668" y="5343"/>
                    <a:pt x="935" y="6610"/>
                  </a:cubicBezTo>
                  <a:cubicBezTo>
                    <a:pt x="701" y="7044"/>
                    <a:pt x="501" y="7411"/>
                    <a:pt x="334" y="7711"/>
                  </a:cubicBezTo>
                  <a:cubicBezTo>
                    <a:pt x="134" y="8111"/>
                    <a:pt x="1" y="8378"/>
                    <a:pt x="1" y="8378"/>
                  </a:cubicBezTo>
                  <a:lnTo>
                    <a:pt x="4504" y="11714"/>
                  </a:lnTo>
                  <a:cubicBezTo>
                    <a:pt x="4504" y="11714"/>
                    <a:pt x="4671" y="11547"/>
                    <a:pt x="4971" y="11213"/>
                  </a:cubicBezTo>
                  <a:cubicBezTo>
                    <a:pt x="5171" y="10980"/>
                    <a:pt x="5438" y="10646"/>
                    <a:pt x="5738" y="10279"/>
                  </a:cubicBezTo>
                  <a:cubicBezTo>
                    <a:pt x="7506" y="8145"/>
                    <a:pt x="10041" y="4242"/>
                    <a:pt x="10074" y="2340"/>
                  </a:cubicBezTo>
                  <a:cubicBezTo>
                    <a:pt x="10092" y="829"/>
                    <a:pt x="9266" y="0"/>
                    <a:pt x="7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715764" y="2671198"/>
              <a:ext cx="94178" cy="84263"/>
            </a:xfrm>
            <a:custGeom>
              <a:avLst/>
              <a:gdLst/>
              <a:ahLst/>
              <a:cxnLst/>
              <a:rect l="l" t="t" r="r" b="b"/>
              <a:pathLst>
                <a:path w="4237" h="3763" extrusionOk="0">
                  <a:moveTo>
                    <a:pt x="0" y="1"/>
                  </a:moveTo>
                  <a:lnTo>
                    <a:pt x="267" y="3703"/>
                  </a:lnTo>
                  <a:cubicBezTo>
                    <a:pt x="267" y="3703"/>
                    <a:pt x="849" y="3762"/>
                    <a:pt x="1568" y="3762"/>
                  </a:cubicBezTo>
                  <a:cubicBezTo>
                    <a:pt x="2647" y="3762"/>
                    <a:pt x="4036" y="3630"/>
                    <a:pt x="4236" y="2970"/>
                  </a:cubicBezTo>
                  <a:lnTo>
                    <a:pt x="3736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651993" y="2671198"/>
              <a:ext cx="69705" cy="99378"/>
            </a:xfrm>
            <a:custGeom>
              <a:avLst/>
              <a:gdLst/>
              <a:ahLst/>
              <a:cxnLst/>
              <a:rect l="l" t="t" r="r" b="b"/>
              <a:pathLst>
                <a:path w="3136" h="4438" extrusionOk="0">
                  <a:moveTo>
                    <a:pt x="2869" y="1"/>
                  </a:moveTo>
                  <a:lnTo>
                    <a:pt x="0" y="1902"/>
                  </a:lnTo>
                  <a:lnTo>
                    <a:pt x="868" y="4437"/>
                  </a:lnTo>
                  <a:lnTo>
                    <a:pt x="3136" y="3703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7077583" y="2268603"/>
              <a:ext cx="436726" cy="571434"/>
            </a:xfrm>
            <a:custGeom>
              <a:avLst/>
              <a:gdLst/>
              <a:ahLst/>
              <a:cxnLst/>
              <a:rect l="l" t="t" r="r" b="b"/>
              <a:pathLst>
                <a:path w="19648" h="25519" extrusionOk="0">
                  <a:moveTo>
                    <a:pt x="11325" y="0"/>
                  </a:moveTo>
                  <a:cubicBezTo>
                    <a:pt x="10241" y="0"/>
                    <a:pt x="9157" y="34"/>
                    <a:pt x="8073" y="100"/>
                  </a:cubicBezTo>
                  <a:cubicBezTo>
                    <a:pt x="7072" y="200"/>
                    <a:pt x="6105" y="367"/>
                    <a:pt x="5338" y="501"/>
                  </a:cubicBezTo>
                  <a:cubicBezTo>
                    <a:pt x="4337" y="701"/>
                    <a:pt x="3770" y="901"/>
                    <a:pt x="3770" y="901"/>
                  </a:cubicBezTo>
                  <a:cubicBezTo>
                    <a:pt x="3770" y="901"/>
                    <a:pt x="0" y="9507"/>
                    <a:pt x="2636" y="25518"/>
                  </a:cubicBezTo>
                  <a:lnTo>
                    <a:pt x="17913" y="25518"/>
                  </a:lnTo>
                  <a:cubicBezTo>
                    <a:pt x="18013" y="24184"/>
                    <a:pt x="17680" y="19748"/>
                    <a:pt x="17913" y="14110"/>
                  </a:cubicBezTo>
                  <a:cubicBezTo>
                    <a:pt x="18080" y="9907"/>
                    <a:pt x="18580" y="5771"/>
                    <a:pt x="19448" y="1668"/>
                  </a:cubicBezTo>
                  <a:lnTo>
                    <a:pt x="19648" y="734"/>
                  </a:lnTo>
                  <a:cubicBezTo>
                    <a:pt x="19648" y="734"/>
                    <a:pt x="18881" y="601"/>
                    <a:pt x="17780" y="434"/>
                  </a:cubicBezTo>
                  <a:cubicBezTo>
                    <a:pt x="16846" y="300"/>
                    <a:pt x="15678" y="167"/>
                    <a:pt x="14577" y="100"/>
                  </a:cubicBezTo>
                  <a:cubicBezTo>
                    <a:pt x="13493" y="34"/>
                    <a:pt x="12409" y="0"/>
                    <a:pt x="11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7214749" y="2124441"/>
              <a:ext cx="192046" cy="209168"/>
            </a:xfrm>
            <a:custGeom>
              <a:avLst/>
              <a:gdLst/>
              <a:ahLst/>
              <a:cxnLst/>
              <a:rect l="l" t="t" r="r" b="b"/>
              <a:pathLst>
                <a:path w="8640" h="9341" extrusionOk="0">
                  <a:moveTo>
                    <a:pt x="8273" y="0"/>
                  </a:moveTo>
                  <a:lnTo>
                    <a:pt x="6505" y="1435"/>
                  </a:lnTo>
                  <a:lnTo>
                    <a:pt x="4170" y="3403"/>
                  </a:lnTo>
                  <a:cubicBezTo>
                    <a:pt x="4237" y="3703"/>
                    <a:pt x="4270" y="4037"/>
                    <a:pt x="4304" y="4337"/>
                  </a:cubicBezTo>
                  <a:cubicBezTo>
                    <a:pt x="4437" y="5638"/>
                    <a:pt x="4103" y="6071"/>
                    <a:pt x="2235" y="6505"/>
                  </a:cubicBezTo>
                  <a:cubicBezTo>
                    <a:pt x="2235" y="6505"/>
                    <a:pt x="0" y="8006"/>
                    <a:pt x="3303" y="8273"/>
                  </a:cubicBezTo>
                  <a:cubicBezTo>
                    <a:pt x="3336" y="8640"/>
                    <a:pt x="3370" y="8973"/>
                    <a:pt x="3470" y="9340"/>
                  </a:cubicBezTo>
                  <a:cubicBezTo>
                    <a:pt x="3770" y="8940"/>
                    <a:pt x="4137" y="8573"/>
                    <a:pt x="4537" y="8306"/>
                  </a:cubicBezTo>
                  <a:cubicBezTo>
                    <a:pt x="8173" y="8240"/>
                    <a:pt x="8640" y="6572"/>
                    <a:pt x="8640" y="6572"/>
                  </a:cubicBezTo>
                  <a:cubicBezTo>
                    <a:pt x="7239" y="5171"/>
                    <a:pt x="7773" y="2102"/>
                    <a:pt x="8273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7307438" y="2156551"/>
              <a:ext cx="52657" cy="65005"/>
            </a:xfrm>
            <a:custGeom>
              <a:avLst/>
              <a:gdLst/>
              <a:ahLst/>
              <a:cxnLst/>
              <a:rect l="l" t="t" r="r" b="b"/>
              <a:pathLst>
                <a:path w="2369" h="2903" extrusionOk="0">
                  <a:moveTo>
                    <a:pt x="2368" y="1"/>
                  </a:moveTo>
                  <a:lnTo>
                    <a:pt x="0" y="1969"/>
                  </a:lnTo>
                  <a:cubicBezTo>
                    <a:pt x="67" y="2269"/>
                    <a:pt x="100" y="2603"/>
                    <a:pt x="134" y="2903"/>
                  </a:cubicBezTo>
                  <a:cubicBezTo>
                    <a:pt x="1034" y="2736"/>
                    <a:pt x="2202" y="1802"/>
                    <a:pt x="2335" y="901"/>
                  </a:cubicBezTo>
                  <a:cubicBezTo>
                    <a:pt x="2368" y="601"/>
                    <a:pt x="2368" y="30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082029" y="4259230"/>
              <a:ext cx="84553" cy="162099"/>
            </a:xfrm>
            <a:custGeom>
              <a:avLst/>
              <a:gdLst/>
              <a:ahLst/>
              <a:cxnLst/>
              <a:rect l="l" t="t" r="r" b="b"/>
              <a:pathLst>
                <a:path w="3804" h="7239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601" y="7239"/>
                  </a:lnTo>
                  <a:lnTo>
                    <a:pt x="3803" y="6905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447560" y="4245033"/>
              <a:ext cx="74907" cy="159860"/>
            </a:xfrm>
            <a:custGeom>
              <a:avLst/>
              <a:gdLst/>
              <a:ahLst/>
              <a:cxnLst/>
              <a:rect l="l" t="t" r="r" b="b"/>
              <a:pathLst>
                <a:path w="3370" h="7139" extrusionOk="0">
                  <a:moveTo>
                    <a:pt x="1" y="0"/>
                  </a:moveTo>
                  <a:lnTo>
                    <a:pt x="67" y="1735"/>
                  </a:lnTo>
                  <a:lnTo>
                    <a:pt x="67" y="1835"/>
                  </a:lnTo>
                  <a:lnTo>
                    <a:pt x="234" y="6338"/>
                  </a:lnTo>
                  <a:lnTo>
                    <a:pt x="234" y="6438"/>
                  </a:lnTo>
                  <a:lnTo>
                    <a:pt x="267" y="7139"/>
                  </a:lnTo>
                  <a:lnTo>
                    <a:pt x="3370" y="7139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9F5B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082029" y="4259230"/>
              <a:ext cx="82331" cy="124749"/>
            </a:xfrm>
            <a:custGeom>
              <a:avLst/>
              <a:gdLst/>
              <a:ahLst/>
              <a:cxnLst/>
              <a:rect l="l" t="t" r="r" b="b"/>
              <a:pathLst>
                <a:path w="3704" h="5571" extrusionOk="0">
                  <a:moveTo>
                    <a:pt x="3203" y="0"/>
                  </a:moveTo>
                  <a:lnTo>
                    <a:pt x="1" y="334"/>
                  </a:lnTo>
                  <a:lnTo>
                    <a:pt x="434" y="5371"/>
                  </a:lnTo>
                  <a:lnTo>
                    <a:pt x="3703" y="557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49049" y="4289840"/>
              <a:ext cx="72684" cy="106096"/>
            </a:xfrm>
            <a:custGeom>
              <a:avLst/>
              <a:gdLst/>
              <a:ahLst/>
              <a:cxnLst/>
              <a:rect l="l" t="t" r="r" b="b"/>
              <a:pathLst>
                <a:path w="3270" h="4738" extrusionOk="0">
                  <a:moveTo>
                    <a:pt x="0" y="1"/>
                  </a:moveTo>
                  <a:lnTo>
                    <a:pt x="167" y="4337"/>
                  </a:lnTo>
                  <a:lnTo>
                    <a:pt x="3269" y="4738"/>
                  </a:lnTo>
                  <a:lnTo>
                    <a:pt x="3269" y="4604"/>
                  </a:lnTo>
                  <a:lnTo>
                    <a:pt x="3103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309660" y="4400392"/>
              <a:ext cx="238012" cy="79202"/>
            </a:xfrm>
            <a:custGeom>
              <a:avLst/>
              <a:gdLst/>
              <a:ahLst/>
              <a:cxnLst/>
              <a:rect l="l" t="t" r="r" b="b"/>
              <a:pathLst>
                <a:path w="10708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4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0" y="2236"/>
                    <a:pt x="167" y="3537"/>
                    <a:pt x="1468" y="3537"/>
                  </a:cubicBezTo>
                  <a:cubicBezTo>
                    <a:pt x="2769" y="3537"/>
                    <a:pt x="5638" y="3437"/>
                    <a:pt x="6572" y="3437"/>
                  </a:cubicBezTo>
                  <a:cubicBezTo>
                    <a:pt x="8106" y="3437"/>
                    <a:pt x="9007" y="3503"/>
                    <a:pt x="10207" y="3537"/>
                  </a:cubicBezTo>
                  <a:lnTo>
                    <a:pt x="10308" y="3537"/>
                  </a:lnTo>
                  <a:cubicBezTo>
                    <a:pt x="10574" y="3470"/>
                    <a:pt x="10708" y="3236"/>
                    <a:pt x="10674" y="3003"/>
                  </a:cubicBezTo>
                  <a:lnTo>
                    <a:pt x="10041" y="234"/>
                  </a:lnTo>
                  <a:cubicBezTo>
                    <a:pt x="10041" y="101"/>
                    <a:pt x="9907" y="1"/>
                    <a:pt x="97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6953754" y="4398153"/>
              <a:ext cx="238768" cy="79202"/>
            </a:xfrm>
            <a:custGeom>
              <a:avLst/>
              <a:gdLst/>
              <a:ahLst/>
              <a:cxnLst/>
              <a:rect l="l" t="t" r="r" b="b"/>
              <a:pathLst>
                <a:path w="10742" h="3537" extrusionOk="0">
                  <a:moveTo>
                    <a:pt x="6038" y="1"/>
                  </a:moveTo>
                  <a:cubicBezTo>
                    <a:pt x="5838" y="1"/>
                    <a:pt x="5638" y="67"/>
                    <a:pt x="5505" y="201"/>
                  </a:cubicBezTo>
                  <a:cubicBezTo>
                    <a:pt x="4737" y="868"/>
                    <a:pt x="2936" y="1602"/>
                    <a:pt x="534" y="2136"/>
                  </a:cubicBezTo>
                  <a:cubicBezTo>
                    <a:pt x="1" y="2236"/>
                    <a:pt x="168" y="3537"/>
                    <a:pt x="1468" y="3537"/>
                  </a:cubicBezTo>
                  <a:cubicBezTo>
                    <a:pt x="2769" y="3537"/>
                    <a:pt x="5638" y="3436"/>
                    <a:pt x="6572" y="3436"/>
                  </a:cubicBezTo>
                  <a:cubicBezTo>
                    <a:pt x="8107" y="3436"/>
                    <a:pt x="9007" y="3537"/>
                    <a:pt x="10241" y="3537"/>
                  </a:cubicBezTo>
                  <a:lnTo>
                    <a:pt x="10341" y="3537"/>
                  </a:lnTo>
                  <a:cubicBezTo>
                    <a:pt x="10575" y="3470"/>
                    <a:pt x="10742" y="3236"/>
                    <a:pt x="10675" y="3003"/>
                  </a:cubicBezTo>
                  <a:lnTo>
                    <a:pt x="10075" y="234"/>
                  </a:lnTo>
                  <a:cubicBezTo>
                    <a:pt x="10041" y="101"/>
                    <a:pt x="9941" y="1"/>
                    <a:pt x="9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997497" y="2840015"/>
              <a:ext cx="533860" cy="1537984"/>
            </a:xfrm>
            <a:custGeom>
              <a:avLst/>
              <a:gdLst/>
              <a:ahLst/>
              <a:cxnLst/>
              <a:rect l="l" t="t" r="r" b="b"/>
              <a:pathLst>
                <a:path w="24018" h="68683" extrusionOk="0">
                  <a:moveTo>
                    <a:pt x="6239" y="0"/>
                  </a:moveTo>
                  <a:cubicBezTo>
                    <a:pt x="4671" y="8306"/>
                    <a:pt x="1" y="41397"/>
                    <a:pt x="3503" y="68283"/>
                  </a:cubicBezTo>
                  <a:lnTo>
                    <a:pt x="8073" y="68283"/>
                  </a:lnTo>
                  <a:cubicBezTo>
                    <a:pt x="8073" y="68283"/>
                    <a:pt x="7840" y="49302"/>
                    <a:pt x="10108" y="32524"/>
                  </a:cubicBezTo>
                  <a:cubicBezTo>
                    <a:pt x="10742" y="27820"/>
                    <a:pt x="11542" y="23684"/>
                    <a:pt x="12610" y="20782"/>
                  </a:cubicBezTo>
                  <a:cubicBezTo>
                    <a:pt x="12977" y="25185"/>
                    <a:pt x="13377" y="29722"/>
                    <a:pt x="13744" y="33524"/>
                  </a:cubicBezTo>
                  <a:cubicBezTo>
                    <a:pt x="13977" y="35860"/>
                    <a:pt x="14244" y="37861"/>
                    <a:pt x="14444" y="39395"/>
                  </a:cubicBezTo>
                  <a:cubicBezTo>
                    <a:pt x="15879" y="49302"/>
                    <a:pt x="19515" y="68683"/>
                    <a:pt x="19515" y="68683"/>
                  </a:cubicBezTo>
                  <a:lnTo>
                    <a:pt x="24018" y="68683"/>
                  </a:lnTo>
                  <a:cubicBezTo>
                    <a:pt x="24018" y="68683"/>
                    <a:pt x="23484" y="50303"/>
                    <a:pt x="22951" y="40596"/>
                  </a:cubicBezTo>
                  <a:cubicBezTo>
                    <a:pt x="22350" y="30022"/>
                    <a:pt x="21516" y="2002"/>
                    <a:pt x="21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7064224" y="4340649"/>
              <a:ext cx="124585" cy="28394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" y="0"/>
                  </a:moveTo>
                  <a:lnTo>
                    <a:pt x="201" y="1268"/>
                  </a:lnTo>
                  <a:lnTo>
                    <a:pt x="5605" y="1268"/>
                  </a:lnTo>
                  <a:lnTo>
                    <a:pt x="5605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7419397" y="4351845"/>
              <a:ext cx="118650" cy="26154"/>
            </a:xfrm>
            <a:custGeom>
              <a:avLst/>
              <a:gdLst/>
              <a:ahLst/>
              <a:cxnLst/>
              <a:rect l="l" t="t" r="r" b="b"/>
              <a:pathLst>
                <a:path w="5338" h="1168" extrusionOk="0">
                  <a:moveTo>
                    <a:pt x="0" y="0"/>
                  </a:moveTo>
                  <a:lnTo>
                    <a:pt x="534" y="1168"/>
                  </a:lnTo>
                  <a:lnTo>
                    <a:pt x="5037" y="1168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7202146" y="1881795"/>
              <a:ext cx="289180" cy="252363"/>
            </a:xfrm>
            <a:custGeom>
              <a:avLst/>
              <a:gdLst/>
              <a:ahLst/>
              <a:cxnLst/>
              <a:rect l="l" t="t" r="r" b="b"/>
              <a:pathLst>
                <a:path w="13010" h="11270" extrusionOk="0">
                  <a:moveTo>
                    <a:pt x="7097" y="0"/>
                  </a:moveTo>
                  <a:cubicBezTo>
                    <a:pt x="6910" y="0"/>
                    <a:pt x="6681" y="63"/>
                    <a:pt x="6405" y="195"/>
                  </a:cubicBezTo>
                  <a:cubicBezTo>
                    <a:pt x="5778" y="509"/>
                    <a:pt x="5580" y="1396"/>
                    <a:pt x="5316" y="1396"/>
                  </a:cubicBezTo>
                  <a:cubicBezTo>
                    <a:pt x="5243" y="1396"/>
                    <a:pt x="5165" y="1329"/>
                    <a:pt x="5071" y="1163"/>
                  </a:cubicBezTo>
                  <a:cubicBezTo>
                    <a:pt x="4773" y="591"/>
                    <a:pt x="4197" y="168"/>
                    <a:pt x="3744" y="168"/>
                  </a:cubicBezTo>
                  <a:cubicBezTo>
                    <a:pt x="3588" y="168"/>
                    <a:pt x="3447" y="218"/>
                    <a:pt x="3336" y="329"/>
                  </a:cubicBezTo>
                  <a:cubicBezTo>
                    <a:pt x="2915" y="718"/>
                    <a:pt x="3155" y="1264"/>
                    <a:pt x="2526" y="1264"/>
                  </a:cubicBezTo>
                  <a:cubicBezTo>
                    <a:pt x="2508" y="1264"/>
                    <a:pt x="2489" y="1264"/>
                    <a:pt x="2469" y="1263"/>
                  </a:cubicBezTo>
                  <a:cubicBezTo>
                    <a:pt x="2460" y="1262"/>
                    <a:pt x="2451" y="1262"/>
                    <a:pt x="2442" y="1262"/>
                  </a:cubicBezTo>
                  <a:cubicBezTo>
                    <a:pt x="1776" y="1262"/>
                    <a:pt x="839" y="2466"/>
                    <a:pt x="1168" y="2664"/>
                  </a:cubicBezTo>
                  <a:cubicBezTo>
                    <a:pt x="1501" y="2864"/>
                    <a:pt x="1468" y="3197"/>
                    <a:pt x="1001" y="3598"/>
                  </a:cubicBezTo>
                  <a:cubicBezTo>
                    <a:pt x="534" y="3965"/>
                    <a:pt x="0" y="4565"/>
                    <a:pt x="601" y="4832"/>
                  </a:cubicBezTo>
                  <a:cubicBezTo>
                    <a:pt x="1201" y="5099"/>
                    <a:pt x="1168" y="5532"/>
                    <a:pt x="1001" y="5733"/>
                  </a:cubicBezTo>
                  <a:cubicBezTo>
                    <a:pt x="805" y="5896"/>
                    <a:pt x="1347" y="6734"/>
                    <a:pt x="2124" y="6734"/>
                  </a:cubicBezTo>
                  <a:cubicBezTo>
                    <a:pt x="2139" y="6734"/>
                    <a:pt x="2154" y="6734"/>
                    <a:pt x="2169" y="6733"/>
                  </a:cubicBezTo>
                  <a:cubicBezTo>
                    <a:pt x="2175" y="6733"/>
                    <a:pt x="2181" y="6733"/>
                    <a:pt x="2187" y="6733"/>
                  </a:cubicBezTo>
                  <a:cubicBezTo>
                    <a:pt x="3057" y="6733"/>
                    <a:pt x="8907" y="11103"/>
                    <a:pt x="8907" y="11103"/>
                  </a:cubicBezTo>
                  <a:cubicBezTo>
                    <a:pt x="8907" y="11103"/>
                    <a:pt x="9265" y="11269"/>
                    <a:pt x="9601" y="11269"/>
                  </a:cubicBezTo>
                  <a:cubicBezTo>
                    <a:pt x="9807" y="11269"/>
                    <a:pt x="10006" y="11206"/>
                    <a:pt x="10108" y="11003"/>
                  </a:cubicBezTo>
                  <a:cubicBezTo>
                    <a:pt x="10408" y="10503"/>
                    <a:pt x="10108" y="9669"/>
                    <a:pt x="10575" y="9502"/>
                  </a:cubicBezTo>
                  <a:cubicBezTo>
                    <a:pt x="11008" y="9369"/>
                    <a:pt x="12009" y="9335"/>
                    <a:pt x="11942" y="8801"/>
                  </a:cubicBezTo>
                  <a:cubicBezTo>
                    <a:pt x="11876" y="8234"/>
                    <a:pt x="11242" y="7801"/>
                    <a:pt x="11675" y="7434"/>
                  </a:cubicBezTo>
                  <a:cubicBezTo>
                    <a:pt x="12109" y="7067"/>
                    <a:pt x="13010" y="6567"/>
                    <a:pt x="12609" y="6133"/>
                  </a:cubicBezTo>
                  <a:cubicBezTo>
                    <a:pt x="12209" y="5699"/>
                    <a:pt x="11842" y="4965"/>
                    <a:pt x="12176" y="4732"/>
                  </a:cubicBezTo>
                  <a:cubicBezTo>
                    <a:pt x="12498" y="4474"/>
                    <a:pt x="12103" y="3093"/>
                    <a:pt x="11293" y="3093"/>
                  </a:cubicBezTo>
                  <a:cubicBezTo>
                    <a:pt x="11265" y="3093"/>
                    <a:pt x="11237" y="3094"/>
                    <a:pt x="11208" y="3097"/>
                  </a:cubicBezTo>
                  <a:cubicBezTo>
                    <a:pt x="11170" y="3100"/>
                    <a:pt x="11133" y="3102"/>
                    <a:pt x="11098" y="3102"/>
                  </a:cubicBezTo>
                  <a:cubicBezTo>
                    <a:pt x="10353" y="3102"/>
                    <a:pt x="10476" y="2435"/>
                    <a:pt x="10508" y="1830"/>
                  </a:cubicBezTo>
                  <a:cubicBezTo>
                    <a:pt x="10508" y="1397"/>
                    <a:pt x="9902" y="1011"/>
                    <a:pt x="9422" y="1011"/>
                  </a:cubicBezTo>
                  <a:cubicBezTo>
                    <a:pt x="9198" y="1011"/>
                    <a:pt x="9002" y="1095"/>
                    <a:pt x="8907" y="1296"/>
                  </a:cubicBezTo>
                  <a:cubicBezTo>
                    <a:pt x="8829" y="1461"/>
                    <a:pt x="8726" y="1529"/>
                    <a:pt x="8612" y="1529"/>
                  </a:cubicBezTo>
                  <a:cubicBezTo>
                    <a:pt x="8291" y="1529"/>
                    <a:pt x="7887" y="982"/>
                    <a:pt x="7739" y="562"/>
                  </a:cubicBezTo>
                  <a:cubicBezTo>
                    <a:pt x="7633" y="199"/>
                    <a:pt x="7430" y="0"/>
                    <a:pt x="7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7206591" y="1954123"/>
              <a:ext cx="114205" cy="134691"/>
            </a:xfrm>
            <a:custGeom>
              <a:avLst/>
              <a:gdLst/>
              <a:ahLst/>
              <a:cxnLst/>
              <a:rect l="l" t="t" r="r" b="b"/>
              <a:pathLst>
                <a:path w="5138" h="6015" extrusionOk="0">
                  <a:moveTo>
                    <a:pt x="1568" y="1"/>
                  </a:moveTo>
                  <a:cubicBezTo>
                    <a:pt x="1568" y="1"/>
                    <a:pt x="1" y="3670"/>
                    <a:pt x="1668" y="5672"/>
                  </a:cubicBezTo>
                  <a:cubicBezTo>
                    <a:pt x="1870" y="5910"/>
                    <a:pt x="2074" y="6015"/>
                    <a:pt x="2277" y="6015"/>
                  </a:cubicBezTo>
                  <a:cubicBezTo>
                    <a:pt x="3746" y="6015"/>
                    <a:pt x="5138" y="501"/>
                    <a:pt x="5138" y="501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7211793" y="1951481"/>
              <a:ext cx="199536" cy="251401"/>
            </a:xfrm>
            <a:custGeom>
              <a:avLst/>
              <a:gdLst/>
              <a:ahLst/>
              <a:cxnLst/>
              <a:rect l="l" t="t" r="r" b="b"/>
              <a:pathLst>
                <a:path w="8977" h="11227" extrusionOk="0">
                  <a:moveTo>
                    <a:pt x="4764" y="0"/>
                  </a:moveTo>
                  <a:cubicBezTo>
                    <a:pt x="4374" y="0"/>
                    <a:pt x="3972" y="59"/>
                    <a:pt x="3569" y="186"/>
                  </a:cubicBezTo>
                  <a:cubicBezTo>
                    <a:pt x="734" y="1120"/>
                    <a:pt x="0" y="5289"/>
                    <a:pt x="400" y="7858"/>
                  </a:cubicBezTo>
                  <a:cubicBezTo>
                    <a:pt x="434" y="8025"/>
                    <a:pt x="467" y="8158"/>
                    <a:pt x="500" y="8291"/>
                  </a:cubicBezTo>
                  <a:cubicBezTo>
                    <a:pt x="767" y="9259"/>
                    <a:pt x="1401" y="10126"/>
                    <a:pt x="2268" y="10660"/>
                  </a:cubicBezTo>
                  <a:cubicBezTo>
                    <a:pt x="2851" y="11038"/>
                    <a:pt x="3516" y="11226"/>
                    <a:pt x="4183" y="11226"/>
                  </a:cubicBezTo>
                  <a:cubicBezTo>
                    <a:pt x="5044" y="11226"/>
                    <a:pt x="5909" y="10913"/>
                    <a:pt x="6605" y="10293"/>
                  </a:cubicBezTo>
                  <a:cubicBezTo>
                    <a:pt x="8106" y="8992"/>
                    <a:pt x="8206" y="7324"/>
                    <a:pt x="8606" y="4489"/>
                  </a:cubicBezTo>
                  <a:cubicBezTo>
                    <a:pt x="8977" y="2037"/>
                    <a:pt x="7058" y="0"/>
                    <a:pt x="4764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7293345" y="2052628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292" y="1"/>
                  </a:moveTo>
                  <a:cubicBezTo>
                    <a:pt x="145" y="1"/>
                    <a:pt x="34" y="158"/>
                    <a:pt x="34" y="372"/>
                  </a:cubicBezTo>
                  <a:cubicBezTo>
                    <a:pt x="0" y="605"/>
                    <a:pt x="100" y="806"/>
                    <a:pt x="267" y="839"/>
                  </a:cubicBezTo>
                  <a:cubicBezTo>
                    <a:pt x="434" y="839"/>
                    <a:pt x="567" y="672"/>
                    <a:pt x="567" y="439"/>
                  </a:cubicBezTo>
                  <a:cubicBezTo>
                    <a:pt x="601" y="205"/>
                    <a:pt x="467" y="5"/>
                    <a:pt x="334" y="5"/>
                  </a:cubicBezTo>
                  <a:cubicBezTo>
                    <a:pt x="320" y="2"/>
                    <a:pt x="306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7235509" y="2047500"/>
              <a:ext cx="13359" cy="18787"/>
            </a:xfrm>
            <a:custGeom>
              <a:avLst/>
              <a:gdLst/>
              <a:ahLst/>
              <a:cxnLst/>
              <a:rect l="l" t="t" r="r" b="b"/>
              <a:pathLst>
                <a:path w="601" h="839" extrusionOk="0">
                  <a:moveTo>
                    <a:pt x="334" y="0"/>
                  </a:moveTo>
                  <a:cubicBezTo>
                    <a:pt x="167" y="0"/>
                    <a:pt x="34" y="167"/>
                    <a:pt x="34" y="401"/>
                  </a:cubicBezTo>
                  <a:cubicBezTo>
                    <a:pt x="0" y="634"/>
                    <a:pt x="101" y="834"/>
                    <a:pt x="267" y="834"/>
                  </a:cubicBezTo>
                  <a:cubicBezTo>
                    <a:pt x="277" y="837"/>
                    <a:pt x="287" y="838"/>
                    <a:pt x="297" y="838"/>
                  </a:cubicBezTo>
                  <a:cubicBezTo>
                    <a:pt x="425" y="838"/>
                    <a:pt x="568" y="653"/>
                    <a:pt x="568" y="467"/>
                  </a:cubicBezTo>
                  <a:cubicBezTo>
                    <a:pt x="601" y="234"/>
                    <a:pt x="467" y="34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7238466" y="2061697"/>
              <a:ext cx="28207" cy="49017"/>
            </a:xfrm>
            <a:custGeom>
              <a:avLst/>
              <a:gdLst/>
              <a:ahLst/>
              <a:cxnLst/>
              <a:rect l="l" t="t" r="r" b="b"/>
              <a:pathLst>
                <a:path w="1269" h="2189" extrusionOk="0">
                  <a:moveTo>
                    <a:pt x="1268" y="0"/>
                  </a:moveTo>
                  <a:lnTo>
                    <a:pt x="1268" y="0"/>
                  </a:lnTo>
                  <a:cubicBezTo>
                    <a:pt x="935" y="667"/>
                    <a:pt x="501" y="1301"/>
                    <a:pt x="1" y="1868"/>
                  </a:cubicBezTo>
                  <a:cubicBezTo>
                    <a:pt x="241" y="2082"/>
                    <a:pt x="545" y="2189"/>
                    <a:pt x="862" y="2189"/>
                  </a:cubicBezTo>
                  <a:cubicBezTo>
                    <a:pt x="942" y="2189"/>
                    <a:pt x="1022" y="2182"/>
                    <a:pt x="1102" y="2168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7226618" y="2022017"/>
              <a:ext cx="32074" cy="10390"/>
            </a:xfrm>
            <a:custGeom>
              <a:avLst/>
              <a:gdLst/>
              <a:ahLst/>
              <a:cxnLst/>
              <a:rect l="l" t="t" r="r" b="b"/>
              <a:pathLst>
                <a:path w="1443" h="464" extrusionOk="0">
                  <a:moveTo>
                    <a:pt x="778" y="0"/>
                  </a:moveTo>
                  <a:cubicBezTo>
                    <a:pt x="529" y="0"/>
                    <a:pt x="281" y="68"/>
                    <a:pt x="67" y="204"/>
                  </a:cubicBezTo>
                  <a:cubicBezTo>
                    <a:pt x="34" y="271"/>
                    <a:pt x="0" y="338"/>
                    <a:pt x="34" y="405"/>
                  </a:cubicBezTo>
                  <a:cubicBezTo>
                    <a:pt x="34" y="405"/>
                    <a:pt x="67" y="438"/>
                    <a:pt x="100" y="438"/>
                  </a:cubicBezTo>
                  <a:cubicBezTo>
                    <a:pt x="117" y="455"/>
                    <a:pt x="134" y="463"/>
                    <a:pt x="154" y="463"/>
                  </a:cubicBezTo>
                  <a:cubicBezTo>
                    <a:pt x="175" y="463"/>
                    <a:pt x="200" y="455"/>
                    <a:pt x="234" y="438"/>
                  </a:cubicBezTo>
                  <a:cubicBezTo>
                    <a:pt x="400" y="334"/>
                    <a:pt x="606" y="282"/>
                    <a:pt x="819" y="282"/>
                  </a:cubicBezTo>
                  <a:cubicBezTo>
                    <a:pt x="946" y="282"/>
                    <a:pt x="1076" y="300"/>
                    <a:pt x="1201" y="338"/>
                  </a:cubicBezTo>
                  <a:cubicBezTo>
                    <a:pt x="1227" y="353"/>
                    <a:pt x="1251" y="360"/>
                    <a:pt x="1273" y="360"/>
                  </a:cubicBezTo>
                  <a:cubicBezTo>
                    <a:pt x="1392" y="360"/>
                    <a:pt x="1442" y="161"/>
                    <a:pt x="1301" y="104"/>
                  </a:cubicBezTo>
                  <a:cubicBezTo>
                    <a:pt x="1134" y="35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7292590" y="2025734"/>
              <a:ext cx="29696" cy="14309"/>
            </a:xfrm>
            <a:custGeom>
              <a:avLst/>
              <a:gdLst/>
              <a:ahLst/>
              <a:cxnLst/>
              <a:rect l="l" t="t" r="r" b="b"/>
              <a:pathLst>
                <a:path w="1336" h="639" extrusionOk="0">
                  <a:moveTo>
                    <a:pt x="230" y="0"/>
                  </a:moveTo>
                  <a:cubicBezTo>
                    <a:pt x="187" y="0"/>
                    <a:pt x="144" y="2"/>
                    <a:pt x="101" y="5"/>
                  </a:cubicBezTo>
                  <a:cubicBezTo>
                    <a:pt x="34" y="38"/>
                    <a:pt x="1" y="105"/>
                    <a:pt x="1" y="172"/>
                  </a:cubicBezTo>
                  <a:cubicBezTo>
                    <a:pt x="26" y="247"/>
                    <a:pt x="70" y="285"/>
                    <a:pt x="118" y="285"/>
                  </a:cubicBezTo>
                  <a:cubicBezTo>
                    <a:pt x="134" y="285"/>
                    <a:pt x="151" y="280"/>
                    <a:pt x="168" y="272"/>
                  </a:cubicBezTo>
                  <a:cubicBezTo>
                    <a:pt x="201" y="269"/>
                    <a:pt x="235" y="267"/>
                    <a:pt x="269" y="267"/>
                  </a:cubicBezTo>
                  <a:cubicBezTo>
                    <a:pt x="568" y="267"/>
                    <a:pt x="862" y="399"/>
                    <a:pt x="1102" y="639"/>
                  </a:cubicBezTo>
                  <a:lnTo>
                    <a:pt x="1269" y="639"/>
                  </a:lnTo>
                  <a:cubicBezTo>
                    <a:pt x="1335" y="572"/>
                    <a:pt x="1335" y="505"/>
                    <a:pt x="1269" y="439"/>
                  </a:cubicBezTo>
                  <a:cubicBezTo>
                    <a:pt x="998" y="138"/>
                    <a:pt x="619" y="0"/>
                    <a:pt x="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7351181" y="1969059"/>
              <a:ext cx="89732" cy="173139"/>
            </a:xfrm>
            <a:custGeom>
              <a:avLst/>
              <a:gdLst/>
              <a:ahLst/>
              <a:cxnLst/>
              <a:rect l="l" t="t" r="r" b="b"/>
              <a:pathLst>
                <a:path w="4037" h="7732" extrusionOk="0">
                  <a:moveTo>
                    <a:pt x="534" y="1"/>
                  </a:moveTo>
                  <a:lnTo>
                    <a:pt x="200" y="501"/>
                  </a:lnTo>
                  <a:cubicBezTo>
                    <a:pt x="1101" y="935"/>
                    <a:pt x="801" y="2002"/>
                    <a:pt x="534" y="2469"/>
                  </a:cubicBezTo>
                  <a:cubicBezTo>
                    <a:pt x="0" y="3437"/>
                    <a:pt x="400" y="5138"/>
                    <a:pt x="1101" y="5905"/>
                  </a:cubicBezTo>
                  <a:cubicBezTo>
                    <a:pt x="1101" y="5905"/>
                    <a:pt x="1173" y="5569"/>
                    <a:pt x="1419" y="5569"/>
                  </a:cubicBezTo>
                  <a:cubicBezTo>
                    <a:pt x="1463" y="5569"/>
                    <a:pt x="1512" y="5580"/>
                    <a:pt x="1568" y="5605"/>
                  </a:cubicBezTo>
                  <a:cubicBezTo>
                    <a:pt x="1935" y="5738"/>
                    <a:pt x="1568" y="7673"/>
                    <a:pt x="1568" y="7673"/>
                  </a:cubicBezTo>
                  <a:cubicBezTo>
                    <a:pt x="1568" y="7673"/>
                    <a:pt x="1599" y="7731"/>
                    <a:pt x="1673" y="7731"/>
                  </a:cubicBezTo>
                  <a:cubicBezTo>
                    <a:pt x="1829" y="7731"/>
                    <a:pt x="2178" y="7470"/>
                    <a:pt x="2836" y="5838"/>
                  </a:cubicBezTo>
                  <a:cubicBezTo>
                    <a:pt x="3703" y="3637"/>
                    <a:pt x="4036" y="1736"/>
                    <a:pt x="3669" y="802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360095" y="2063667"/>
              <a:ext cx="77107" cy="71387"/>
            </a:xfrm>
            <a:custGeom>
              <a:avLst/>
              <a:gdLst/>
              <a:ahLst/>
              <a:cxnLst/>
              <a:rect l="l" t="t" r="r" b="b"/>
              <a:pathLst>
                <a:path w="3469" h="3188" extrusionOk="0">
                  <a:moveTo>
                    <a:pt x="2037" y="1"/>
                  </a:moveTo>
                  <a:cubicBezTo>
                    <a:pt x="1178" y="1"/>
                    <a:pt x="486" y="958"/>
                    <a:pt x="266" y="1680"/>
                  </a:cubicBezTo>
                  <a:cubicBezTo>
                    <a:pt x="1" y="2447"/>
                    <a:pt x="309" y="3188"/>
                    <a:pt x="1030" y="3188"/>
                  </a:cubicBezTo>
                  <a:cubicBezTo>
                    <a:pt x="1124" y="3188"/>
                    <a:pt x="1226" y="3175"/>
                    <a:pt x="1334" y="3148"/>
                  </a:cubicBezTo>
                  <a:cubicBezTo>
                    <a:pt x="2034" y="2948"/>
                    <a:pt x="2601" y="2514"/>
                    <a:pt x="2968" y="1880"/>
                  </a:cubicBezTo>
                  <a:cubicBezTo>
                    <a:pt x="3469" y="1146"/>
                    <a:pt x="3068" y="179"/>
                    <a:pt x="2201" y="12"/>
                  </a:cubicBezTo>
                  <a:cubicBezTo>
                    <a:pt x="2146" y="4"/>
                    <a:pt x="2091" y="1"/>
                    <a:pt x="2037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265917" y="2101287"/>
              <a:ext cx="49701" cy="46330"/>
            </a:xfrm>
            <a:custGeom>
              <a:avLst/>
              <a:gdLst/>
              <a:ahLst/>
              <a:cxnLst/>
              <a:rect l="l" t="t" r="r" b="b"/>
              <a:pathLst>
                <a:path w="2236" h="2069" extrusionOk="0">
                  <a:moveTo>
                    <a:pt x="2068" y="0"/>
                  </a:moveTo>
                  <a:cubicBezTo>
                    <a:pt x="1535" y="400"/>
                    <a:pt x="934" y="701"/>
                    <a:pt x="300" y="868"/>
                  </a:cubicBezTo>
                  <a:cubicBezTo>
                    <a:pt x="100" y="934"/>
                    <a:pt x="0" y="968"/>
                    <a:pt x="0" y="968"/>
                  </a:cubicBezTo>
                  <a:cubicBezTo>
                    <a:pt x="200" y="1335"/>
                    <a:pt x="400" y="1668"/>
                    <a:pt x="567" y="2068"/>
                  </a:cubicBezTo>
                  <a:lnTo>
                    <a:pt x="767" y="2002"/>
                  </a:lnTo>
                  <a:cubicBezTo>
                    <a:pt x="1701" y="1735"/>
                    <a:pt x="2068" y="1301"/>
                    <a:pt x="2168" y="901"/>
                  </a:cubicBezTo>
                  <a:cubicBezTo>
                    <a:pt x="2235" y="701"/>
                    <a:pt x="2235" y="501"/>
                    <a:pt x="2168" y="300"/>
                  </a:cubicBezTo>
                  <a:cubicBezTo>
                    <a:pt x="2135" y="200"/>
                    <a:pt x="2102" y="100"/>
                    <a:pt x="2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7272585" y="2101287"/>
              <a:ext cx="41543" cy="26916"/>
            </a:xfrm>
            <a:custGeom>
              <a:avLst/>
              <a:gdLst/>
              <a:ahLst/>
              <a:cxnLst/>
              <a:rect l="l" t="t" r="r" b="b"/>
              <a:pathLst>
                <a:path w="1869" h="1202" extrusionOk="0">
                  <a:moveTo>
                    <a:pt x="1735" y="0"/>
                  </a:moveTo>
                  <a:cubicBezTo>
                    <a:pt x="1235" y="400"/>
                    <a:pt x="634" y="701"/>
                    <a:pt x="0" y="868"/>
                  </a:cubicBezTo>
                  <a:lnTo>
                    <a:pt x="167" y="1201"/>
                  </a:lnTo>
                  <a:cubicBezTo>
                    <a:pt x="1068" y="934"/>
                    <a:pt x="1668" y="667"/>
                    <a:pt x="1868" y="300"/>
                  </a:cubicBezTo>
                  <a:cubicBezTo>
                    <a:pt x="1835" y="200"/>
                    <a:pt x="1802" y="10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7282965" y="2121440"/>
              <a:ext cx="31163" cy="24677"/>
            </a:xfrm>
            <a:custGeom>
              <a:avLst/>
              <a:gdLst/>
              <a:ahLst/>
              <a:cxnLst/>
              <a:rect l="l" t="t" r="r" b="b"/>
              <a:pathLst>
                <a:path w="1402" h="1102" extrusionOk="0">
                  <a:moveTo>
                    <a:pt x="1401" y="1"/>
                  </a:moveTo>
                  <a:cubicBezTo>
                    <a:pt x="1034" y="101"/>
                    <a:pt x="701" y="268"/>
                    <a:pt x="401" y="501"/>
                  </a:cubicBezTo>
                  <a:cubicBezTo>
                    <a:pt x="200" y="668"/>
                    <a:pt x="67" y="868"/>
                    <a:pt x="0" y="1102"/>
                  </a:cubicBezTo>
                  <a:cubicBezTo>
                    <a:pt x="934" y="835"/>
                    <a:pt x="1301" y="401"/>
                    <a:pt x="1401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7236999" y="1928618"/>
              <a:ext cx="180598" cy="72171"/>
            </a:xfrm>
            <a:custGeom>
              <a:avLst/>
              <a:gdLst/>
              <a:ahLst/>
              <a:cxnLst/>
              <a:rect l="l" t="t" r="r" b="b"/>
              <a:pathLst>
                <a:path w="8125" h="3223" extrusionOk="0">
                  <a:moveTo>
                    <a:pt x="4447" y="0"/>
                  </a:moveTo>
                  <a:cubicBezTo>
                    <a:pt x="4156" y="0"/>
                    <a:pt x="3871" y="43"/>
                    <a:pt x="3603" y="139"/>
                  </a:cubicBezTo>
                  <a:cubicBezTo>
                    <a:pt x="3603" y="139"/>
                    <a:pt x="2068" y="139"/>
                    <a:pt x="1301" y="773"/>
                  </a:cubicBezTo>
                  <a:cubicBezTo>
                    <a:pt x="534" y="1407"/>
                    <a:pt x="0" y="2407"/>
                    <a:pt x="267" y="2507"/>
                  </a:cubicBezTo>
                  <a:cubicBezTo>
                    <a:pt x="289" y="2512"/>
                    <a:pt x="313" y="2515"/>
                    <a:pt x="339" y="2515"/>
                  </a:cubicBezTo>
                  <a:cubicBezTo>
                    <a:pt x="641" y="2515"/>
                    <a:pt x="1229" y="2226"/>
                    <a:pt x="1487" y="2226"/>
                  </a:cubicBezTo>
                  <a:cubicBezTo>
                    <a:pt x="1520" y="2226"/>
                    <a:pt x="1547" y="2230"/>
                    <a:pt x="1568" y="2241"/>
                  </a:cubicBezTo>
                  <a:cubicBezTo>
                    <a:pt x="1740" y="2326"/>
                    <a:pt x="1764" y="3223"/>
                    <a:pt x="2252" y="3223"/>
                  </a:cubicBezTo>
                  <a:cubicBezTo>
                    <a:pt x="2333" y="3223"/>
                    <a:pt x="2426" y="3198"/>
                    <a:pt x="2535" y="3141"/>
                  </a:cubicBezTo>
                  <a:cubicBezTo>
                    <a:pt x="3303" y="2708"/>
                    <a:pt x="2869" y="2708"/>
                    <a:pt x="3503" y="2574"/>
                  </a:cubicBezTo>
                  <a:cubicBezTo>
                    <a:pt x="3565" y="2558"/>
                    <a:pt x="3625" y="2550"/>
                    <a:pt x="3682" y="2550"/>
                  </a:cubicBezTo>
                  <a:cubicBezTo>
                    <a:pt x="4195" y="2550"/>
                    <a:pt x="4514" y="3142"/>
                    <a:pt x="4753" y="3142"/>
                  </a:cubicBezTo>
                  <a:cubicBezTo>
                    <a:pt x="4759" y="3142"/>
                    <a:pt x="4765" y="3142"/>
                    <a:pt x="4770" y="3141"/>
                  </a:cubicBezTo>
                  <a:cubicBezTo>
                    <a:pt x="4970" y="3075"/>
                    <a:pt x="5137" y="3008"/>
                    <a:pt x="5304" y="2874"/>
                  </a:cubicBezTo>
                  <a:cubicBezTo>
                    <a:pt x="5304" y="2874"/>
                    <a:pt x="4470" y="2608"/>
                    <a:pt x="4437" y="2341"/>
                  </a:cubicBezTo>
                  <a:cubicBezTo>
                    <a:pt x="4370" y="2074"/>
                    <a:pt x="3603" y="1907"/>
                    <a:pt x="3603" y="1907"/>
                  </a:cubicBezTo>
                  <a:cubicBezTo>
                    <a:pt x="3603" y="1907"/>
                    <a:pt x="4063" y="1748"/>
                    <a:pt x="4458" y="1748"/>
                  </a:cubicBezTo>
                  <a:cubicBezTo>
                    <a:pt x="4636" y="1748"/>
                    <a:pt x="4800" y="1781"/>
                    <a:pt x="4904" y="1874"/>
                  </a:cubicBezTo>
                  <a:cubicBezTo>
                    <a:pt x="5204" y="2141"/>
                    <a:pt x="5037" y="2741"/>
                    <a:pt x="5838" y="2741"/>
                  </a:cubicBezTo>
                  <a:cubicBezTo>
                    <a:pt x="5856" y="2740"/>
                    <a:pt x="5874" y="2740"/>
                    <a:pt x="5893" y="2740"/>
                  </a:cubicBezTo>
                  <a:cubicBezTo>
                    <a:pt x="6352" y="2740"/>
                    <a:pt x="6947" y="2963"/>
                    <a:pt x="7396" y="2963"/>
                  </a:cubicBezTo>
                  <a:cubicBezTo>
                    <a:pt x="7730" y="2963"/>
                    <a:pt x="7984" y="2839"/>
                    <a:pt x="8039" y="2407"/>
                  </a:cubicBezTo>
                  <a:cubicBezTo>
                    <a:pt x="8125" y="1522"/>
                    <a:pt x="6180" y="0"/>
                    <a:pt x="4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291856" y="2239471"/>
              <a:ext cx="138677" cy="109074"/>
            </a:xfrm>
            <a:custGeom>
              <a:avLst/>
              <a:gdLst/>
              <a:ahLst/>
              <a:cxnLst/>
              <a:rect l="l" t="t" r="r" b="b"/>
              <a:pathLst>
                <a:path w="6239" h="4871" extrusionOk="0">
                  <a:moveTo>
                    <a:pt x="5171" y="0"/>
                  </a:moveTo>
                  <a:lnTo>
                    <a:pt x="1302" y="1668"/>
                  </a:lnTo>
                  <a:lnTo>
                    <a:pt x="1" y="4203"/>
                  </a:lnTo>
                  <a:lnTo>
                    <a:pt x="1302" y="3336"/>
                  </a:lnTo>
                  <a:lnTo>
                    <a:pt x="2869" y="4870"/>
                  </a:lnTo>
                  <a:lnTo>
                    <a:pt x="6238" y="1501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221417" y="2239471"/>
              <a:ext cx="81575" cy="94138"/>
            </a:xfrm>
            <a:custGeom>
              <a:avLst/>
              <a:gdLst/>
              <a:ahLst/>
              <a:cxnLst/>
              <a:rect l="l" t="t" r="r" b="b"/>
              <a:pathLst>
                <a:path w="3670" h="4204" extrusionOk="0">
                  <a:moveTo>
                    <a:pt x="2269" y="0"/>
                  </a:moveTo>
                  <a:cubicBezTo>
                    <a:pt x="2269" y="0"/>
                    <a:pt x="134" y="2569"/>
                    <a:pt x="1" y="4170"/>
                  </a:cubicBezTo>
                  <a:lnTo>
                    <a:pt x="1902" y="2936"/>
                  </a:lnTo>
                  <a:lnTo>
                    <a:pt x="3170" y="4203"/>
                  </a:lnTo>
                  <a:lnTo>
                    <a:pt x="3170" y="4203"/>
                  </a:lnTo>
                  <a:lnTo>
                    <a:pt x="2736" y="1968"/>
                  </a:lnTo>
                  <a:cubicBezTo>
                    <a:pt x="2736" y="1968"/>
                    <a:pt x="2803" y="1301"/>
                    <a:pt x="3670" y="667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041241" y="4392174"/>
              <a:ext cx="29696" cy="21698"/>
            </a:xfrm>
            <a:custGeom>
              <a:avLst/>
              <a:gdLst/>
              <a:ahLst/>
              <a:cxnLst/>
              <a:rect l="l" t="t" r="r" b="b"/>
              <a:pathLst>
                <a:path w="1336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5" y="801"/>
                  </a:cubicBezTo>
                  <a:cubicBezTo>
                    <a:pt x="601" y="768"/>
                    <a:pt x="268" y="635"/>
                    <a:pt x="168" y="468"/>
                  </a:cubicBezTo>
                  <a:cubicBezTo>
                    <a:pt x="134" y="368"/>
                    <a:pt x="134" y="268"/>
                    <a:pt x="201" y="201"/>
                  </a:cubicBezTo>
                  <a:cubicBezTo>
                    <a:pt x="234" y="168"/>
                    <a:pt x="268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1" y="1"/>
                    <a:pt x="134" y="67"/>
                    <a:pt x="101" y="134"/>
                  </a:cubicBezTo>
                  <a:cubicBezTo>
                    <a:pt x="1" y="268"/>
                    <a:pt x="1" y="401"/>
                    <a:pt x="68" y="501"/>
                  </a:cubicBezTo>
                  <a:cubicBezTo>
                    <a:pt x="168" y="668"/>
                    <a:pt x="334" y="768"/>
                    <a:pt x="501" y="835"/>
                  </a:cubicBezTo>
                  <a:cubicBezTo>
                    <a:pt x="768" y="901"/>
                    <a:pt x="1002" y="935"/>
                    <a:pt x="1268" y="968"/>
                  </a:cubicBezTo>
                  <a:cubicBezTo>
                    <a:pt x="1302" y="968"/>
                    <a:pt x="1302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8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059045" y="4382948"/>
              <a:ext cx="19293" cy="30924"/>
            </a:xfrm>
            <a:custGeom>
              <a:avLst/>
              <a:gdLst/>
              <a:ahLst/>
              <a:cxnLst/>
              <a:rect l="l" t="t" r="r" b="b"/>
              <a:pathLst>
                <a:path w="868" h="1381" extrusionOk="0">
                  <a:moveTo>
                    <a:pt x="367" y="133"/>
                  </a:moveTo>
                  <a:cubicBezTo>
                    <a:pt x="385" y="133"/>
                    <a:pt x="407" y="137"/>
                    <a:pt x="434" y="146"/>
                  </a:cubicBezTo>
                  <a:lnTo>
                    <a:pt x="467" y="146"/>
                  </a:lnTo>
                  <a:cubicBezTo>
                    <a:pt x="501" y="179"/>
                    <a:pt x="534" y="213"/>
                    <a:pt x="568" y="246"/>
                  </a:cubicBezTo>
                  <a:cubicBezTo>
                    <a:pt x="634" y="546"/>
                    <a:pt x="601" y="880"/>
                    <a:pt x="467" y="1180"/>
                  </a:cubicBezTo>
                  <a:cubicBezTo>
                    <a:pt x="301" y="880"/>
                    <a:pt x="201" y="546"/>
                    <a:pt x="267" y="213"/>
                  </a:cubicBezTo>
                  <a:cubicBezTo>
                    <a:pt x="292" y="164"/>
                    <a:pt x="316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0" y="413"/>
                    <a:pt x="201" y="1113"/>
                    <a:pt x="434" y="1347"/>
                  </a:cubicBezTo>
                  <a:lnTo>
                    <a:pt x="467" y="1380"/>
                  </a:lnTo>
                  <a:lnTo>
                    <a:pt x="501" y="1380"/>
                  </a:lnTo>
                  <a:cubicBezTo>
                    <a:pt x="501" y="1380"/>
                    <a:pt x="534" y="1347"/>
                    <a:pt x="534" y="1347"/>
                  </a:cubicBezTo>
                  <a:cubicBezTo>
                    <a:pt x="534" y="1313"/>
                    <a:pt x="868" y="546"/>
                    <a:pt x="668" y="179"/>
                  </a:cubicBezTo>
                  <a:cubicBezTo>
                    <a:pt x="634" y="79"/>
                    <a:pt x="534" y="46"/>
                    <a:pt x="434" y="12"/>
                  </a:cubicBezTo>
                  <a:cubicBezTo>
                    <a:pt x="410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397148" y="4392174"/>
              <a:ext cx="29674" cy="21698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301" y="134"/>
                  </a:moveTo>
                  <a:cubicBezTo>
                    <a:pt x="501" y="134"/>
                    <a:pt x="868" y="501"/>
                    <a:pt x="1134" y="801"/>
                  </a:cubicBezTo>
                  <a:cubicBezTo>
                    <a:pt x="601" y="768"/>
                    <a:pt x="267" y="635"/>
                    <a:pt x="167" y="468"/>
                  </a:cubicBezTo>
                  <a:cubicBezTo>
                    <a:pt x="134" y="368"/>
                    <a:pt x="167" y="268"/>
                    <a:pt x="200" y="201"/>
                  </a:cubicBezTo>
                  <a:cubicBezTo>
                    <a:pt x="234" y="168"/>
                    <a:pt x="267" y="134"/>
                    <a:pt x="301" y="134"/>
                  </a:cubicBezTo>
                  <a:close/>
                  <a:moveTo>
                    <a:pt x="301" y="1"/>
                  </a:moveTo>
                  <a:cubicBezTo>
                    <a:pt x="200" y="1"/>
                    <a:pt x="134" y="67"/>
                    <a:pt x="100" y="134"/>
                  </a:cubicBezTo>
                  <a:cubicBezTo>
                    <a:pt x="0" y="268"/>
                    <a:pt x="0" y="401"/>
                    <a:pt x="67" y="501"/>
                  </a:cubicBezTo>
                  <a:cubicBezTo>
                    <a:pt x="167" y="668"/>
                    <a:pt x="334" y="768"/>
                    <a:pt x="534" y="835"/>
                  </a:cubicBezTo>
                  <a:cubicBezTo>
                    <a:pt x="768" y="901"/>
                    <a:pt x="1001" y="935"/>
                    <a:pt x="1268" y="968"/>
                  </a:cubicBezTo>
                  <a:cubicBezTo>
                    <a:pt x="1301" y="968"/>
                    <a:pt x="1335" y="935"/>
                    <a:pt x="1335" y="935"/>
                  </a:cubicBezTo>
                  <a:cubicBezTo>
                    <a:pt x="1335" y="901"/>
                    <a:pt x="1335" y="868"/>
                    <a:pt x="1335" y="835"/>
                  </a:cubicBezTo>
                  <a:cubicBezTo>
                    <a:pt x="1268" y="768"/>
                    <a:pt x="667" y="1"/>
                    <a:pt x="3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414930" y="4382948"/>
              <a:ext cx="19316" cy="30924"/>
            </a:xfrm>
            <a:custGeom>
              <a:avLst/>
              <a:gdLst/>
              <a:ahLst/>
              <a:cxnLst/>
              <a:rect l="l" t="t" r="r" b="b"/>
              <a:pathLst>
                <a:path w="869" h="1381" extrusionOk="0">
                  <a:moveTo>
                    <a:pt x="367" y="133"/>
                  </a:moveTo>
                  <a:cubicBezTo>
                    <a:pt x="386" y="133"/>
                    <a:pt x="408" y="137"/>
                    <a:pt x="435" y="146"/>
                  </a:cubicBezTo>
                  <a:lnTo>
                    <a:pt x="468" y="146"/>
                  </a:lnTo>
                  <a:cubicBezTo>
                    <a:pt x="501" y="179"/>
                    <a:pt x="568" y="213"/>
                    <a:pt x="568" y="246"/>
                  </a:cubicBezTo>
                  <a:cubicBezTo>
                    <a:pt x="635" y="546"/>
                    <a:pt x="601" y="880"/>
                    <a:pt x="468" y="1180"/>
                  </a:cubicBezTo>
                  <a:cubicBezTo>
                    <a:pt x="301" y="880"/>
                    <a:pt x="234" y="546"/>
                    <a:pt x="268" y="213"/>
                  </a:cubicBezTo>
                  <a:cubicBezTo>
                    <a:pt x="292" y="164"/>
                    <a:pt x="317" y="133"/>
                    <a:pt x="367" y="133"/>
                  </a:cubicBezTo>
                  <a:close/>
                  <a:moveTo>
                    <a:pt x="359" y="0"/>
                  </a:moveTo>
                  <a:cubicBezTo>
                    <a:pt x="275" y="0"/>
                    <a:pt x="185" y="44"/>
                    <a:pt x="134" y="146"/>
                  </a:cubicBezTo>
                  <a:cubicBezTo>
                    <a:pt x="1" y="413"/>
                    <a:pt x="201" y="1113"/>
                    <a:pt x="435" y="1347"/>
                  </a:cubicBezTo>
                  <a:lnTo>
                    <a:pt x="468" y="1380"/>
                  </a:lnTo>
                  <a:lnTo>
                    <a:pt x="501" y="1380"/>
                  </a:lnTo>
                  <a:cubicBezTo>
                    <a:pt x="501" y="1380"/>
                    <a:pt x="535" y="1347"/>
                    <a:pt x="535" y="1347"/>
                  </a:cubicBezTo>
                  <a:cubicBezTo>
                    <a:pt x="568" y="1313"/>
                    <a:pt x="868" y="546"/>
                    <a:pt x="668" y="179"/>
                  </a:cubicBezTo>
                  <a:cubicBezTo>
                    <a:pt x="635" y="79"/>
                    <a:pt x="535" y="46"/>
                    <a:pt x="435" y="12"/>
                  </a:cubicBezTo>
                  <a:cubicBezTo>
                    <a:pt x="411" y="5"/>
                    <a:pt x="385" y="0"/>
                    <a:pt x="35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647007" y="2807345"/>
              <a:ext cx="137944" cy="180394"/>
            </a:xfrm>
            <a:custGeom>
              <a:avLst/>
              <a:gdLst/>
              <a:ahLst/>
              <a:cxnLst/>
              <a:rect l="l" t="t" r="r" b="b"/>
              <a:pathLst>
                <a:path w="6206" h="8056" extrusionOk="0">
                  <a:moveTo>
                    <a:pt x="4016" y="1"/>
                  </a:moveTo>
                  <a:cubicBezTo>
                    <a:pt x="2837" y="1"/>
                    <a:pt x="1467" y="1283"/>
                    <a:pt x="801" y="3194"/>
                  </a:cubicBezTo>
                  <a:cubicBezTo>
                    <a:pt x="1" y="5362"/>
                    <a:pt x="401" y="7497"/>
                    <a:pt x="1669" y="7964"/>
                  </a:cubicBezTo>
                  <a:cubicBezTo>
                    <a:pt x="1832" y="8026"/>
                    <a:pt x="2004" y="8056"/>
                    <a:pt x="2181" y="8056"/>
                  </a:cubicBezTo>
                  <a:cubicBezTo>
                    <a:pt x="3344" y="8056"/>
                    <a:pt x="4739" y="6777"/>
                    <a:pt x="5405" y="4895"/>
                  </a:cubicBezTo>
                  <a:cubicBezTo>
                    <a:pt x="6205" y="2727"/>
                    <a:pt x="5838" y="592"/>
                    <a:pt x="4537" y="92"/>
                  </a:cubicBezTo>
                  <a:cubicBezTo>
                    <a:pt x="4370" y="30"/>
                    <a:pt x="4195" y="1"/>
                    <a:pt x="40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7526156" y="2720641"/>
              <a:ext cx="247659" cy="286400"/>
            </a:xfrm>
            <a:custGeom>
              <a:avLst/>
              <a:gdLst/>
              <a:ahLst/>
              <a:cxnLst/>
              <a:rect l="l" t="t" r="r" b="b"/>
              <a:pathLst>
                <a:path w="11142" h="12790" extrusionOk="0">
                  <a:moveTo>
                    <a:pt x="5366" y="1"/>
                  </a:moveTo>
                  <a:cubicBezTo>
                    <a:pt x="4124" y="1"/>
                    <a:pt x="2331" y="2182"/>
                    <a:pt x="1235" y="5198"/>
                  </a:cubicBezTo>
                  <a:cubicBezTo>
                    <a:pt x="0" y="8534"/>
                    <a:pt x="34" y="11569"/>
                    <a:pt x="1301" y="12036"/>
                  </a:cubicBezTo>
                  <a:cubicBezTo>
                    <a:pt x="1420" y="12076"/>
                    <a:pt x="1538" y="12094"/>
                    <a:pt x="1657" y="12094"/>
                  </a:cubicBezTo>
                  <a:cubicBezTo>
                    <a:pt x="1838" y="12094"/>
                    <a:pt x="2020" y="12050"/>
                    <a:pt x="2202" y="11970"/>
                  </a:cubicBezTo>
                  <a:cubicBezTo>
                    <a:pt x="2302" y="12070"/>
                    <a:pt x="2436" y="12170"/>
                    <a:pt x="2569" y="12203"/>
                  </a:cubicBezTo>
                  <a:cubicBezTo>
                    <a:pt x="2687" y="12243"/>
                    <a:pt x="2806" y="12261"/>
                    <a:pt x="2922" y="12261"/>
                  </a:cubicBezTo>
                  <a:cubicBezTo>
                    <a:pt x="3101" y="12261"/>
                    <a:pt x="3275" y="12217"/>
                    <a:pt x="3436" y="12136"/>
                  </a:cubicBezTo>
                  <a:cubicBezTo>
                    <a:pt x="3536" y="12236"/>
                    <a:pt x="3670" y="12337"/>
                    <a:pt x="3837" y="12403"/>
                  </a:cubicBezTo>
                  <a:cubicBezTo>
                    <a:pt x="3926" y="12425"/>
                    <a:pt x="4022" y="12437"/>
                    <a:pt x="4121" y="12437"/>
                  </a:cubicBezTo>
                  <a:cubicBezTo>
                    <a:pt x="4318" y="12437"/>
                    <a:pt x="4526" y="12392"/>
                    <a:pt x="4704" y="12303"/>
                  </a:cubicBezTo>
                  <a:cubicBezTo>
                    <a:pt x="4804" y="12437"/>
                    <a:pt x="4937" y="12503"/>
                    <a:pt x="5071" y="12570"/>
                  </a:cubicBezTo>
                  <a:cubicBezTo>
                    <a:pt x="5183" y="12608"/>
                    <a:pt x="5301" y="12626"/>
                    <a:pt x="5417" y="12626"/>
                  </a:cubicBezTo>
                  <a:cubicBezTo>
                    <a:pt x="5612" y="12626"/>
                    <a:pt x="5805" y="12574"/>
                    <a:pt x="5971" y="12470"/>
                  </a:cubicBezTo>
                  <a:cubicBezTo>
                    <a:pt x="6071" y="12603"/>
                    <a:pt x="6205" y="12703"/>
                    <a:pt x="6338" y="12737"/>
                  </a:cubicBezTo>
                  <a:cubicBezTo>
                    <a:pt x="6433" y="12772"/>
                    <a:pt x="6531" y="12789"/>
                    <a:pt x="6634" y="12789"/>
                  </a:cubicBezTo>
                  <a:cubicBezTo>
                    <a:pt x="7695" y="12789"/>
                    <a:pt x="9165" y="10961"/>
                    <a:pt x="10108" y="8467"/>
                  </a:cubicBezTo>
                  <a:cubicBezTo>
                    <a:pt x="11142" y="5732"/>
                    <a:pt x="11075" y="3163"/>
                    <a:pt x="10041" y="2796"/>
                  </a:cubicBezTo>
                  <a:cubicBezTo>
                    <a:pt x="9943" y="2757"/>
                    <a:pt x="9846" y="2741"/>
                    <a:pt x="9755" y="2741"/>
                  </a:cubicBezTo>
                  <a:cubicBezTo>
                    <a:pt x="9690" y="2741"/>
                    <a:pt x="9629" y="2749"/>
                    <a:pt x="9574" y="2763"/>
                  </a:cubicBezTo>
                  <a:cubicBezTo>
                    <a:pt x="9474" y="2463"/>
                    <a:pt x="9240" y="2229"/>
                    <a:pt x="8940" y="2096"/>
                  </a:cubicBezTo>
                  <a:cubicBezTo>
                    <a:pt x="8807" y="2062"/>
                    <a:pt x="8640" y="2062"/>
                    <a:pt x="8507" y="2062"/>
                  </a:cubicBezTo>
                  <a:cubicBezTo>
                    <a:pt x="8373" y="1796"/>
                    <a:pt x="8173" y="1562"/>
                    <a:pt x="7873" y="1429"/>
                  </a:cubicBezTo>
                  <a:cubicBezTo>
                    <a:pt x="7778" y="1405"/>
                    <a:pt x="7667" y="1382"/>
                    <a:pt x="7551" y="1382"/>
                  </a:cubicBezTo>
                  <a:cubicBezTo>
                    <a:pt x="7503" y="1382"/>
                    <a:pt x="7455" y="1386"/>
                    <a:pt x="7406" y="1395"/>
                  </a:cubicBezTo>
                  <a:cubicBezTo>
                    <a:pt x="7306" y="1095"/>
                    <a:pt x="7072" y="862"/>
                    <a:pt x="6805" y="762"/>
                  </a:cubicBezTo>
                  <a:cubicBezTo>
                    <a:pt x="6639" y="695"/>
                    <a:pt x="6505" y="695"/>
                    <a:pt x="6338" y="695"/>
                  </a:cubicBezTo>
                  <a:cubicBezTo>
                    <a:pt x="6205" y="428"/>
                    <a:pt x="6005" y="194"/>
                    <a:pt x="5705" y="61"/>
                  </a:cubicBezTo>
                  <a:cubicBezTo>
                    <a:pt x="5598" y="21"/>
                    <a:pt x="5484" y="1"/>
                    <a:pt x="5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7108524" y="2517093"/>
              <a:ext cx="560022" cy="506362"/>
            </a:xfrm>
            <a:custGeom>
              <a:avLst/>
              <a:gdLst/>
              <a:ahLst/>
              <a:cxnLst/>
              <a:rect l="l" t="t" r="r" b="b"/>
              <a:pathLst>
                <a:path w="25195" h="22613" extrusionOk="0">
                  <a:moveTo>
                    <a:pt x="11845" y="1"/>
                  </a:moveTo>
                  <a:cubicBezTo>
                    <a:pt x="5493" y="1"/>
                    <a:pt x="0" y="5447"/>
                    <a:pt x="610" y="12320"/>
                  </a:cubicBezTo>
                  <a:cubicBezTo>
                    <a:pt x="1156" y="18456"/>
                    <a:pt x="6346" y="22612"/>
                    <a:pt x="11909" y="22612"/>
                  </a:cubicBezTo>
                  <a:cubicBezTo>
                    <a:pt x="13816" y="22612"/>
                    <a:pt x="15766" y="22124"/>
                    <a:pt x="17589" y="21060"/>
                  </a:cubicBezTo>
                  <a:cubicBezTo>
                    <a:pt x="17885" y="20874"/>
                    <a:pt x="18213" y="20782"/>
                    <a:pt x="18542" y="20782"/>
                  </a:cubicBezTo>
                  <a:cubicBezTo>
                    <a:pt x="18806" y="20782"/>
                    <a:pt x="19071" y="20841"/>
                    <a:pt x="19323" y="20960"/>
                  </a:cubicBezTo>
                  <a:cubicBezTo>
                    <a:pt x="19357" y="20960"/>
                    <a:pt x="19390" y="20993"/>
                    <a:pt x="19423" y="20993"/>
                  </a:cubicBezTo>
                  <a:cubicBezTo>
                    <a:pt x="19532" y="21033"/>
                    <a:pt x="19646" y="21052"/>
                    <a:pt x="19766" y="21052"/>
                  </a:cubicBezTo>
                  <a:cubicBezTo>
                    <a:pt x="21039" y="21052"/>
                    <a:pt x="22862" y="18836"/>
                    <a:pt x="23960" y="15756"/>
                  </a:cubicBezTo>
                  <a:cubicBezTo>
                    <a:pt x="25194" y="12420"/>
                    <a:pt x="25161" y="9318"/>
                    <a:pt x="23893" y="8817"/>
                  </a:cubicBezTo>
                  <a:lnTo>
                    <a:pt x="23793" y="8817"/>
                  </a:lnTo>
                  <a:cubicBezTo>
                    <a:pt x="23193" y="8651"/>
                    <a:pt x="22726" y="8184"/>
                    <a:pt x="22525" y="7583"/>
                  </a:cubicBezTo>
                  <a:cubicBezTo>
                    <a:pt x="21425" y="4414"/>
                    <a:pt x="18923" y="1879"/>
                    <a:pt x="15787" y="712"/>
                  </a:cubicBezTo>
                  <a:cubicBezTo>
                    <a:pt x="14467" y="226"/>
                    <a:pt x="13138" y="1"/>
                    <a:pt x="11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7391213" y="2677916"/>
              <a:ext cx="227810" cy="242041"/>
            </a:xfrm>
            <a:custGeom>
              <a:avLst/>
              <a:gdLst/>
              <a:ahLst/>
              <a:cxnLst/>
              <a:rect l="l" t="t" r="r" b="b"/>
              <a:pathLst>
                <a:path w="10249" h="10809" extrusionOk="0">
                  <a:moveTo>
                    <a:pt x="4537" y="1"/>
                  </a:moveTo>
                  <a:cubicBezTo>
                    <a:pt x="4504" y="1"/>
                    <a:pt x="4437" y="34"/>
                    <a:pt x="4404" y="101"/>
                  </a:cubicBezTo>
                  <a:lnTo>
                    <a:pt x="3703" y="2002"/>
                  </a:lnTo>
                  <a:lnTo>
                    <a:pt x="2069" y="2102"/>
                  </a:lnTo>
                  <a:cubicBezTo>
                    <a:pt x="2002" y="2102"/>
                    <a:pt x="1969" y="2136"/>
                    <a:pt x="1935" y="2169"/>
                  </a:cubicBezTo>
                  <a:cubicBezTo>
                    <a:pt x="1935" y="2236"/>
                    <a:pt x="1935" y="2269"/>
                    <a:pt x="1969" y="2303"/>
                  </a:cubicBezTo>
                  <a:lnTo>
                    <a:pt x="4070" y="4437"/>
                  </a:lnTo>
                  <a:lnTo>
                    <a:pt x="1101" y="4738"/>
                  </a:lnTo>
                  <a:cubicBezTo>
                    <a:pt x="1068" y="4738"/>
                    <a:pt x="1001" y="4771"/>
                    <a:pt x="1001" y="4804"/>
                  </a:cubicBezTo>
                  <a:cubicBezTo>
                    <a:pt x="968" y="4838"/>
                    <a:pt x="1001" y="4904"/>
                    <a:pt x="1035" y="4938"/>
                  </a:cubicBezTo>
                  <a:lnTo>
                    <a:pt x="2802" y="6973"/>
                  </a:lnTo>
                  <a:lnTo>
                    <a:pt x="134" y="7340"/>
                  </a:lnTo>
                  <a:cubicBezTo>
                    <a:pt x="67" y="7373"/>
                    <a:pt x="34" y="7406"/>
                    <a:pt x="34" y="7440"/>
                  </a:cubicBezTo>
                  <a:cubicBezTo>
                    <a:pt x="0" y="7506"/>
                    <a:pt x="34" y="7540"/>
                    <a:pt x="67" y="7573"/>
                  </a:cubicBezTo>
                  <a:lnTo>
                    <a:pt x="1268" y="8707"/>
                  </a:lnTo>
                  <a:lnTo>
                    <a:pt x="568" y="10642"/>
                  </a:lnTo>
                  <a:cubicBezTo>
                    <a:pt x="534" y="10675"/>
                    <a:pt x="534" y="10742"/>
                    <a:pt x="601" y="10775"/>
                  </a:cubicBezTo>
                  <a:cubicBezTo>
                    <a:pt x="601" y="10809"/>
                    <a:pt x="634" y="10809"/>
                    <a:pt x="701" y="10809"/>
                  </a:cubicBezTo>
                  <a:cubicBezTo>
                    <a:pt x="701" y="10809"/>
                    <a:pt x="701" y="10809"/>
                    <a:pt x="734" y="10775"/>
                  </a:cubicBezTo>
                  <a:cubicBezTo>
                    <a:pt x="759" y="10775"/>
                    <a:pt x="2943" y="9705"/>
                    <a:pt x="5599" y="9705"/>
                  </a:cubicBezTo>
                  <a:cubicBezTo>
                    <a:pt x="6545" y="9705"/>
                    <a:pt x="7550" y="9841"/>
                    <a:pt x="8540" y="10208"/>
                  </a:cubicBezTo>
                  <a:cubicBezTo>
                    <a:pt x="8557" y="10217"/>
                    <a:pt x="8573" y="10221"/>
                    <a:pt x="8589" y="10221"/>
                  </a:cubicBezTo>
                  <a:cubicBezTo>
                    <a:pt x="8638" y="10221"/>
                    <a:pt x="8682" y="10183"/>
                    <a:pt x="8707" y="10108"/>
                  </a:cubicBezTo>
                  <a:cubicBezTo>
                    <a:pt x="8707" y="10042"/>
                    <a:pt x="8673" y="9975"/>
                    <a:pt x="8607" y="9941"/>
                  </a:cubicBezTo>
                  <a:cubicBezTo>
                    <a:pt x="7603" y="9573"/>
                    <a:pt x="6588" y="9437"/>
                    <a:pt x="5632" y="9437"/>
                  </a:cubicBezTo>
                  <a:cubicBezTo>
                    <a:pt x="3472" y="9437"/>
                    <a:pt x="1618" y="10131"/>
                    <a:pt x="901" y="10408"/>
                  </a:cubicBezTo>
                  <a:lnTo>
                    <a:pt x="1535" y="8707"/>
                  </a:lnTo>
                  <a:cubicBezTo>
                    <a:pt x="1535" y="8674"/>
                    <a:pt x="1535" y="8607"/>
                    <a:pt x="1502" y="8574"/>
                  </a:cubicBezTo>
                  <a:lnTo>
                    <a:pt x="434" y="7573"/>
                  </a:lnTo>
                  <a:lnTo>
                    <a:pt x="3069" y="7206"/>
                  </a:lnTo>
                  <a:cubicBezTo>
                    <a:pt x="3103" y="7173"/>
                    <a:pt x="3136" y="7139"/>
                    <a:pt x="3169" y="7106"/>
                  </a:cubicBezTo>
                  <a:cubicBezTo>
                    <a:pt x="3203" y="7073"/>
                    <a:pt x="3169" y="7006"/>
                    <a:pt x="3136" y="6973"/>
                  </a:cubicBezTo>
                  <a:lnTo>
                    <a:pt x="1368" y="4971"/>
                  </a:lnTo>
                  <a:lnTo>
                    <a:pt x="4370" y="4704"/>
                  </a:lnTo>
                  <a:cubicBezTo>
                    <a:pt x="4404" y="4671"/>
                    <a:pt x="4437" y="4638"/>
                    <a:pt x="4470" y="4604"/>
                  </a:cubicBezTo>
                  <a:cubicBezTo>
                    <a:pt x="4470" y="4538"/>
                    <a:pt x="4470" y="4504"/>
                    <a:pt x="4437" y="4471"/>
                  </a:cubicBezTo>
                  <a:lnTo>
                    <a:pt x="2369" y="2336"/>
                  </a:lnTo>
                  <a:lnTo>
                    <a:pt x="3803" y="2269"/>
                  </a:lnTo>
                  <a:cubicBezTo>
                    <a:pt x="3870" y="2269"/>
                    <a:pt x="3903" y="2236"/>
                    <a:pt x="3937" y="2169"/>
                  </a:cubicBezTo>
                  <a:lnTo>
                    <a:pt x="4504" y="601"/>
                  </a:lnTo>
                  <a:cubicBezTo>
                    <a:pt x="5438" y="3670"/>
                    <a:pt x="9807" y="6072"/>
                    <a:pt x="9974" y="6172"/>
                  </a:cubicBezTo>
                  <a:cubicBezTo>
                    <a:pt x="10000" y="6188"/>
                    <a:pt x="10025" y="6194"/>
                    <a:pt x="10048" y="6194"/>
                  </a:cubicBezTo>
                  <a:cubicBezTo>
                    <a:pt x="10175" y="6194"/>
                    <a:pt x="10249" y="5995"/>
                    <a:pt x="10108" y="5939"/>
                  </a:cubicBezTo>
                  <a:cubicBezTo>
                    <a:pt x="10074" y="5905"/>
                    <a:pt x="5238" y="3270"/>
                    <a:pt x="4670" y="134"/>
                  </a:cubicBezTo>
                  <a:cubicBezTo>
                    <a:pt x="4670" y="68"/>
                    <a:pt x="4604" y="1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7464608" y="2313411"/>
              <a:ext cx="247681" cy="513191"/>
            </a:xfrm>
            <a:custGeom>
              <a:avLst/>
              <a:gdLst/>
              <a:ahLst/>
              <a:cxnLst/>
              <a:rect l="l" t="t" r="r" b="b"/>
              <a:pathLst>
                <a:path w="11143" h="22918" extrusionOk="0">
                  <a:moveTo>
                    <a:pt x="2603" y="1"/>
                  </a:moveTo>
                  <a:lnTo>
                    <a:pt x="1" y="3470"/>
                  </a:lnTo>
                  <a:cubicBezTo>
                    <a:pt x="334" y="3703"/>
                    <a:pt x="701" y="4037"/>
                    <a:pt x="1068" y="4337"/>
                  </a:cubicBezTo>
                  <a:cubicBezTo>
                    <a:pt x="1402" y="4637"/>
                    <a:pt x="1769" y="4938"/>
                    <a:pt x="2102" y="5271"/>
                  </a:cubicBezTo>
                  <a:cubicBezTo>
                    <a:pt x="2803" y="5938"/>
                    <a:pt x="3470" y="6572"/>
                    <a:pt x="4070" y="7273"/>
                  </a:cubicBezTo>
                  <a:cubicBezTo>
                    <a:pt x="5271" y="8540"/>
                    <a:pt x="6272" y="9974"/>
                    <a:pt x="7006" y="11576"/>
                  </a:cubicBezTo>
                  <a:cubicBezTo>
                    <a:pt x="7073" y="11742"/>
                    <a:pt x="7139" y="11943"/>
                    <a:pt x="7173" y="12109"/>
                  </a:cubicBezTo>
                  <a:cubicBezTo>
                    <a:pt x="7239" y="12243"/>
                    <a:pt x="7273" y="12376"/>
                    <a:pt x="7273" y="12543"/>
                  </a:cubicBezTo>
                  <a:cubicBezTo>
                    <a:pt x="7339" y="12910"/>
                    <a:pt x="7339" y="13277"/>
                    <a:pt x="7306" y="13677"/>
                  </a:cubicBezTo>
                  <a:cubicBezTo>
                    <a:pt x="7239" y="14578"/>
                    <a:pt x="7106" y="15478"/>
                    <a:pt x="6906" y="16379"/>
                  </a:cubicBezTo>
                  <a:cubicBezTo>
                    <a:pt x="6539" y="18247"/>
                    <a:pt x="6038" y="20182"/>
                    <a:pt x="5538" y="22083"/>
                  </a:cubicBezTo>
                  <a:lnTo>
                    <a:pt x="7506" y="22917"/>
                  </a:lnTo>
                  <a:cubicBezTo>
                    <a:pt x="8540" y="21116"/>
                    <a:pt x="9408" y="19214"/>
                    <a:pt x="10108" y="17280"/>
                  </a:cubicBezTo>
                  <a:cubicBezTo>
                    <a:pt x="10475" y="16246"/>
                    <a:pt x="10775" y="15178"/>
                    <a:pt x="10975" y="14111"/>
                  </a:cubicBezTo>
                  <a:cubicBezTo>
                    <a:pt x="11109" y="13510"/>
                    <a:pt x="11142" y="12877"/>
                    <a:pt x="11142" y="12243"/>
                  </a:cubicBezTo>
                  <a:cubicBezTo>
                    <a:pt x="11109" y="11876"/>
                    <a:pt x="11075" y="11509"/>
                    <a:pt x="10975" y="11175"/>
                  </a:cubicBezTo>
                  <a:cubicBezTo>
                    <a:pt x="10909" y="10842"/>
                    <a:pt x="10842" y="10575"/>
                    <a:pt x="10742" y="10275"/>
                  </a:cubicBezTo>
                  <a:cubicBezTo>
                    <a:pt x="10375" y="9141"/>
                    <a:pt x="9875" y="8073"/>
                    <a:pt x="9241" y="7106"/>
                  </a:cubicBezTo>
                  <a:cubicBezTo>
                    <a:pt x="8674" y="6172"/>
                    <a:pt x="8007" y="5271"/>
                    <a:pt x="7306" y="4437"/>
                  </a:cubicBezTo>
                  <a:cubicBezTo>
                    <a:pt x="6606" y="3603"/>
                    <a:pt x="5838" y="2836"/>
                    <a:pt x="5071" y="2102"/>
                  </a:cubicBezTo>
                  <a:cubicBezTo>
                    <a:pt x="4671" y="1735"/>
                    <a:pt x="4304" y="1368"/>
                    <a:pt x="3870" y="1035"/>
                  </a:cubicBezTo>
                  <a:cubicBezTo>
                    <a:pt x="3470" y="668"/>
                    <a:pt x="3070" y="368"/>
                    <a:pt x="2603" y="1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7398637" y="2283338"/>
              <a:ext cx="269153" cy="281832"/>
            </a:xfrm>
            <a:custGeom>
              <a:avLst/>
              <a:gdLst/>
              <a:ahLst/>
              <a:cxnLst/>
              <a:rect l="l" t="t" r="r" b="b"/>
              <a:pathLst>
                <a:path w="12109" h="12586" extrusionOk="0">
                  <a:moveTo>
                    <a:pt x="4494" y="0"/>
                  </a:moveTo>
                  <a:cubicBezTo>
                    <a:pt x="4440" y="0"/>
                    <a:pt x="4388" y="3"/>
                    <a:pt x="4336" y="9"/>
                  </a:cubicBezTo>
                  <a:cubicBezTo>
                    <a:pt x="1434" y="343"/>
                    <a:pt x="0" y="2978"/>
                    <a:pt x="2001" y="6014"/>
                  </a:cubicBezTo>
                  <a:cubicBezTo>
                    <a:pt x="3202" y="7715"/>
                    <a:pt x="4503" y="9383"/>
                    <a:pt x="5904" y="10951"/>
                  </a:cubicBezTo>
                  <a:cubicBezTo>
                    <a:pt x="6204" y="11317"/>
                    <a:pt x="6471" y="11618"/>
                    <a:pt x="6705" y="11885"/>
                  </a:cubicBezTo>
                  <a:cubicBezTo>
                    <a:pt x="7138" y="12318"/>
                    <a:pt x="7372" y="12585"/>
                    <a:pt x="7372" y="12585"/>
                  </a:cubicBezTo>
                  <a:lnTo>
                    <a:pt x="12109" y="8015"/>
                  </a:lnTo>
                  <a:cubicBezTo>
                    <a:pt x="12109" y="8015"/>
                    <a:pt x="11975" y="7782"/>
                    <a:pt x="11742" y="7415"/>
                  </a:cubicBezTo>
                  <a:cubicBezTo>
                    <a:pt x="11575" y="7148"/>
                    <a:pt x="11341" y="6814"/>
                    <a:pt x="11075" y="6381"/>
                  </a:cubicBezTo>
                  <a:cubicBezTo>
                    <a:pt x="9484" y="4075"/>
                    <a:pt x="6439" y="0"/>
                    <a:pt x="4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7558030" y="2776734"/>
              <a:ext cx="74173" cy="111112"/>
            </a:xfrm>
            <a:custGeom>
              <a:avLst/>
              <a:gdLst/>
              <a:ahLst/>
              <a:cxnLst/>
              <a:rect l="l" t="t" r="r" b="b"/>
              <a:pathLst>
                <a:path w="3337" h="4962" extrusionOk="0">
                  <a:moveTo>
                    <a:pt x="2165" y="0"/>
                  </a:moveTo>
                  <a:cubicBezTo>
                    <a:pt x="1159" y="0"/>
                    <a:pt x="1" y="1492"/>
                    <a:pt x="1" y="1492"/>
                  </a:cubicBezTo>
                  <a:lnTo>
                    <a:pt x="1869" y="4961"/>
                  </a:lnTo>
                  <a:lnTo>
                    <a:pt x="3337" y="2159"/>
                  </a:lnTo>
                  <a:lnTo>
                    <a:pt x="2803" y="258"/>
                  </a:lnTo>
                  <a:cubicBezTo>
                    <a:pt x="2608" y="75"/>
                    <a:pt x="2390" y="0"/>
                    <a:pt x="2165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7504662" y="2810144"/>
              <a:ext cx="94911" cy="94138"/>
            </a:xfrm>
            <a:custGeom>
              <a:avLst/>
              <a:gdLst/>
              <a:ahLst/>
              <a:cxnLst/>
              <a:rect l="l" t="t" r="r" b="b"/>
              <a:pathLst>
                <a:path w="4270" h="4204" extrusionOk="0">
                  <a:moveTo>
                    <a:pt x="2402" y="0"/>
                  </a:moveTo>
                  <a:lnTo>
                    <a:pt x="0" y="1268"/>
                  </a:lnTo>
                  <a:lnTo>
                    <a:pt x="1434" y="4203"/>
                  </a:lnTo>
                  <a:lnTo>
                    <a:pt x="4270" y="3469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296842" y="3219456"/>
              <a:ext cx="550175" cy="497494"/>
            </a:xfrm>
            <a:custGeom>
              <a:avLst/>
              <a:gdLst/>
              <a:ahLst/>
              <a:cxnLst/>
              <a:rect l="l" t="t" r="r" b="b"/>
              <a:pathLst>
                <a:path w="24752" h="22217" extrusionOk="0">
                  <a:moveTo>
                    <a:pt x="5971" y="1"/>
                  </a:moveTo>
                  <a:lnTo>
                    <a:pt x="901" y="2403"/>
                  </a:lnTo>
                  <a:lnTo>
                    <a:pt x="0" y="18481"/>
                  </a:lnTo>
                  <a:lnTo>
                    <a:pt x="20115" y="22217"/>
                  </a:lnTo>
                  <a:lnTo>
                    <a:pt x="24751" y="17847"/>
                  </a:lnTo>
                  <a:lnTo>
                    <a:pt x="24618" y="2770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296086" y="3219456"/>
              <a:ext cx="550931" cy="497494"/>
            </a:xfrm>
            <a:custGeom>
              <a:avLst/>
              <a:gdLst/>
              <a:ahLst/>
              <a:cxnLst/>
              <a:rect l="l" t="t" r="r" b="b"/>
              <a:pathLst>
                <a:path w="24786" h="22217" extrusionOk="0">
                  <a:moveTo>
                    <a:pt x="6005" y="1"/>
                  </a:moveTo>
                  <a:lnTo>
                    <a:pt x="3737" y="1068"/>
                  </a:lnTo>
                  <a:lnTo>
                    <a:pt x="3070" y="1369"/>
                  </a:lnTo>
                  <a:lnTo>
                    <a:pt x="935" y="2403"/>
                  </a:lnTo>
                  <a:lnTo>
                    <a:pt x="1" y="18481"/>
                  </a:lnTo>
                  <a:lnTo>
                    <a:pt x="20149" y="22217"/>
                  </a:lnTo>
                  <a:lnTo>
                    <a:pt x="22584" y="19949"/>
                  </a:lnTo>
                  <a:lnTo>
                    <a:pt x="22984" y="19548"/>
                  </a:lnTo>
                  <a:lnTo>
                    <a:pt x="24785" y="17847"/>
                  </a:lnTo>
                  <a:lnTo>
                    <a:pt x="24652" y="2770"/>
                  </a:ln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364303" y="3243371"/>
              <a:ext cx="442683" cy="422793"/>
            </a:xfrm>
            <a:custGeom>
              <a:avLst/>
              <a:gdLst/>
              <a:ahLst/>
              <a:cxnLst/>
              <a:rect l="l" t="t" r="r" b="b"/>
              <a:pathLst>
                <a:path w="19916" h="18881" extrusionOk="0">
                  <a:moveTo>
                    <a:pt x="668" y="0"/>
                  </a:moveTo>
                  <a:lnTo>
                    <a:pt x="1" y="301"/>
                  </a:lnTo>
                  <a:lnTo>
                    <a:pt x="18781" y="3103"/>
                  </a:lnTo>
                  <a:lnTo>
                    <a:pt x="19515" y="18881"/>
                  </a:lnTo>
                  <a:lnTo>
                    <a:pt x="19915" y="18480"/>
                  </a:lnTo>
                  <a:lnTo>
                    <a:pt x="19215" y="2902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506670" y="3252328"/>
              <a:ext cx="130520" cy="29155"/>
            </a:xfrm>
            <a:custGeom>
              <a:avLst/>
              <a:gdLst/>
              <a:ahLst/>
              <a:cxnLst/>
              <a:rect l="l" t="t" r="r" b="b"/>
              <a:pathLst>
                <a:path w="5872" h="1302" extrusionOk="0">
                  <a:moveTo>
                    <a:pt x="1168" y="1"/>
                  </a:moveTo>
                  <a:lnTo>
                    <a:pt x="0" y="534"/>
                  </a:lnTo>
                  <a:lnTo>
                    <a:pt x="4804" y="1302"/>
                  </a:lnTo>
                  <a:lnTo>
                    <a:pt x="5871" y="668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465882" y="3146748"/>
              <a:ext cx="221719" cy="146693"/>
            </a:xfrm>
            <a:custGeom>
              <a:avLst/>
              <a:gdLst/>
              <a:ahLst/>
              <a:cxnLst/>
              <a:rect l="l" t="t" r="r" b="b"/>
              <a:pathLst>
                <a:path w="9975" h="6551" extrusionOk="0">
                  <a:moveTo>
                    <a:pt x="1892" y="1"/>
                  </a:moveTo>
                  <a:cubicBezTo>
                    <a:pt x="1710" y="1"/>
                    <a:pt x="1596" y="14"/>
                    <a:pt x="1569" y="46"/>
                  </a:cubicBezTo>
                  <a:cubicBezTo>
                    <a:pt x="1335" y="313"/>
                    <a:pt x="1" y="5049"/>
                    <a:pt x="1" y="5049"/>
                  </a:cubicBezTo>
                  <a:lnTo>
                    <a:pt x="1035" y="5183"/>
                  </a:lnTo>
                  <a:lnTo>
                    <a:pt x="1635" y="4716"/>
                  </a:lnTo>
                  <a:cubicBezTo>
                    <a:pt x="1635" y="4716"/>
                    <a:pt x="2269" y="980"/>
                    <a:pt x="2436" y="913"/>
                  </a:cubicBezTo>
                  <a:cubicBezTo>
                    <a:pt x="2440" y="912"/>
                    <a:pt x="2446" y="912"/>
                    <a:pt x="2454" y="912"/>
                  </a:cubicBezTo>
                  <a:cubicBezTo>
                    <a:pt x="2827" y="912"/>
                    <a:pt x="7709" y="1616"/>
                    <a:pt x="7840" y="1747"/>
                  </a:cubicBezTo>
                  <a:cubicBezTo>
                    <a:pt x="7973" y="1880"/>
                    <a:pt x="8173" y="6317"/>
                    <a:pt x="8173" y="6317"/>
                  </a:cubicBezTo>
                  <a:lnTo>
                    <a:pt x="9441" y="6550"/>
                  </a:lnTo>
                  <a:lnTo>
                    <a:pt x="9975" y="6117"/>
                  </a:lnTo>
                  <a:cubicBezTo>
                    <a:pt x="9975" y="6117"/>
                    <a:pt x="9374" y="913"/>
                    <a:pt x="8874" y="846"/>
                  </a:cubicBezTo>
                  <a:cubicBezTo>
                    <a:pt x="8432" y="787"/>
                    <a:pt x="3259" y="1"/>
                    <a:pt x="18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6790648" y="3495085"/>
              <a:ext cx="44499" cy="97878"/>
            </a:xfrm>
            <a:custGeom>
              <a:avLst/>
              <a:gdLst/>
              <a:ahLst/>
              <a:cxnLst/>
              <a:rect l="l" t="t" r="r" b="b"/>
              <a:pathLst>
                <a:path w="2002" h="4371" extrusionOk="0">
                  <a:moveTo>
                    <a:pt x="0" y="1"/>
                  </a:moveTo>
                  <a:lnTo>
                    <a:pt x="34" y="668"/>
                  </a:lnTo>
                  <a:lnTo>
                    <a:pt x="34" y="1001"/>
                  </a:lnTo>
                  <a:lnTo>
                    <a:pt x="167" y="4004"/>
                  </a:lnTo>
                  <a:lnTo>
                    <a:pt x="167" y="4371"/>
                  </a:lnTo>
                  <a:lnTo>
                    <a:pt x="2002" y="3103"/>
                  </a:lnTo>
                  <a:cubicBezTo>
                    <a:pt x="1435" y="2569"/>
                    <a:pt x="934" y="1935"/>
                    <a:pt x="601" y="1202"/>
                  </a:cubicBezTo>
                  <a:cubicBezTo>
                    <a:pt x="267" y="5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6791382" y="3510021"/>
              <a:ext cx="33386" cy="74724"/>
            </a:xfrm>
            <a:custGeom>
              <a:avLst/>
              <a:gdLst/>
              <a:ahLst/>
              <a:cxnLst/>
              <a:rect l="l" t="t" r="r" b="b"/>
              <a:pathLst>
                <a:path w="1502" h="3337" extrusionOk="0">
                  <a:moveTo>
                    <a:pt x="1" y="1"/>
                  </a:moveTo>
                  <a:lnTo>
                    <a:pt x="1" y="334"/>
                  </a:lnTo>
                  <a:lnTo>
                    <a:pt x="134" y="3337"/>
                  </a:lnTo>
                  <a:lnTo>
                    <a:pt x="1502" y="2403"/>
                  </a:lnTo>
                  <a:cubicBezTo>
                    <a:pt x="801" y="1902"/>
                    <a:pt x="267" y="7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789892" y="3495847"/>
              <a:ext cx="13381" cy="26893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1" y="0"/>
                  </a:moveTo>
                  <a:lnTo>
                    <a:pt x="68" y="967"/>
                  </a:lnTo>
                  <a:cubicBezTo>
                    <a:pt x="234" y="1034"/>
                    <a:pt x="434" y="1101"/>
                    <a:pt x="601" y="1201"/>
                  </a:cubicBezTo>
                  <a:cubicBezTo>
                    <a:pt x="268" y="5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789159" y="3451017"/>
              <a:ext cx="80841" cy="97878"/>
            </a:xfrm>
            <a:custGeom>
              <a:avLst/>
              <a:gdLst/>
              <a:ahLst/>
              <a:cxnLst/>
              <a:rect l="l" t="t" r="r" b="b"/>
              <a:pathLst>
                <a:path w="3637" h="4371" extrusionOk="0">
                  <a:moveTo>
                    <a:pt x="0" y="1"/>
                  </a:moveTo>
                  <a:lnTo>
                    <a:pt x="0" y="234"/>
                  </a:lnTo>
                  <a:lnTo>
                    <a:pt x="101" y="2536"/>
                  </a:lnTo>
                  <a:lnTo>
                    <a:pt x="101" y="2903"/>
                  </a:lnTo>
                  <a:cubicBezTo>
                    <a:pt x="1201" y="3070"/>
                    <a:pt x="2269" y="3603"/>
                    <a:pt x="3103" y="4370"/>
                  </a:cubicBezTo>
                  <a:lnTo>
                    <a:pt x="3636" y="1869"/>
                  </a:lnTo>
                  <a:cubicBezTo>
                    <a:pt x="2202" y="4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783958" y="3330008"/>
              <a:ext cx="60081" cy="94899"/>
            </a:xfrm>
            <a:custGeom>
              <a:avLst/>
              <a:gdLst/>
              <a:ahLst/>
              <a:cxnLst/>
              <a:rect l="l" t="t" r="r" b="b"/>
              <a:pathLst>
                <a:path w="2703" h="4238" extrusionOk="0">
                  <a:moveTo>
                    <a:pt x="1335" y="1"/>
                  </a:moveTo>
                  <a:cubicBezTo>
                    <a:pt x="935" y="434"/>
                    <a:pt x="468" y="868"/>
                    <a:pt x="1" y="1235"/>
                  </a:cubicBezTo>
                  <a:lnTo>
                    <a:pt x="1" y="1435"/>
                  </a:lnTo>
                  <a:lnTo>
                    <a:pt x="34" y="2002"/>
                  </a:lnTo>
                  <a:lnTo>
                    <a:pt x="68" y="3236"/>
                  </a:lnTo>
                  <a:lnTo>
                    <a:pt x="101" y="3970"/>
                  </a:lnTo>
                  <a:lnTo>
                    <a:pt x="101" y="4237"/>
                  </a:lnTo>
                  <a:cubicBezTo>
                    <a:pt x="1068" y="3770"/>
                    <a:pt x="1936" y="3170"/>
                    <a:pt x="2703" y="2403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706117" y="3252328"/>
              <a:ext cx="69728" cy="56048"/>
            </a:xfrm>
            <a:custGeom>
              <a:avLst/>
              <a:gdLst/>
              <a:ahLst/>
              <a:cxnLst/>
              <a:rect l="l" t="t" r="r" b="b"/>
              <a:pathLst>
                <a:path w="3137" h="2503" extrusionOk="0">
                  <a:moveTo>
                    <a:pt x="1768" y="1"/>
                  </a:moveTo>
                  <a:cubicBezTo>
                    <a:pt x="934" y="501"/>
                    <a:pt x="301" y="1268"/>
                    <a:pt x="0" y="2202"/>
                  </a:cubicBezTo>
                  <a:lnTo>
                    <a:pt x="201" y="2236"/>
                  </a:lnTo>
                  <a:lnTo>
                    <a:pt x="834" y="2302"/>
                  </a:lnTo>
                  <a:lnTo>
                    <a:pt x="1468" y="2402"/>
                  </a:lnTo>
                  <a:lnTo>
                    <a:pt x="1902" y="2469"/>
                  </a:lnTo>
                  <a:lnTo>
                    <a:pt x="2202" y="2502"/>
                  </a:lnTo>
                  <a:cubicBezTo>
                    <a:pt x="2469" y="2136"/>
                    <a:pt x="2769" y="1769"/>
                    <a:pt x="3136" y="1468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711296" y="3259807"/>
              <a:ext cx="55635" cy="47830"/>
            </a:xfrm>
            <a:custGeom>
              <a:avLst/>
              <a:gdLst/>
              <a:ahLst/>
              <a:cxnLst/>
              <a:rect l="l" t="t" r="r" b="b"/>
              <a:pathLst>
                <a:path w="2503" h="2136" extrusionOk="0">
                  <a:moveTo>
                    <a:pt x="1469" y="0"/>
                  </a:moveTo>
                  <a:cubicBezTo>
                    <a:pt x="701" y="401"/>
                    <a:pt x="201" y="1401"/>
                    <a:pt x="1" y="1902"/>
                  </a:cubicBezTo>
                  <a:lnTo>
                    <a:pt x="601" y="1968"/>
                  </a:lnTo>
                  <a:cubicBezTo>
                    <a:pt x="568" y="1902"/>
                    <a:pt x="535" y="1835"/>
                    <a:pt x="535" y="1735"/>
                  </a:cubicBezTo>
                  <a:cubicBezTo>
                    <a:pt x="535" y="1451"/>
                    <a:pt x="752" y="1310"/>
                    <a:pt x="968" y="1310"/>
                  </a:cubicBezTo>
                  <a:cubicBezTo>
                    <a:pt x="1185" y="1310"/>
                    <a:pt x="1402" y="1451"/>
                    <a:pt x="1402" y="1735"/>
                  </a:cubicBezTo>
                  <a:cubicBezTo>
                    <a:pt x="1402" y="1868"/>
                    <a:pt x="1369" y="2002"/>
                    <a:pt x="1269" y="2068"/>
                  </a:cubicBezTo>
                  <a:lnTo>
                    <a:pt x="1669" y="2135"/>
                  </a:lnTo>
                  <a:cubicBezTo>
                    <a:pt x="1902" y="1768"/>
                    <a:pt x="2203" y="1401"/>
                    <a:pt x="2503" y="1101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6788425" y="3456257"/>
              <a:ext cx="77863" cy="82180"/>
            </a:xfrm>
            <a:custGeom>
              <a:avLst/>
              <a:gdLst/>
              <a:ahLst/>
              <a:cxnLst/>
              <a:rect l="l" t="t" r="r" b="b"/>
              <a:pathLst>
                <a:path w="3503" h="3670" extrusionOk="0">
                  <a:moveTo>
                    <a:pt x="1142" y="776"/>
                  </a:moveTo>
                  <a:cubicBezTo>
                    <a:pt x="1236" y="776"/>
                    <a:pt x="1334" y="794"/>
                    <a:pt x="1434" y="834"/>
                  </a:cubicBezTo>
                  <a:cubicBezTo>
                    <a:pt x="1768" y="934"/>
                    <a:pt x="1968" y="1301"/>
                    <a:pt x="1868" y="1635"/>
                  </a:cubicBezTo>
                  <a:cubicBezTo>
                    <a:pt x="1810" y="2042"/>
                    <a:pt x="1480" y="2269"/>
                    <a:pt x="1143" y="2269"/>
                  </a:cubicBezTo>
                  <a:cubicBezTo>
                    <a:pt x="900" y="2269"/>
                    <a:pt x="654" y="2152"/>
                    <a:pt x="500" y="1902"/>
                  </a:cubicBezTo>
                  <a:cubicBezTo>
                    <a:pt x="217" y="1363"/>
                    <a:pt x="608" y="776"/>
                    <a:pt x="1142" y="776"/>
                  </a:cubicBezTo>
                  <a:close/>
                  <a:moveTo>
                    <a:pt x="0" y="0"/>
                  </a:moveTo>
                  <a:lnTo>
                    <a:pt x="100" y="2302"/>
                  </a:lnTo>
                  <a:cubicBezTo>
                    <a:pt x="1501" y="2535"/>
                    <a:pt x="3036" y="3669"/>
                    <a:pt x="3036" y="3669"/>
                  </a:cubicBezTo>
                  <a:lnTo>
                    <a:pt x="3503" y="1701"/>
                  </a:lnTo>
                  <a:cubicBezTo>
                    <a:pt x="2502" y="834"/>
                    <a:pt x="1301" y="2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6784713" y="3339726"/>
              <a:ext cx="51168" cy="79202"/>
            </a:xfrm>
            <a:custGeom>
              <a:avLst/>
              <a:gdLst/>
              <a:ahLst/>
              <a:cxnLst/>
              <a:rect l="l" t="t" r="r" b="b"/>
              <a:pathLst>
                <a:path w="2302" h="3537" extrusionOk="0">
                  <a:moveTo>
                    <a:pt x="1201" y="0"/>
                  </a:moveTo>
                  <a:cubicBezTo>
                    <a:pt x="834" y="401"/>
                    <a:pt x="434" y="734"/>
                    <a:pt x="0" y="1001"/>
                  </a:cubicBezTo>
                  <a:lnTo>
                    <a:pt x="0" y="1568"/>
                  </a:lnTo>
                  <a:lnTo>
                    <a:pt x="34" y="1568"/>
                  </a:lnTo>
                  <a:cubicBezTo>
                    <a:pt x="768" y="1668"/>
                    <a:pt x="768" y="2702"/>
                    <a:pt x="34" y="2802"/>
                  </a:cubicBezTo>
                  <a:lnTo>
                    <a:pt x="67" y="3536"/>
                  </a:lnTo>
                  <a:cubicBezTo>
                    <a:pt x="868" y="3103"/>
                    <a:pt x="1601" y="2569"/>
                    <a:pt x="2302" y="1969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6440676" y="2481489"/>
              <a:ext cx="115694" cy="605784"/>
            </a:xfrm>
            <a:custGeom>
              <a:avLst/>
              <a:gdLst/>
              <a:ahLst/>
              <a:cxnLst/>
              <a:rect l="l" t="t" r="r" b="b"/>
              <a:pathLst>
                <a:path w="5205" h="27053" extrusionOk="0">
                  <a:moveTo>
                    <a:pt x="301" y="0"/>
                  </a:moveTo>
                  <a:cubicBezTo>
                    <a:pt x="301" y="0"/>
                    <a:pt x="1" y="12943"/>
                    <a:pt x="267" y="14677"/>
                  </a:cubicBezTo>
                  <a:cubicBezTo>
                    <a:pt x="1035" y="19180"/>
                    <a:pt x="3236" y="27053"/>
                    <a:pt x="3236" y="27053"/>
                  </a:cubicBezTo>
                  <a:lnTo>
                    <a:pt x="5204" y="26319"/>
                  </a:lnTo>
                  <a:cubicBezTo>
                    <a:pt x="5204" y="26319"/>
                    <a:pt x="3336" y="18080"/>
                    <a:pt x="3136" y="15111"/>
                  </a:cubicBezTo>
                  <a:cubicBezTo>
                    <a:pt x="2903" y="12142"/>
                    <a:pt x="2669" y="1601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6586733" y="2664480"/>
              <a:ext cx="76396" cy="81845"/>
            </a:xfrm>
            <a:custGeom>
              <a:avLst/>
              <a:gdLst/>
              <a:ahLst/>
              <a:cxnLst/>
              <a:rect l="l" t="t" r="r" b="b"/>
              <a:pathLst>
                <a:path w="3437" h="3655" extrusionOk="0">
                  <a:moveTo>
                    <a:pt x="2870" y="1"/>
                  </a:moveTo>
                  <a:lnTo>
                    <a:pt x="1" y="1568"/>
                  </a:lnTo>
                  <a:lnTo>
                    <a:pt x="1" y="3336"/>
                  </a:lnTo>
                  <a:cubicBezTo>
                    <a:pt x="142" y="3571"/>
                    <a:pt x="474" y="3655"/>
                    <a:pt x="880" y="3655"/>
                  </a:cubicBezTo>
                  <a:cubicBezTo>
                    <a:pt x="1919" y="3655"/>
                    <a:pt x="3437" y="3103"/>
                    <a:pt x="3437" y="3103"/>
                  </a:cubicBezTo>
                  <a:lnTo>
                    <a:pt x="2870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6650504" y="2664480"/>
              <a:ext cx="61570" cy="72485"/>
            </a:xfrm>
            <a:custGeom>
              <a:avLst/>
              <a:gdLst/>
              <a:ahLst/>
              <a:cxnLst/>
              <a:rect l="l" t="t" r="r" b="b"/>
              <a:pathLst>
                <a:path w="2770" h="3237" extrusionOk="0">
                  <a:moveTo>
                    <a:pt x="1" y="1"/>
                  </a:moveTo>
                  <a:lnTo>
                    <a:pt x="568" y="3103"/>
                  </a:lnTo>
                  <a:lnTo>
                    <a:pt x="2603" y="3236"/>
                  </a:lnTo>
                  <a:lnTo>
                    <a:pt x="2769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6101618" y="2084761"/>
              <a:ext cx="304228" cy="335529"/>
            </a:xfrm>
            <a:custGeom>
              <a:avLst/>
              <a:gdLst/>
              <a:ahLst/>
              <a:cxnLst/>
              <a:rect l="l" t="t" r="r" b="b"/>
              <a:pathLst>
                <a:path w="13687" h="14984" extrusionOk="0">
                  <a:moveTo>
                    <a:pt x="7007" y="0"/>
                  </a:moveTo>
                  <a:cubicBezTo>
                    <a:pt x="3105" y="0"/>
                    <a:pt x="2345" y="2573"/>
                    <a:pt x="2345" y="2573"/>
                  </a:cubicBezTo>
                  <a:cubicBezTo>
                    <a:pt x="2256" y="2552"/>
                    <a:pt x="2168" y="2541"/>
                    <a:pt x="2081" y="2541"/>
                  </a:cubicBezTo>
                  <a:cubicBezTo>
                    <a:pt x="930" y="2541"/>
                    <a:pt x="1" y="4352"/>
                    <a:pt x="311" y="7143"/>
                  </a:cubicBezTo>
                  <a:cubicBezTo>
                    <a:pt x="644" y="10112"/>
                    <a:pt x="2479" y="10245"/>
                    <a:pt x="2779" y="11379"/>
                  </a:cubicBezTo>
                  <a:cubicBezTo>
                    <a:pt x="3079" y="12480"/>
                    <a:pt x="2512" y="14081"/>
                    <a:pt x="2512" y="14081"/>
                  </a:cubicBezTo>
                  <a:cubicBezTo>
                    <a:pt x="3046" y="13648"/>
                    <a:pt x="3213" y="12280"/>
                    <a:pt x="3213" y="12280"/>
                  </a:cubicBezTo>
                  <a:lnTo>
                    <a:pt x="3213" y="12280"/>
                  </a:lnTo>
                  <a:cubicBezTo>
                    <a:pt x="3279" y="13114"/>
                    <a:pt x="3079" y="13948"/>
                    <a:pt x="2612" y="14648"/>
                  </a:cubicBezTo>
                  <a:cubicBezTo>
                    <a:pt x="3449" y="14894"/>
                    <a:pt x="4512" y="14983"/>
                    <a:pt x="5615" y="14983"/>
                  </a:cubicBezTo>
                  <a:cubicBezTo>
                    <a:pt x="8557" y="14983"/>
                    <a:pt x="11785" y="14348"/>
                    <a:pt x="11785" y="14348"/>
                  </a:cubicBezTo>
                  <a:cubicBezTo>
                    <a:pt x="11552" y="13814"/>
                    <a:pt x="11452" y="13247"/>
                    <a:pt x="11519" y="12680"/>
                  </a:cubicBezTo>
                  <a:lnTo>
                    <a:pt x="11519" y="12680"/>
                  </a:lnTo>
                  <a:cubicBezTo>
                    <a:pt x="11652" y="13214"/>
                    <a:pt x="12052" y="13681"/>
                    <a:pt x="12553" y="13914"/>
                  </a:cubicBezTo>
                  <a:cubicBezTo>
                    <a:pt x="11719" y="12013"/>
                    <a:pt x="11685" y="9878"/>
                    <a:pt x="12453" y="7943"/>
                  </a:cubicBezTo>
                  <a:cubicBezTo>
                    <a:pt x="13687" y="4608"/>
                    <a:pt x="12486" y="438"/>
                    <a:pt x="7849" y="38"/>
                  </a:cubicBezTo>
                  <a:cubicBezTo>
                    <a:pt x="7553" y="12"/>
                    <a:pt x="7273" y="0"/>
                    <a:pt x="70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6187838" y="2902759"/>
              <a:ext cx="349994" cy="1380139"/>
            </a:xfrm>
            <a:custGeom>
              <a:avLst/>
              <a:gdLst/>
              <a:ahLst/>
              <a:cxnLst/>
              <a:rect l="l" t="t" r="r" b="b"/>
              <a:pathLst>
                <a:path w="15746" h="61634" extrusionOk="0">
                  <a:moveTo>
                    <a:pt x="401" y="1"/>
                  </a:moveTo>
                  <a:cubicBezTo>
                    <a:pt x="401" y="1"/>
                    <a:pt x="1" y="10575"/>
                    <a:pt x="6906" y="27620"/>
                  </a:cubicBezTo>
                  <a:cubicBezTo>
                    <a:pt x="5905" y="43932"/>
                    <a:pt x="13744" y="61478"/>
                    <a:pt x="13744" y="61478"/>
                  </a:cubicBezTo>
                  <a:cubicBezTo>
                    <a:pt x="13894" y="61585"/>
                    <a:pt x="14151" y="61634"/>
                    <a:pt x="14432" y="61634"/>
                  </a:cubicBezTo>
                  <a:cubicBezTo>
                    <a:pt x="15024" y="61634"/>
                    <a:pt x="15723" y="61417"/>
                    <a:pt x="15745" y="61078"/>
                  </a:cubicBezTo>
                  <a:cubicBezTo>
                    <a:pt x="14578" y="58776"/>
                    <a:pt x="13977" y="37694"/>
                    <a:pt x="13210" y="27620"/>
                  </a:cubicBezTo>
                  <a:cubicBezTo>
                    <a:pt x="13410" y="16913"/>
                    <a:pt x="11242" y="1"/>
                    <a:pt x="1124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5968386" y="2902759"/>
              <a:ext cx="403362" cy="1387887"/>
            </a:xfrm>
            <a:custGeom>
              <a:avLst/>
              <a:gdLst/>
              <a:ahLst/>
              <a:cxnLst/>
              <a:rect l="l" t="t" r="r" b="b"/>
              <a:pathLst>
                <a:path w="18147" h="61980" extrusionOk="0">
                  <a:moveTo>
                    <a:pt x="8640" y="1"/>
                  </a:moveTo>
                  <a:cubicBezTo>
                    <a:pt x="8640" y="1"/>
                    <a:pt x="2469" y="5571"/>
                    <a:pt x="4437" y="28854"/>
                  </a:cubicBezTo>
                  <a:cubicBezTo>
                    <a:pt x="0" y="39395"/>
                    <a:pt x="5237" y="61878"/>
                    <a:pt x="5237" y="61878"/>
                  </a:cubicBezTo>
                  <a:cubicBezTo>
                    <a:pt x="5473" y="61950"/>
                    <a:pt x="5667" y="61980"/>
                    <a:pt x="5832" y="61980"/>
                  </a:cubicBezTo>
                  <a:cubicBezTo>
                    <a:pt x="6439" y="61980"/>
                    <a:pt x="6652" y="61573"/>
                    <a:pt x="7072" y="61311"/>
                  </a:cubicBezTo>
                  <a:cubicBezTo>
                    <a:pt x="7105" y="50103"/>
                    <a:pt x="9207" y="38261"/>
                    <a:pt x="11275" y="28421"/>
                  </a:cubicBezTo>
                  <a:cubicBezTo>
                    <a:pt x="13210" y="19081"/>
                    <a:pt x="18146" y="1"/>
                    <a:pt x="1814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6030668" y="2910977"/>
              <a:ext cx="455997" cy="618503"/>
            </a:xfrm>
            <a:custGeom>
              <a:avLst/>
              <a:gdLst/>
              <a:ahLst/>
              <a:cxnLst/>
              <a:rect l="l" t="t" r="r" b="b"/>
              <a:pathLst>
                <a:path w="20515" h="27621" extrusionOk="0">
                  <a:moveTo>
                    <a:pt x="18547" y="0"/>
                  </a:moveTo>
                  <a:cubicBezTo>
                    <a:pt x="18547" y="0"/>
                    <a:pt x="9140" y="234"/>
                    <a:pt x="5304" y="234"/>
                  </a:cubicBezTo>
                  <a:cubicBezTo>
                    <a:pt x="1134" y="5238"/>
                    <a:pt x="0" y="21249"/>
                    <a:pt x="767" y="24751"/>
                  </a:cubicBezTo>
                  <a:cubicBezTo>
                    <a:pt x="1101" y="25118"/>
                    <a:pt x="1501" y="25419"/>
                    <a:pt x="1935" y="25652"/>
                  </a:cubicBezTo>
                  <a:cubicBezTo>
                    <a:pt x="1968" y="23484"/>
                    <a:pt x="2602" y="22483"/>
                    <a:pt x="2602" y="22483"/>
                  </a:cubicBezTo>
                  <a:lnTo>
                    <a:pt x="2602" y="22483"/>
                  </a:lnTo>
                  <a:cubicBezTo>
                    <a:pt x="2502" y="23717"/>
                    <a:pt x="2602" y="24952"/>
                    <a:pt x="2936" y="26152"/>
                  </a:cubicBezTo>
                  <a:cubicBezTo>
                    <a:pt x="4891" y="26962"/>
                    <a:pt x="7912" y="27620"/>
                    <a:pt x="11699" y="27620"/>
                  </a:cubicBezTo>
                  <a:cubicBezTo>
                    <a:pt x="14306" y="27620"/>
                    <a:pt x="17277" y="27308"/>
                    <a:pt x="20515" y="26519"/>
                  </a:cubicBezTo>
                  <a:cubicBezTo>
                    <a:pt x="20515" y="17213"/>
                    <a:pt x="18680" y="1535"/>
                    <a:pt x="185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6052895" y="4288362"/>
              <a:ext cx="125341" cy="191232"/>
            </a:xfrm>
            <a:custGeom>
              <a:avLst/>
              <a:gdLst/>
              <a:ahLst/>
              <a:cxnLst/>
              <a:rect l="l" t="t" r="r" b="b"/>
              <a:pathLst>
                <a:path w="5639" h="8540" extrusionOk="0">
                  <a:moveTo>
                    <a:pt x="1435" y="0"/>
                  </a:moveTo>
                  <a:cubicBezTo>
                    <a:pt x="1435" y="0"/>
                    <a:pt x="268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2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437" y="901"/>
                    <a:pt x="3337" y="167"/>
                    <a:pt x="3337" y="16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6084792" y="4257729"/>
              <a:ext cx="61926" cy="173676"/>
            </a:xfrm>
            <a:custGeom>
              <a:avLst/>
              <a:gdLst/>
              <a:ahLst/>
              <a:cxnLst/>
              <a:rect l="l" t="t" r="r" b="b"/>
              <a:pathLst>
                <a:path w="2786" h="7756" extrusionOk="0">
                  <a:moveTo>
                    <a:pt x="1868" y="0"/>
                  </a:moveTo>
                  <a:lnTo>
                    <a:pt x="0" y="1368"/>
                  </a:lnTo>
                  <a:cubicBezTo>
                    <a:pt x="100" y="3703"/>
                    <a:pt x="934" y="6705"/>
                    <a:pt x="2002" y="7673"/>
                  </a:cubicBezTo>
                  <a:cubicBezTo>
                    <a:pt x="2083" y="7730"/>
                    <a:pt x="2173" y="7755"/>
                    <a:pt x="2261" y="7755"/>
                  </a:cubicBezTo>
                  <a:cubicBezTo>
                    <a:pt x="2532" y="7755"/>
                    <a:pt x="2786" y="7516"/>
                    <a:pt x="2735" y="7239"/>
                  </a:cubicBezTo>
                  <a:cubicBezTo>
                    <a:pt x="2202" y="4837"/>
                    <a:pt x="1902" y="2436"/>
                    <a:pt x="186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6469594" y="4288362"/>
              <a:ext cx="125319" cy="191232"/>
            </a:xfrm>
            <a:custGeom>
              <a:avLst/>
              <a:gdLst/>
              <a:ahLst/>
              <a:cxnLst/>
              <a:rect l="l" t="t" r="r" b="b"/>
              <a:pathLst>
                <a:path w="5638" h="8540" extrusionOk="0">
                  <a:moveTo>
                    <a:pt x="1435" y="0"/>
                  </a:moveTo>
                  <a:cubicBezTo>
                    <a:pt x="1435" y="0"/>
                    <a:pt x="267" y="300"/>
                    <a:pt x="134" y="2035"/>
                  </a:cubicBezTo>
                  <a:cubicBezTo>
                    <a:pt x="1" y="3769"/>
                    <a:pt x="501" y="8540"/>
                    <a:pt x="501" y="8540"/>
                  </a:cubicBezTo>
                  <a:lnTo>
                    <a:pt x="935" y="8540"/>
                  </a:lnTo>
                  <a:cubicBezTo>
                    <a:pt x="935" y="8540"/>
                    <a:pt x="801" y="4236"/>
                    <a:pt x="968" y="3436"/>
                  </a:cubicBezTo>
                  <a:cubicBezTo>
                    <a:pt x="1101" y="5704"/>
                    <a:pt x="2736" y="8540"/>
                    <a:pt x="4871" y="8540"/>
                  </a:cubicBezTo>
                  <a:cubicBezTo>
                    <a:pt x="5638" y="8540"/>
                    <a:pt x="3970" y="5104"/>
                    <a:pt x="3703" y="3002"/>
                  </a:cubicBezTo>
                  <a:cubicBezTo>
                    <a:pt x="3603" y="1968"/>
                    <a:pt x="3403" y="967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6491088" y="4250810"/>
              <a:ext cx="72306" cy="181021"/>
            </a:xfrm>
            <a:custGeom>
              <a:avLst/>
              <a:gdLst/>
              <a:ahLst/>
              <a:cxnLst/>
              <a:rect l="l" t="t" r="r" b="b"/>
              <a:pathLst>
                <a:path w="3253" h="8084" extrusionOk="0">
                  <a:moveTo>
                    <a:pt x="1692" y="0"/>
                  </a:moveTo>
                  <a:cubicBezTo>
                    <a:pt x="1202" y="0"/>
                    <a:pt x="1" y="1177"/>
                    <a:pt x="1" y="1177"/>
                  </a:cubicBezTo>
                  <a:cubicBezTo>
                    <a:pt x="101" y="3512"/>
                    <a:pt x="1402" y="7014"/>
                    <a:pt x="2503" y="7982"/>
                  </a:cubicBezTo>
                  <a:cubicBezTo>
                    <a:pt x="2591" y="8052"/>
                    <a:pt x="2686" y="8083"/>
                    <a:pt x="2777" y="8083"/>
                  </a:cubicBezTo>
                  <a:cubicBezTo>
                    <a:pt x="3030" y="8083"/>
                    <a:pt x="3252" y="7843"/>
                    <a:pt x="3203" y="7548"/>
                  </a:cubicBezTo>
                  <a:cubicBezTo>
                    <a:pt x="2369" y="4079"/>
                    <a:pt x="2436" y="1677"/>
                    <a:pt x="1869" y="109"/>
                  </a:cubicBezTo>
                  <a:cubicBezTo>
                    <a:pt x="1836" y="33"/>
                    <a:pt x="1774" y="0"/>
                    <a:pt x="1692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6090726" y="2453834"/>
              <a:ext cx="373711" cy="219626"/>
            </a:xfrm>
            <a:custGeom>
              <a:avLst/>
              <a:gdLst/>
              <a:ahLst/>
              <a:cxnLst/>
              <a:rect l="l" t="t" r="r" b="b"/>
              <a:pathLst>
                <a:path w="16813" h="9808" extrusionOk="0">
                  <a:moveTo>
                    <a:pt x="7768" y="1"/>
                  </a:moveTo>
                  <a:cubicBezTo>
                    <a:pt x="6797" y="1"/>
                    <a:pt x="5821" y="34"/>
                    <a:pt x="4837" y="101"/>
                  </a:cubicBezTo>
                  <a:cubicBezTo>
                    <a:pt x="4303" y="101"/>
                    <a:pt x="3736" y="168"/>
                    <a:pt x="3236" y="201"/>
                  </a:cubicBezTo>
                  <a:cubicBezTo>
                    <a:pt x="1334" y="401"/>
                    <a:pt x="0" y="2136"/>
                    <a:pt x="667" y="3870"/>
                  </a:cubicBezTo>
                  <a:cubicBezTo>
                    <a:pt x="1401" y="5805"/>
                    <a:pt x="1935" y="7773"/>
                    <a:pt x="2235" y="9808"/>
                  </a:cubicBezTo>
                  <a:lnTo>
                    <a:pt x="16679" y="9808"/>
                  </a:lnTo>
                  <a:cubicBezTo>
                    <a:pt x="16812" y="8073"/>
                    <a:pt x="16812" y="6339"/>
                    <a:pt x="16745" y="4604"/>
                  </a:cubicBezTo>
                  <a:cubicBezTo>
                    <a:pt x="16679" y="2469"/>
                    <a:pt x="14877" y="601"/>
                    <a:pt x="12609" y="301"/>
                  </a:cubicBezTo>
                  <a:cubicBezTo>
                    <a:pt x="11975" y="234"/>
                    <a:pt x="11308" y="134"/>
                    <a:pt x="10674" y="101"/>
                  </a:cubicBezTo>
                  <a:cubicBezTo>
                    <a:pt x="9707" y="34"/>
                    <a:pt x="8740" y="1"/>
                    <a:pt x="7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6092949" y="2450834"/>
              <a:ext cx="412253" cy="560999"/>
            </a:xfrm>
            <a:custGeom>
              <a:avLst/>
              <a:gdLst/>
              <a:ahLst/>
              <a:cxnLst/>
              <a:rect l="l" t="t" r="r" b="b"/>
              <a:pathLst>
                <a:path w="18547" h="25053" extrusionOk="0">
                  <a:moveTo>
                    <a:pt x="4548" y="0"/>
                  </a:moveTo>
                  <a:cubicBezTo>
                    <a:pt x="414" y="0"/>
                    <a:pt x="37" y="3337"/>
                    <a:pt x="1" y="3337"/>
                  </a:cubicBezTo>
                  <a:cubicBezTo>
                    <a:pt x="0" y="3337"/>
                    <a:pt x="0" y="3337"/>
                    <a:pt x="0" y="3337"/>
                  </a:cubicBezTo>
                  <a:lnTo>
                    <a:pt x="0" y="3337"/>
                  </a:lnTo>
                  <a:cubicBezTo>
                    <a:pt x="2302" y="8007"/>
                    <a:pt x="3069" y="18248"/>
                    <a:pt x="3069" y="18248"/>
                  </a:cubicBezTo>
                  <a:lnTo>
                    <a:pt x="701" y="22684"/>
                  </a:lnTo>
                  <a:lnTo>
                    <a:pt x="9140" y="25053"/>
                  </a:lnTo>
                  <a:lnTo>
                    <a:pt x="10875" y="20650"/>
                  </a:lnTo>
                  <a:lnTo>
                    <a:pt x="12309" y="24853"/>
                  </a:lnTo>
                  <a:lnTo>
                    <a:pt x="16679" y="23518"/>
                  </a:lnTo>
                  <a:lnTo>
                    <a:pt x="15945" y="17747"/>
                  </a:lnTo>
                  <a:cubicBezTo>
                    <a:pt x="18547" y="5672"/>
                    <a:pt x="15945" y="1369"/>
                    <a:pt x="15945" y="1369"/>
                  </a:cubicBezTo>
                  <a:cubicBezTo>
                    <a:pt x="14246" y="331"/>
                    <a:pt x="11747" y="301"/>
                    <a:pt x="11467" y="301"/>
                  </a:cubicBezTo>
                  <a:cubicBezTo>
                    <a:pt x="11450" y="301"/>
                    <a:pt x="11442" y="302"/>
                    <a:pt x="11442" y="302"/>
                  </a:cubicBezTo>
                  <a:cubicBezTo>
                    <a:pt x="12075" y="3637"/>
                    <a:pt x="10875" y="7540"/>
                    <a:pt x="10875" y="7540"/>
                  </a:cubicBezTo>
                  <a:lnTo>
                    <a:pt x="4670" y="1"/>
                  </a:lnTo>
                  <a:cubicBezTo>
                    <a:pt x="4629" y="1"/>
                    <a:pt x="4588" y="0"/>
                    <a:pt x="4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6168567" y="2442638"/>
              <a:ext cx="248415" cy="236801"/>
            </a:xfrm>
            <a:custGeom>
              <a:avLst/>
              <a:gdLst/>
              <a:ahLst/>
              <a:cxnLst/>
              <a:rect l="l" t="t" r="r" b="b"/>
              <a:pathLst>
                <a:path w="11176" h="10575" extrusionOk="0">
                  <a:moveTo>
                    <a:pt x="2169" y="0"/>
                  </a:moveTo>
                  <a:lnTo>
                    <a:pt x="1602" y="101"/>
                  </a:lnTo>
                  <a:cubicBezTo>
                    <a:pt x="1602" y="101"/>
                    <a:pt x="1" y="2502"/>
                    <a:pt x="67" y="4771"/>
                  </a:cubicBezTo>
                  <a:lnTo>
                    <a:pt x="3303" y="4771"/>
                  </a:lnTo>
                  <a:lnTo>
                    <a:pt x="2002" y="6538"/>
                  </a:lnTo>
                  <a:cubicBezTo>
                    <a:pt x="2002" y="6538"/>
                    <a:pt x="6172" y="7172"/>
                    <a:pt x="8373" y="10575"/>
                  </a:cubicBezTo>
                  <a:lnTo>
                    <a:pt x="7806" y="8607"/>
                  </a:lnTo>
                  <a:lnTo>
                    <a:pt x="10908" y="6538"/>
                  </a:lnTo>
                  <a:lnTo>
                    <a:pt x="9207" y="4804"/>
                  </a:lnTo>
                  <a:lnTo>
                    <a:pt x="11175" y="4203"/>
                  </a:lnTo>
                  <a:cubicBezTo>
                    <a:pt x="10308" y="2369"/>
                    <a:pt x="8740" y="934"/>
                    <a:pt x="6805" y="301"/>
                  </a:cubicBezTo>
                  <a:lnTo>
                    <a:pt x="6805" y="301"/>
                  </a:lnTo>
                  <a:cubicBezTo>
                    <a:pt x="8673" y="2402"/>
                    <a:pt x="7406" y="7439"/>
                    <a:pt x="7406" y="7439"/>
                  </a:cubicBezTo>
                  <a:cubicBezTo>
                    <a:pt x="4337" y="3736"/>
                    <a:pt x="2536" y="768"/>
                    <a:pt x="2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6187483" y="2308193"/>
              <a:ext cx="202048" cy="246519"/>
            </a:xfrm>
            <a:custGeom>
              <a:avLst/>
              <a:gdLst/>
              <a:ahLst/>
              <a:cxnLst/>
              <a:rect l="l" t="t" r="r" b="b"/>
              <a:pathLst>
                <a:path w="9090" h="11009" extrusionOk="0">
                  <a:moveTo>
                    <a:pt x="884" y="0"/>
                  </a:moveTo>
                  <a:lnTo>
                    <a:pt x="884" y="0"/>
                  </a:lnTo>
                  <a:cubicBezTo>
                    <a:pt x="1418" y="1902"/>
                    <a:pt x="2018" y="5337"/>
                    <a:pt x="817" y="6605"/>
                  </a:cubicBezTo>
                  <a:cubicBezTo>
                    <a:pt x="817" y="6605"/>
                    <a:pt x="0" y="8118"/>
                    <a:pt x="4216" y="8118"/>
                  </a:cubicBezTo>
                  <a:cubicBezTo>
                    <a:pt x="4427" y="8118"/>
                    <a:pt x="4650" y="8114"/>
                    <a:pt x="4887" y="8106"/>
                  </a:cubicBezTo>
                  <a:cubicBezTo>
                    <a:pt x="5321" y="9140"/>
                    <a:pt x="6155" y="11008"/>
                    <a:pt x="6155" y="11008"/>
                  </a:cubicBezTo>
                  <a:cubicBezTo>
                    <a:pt x="6155" y="11008"/>
                    <a:pt x="6221" y="8806"/>
                    <a:pt x="5888" y="8039"/>
                  </a:cubicBezTo>
                  <a:cubicBezTo>
                    <a:pt x="9090" y="7772"/>
                    <a:pt x="6655" y="6572"/>
                    <a:pt x="6655" y="6572"/>
                  </a:cubicBezTo>
                  <a:cubicBezTo>
                    <a:pt x="4520" y="6071"/>
                    <a:pt x="4453" y="4537"/>
                    <a:pt x="4720" y="3069"/>
                  </a:cubicBezTo>
                  <a:lnTo>
                    <a:pt x="88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6240495" y="2336565"/>
              <a:ext cx="51923" cy="63528"/>
            </a:xfrm>
            <a:custGeom>
              <a:avLst/>
              <a:gdLst/>
              <a:ahLst/>
              <a:cxnLst/>
              <a:rect l="l" t="t" r="r" b="b"/>
              <a:pathLst>
                <a:path w="2336" h="2837" extrusionOk="0">
                  <a:moveTo>
                    <a:pt x="67" y="1"/>
                  </a:moveTo>
                  <a:cubicBezTo>
                    <a:pt x="0" y="334"/>
                    <a:pt x="34" y="668"/>
                    <a:pt x="100" y="1001"/>
                  </a:cubicBezTo>
                  <a:cubicBezTo>
                    <a:pt x="234" y="1835"/>
                    <a:pt x="1401" y="2736"/>
                    <a:pt x="2235" y="2836"/>
                  </a:cubicBezTo>
                  <a:cubicBezTo>
                    <a:pt x="2235" y="2503"/>
                    <a:pt x="2268" y="2136"/>
                    <a:pt x="2335" y="1802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6159143" y="2115237"/>
              <a:ext cx="220764" cy="263582"/>
            </a:xfrm>
            <a:custGeom>
              <a:avLst/>
              <a:gdLst/>
              <a:ahLst/>
              <a:cxnLst/>
              <a:rect l="l" t="t" r="r" b="b"/>
              <a:pathLst>
                <a:path w="9932" h="11771" extrusionOk="0">
                  <a:moveTo>
                    <a:pt x="4432" y="1"/>
                  </a:moveTo>
                  <a:cubicBezTo>
                    <a:pt x="2022" y="1"/>
                    <a:pt x="0" y="2258"/>
                    <a:pt x="591" y="4848"/>
                  </a:cubicBezTo>
                  <a:cubicBezTo>
                    <a:pt x="1158" y="7883"/>
                    <a:pt x="1325" y="9184"/>
                    <a:pt x="3093" y="10652"/>
                  </a:cubicBezTo>
                  <a:cubicBezTo>
                    <a:pt x="4011" y="11417"/>
                    <a:pt x="5049" y="11771"/>
                    <a:pt x="6025" y="11771"/>
                  </a:cubicBezTo>
                  <a:cubicBezTo>
                    <a:pt x="7815" y="11771"/>
                    <a:pt x="9394" y="10580"/>
                    <a:pt x="9631" y="8550"/>
                  </a:cubicBezTo>
                  <a:cubicBezTo>
                    <a:pt x="9931" y="5782"/>
                    <a:pt x="8931" y="1279"/>
                    <a:pt x="5795" y="245"/>
                  </a:cubicBezTo>
                  <a:cubicBezTo>
                    <a:pt x="5337" y="78"/>
                    <a:pt x="4878" y="1"/>
                    <a:pt x="443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6115932" y="2132726"/>
              <a:ext cx="148013" cy="142797"/>
            </a:xfrm>
            <a:custGeom>
              <a:avLst/>
              <a:gdLst/>
              <a:ahLst/>
              <a:cxnLst/>
              <a:rect l="l" t="t" r="r" b="b"/>
              <a:pathLst>
                <a:path w="6659" h="6377" extrusionOk="0">
                  <a:moveTo>
                    <a:pt x="4288" y="0"/>
                  </a:moveTo>
                  <a:cubicBezTo>
                    <a:pt x="4065" y="0"/>
                    <a:pt x="3786" y="78"/>
                    <a:pt x="3436" y="264"/>
                  </a:cubicBezTo>
                  <a:cubicBezTo>
                    <a:pt x="1401" y="1365"/>
                    <a:pt x="0" y="6235"/>
                    <a:pt x="3436" y="6368"/>
                  </a:cubicBezTo>
                  <a:cubicBezTo>
                    <a:pt x="3545" y="6374"/>
                    <a:pt x="3648" y="6376"/>
                    <a:pt x="3743" y="6376"/>
                  </a:cubicBezTo>
                  <a:cubicBezTo>
                    <a:pt x="6658" y="6376"/>
                    <a:pt x="3489" y="3964"/>
                    <a:pt x="5104" y="1865"/>
                  </a:cubicBezTo>
                  <a:cubicBezTo>
                    <a:pt x="5104" y="1865"/>
                    <a:pt x="5380" y="0"/>
                    <a:pt x="4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6192284" y="2107601"/>
              <a:ext cx="157971" cy="82539"/>
            </a:xfrm>
            <a:custGeom>
              <a:avLst/>
              <a:gdLst/>
              <a:ahLst/>
              <a:cxnLst/>
              <a:rect l="l" t="t" r="r" b="b"/>
              <a:pathLst>
                <a:path w="7107" h="3686" extrusionOk="0">
                  <a:moveTo>
                    <a:pt x="3410" y="1"/>
                  </a:moveTo>
                  <a:cubicBezTo>
                    <a:pt x="2343" y="1"/>
                    <a:pt x="1155" y="401"/>
                    <a:pt x="1" y="1419"/>
                  </a:cubicBezTo>
                  <a:cubicBezTo>
                    <a:pt x="330" y="3012"/>
                    <a:pt x="601" y="3685"/>
                    <a:pt x="1526" y="3685"/>
                  </a:cubicBezTo>
                  <a:cubicBezTo>
                    <a:pt x="1822" y="3685"/>
                    <a:pt x="2184" y="3617"/>
                    <a:pt x="2636" y="3488"/>
                  </a:cubicBezTo>
                  <a:cubicBezTo>
                    <a:pt x="2336" y="3054"/>
                    <a:pt x="2236" y="2554"/>
                    <a:pt x="2269" y="2053"/>
                  </a:cubicBezTo>
                  <a:lnTo>
                    <a:pt x="2269" y="2053"/>
                  </a:lnTo>
                  <a:cubicBezTo>
                    <a:pt x="2469" y="2554"/>
                    <a:pt x="2836" y="2954"/>
                    <a:pt x="3303" y="3187"/>
                  </a:cubicBezTo>
                  <a:cubicBezTo>
                    <a:pt x="3804" y="2987"/>
                    <a:pt x="4337" y="2820"/>
                    <a:pt x="4838" y="2720"/>
                  </a:cubicBezTo>
                  <a:cubicBezTo>
                    <a:pt x="4738" y="2454"/>
                    <a:pt x="4704" y="2120"/>
                    <a:pt x="4771" y="1820"/>
                  </a:cubicBezTo>
                  <a:lnTo>
                    <a:pt x="4771" y="1820"/>
                  </a:lnTo>
                  <a:cubicBezTo>
                    <a:pt x="4904" y="2187"/>
                    <a:pt x="5138" y="2454"/>
                    <a:pt x="5438" y="2654"/>
                  </a:cubicBezTo>
                  <a:cubicBezTo>
                    <a:pt x="6039" y="2687"/>
                    <a:pt x="6572" y="2787"/>
                    <a:pt x="7106" y="2954"/>
                  </a:cubicBezTo>
                  <a:cubicBezTo>
                    <a:pt x="7106" y="1521"/>
                    <a:pt x="5489" y="1"/>
                    <a:pt x="3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6277571" y="2224445"/>
              <a:ext cx="14848" cy="20355"/>
            </a:xfrm>
            <a:custGeom>
              <a:avLst/>
              <a:gdLst/>
              <a:ahLst/>
              <a:cxnLst/>
              <a:rect l="l" t="t" r="r" b="b"/>
              <a:pathLst>
                <a:path w="668" h="909" extrusionOk="0">
                  <a:moveTo>
                    <a:pt x="304" y="1"/>
                  </a:moveTo>
                  <a:cubicBezTo>
                    <a:pt x="291" y="1"/>
                    <a:pt x="279" y="2"/>
                    <a:pt x="267" y="4"/>
                  </a:cubicBezTo>
                  <a:cubicBezTo>
                    <a:pt x="100" y="4"/>
                    <a:pt x="0" y="204"/>
                    <a:pt x="33" y="471"/>
                  </a:cubicBezTo>
                  <a:cubicBezTo>
                    <a:pt x="95" y="718"/>
                    <a:pt x="214" y="908"/>
                    <a:pt x="364" y="908"/>
                  </a:cubicBezTo>
                  <a:cubicBezTo>
                    <a:pt x="376" y="908"/>
                    <a:pt x="388" y="907"/>
                    <a:pt x="400" y="905"/>
                  </a:cubicBezTo>
                  <a:cubicBezTo>
                    <a:pt x="567" y="905"/>
                    <a:pt x="667" y="705"/>
                    <a:pt x="634" y="438"/>
                  </a:cubicBezTo>
                  <a:cubicBezTo>
                    <a:pt x="603" y="191"/>
                    <a:pt x="457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6346521" y="2220057"/>
              <a:ext cx="15581" cy="20937"/>
            </a:xfrm>
            <a:custGeom>
              <a:avLst/>
              <a:gdLst/>
              <a:ahLst/>
              <a:cxnLst/>
              <a:rect l="l" t="t" r="r" b="b"/>
              <a:pathLst>
                <a:path w="701" h="935" extrusionOk="0">
                  <a:moveTo>
                    <a:pt x="300" y="0"/>
                  </a:moveTo>
                  <a:cubicBezTo>
                    <a:pt x="134" y="0"/>
                    <a:pt x="0" y="234"/>
                    <a:pt x="67" y="500"/>
                  </a:cubicBezTo>
                  <a:cubicBezTo>
                    <a:pt x="100" y="734"/>
                    <a:pt x="267" y="934"/>
                    <a:pt x="434" y="934"/>
                  </a:cubicBezTo>
                  <a:cubicBezTo>
                    <a:pt x="601" y="934"/>
                    <a:pt x="701" y="701"/>
                    <a:pt x="667" y="434"/>
                  </a:cubicBezTo>
                  <a:cubicBezTo>
                    <a:pt x="634" y="200"/>
                    <a:pt x="467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6350966" y="2215556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81" y="300"/>
                    <a:pt x="155" y="326"/>
                    <a:pt x="222" y="326"/>
                  </a:cubicBezTo>
                  <a:cubicBezTo>
                    <a:pt x="459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6329472" y="2241710"/>
              <a:ext cx="25228" cy="41292"/>
            </a:xfrm>
            <a:custGeom>
              <a:avLst/>
              <a:gdLst/>
              <a:ahLst/>
              <a:cxnLst/>
              <a:rect l="l" t="t" r="r" b="b"/>
              <a:pathLst>
                <a:path w="1135" h="1844" extrusionOk="0">
                  <a:moveTo>
                    <a:pt x="0" y="0"/>
                  </a:moveTo>
                  <a:lnTo>
                    <a:pt x="267" y="1835"/>
                  </a:lnTo>
                  <a:cubicBezTo>
                    <a:pt x="314" y="1840"/>
                    <a:pt x="363" y="1843"/>
                    <a:pt x="411" y="1843"/>
                  </a:cubicBezTo>
                  <a:cubicBezTo>
                    <a:pt x="670" y="1843"/>
                    <a:pt x="938" y="1765"/>
                    <a:pt x="1134" y="1568"/>
                  </a:cubicBezTo>
                  <a:cubicBezTo>
                    <a:pt x="701" y="1101"/>
                    <a:pt x="300" y="567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6273103" y="2287279"/>
              <a:ext cx="43766" cy="19258"/>
            </a:xfrm>
            <a:custGeom>
              <a:avLst/>
              <a:gdLst/>
              <a:ahLst/>
              <a:cxnLst/>
              <a:rect l="l" t="t" r="r" b="b"/>
              <a:pathLst>
                <a:path w="1969" h="860" extrusionOk="0">
                  <a:moveTo>
                    <a:pt x="34" y="0"/>
                  </a:moveTo>
                  <a:cubicBezTo>
                    <a:pt x="1" y="34"/>
                    <a:pt x="1" y="100"/>
                    <a:pt x="34" y="134"/>
                  </a:cubicBezTo>
                  <a:cubicBezTo>
                    <a:pt x="435" y="534"/>
                    <a:pt x="935" y="801"/>
                    <a:pt x="1502" y="834"/>
                  </a:cubicBezTo>
                  <a:cubicBezTo>
                    <a:pt x="1569" y="851"/>
                    <a:pt x="1635" y="859"/>
                    <a:pt x="1702" y="859"/>
                  </a:cubicBezTo>
                  <a:cubicBezTo>
                    <a:pt x="1769" y="859"/>
                    <a:pt x="1836" y="851"/>
                    <a:pt x="1902" y="834"/>
                  </a:cubicBezTo>
                  <a:cubicBezTo>
                    <a:pt x="1969" y="834"/>
                    <a:pt x="1969" y="801"/>
                    <a:pt x="1969" y="767"/>
                  </a:cubicBezTo>
                  <a:cubicBezTo>
                    <a:pt x="1969" y="701"/>
                    <a:pt x="1936" y="701"/>
                    <a:pt x="1902" y="701"/>
                  </a:cubicBezTo>
                  <a:cubicBezTo>
                    <a:pt x="1861" y="703"/>
                    <a:pt x="1819" y="704"/>
                    <a:pt x="1778" y="704"/>
                  </a:cubicBezTo>
                  <a:cubicBezTo>
                    <a:pt x="1157" y="704"/>
                    <a:pt x="574" y="469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6157453" y="2248002"/>
              <a:ext cx="58125" cy="67424"/>
            </a:xfrm>
            <a:custGeom>
              <a:avLst/>
              <a:gdLst/>
              <a:ahLst/>
              <a:cxnLst/>
              <a:rect l="l" t="t" r="r" b="b"/>
              <a:pathLst>
                <a:path w="2615" h="3011" extrusionOk="0">
                  <a:moveTo>
                    <a:pt x="1054" y="1"/>
                  </a:moveTo>
                  <a:cubicBezTo>
                    <a:pt x="1004" y="1"/>
                    <a:pt x="952" y="7"/>
                    <a:pt x="901" y="20"/>
                  </a:cubicBezTo>
                  <a:cubicBezTo>
                    <a:pt x="200" y="186"/>
                    <a:pt x="0" y="1154"/>
                    <a:pt x="334" y="1854"/>
                  </a:cubicBezTo>
                  <a:cubicBezTo>
                    <a:pt x="601" y="2388"/>
                    <a:pt x="1068" y="2788"/>
                    <a:pt x="1635" y="2988"/>
                  </a:cubicBezTo>
                  <a:cubicBezTo>
                    <a:pt x="1698" y="3003"/>
                    <a:pt x="1758" y="3011"/>
                    <a:pt x="1815" y="3011"/>
                  </a:cubicBezTo>
                  <a:cubicBezTo>
                    <a:pt x="2385" y="3011"/>
                    <a:pt x="2614" y="2282"/>
                    <a:pt x="2402" y="1554"/>
                  </a:cubicBezTo>
                  <a:cubicBezTo>
                    <a:pt x="2217" y="877"/>
                    <a:pt x="1663" y="1"/>
                    <a:pt x="105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6255321" y="2187610"/>
              <a:ext cx="31896" cy="16772"/>
            </a:xfrm>
            <a:custGeom>
              <a:avLst/>
              <a:gdLst/>
              <a:ahLst/>
              <a:cxnLst/>
              <a:rect l="l" t="t" r="r" b="b"/>
              <a:pathLst>
                <a:path w="1435" h="749" extrusionOk="0">
                  <a:moveTo>
                    <a:pt x="1100" y="0"/>
                  </a:moveTo>
                  <a:cubicBezTo>
                    <a:pt x="703" y="0"/>
                    <a:pt x="324" y="168"/>
                    <a:pt x="67" y="482"/>
                  </a:cubicBezTo>
                  <a:cubicBezTo>
                    <a:pt x="0" y="548"/>
                    <a:pt x="0" y="648"/>
                    <a:pt x="67" y="682"/>
                  </a:cubicBezTo>
                  <a:cubicBezTo>
                    <a:pt x="100" y="715"/>
                    <a:pt x="134" y="749"/>
                    <a:pt x="167" y="749"/>
                  </a:cubicBezTo>
                  <a:cubicBezTo>
                    <a:pt x="234" y="749"/>
                    <a:pt x="267" y="715"/>
                    <a:pt x="301" y="682"/>
                  </a:cubicBezTo>
                  <a:cubicBezTo>
                    <a:pt x="510" y="442"/>
                    <a:pt x="828" y="310"/>
                    <a:pt x="1157" y="310"/>
                  </a:cubicBezTo>
                  <a:cubicBezTo>
                    <a:pt x="1194" y="310"/>
                    <a:pt x="1231" y="311"/>
                    <a:pt x="1268" y="315"/>
                  </a:cubicBezTo>
                  <a:cubicBezTo>
                    <a:pt x="1368" y="315"/>
                    <a:pt x="1435" y="282"/>
                    <a:pt x="1435" y="181"/>
                  </a:cubicBezTo>
                  <a:cubicBezTo>
                    <a:pt x="1435" y="115"/>
                    <a:pt x="1401" y="48"/>
                    <a:pt x="1301" y="15"/>
                  </a:cubicBezTo>
                  <a:cubicBezTo>
                    <a:pt x="1234" y="5"/>
                    <a:pt x="1166" y="0"/>
                    <a:pt x="1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6333918" y="2179638"/>
              <a:ext cx="32630" cy="18026"/>
            </a:xfrm>
            <a:custGeom>
              <a:avLst/>
              <a:gdLst/>
              <a:ahLst/>
              <a:cxnLst/>
              <a:rect l="l" t="t" r="r" b="b"/>
              <a:pathLst>
                <a:path w="1468" h="805" extrusionOk="0">
                  <a:moveTo>
                    <a:pt x="229" y="1"/>
                  </a:moveTo>
                  <a:cubicBezTo>
                    <a:pt x="197" y="1"/>
                    <a:pt x="165" y="2"/>
                    <a:pt x="134" y="4"/>
                  </a:cubicBezTo>
                  <a:cubicBezTo>
                    <a:pt x="67" y="4"/>
                    <a:pt x="0" y="70"/>
                    <a:pt x="0" y="171"/>
                  </a:cubicBezTo>
                  <a:cubicBezTo>
                    <a:pt x="34" y="237"/>
                    <a:pt x="100" y="304"/>
                    <a:pt x="200" y="304"/>
                  </a:cubicBezTo>
                  <a:cubicBezTo>
                    <a:pt x="227" y="302"/>
                    <a:pt x="254" y="300"/>
                    <a:pt x="281" y="300"/>
                  </a:cubicBezTo>
                  <a:cubicBezTo>
                    <a:pt x="625" y="300"/>
                    <a:pt x="985" y="493"/>
                    <a:pt x="1201" y="771"/>
                  </a:cubicBezTo>
                  <a:cubicBezTo>
                    <a:pt x="1234" y="804"/>
                    <a:pt x="1268" y="804"/>
                    <a:pt x="1334" y="804"/>
                  </a:cubicBezTo>
                  <a:cubicBezTo>
                    <a:pt x="1368" y="804"/>
                    <a:pt x="1401" y="804"/>
                    <a:pt x="1435" y="771"/>
                  </a:cubicBezTo>
                  <a:cubicBezTo>
                    <a:pt x="1468" y="738"/>
                    <a:pt x="1468" y="638"/>
                    <a:pt x="1435" y="571"/>
                  </a:cubicBezTo>
                  <a:cubicBezTo>
                    <a:pt x="1122" y="227"/>
                    <a:pt x="693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6282016" y="2219295"/>
              <a:ext cx="13359" cy="7300"/>
            </a:xfrm>
            <a:custGeom>
              <a:avLst/>
              <a:gdLst/>
              <a:ahLst/>
              <a:cxnLst/>
              <a:rect l="l" t="t" r="r" b="b"/>
              <a:pathLst>
                <a:path w="601" h="326" extrusionOk="0">
                  <a:moveTo>
                    <a:pt x="601" y="1"/>
                  </a:moveTo>
                  <a:lnTo>
                    <a:pt x="0" y="234"/>
                  </a:lnTo>
                  <a:cubicBezTo>
                    <a:pt x="73" y="300"/>
                    <a:pt x="143" y="326"/>
                    <a:pt x="208" y="326"/>
                  </a:cubicBezTo>
                  <a:cubicBezTo>
                    <a:pt x="438" y="326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6504447" y="3080533"/>
              <a:ext cx="85287" cy="117583"/>
            </a:xfrm>
            <a:custGeom>
              <a:avLst/>
              <a:gdLst/>
              <a:ahLst/>
              <a:cxnLst/>
              <a:rect l="l" t="t" r="r" b="b"/>
              <a:pathLst>
                <a:path w="3837" h="5251" extrusionOk="0">
                  <a:moveTo>
                    <a:pt x="1201" y="1"/>
                  </a:moveTo>
                  <a:cubicBezTo>
                    <a:pt x="267" y="1301"/>
                    <a:pt x="200" y="3370"/>
                    <a:pt x="200" y="3370"/>
                  </a:cubicBezTo>
                  <a:lnTo>
                    <a:pt x="100" y="3970"/>
                  </a:lnTo>
                  <a:cubicBezTo>
                    <a:pt x="0" y="4470"/>
                    <a:pt x="367" y="4971"/>
                    <a:pt x="868" y="5071"/>
                  </a:cubicBezTo>
                  <a:lnTo>
                    <a:pt x="2035" y="5238"/>
                  </a:lnTo>
                  <a:cubicBezTo>
                    <a:pt x="2091" y="5246"/>
                    <a:pt x="2146" y="5250"/>
                    <a:pt x="2200" y="5250"/>
                  </a:cubicBezTo>
                  <a:cubicBezTo>
                    <a:pt x="2569" y="5250"/>
                    <a:pt x="2899" y="5057"/>
                    <a:pt x="3103" y="4737"/>
                  </a:cubicBezTo>
                  <a:lnTo>
                    <a:pt x="3636" y="3937"/>
                  </a:lnTo>
                  <a:cubicBezTo>
                    <a:pt x="3803" y="3636"/>
                    <a:pt x="3836" y="3236"/>
                    <a:pt x="3703" y="2903"/>
                  </a:cubicBezTo>
                  <a:lnTo>
                    <a:pt x="3069" y="1335"/>
                  </a:lnTo>
                  <a:cubicBezTo>
                    <a:pt x="2802" y="701"/>
                    <a:pt x="2269" y="234"/>
                    <a:pt x="1601" y="10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6139649" y="2893041"/>
              <a:ext cx="307718" cy="38403"/>
            </a:xfrm>
            <a:custGeom>
              <a:avLst/>
              <a:gdLst/>
              <a:ahLst/>
              <a:cxnLst/>
              <a:rect l="l" t="t" r="r" b="b"/>
              <a:pathLst>
                <a:path w="13844" h="1715" extrusionOk="0">
                  <a:moveTo>
                    <a:pt x="701" y="1"/>
                  </a:moveTo>
                  <a:cubicBezTo>
                    <a:pt x="568" y="1"/>
                    <a:pt x="468" y="68"/>
                    <a:pt x="401" y="201"/>
                  </a:cubicBezTo>
                  <a:cubicBezTo>
                    <a:pt x="301" y="435"/>
                    <a:pt x="201" y="668"/>
                    <a:pt x="101" y="935"/>
                  </a:cubicBezTo>
                  <a:cubicBezTo>
                    <a:pt x="1" y="1102"/>
                    <a:pt x="134" y="1302"/>
                    <a:pt x="334" y="1335"/>
                  </a:cubicBezTo>
                  <a:cubicBezTo>
                    <a:pt x="2574" y="1590"/>
                    <a:pt x="4822" y="1715"/>
                    <a:pt x="7070" y="1715"/>
                  </a:cubicBezTo>
                  <a:cubicBezTo>
                    <a:pt x="9242" y="1715"/>
                    <a:pt x="11413" y="1598"/>
                    <a:pt x="13577" y="1369"/>
                  </a:cubicBezTo>
                  <a:cubicBezTo>
                    <a:pt x="13744" y="1335"/>
                    <a:pt x="13844" y="1202"/>
                    <a:pt x="13844" y="1035"/>
                  </a:cubicBezTo>
                  <a:cubicBezTo>
                    <a:pt x="13810" y="801"/>
                    <a:pt x="13777" y="535"/>
                    <a:pt x="13744" y="268"/>
                  </a:cubicBezTo>
                  <a:cubicBezTo>
                    <a:pt x="13744" y="101"/>
                    <a:pt x="13610" y="1"/>
                    <a:pt x="13444" y="1"/>
                  </a:cubicBezTo>
                  <a:cubicBezTo>
                    <a:pt x="11325" y="234"/>
                    <a:pt x="9199" y="351"/>
                    <a:pt x="7072" y="351"/>
                  </a:cubicBezTo>
                  <a:cubicBezTo>
                    <a:pt x="4946" y="351"/>
                    <a:pt x="2819" y="234"/>
                    <a:pt x="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6302021" y="2438898"/>
              <a:ext cx="64526" cy="59788"/>
            </a:xfrm>
            <a:custGeom>
              <a:avLst/>
              <a:gdLst/>
              <a:ahLst/>
              <a:cxnLst/>
              <a:rect l="l" t="t" r="r" b="b"/>
              <a:pathLst>
                <a:path w="2903" h="267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935" y="1001"/>
                    <a:pt x="735" y="2202"/>
                  </a:cubicBezTo>
                  <a:lnTo>
                    <a:pt x="2903" y="2669"/>
                  </a:lnTo>
                  <a:cubicBezTo>
                    <a:pt x="2669" y="1202"/>
                    <a:pt x="1469" y="10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179681" y="2432181"/>
              <a:ext cx="116428" cy="85920"/>
            </a:xfrm>
            <a:custGeom>
              <a:avLst/>
              <a:gdLst/>
              <a:ahLst/>
              <a:cxnLst/>
              <a:rect l="l" t="t" r="r" b="b"/>
              <a:pathLst>
                <a:path w="5238" h="3837" extrusionOk="0">
                  <a:moveTo>
                    <a:pt x="1702" y="0"/>
                  </a:moveTo>
                  <a:lnTo>
                    <a:pt x="401" y="968"/>
                  </a:lnTo>
                  <a:cubicBezTo>
                    <a:pt x="401" y="968"/>
                    <a:pt x="1" y="2469"/>
                    <a:pt x="1735" y="3837"/>
                  </a:cubicBezTo>
                  <a:lnTo>
                    <a:pt x="5238" y="2569"/>
                  </a:lnTo>
                  <a:cubicBezTo>
                    <a:pt x="5238" y="2569"/>
                    <a:pt x="2336" y="901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076634" y="2486124"/>
              <a:ext cx="514589" cy="296544"/>
            </a:xfrm>
            <a:custGeom>
              <a:avLst/>
              <a:gdLst/>
              <a:ahLst/>
              <a:cxnLst/>
              <a:rect l="l" t="t" r="r" b="b"/>
              <a:pathLst>
                <a:path w="23151" h="13243" extrusionOk="0">
                  <a:moveTo>
                    <a:pt x="1794" y="0"/>
                  </a:moveTo>
                  <a:cubicBezTo>
                    <a:pt x="1627" y="0"/>
                    <a:pt x="1461" y="29"/>
                    <a:pt x="1301" y="93"/>
                  </a:cubicBezTo>
                  <a:cubicBezTo>
                    <a:pt x="300" y="494"/>
                    <a:pt x="0" y="2128"/>
                    <a:pt x="401" y="3129"/>
                  </a:cubicBezTo>
                  <a:cubicBezTo>
                    <a:pt x="501" y="3329"/>
                    <a:pt x="534" y="3462"/>
                    <a:pt x="601" y="3596"/>
                  </a:cubicBezTo>
                  <a:lnTo>
                    <a:pt x="801" y="4029"/>
                  </a:lnTo>
                  <a:cubicBezTo>
                    <a:pt x="934" y="4263"/>
                    <a:pt x="1068" y="4530"/>
                    <a:pt x="1201" y="4797"/>
                  </a:cubicBezTo>
                  <a:cubicBezTo>
                    <a:pt x="1501" y="5297"/>
                    <a:pt x="1802" y="5797"/>
                    <a:pt x="2102" y="6264"/>
                  </a:cubicBezTo>
                  <a:cubicBezTo>
                    <a:pt x="2769" y="7198"/>
                    <a:pt x="3469" y="8099"/>
                    <a:pt x="4270" y="8966"/>
                  </a:cubicBezTo>
                  <a:cubicBezTo>
                    <a:pt x="5037" y="9800"/>
                    <a:pt x="5904" y="10567"/>
                    <a:pt x="6838" y="11268"/>
                  </a:cubicBezTo>
                  <a:cubicBezTo>
                    <a:pt x="7039" y="11435"/>
                    <a:pt x="7305" y="11601"/>
                    <a:pt x="7539" y="11768"/>
                  </a:cubicBezTo>
                  <a:lnTo>
                    <a:pt x="7906" y="12002"/>
                  </a:lnTo>
                  <a:lnTo>
                    <a:pt x="8073" y="12135"/>
                  </a:lnTo>
                  <a:lnTo>
                    <a:pt x="8340" y="12302"/>
                  </a:lnTo>
                  <a:cubicBezTo>
                    <a:pt x="8973" y="12636"/>
                    <a:pt x="9640" y="12869"/>
                    <a:pt x="10341" y="13002"/>
                  </a:cubicBezTo>
                  <a:cubicBezTo>
                    <a:pt x="11358" y="13148"/>
                    <a:pt x="12349" y="13242"/>
                    <a:pt x="13359" y="13242"/>
                  </a:cubicBezTo>
                  <a:cubicBezTo>
                    <a:pt x="13509" y="13242"/>
                    <a:pt x="13659" y="13240"/>
                    <a:pt x="13810" y="13236"/>
                  </a:cubicBezTo>
                  <a:cubicBezTo>
                    <a:pt x="14944" y="13203"/>
                    <a:pt x="16012" y="13136"/>
                    <a:pt x="17079" y="13002"/>
                  </a:cubicBezTo>
                  <a:cubicBezTo>
                    <a:pt x="19114" y="12769"/>
                    <a:pt x="21149" y="12435"/>
                    <a:pt x="23150" y="11968"/>
                  </a:cubicBezTo>
                  <a:lnTo>
                    <a:pt x="22983" y="9600"/>
                  </a:lnTo>
                  <a:cubicBezTo>
                    <a:pt x="22983" y="9600"/>
                    <a:pt x="18914" y="10200"/>
                    <a:pt x="16912" y="10200"/>
                  </a:cubicBezTo>
                  <a:cubicBezTo>
                    <a:pt x="15912" y="10167"/>
                    <a:pt x="14878" y="10167"/>
                    <a:pt x="13877" y="10100"/>
                  </a:cubicBezTo>
                  <a:cubicBezTo>
                    <a:pt x="12943" y="10034"/>
                    <a:pt x="12009" y="9900"/>
                    <a:pt x="11075" y="9667"/>
                  </a:cubicBezTo>
                  <a:cubicBezTo>
                    <a:pt x="10741" y="9600"/>
                    <a:pt x="10408" y="9467"/>
                    <a:pt x="10141" y="9300"/>
                  </a:cubicBezTo>
                  <a:lnTo>
                    <a:pt x="9640" y="8900"/>
                  </a:lnTo>
                  <a:cubicBezTo>
                    <a:pt x="9474" y="8733"/>
                    <a:pt x="9274" y="8599"/>
                    <a:pt x="9107" y="8433"/>
                  </a:cubicBezTo>
                  <a:cubicBezTo>
                    <a:pt x="8373" y="7799"/>
                    <a:pt x="7706" y="7132"/>
                    <a:pt x="7105" y="6398"/>
                  </a:cubicBezTo>
                  <a:cubicBezTo>
                    <a:pt x="6472" y="5664"/>
                    <a:pt x="5904" y="4897"/>
                    <a:pt x="5371" y="4096"/>
                  </a:cubicBezTo>
                  <a:cubicBezTo>
                    <a:pt x="5104" y="3696"/>
                    <a:pt x="4870" y="3296"/>
                    <a:pt x="4637" y="2862"/>
                  </a:cubicBezTo>
                  <a:cubicBezTo>
                    <a:pt x="4503" y="2662"/>
                    <a:pt x="4403" y="2462"/>
                    <a:pt x="4303" y="2261"/>
                  </a:cubicBezTo>
                  <a:lnTo>
                    <a:pt x="4137" y="1928"/>
                  </a:lnTo>
                  <a:lnTo>
                    <a:pt x="4036" y="1694"/>
                  </a:lnTo>
                  <a:lnTo>
                    <a:pt x="3970" y="1561"/>
                  </a:lnTo>
                  <a:cubicBezTo>
                    <a:pt x="3605" y="804"/>
                    <a:pt x="2676" y="0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563016" y="2692874"/>
              <a:ext cx="33386" cy="68723"/>
            </a:xfrm>
            <a:custGeom>
              <a:avLst/>
              <a:gdLst/>
              <a:ahLst/>
              <a:cxnLst/>
              <a:rect l="l" t="t" r="r" b="b"/>
              <a:pathLst>
                <a:path w="1502" h="3069" extrusionOk="0">
                  <a:moveTo>
                    <a:pt x="1301" y="0"/>
                  </a:moveTo>
                  <a:lnTo>
                    <a:pt x="1" y="33"/>
                  </a:lnTo>
                  <a:lnTo>
                    <a:pt x="234" y="3069"/>
                  </a:lnTo>
                  <a:lnTo>
                    <a:pt x="1502" y="28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500735" y="3066336"/>
              <a:ext cx="70461" cy="41852"/>
            </a:xfrm>
            <a:custGeom>
              <a:avLst/>
              <a:gdLst/>
              <a:ahLst/>
              <a:cxnLst/>
              <a:rect l="l" t="t" r="r" b="b"/>
              <a:pathLst>
                <a:path w="3170" h="1869" extrusionOk="0">
                  <a:moveTo>
                    <a:pt x="2969" y="1"/>
                  </a:moveTo>
                  <a:lnTo>
                    <a:pt x="1" y="668"/>
                  </a:lnTo>
                  <a:lnTo>
                    <a:pt x="401" y="1869"/>
                  </a:lnTo>
                  <a:lnTo>
                    <a:pt x="3169" y="1268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Directory Structure</a:t>
            </a:r>
            <a:endParaRPr lang="en-GB"/>
          </a:p>
        </p:txBody>
      </p:sp>
      <p:sp>
        <p:nvSpPr>
          <p:cNvPr id="2" name="Google Shape;999;p44"/>
          <p:cNvSpPr txBox="1"/>
          <p:nvPr>
            <p:ph type="body" idx="1"/>
          </p:nvPr>
        </p:nvSpPr>
        <p:spPr>
          <a:xfrm>
            <a:off x="720090" y="1211580"/>
            <a:ext cx="6532245" cy="208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Assets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Components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Layouts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Middleware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Page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Plugins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Static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Store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Util</a:t>
            </a:r>
            <a:endParaRPr lang="en-US" altLang="en-GB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dk1"/>
                </a:solidFill>
              </a:rPr>
              <a:t>nuxt.config.js</a:t>
            </a:r>
            <a:endParaRPr lang="en-US" alt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Syntax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851660"/>
            <a:ext cx="3438525" cy="80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203325"/>
            <a:ext cx="32480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810" y="1203325"/>
            <a:ext cx="33337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2685415"/>
            <a:ext cx="376237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5" y="3363595"/>
            <a:ext cx="61531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Syntax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131570"/>
            <a:ext cx="5721985" cy="3877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Syntax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203325"/>
            <a:ext cx="638175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Syntax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275715"/>
            <a:ext cx="59023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Computed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123190"/>
            <a:ext cx="5062220" cy="4855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Computed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059180"/>
            <a:ext cx="5307330" cy="4020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WPS Presentation</Application>
  <PresentationFormat/>
  <Paragraphs>110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SimSun</vt:lpstr>
      <vt:lpstr>Wingdings</vt:lpstr>
      <vt:lpstr>Arial</vt:lpstr>
      <vt:lpstr>Montserrat ExtraBold</vt:lpstr>
      <vt:lpstr>Bebas Neue</vt:lpstr>
      <vt:lpstr>Poppins</vt:lpstr>
      <vt:lpstr>Roboto Condensed Light</vt:lpstr>
      <vt:lpstr>Segoe Print</vt:lpstr>
      <vt:lpstr>Lato</vt:lpstr>
      <vt:lpstr>Patrick Hand</vt:lpstr>
      <vt:lpstr>Barlow Medium</vt:lpstr>
      <vt:lpstr>Anaheim</vt:lpstr>
      <vt:lpstr>Montserrat Medium</vt:lpstr>
      <vt:lpstr>Microsoft YaHei</vt:lpstr>
      <vt:lpstr>Arial Unicode MS</vt:lpstr>
      <vt:lpstr>International Banking Day by Slidesgo</vt:lpstr>
      <vt:lpstr>December 24th</vt:lpstr>
      <vt:lpstr>PowerPoint 演示文稿</vt:lpstr>
      <vt:lpstr>Directory Structure</vt:lpstr>
      <vt:lpstr>Syntax</vt:lpstr>
      <vt:lpstr>Syntax</vt:lpstr>
      <vt:lpstr>Syntax</vt:lpstr>
      <vt:lpstr>Syntax</vt:lpstr>
      <vt:lpstr>Computed</vt:lpstr>
      <vt:lpstr>Computed</vt:lpstr>
      <vt:lpstr>Watch</vt:lpstr>
      <vt:lpstr>Life circle</vt:lpstr>
      <vt:lpstr>Nuxt config</vt:lpstr>
      <vt:lpstr>Assets</vt:lpstr>
      <vt:lpstr>Static </vt:lpstr>
      <vt:lpstr>Components </vt:lpstr>
      <vt:lpstr>Components </vt:lpstr>
      <vt:lpstr>Components </vt:lpstr>
      <vt:lpstr>Components </vt:lpstr>
      <vt:lpstr>Store </vt:lpstr>
      <vt:lpstr>Layout </vt:lpstr>
      <vt:lpstr>Middleware </vt:lpstr>
      <vt:lpstr>Pages </vt:lpstr>
      <vt:lpstr>Plugin </vt:lpstr>
      <vt:lpstr>Util</vt:lpstr>
      <vt:lpstr>Util</vt:lpstr>
      <vt:lpstr>Vuetify</vt:lpstr>
      <vt:lpstr>Any Questions?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/>
  <cp:lastModifiedBy>vanth</cp:lastModifiedBy>
  <cp:revision>50</cp:revision>
  <dcterms:created xsi:type="dcterms:W3CDTF">2021-12-20T08:26:00Z</dcterms:created>
  <dcterms:modified xsi:type="dcterms:W3CDTF">2021-12-24T11:08:15Z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6CD5C3A970A848338F3800A53917F8A9</vt:lpwstr>
  </property>
  <property fmtid="{D5CDD505-2E9C-101B-9397-08002B2CF9AE}" pid="3" name="KSOProductBuildVer">
    <vt:lpwstr>1033-11.2.0.10426</vt:lpwstr>
  </property>
</Properties>
</file>