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D66"/>
    <a:srgbClr val="056674"/>
    <a:srgbClr val="7579E7"/>
    <a:srgbClr val="52057B"/>
    <a:srgbClr val="132743"/>
    <a:srgbClr val="0F3057"/>
    <a:srgbClr val="214252"/>
    <a:srgbClr val="595B83"/>
    <a:srgbClr val="06093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32E0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53615" y="1110615"/>
            <a:ext cx="1722755" cy="4351655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39630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B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85050" y="1416050"/>
            <a:ext cx="414020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HTML/CSS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29840" y="1485900"/>
            <a:ext cx="2163445" cy="4351655"/>
          </a:xfrm>
          <a:prstGeom prst="rect">
            <a:avLst/>
          </a:prstGeom>
        </p:spPr>
      </p:pic>
      <p:sp>
        <p:nvSpPr>
          <p:cNvPr id="18" name="Pentagon 17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F4AB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33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595B8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CE6262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AF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F0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987675" y="1939925"/>
            <a:ext cx="207327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19160" y="1065530"/>
            <a:ext cx="19215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c++</a:t>
            </a: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7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5080"/>
            <a:ext cx="6908800" cy="6838315"/>
          </a:xfrm>
          <a:prstGeom prst="homePlate">
            <a:avLst>
              <a:gd name="adj" fmla="val 29595"/>
            </a:avLst>
          </a:prstGeom>
          <a:solidFill>
            <a:srgbClr val="B9FFFC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3" name="Chevron 2"/>
          <p:cNvSpPr/>
          <p:nvPr/>
        </p:nvSpPr>
        <p:spPr>
          <a:xfrm>
            <a:off x="3610309" y="-14605"/>
            <a:ext cx="3348990" cy="6874043"/>
          </a:xfrm>
          <a:prstGeom prst="chevron">
            <a:avLst>
              <a:gd name="adj" fmla="val 61111"/>
            </a:avLst>
          </a:prstGeom>
          <a:solidFill>
            <a:srgbClr val="9AB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325069" y="19685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A3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09386" y="1433651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vi-VN" sz="72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sz="72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30" y="-124498"/>
            <a:ext cx="2577795" cy="2577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8613" y="1046162"/>
            <a:ext cx="364807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0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000000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892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33305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AgularJs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814195" y="1691005"/>
            <a:ext cx="1520825" cy="4351655"/>
          </a:xfrm>
          <a:prstGeom prst="rect">
            <a:avLst/>
          </a:prstGeom>
        </p:spPr>
      </p:pic>
      <p:sp>
        <p:nvSpPr>
          <p:cNvPr id="14" name="Chevron 13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B774F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D7385E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F8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EDC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0210" y="1065530"/>
            <a:ext cx="267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Ruby</a:t>
            </a:r>
            <a:endParaRPr lang="en-US" sz="960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075940" y="1485900"/>
            <a:ext cx="273558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E7E7DE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00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00587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40906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Reponsive</a:t>
            </a:r>
            <a:endParaRPr 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824480" y="1691005"/>
            <a:ext cx="141795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6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FF4B5C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66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E0ECE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500110" y="1435100"/>
            <a:ext cx="28581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Golang</a:t>
            </a:r>
            <a:endParaRPr 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3013710"/>
            <a:ext cx="2835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Dev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846705" y="1976120"/>
            <a:ext cx="2566035" cy="4351655"/>
          </a:xfrm>
          <a:prstGeom prst="rect">
            <a:avLst/>
          </a:prstGeom>
        </p:spPr>
      </p:pic>
      <p:pic>
        <p:nvPicPr>
          <p:cNvPr id="14" name="Picture 13" descr="assertgo_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05" y="861060"/>
            <a:ext cx="21526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D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D789D7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5D5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9D6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3033395"/>
            <a:ext cx="278765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Engineer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0210" y="1065530"/>
            <a:ext cx="24676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.NET</a:t>
            </a:r>
            <a:endParaRPr lang="en-US" sz="960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88665" y="1485900"/>
            <a:ext cx="177609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Presentation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E6540</cp:lastModifiedBy>
  <cp:revision>2</cp:revision>
  <dcterms:created xsi:type="dcterms:W3CDTF">2020-11-16T12:51:43Z</dcterms:created>
  <dcterms:modified xsi:type="dcterms:W3CDTF">2020-11-16T17:36:58Z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