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72" r:id="rId3"/>
    <p:sldId id="336" r:id="rId4"/>
    <p:sldId id="286" r:id="rId5"/>
    <p:sldId id="287" r:id="rId6"/>
    <p:sldId id="288" r:id="rId7"/>
    <p:sldId id="302" r:id="rId8"/>
    <p:sldId id="303" r:id="rId9"/>
    <p:sldId id="318" r:id="rId10"/>
    <p:sldId id="320" r:id="rId11"/>
    <p:sldId id="321" r:id="rId12"/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9" r:id="rId23"/>
    <p:sldId id="267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89D7"/>
    <a:srgbClr val="E8E8E8"/>
    <a:srgbClr val="9D65C9"/>
    <a:srgbClr val="5D54A4"/>
    <a:srgbClr val="2A3D66"/>
    <a:srgbClr val="FF4B5C"/>
    <a:srgbClr val="E0ECE4"/>
    <a:srgbClr val="66BFBF"/>
    <a:srgbClr val="056674"/>
    <a:srgbClr val="E7E7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>
        <p:scale>
          <a:sx n="60" d="100"/>
          <a:sy n="60" d="100"/>
        </p:scale>
        <p:origin x="159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12"/>
          <p:cNvSpPr/>
          <p:nvPr/>
        </p:nvSpPr>
        <p:spPr>
          <a:xfrm>
            <a:off x="0" y="635"/>
            <a:ext cx="6908800" cy="6857365"/>
          </a:xfrm>
          <a:prstGeom prst="homePlate">
            <a:avLst>
              <a:gd name="adj" fmla="val 29595"/>
            </a:avLst>
          </a:prstGeom>
          <a:solidFill>
            <a:srgbClr val="32E0C4"/>
          </a:solidFill>
          <a:ln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253615" y="1110615"/>
            <a:ext cx="1722755" cy="4351655"/>
          </a:xfrm>
          <a:prstGeom prst="rect">
            <a:avLst/>
          </a:prstGeom>
          <a:ln>
            <a:noFill/>
          </a:ln>
        </p:spPr>
      </p:pic>
      <p:pic>
        <p:nvPicPr>
          <p:cNvPr id="12" name="Picture 1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895" y="4034790"/>
            <a:ext cx="4156710" cy="1802765"/>
          </a:xfrm>
          <a:prstGeom prst="rect">
            <a:avLst/>
          </a:prstGeom>
          <a:ln>
            <a:noFill/>
          </a:ln>
        </p:spPr>
      </p:pic>
      <p:sp>
        <p:nvSpPr>
          <p:cNvPr id="3" name="Chevron 2"/>
          <p:cNvSpPr/>
          <p:nvPr/>
        </p:nvSpPr>
        <p:spPr>
          <a:xfrm>
            <a:off x="3593465" y="-2466"/>
            <a:ext cx="3348990" cy="6857365"/>
          </a:xfrm>
          <a:prstGeom prst="chevron">
            <a:avLst>
              <a:gd name="adj" fmla="val 6111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2292985" y="-1831"/>
            <a:ext cx="3348990" cy="6857365"/>
          </a:xfrm>
          <a:prstGeom prst="chevron">
            <a:avLst>
              <a:gd name="adj" fmla="val 61111"/>
            </a:avLst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385050" y="1416050"/>
            <a:ext cx="39630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7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endParaRPr lang="en-US" sz="7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-71120" y="2633980"/>
            <a:ext cx="4433570" cy="1644650"/>
          </a:xfrm>
          <a:prstGeom prst="homePlate">
            <a:avLst>
              <a:gd name="adj" fmla="val 30733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727710" y="3013710"/>
            <a:ext cx="28352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60000"/>
                    <a:lumOff val="40000"/>
                  </a:schemeClr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Web Dev ?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771255" y="2901950"/>
            <a:ext cx="1191260" cy="7683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with</a:t>
            </a:r>
            <a:endParaRPr 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D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entagon 13"/>
          <p:cNvSpPr/>
          <p:nvPr/>
        </p:nvSpPr>
        <p:spPr>
          <a:xfrm>
            <a:off x="0" y="635"/>
            <a:ext cx="6908800" cy="6857365"/>
          </a:xfrm>
          <a:prstGeom prst="homePlate">
            <a:avLst>
              <a:gd name="adj" fmla="val 29595"/>
            </a:avLst>
          </a:prstGeom>
          <a:solidFill>
            <a:srgbClr val="D789D7"/>
          </a:solidFill>
          <a:ln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hevron 14"/>
          <p:cNvSpPr/>
          <p:nvPr/>
        </p:nvSpPr>
        <p:spPr>
          <a:xfrm>
            <a:off x="3650615" y="0"/>
            <a:ext cx="3348990" cy="6858000"/>
          </a:xfrm>
          <a:prstGeom prst="chevron">
            <a:avLst>
              <a:gd name="adj" fmla="val 59973"/>
            </a:avLst>
          </a:prstGeom>
          <a:solidFill>
            <a:srgbClr val="5D5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evron 15"/>
          <p:cNvSpPr/>
          <p:nvPr/>
        </p:nvSpPr>
        <p:spPr>
          <a:xfrm>
            <a:off x="2312035" y="635"/>
            <a:ext cx="3348990" cy="6857365"/>
          </a:xfrm>
          <a:prstGeom prst="chevron">
            <a:avLst>
              <a:gd name="adj" fmla="val 59404"/>
            </a:avLst>
          </a:prstGeom>
          <a:solidFill>
            <a:srgbClr val="9D6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7895" y="4034790"/>
            <a:ext cx="4156710" cy="1802765"/>
          </a:xfrm>
          <a:prstGeom prst="rect">
            <a:avLst/>
          </a:prstGeom>
        </p:spPr>
      </p:pic>
      <p:sp>
        <p:nvSpPr>
          <p:cNvPr id="9" name="Pentagon 8"/>
          <p:cNvSpPr/>
          <p:nvPr/>
        </p:nvSpPr>
        <p:spPr>
          <a:xfrm>
            <a:off x="-71120" y="2633980"/>
            <a:ext cx="4433570" cy="1644650"/>
          </a:xfrm>
          <a:prstGeom prst="homePlate">
            <a:avLst>
              <a:gd name="adj" fmla="val 30733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0" y="3033395"/>
            <a:ext cx="2787650" cy="8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60000"/>
                    <a:lumOff val="40000"/>
                  </a:schemeClr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Engineer ?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771255" y="2901950"/>
            <a:ext cx="11912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with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030210" y="1065530"/>
            <a:ext cx="246761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9600">
                <a:solidFill>
                  <a:schemeClr val="bg1"/>
                </a:solidFill>
              </a:rPr>
              <a:t>.NET</a:t>
            </a:r>
            <a:endParaRPr lang="en-US" sz="9600">
              <a:solidFill>
                <a:schemeClr val="bg1"/>
              </a:solidFill>
            </a:endParaRPr>
          </a:p>
        </p:txBody>
      </p:sp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88665" y="1485900"/>
            <a:ext cx="1776095" cy="4351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" y="2263140"/>
            <a:ext cx="933450" cy="54292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368040" y="1194435"/>
            <a:ext cx="5455285" cy="4449445"/>
            <a:chOff x="3427" y="1033"/>
            <a:chExt cx="10680" cy="8696"/>
          </a:xfrm>
        </p:grpSpPr>
        <p:grpSp>
          <p:nvGrpSpPr>
            <p:cNvPr id="8" name="Group 7"/>
            <p:cNvGrpSpPr/>
            <p:nvPr/>
          </p:nvGrpSpPr>
          <p:grpSpPr>
            <a:xfrm>
              <a:off x="3427" y="1033"/>
              <a:ext cx="10681" cy="8697"/>
              <a:chOff x="3261" y="1034"/>
              <a:chExt cx="12347" cy="8697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261" y="1070"/>
                <a:ext cx="12346" cy="8661"/>
              </a:xfrm>
              <a:prstGeom prst="roundRect">
                <a:avLst>
                  <a:gd name="adj" fmla="val 8532"/>
                </a:avLst>
              </a:prstGeom>
              <a:solidFill>
                <a:srgbClr val="65B77B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 Same Side Corner Rectangle 6"/>
              <p:cNvSpPr/>
              <p:nvPr/>
            </p:nvSpPr>
            <p:spPr>
              <a:xfrm>
                <a:off x="3261" y="1034"/>
                <a:ext cx="12347" cy="1925"/>
              </a:xfrm>
              <a:prstGeom prst="round2SameRect">
                <a:avLst>
                  <a:gd name="adj1" fmla="val 37059"/>
                  <a:gd name="adj2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919" y="1686"/>
              <a:ext cx="2324" cy="586"/>
              <a:chOff x="3919" y="1433"/>
              <a:chExt cx="2324" cy="58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919" y="1433"/>
                <a:ext cx="586" cy="58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753" y="1433"/>
                <a:ext cx="586" cy="58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657" y="1433"/>
                <a:ext cx="586" cy="58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2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7530" y="2767965"/>
            <a:ext cx="1209675" cy="56197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978910" y="904240"/>
            <a:ext cx="4229100" cy="4300855"/>
            <a:chOff x="6266" y="1424"/>
            <a:chExt cx="6660" cy="6773"/>
          </a:xfrm>
        </p:grpSpPr>
        <p:grpSp>
          <p:nvGrpSpPr>
            <p:cNvPr id="33" name="Group 32"/>
            <p:cNvGrpSpPr/>
            <p:nvPr/>
          </p:nvGrpSpPr>
          <p:grpSpPr>
            <a:xfrm>
              <a:off x="8160" y="3362"/>
              <a:ext cx="2880" cy="2880"/>
              <a:chOff x="7386" y="2364"/>
              <a:chExt cx="2880" cy="2880"/>
            </a:xfrm>
            <a:solidFill>
              <a:srgbClr val="FC4067"/>
            </a:solidFill>
          </p:grpSpPr>
          <p:sp>
            <p:nvSpPr>
              <p:cNvPr id="8" name="Freeform 7"/>
              <p:cNvSpPr/>
              <p:nvPr/>
            </p:nvSpPr>
            <p:spPr>
              <a:xfrm>
                <a:off x="7386" y="2364"/>
                <a:ext cx="2880" cy="2880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473" h="6924">
                    <a:moveTo>
                      <a:pt x="927" y="751"/>
                    </a:moveTo>
                    <a:lnTo>
                      <a:pt x="927" y="6173"/>
                    </a:lnTo>
                    <a:lnTo>
                      <a:pt x="7546" y="6173"/>
                    </a:lnTo>
                    <a:lnTo>
                      <a:pt x="7546" y="751"/>
                    </a:lnTo>
                    <a:lnTo>
                      <a:pt x="927" y="751"/>
                    </a:lnTo>
                    <a:close/>
                    <a:moveTo>
                      <a:pt x="1154" y="0"/>
                    </a:moveTo>
                    <a:lnTo>
                      <a:pt x="7319" y="0"/>
                    </a:lnTo>
                    <a:cubicBezTo>
                      <a:pt x="7956" y="0"/>
                      <a:pt x="8473" y="517"/>
                      <a:pt x="8473" y="1154"/>
                    </a:cubicBezTo>
                    <a:lnTo>
                      <a:pt x="8473" y="5770"/>
                    </a:lnTo>
                    <a:cubicBezTo>
                      <a:pt x="8473" y="6407"/>
                      <a:pt x="7956" y="6924"/>
                      <a:pt x="7319" y="6924"/>
                    </a:cubicBezTo>
                    <a:lnTo>
                      <a:pt x="1154" y="6924"/>
                    </a:lnTo>
                    <a:cubicBezTo>
                      <a:pt x="517" y="6924"/>
                      <a:pt x="0" y="6407"/>
                      <a:pt x="0" y="5770"/>
                    </a:cubicBezTo>
                    <a:lnTo>
                      <a:pt x="0" y="1154"/>
                    </a:lnTo>
                    <a:cubicBezTo>
                      <a:pt x="0" y="517"/>
                      <a:pt x="517" y="0"/>
                      <a:pt x="11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s 27"/>
              <p:cNvSpPr/>
              <p:nvPr/>
            </p:nvSpPr>
            <p:spPr>
              <a:xfrm>
                <a:off x="7934" y="2912"/>
                <a:ext cx="1784" cy="17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Flowchart: Terminator 33"/>
            <p:cNvSpPr/>
            <p:nvPr/>
          </p:nvSpPr>
          <p:spPr>
            <a:xfrm rot="16200000">
              <a:off x="7793" y="2548"/>
              <a:ext cx="1667" cy="399"/>
            </a:xfrm>
            <a:prstGeom prst="flowChartTerminator">
              <a:avLst/>
            </a:prstGeom>
            <a:solidFill>
              <a:srgbClr val="FC40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Terminator 34"/>
            <p:cNvSpPr/>
            <p:nvPr/>
          </p:nvSpPr>
          <p:spPr>
            <a:xfrm rot="16200000">
              <a:off x="8766" y="2548"/>
              <a:ext cx="1667" cy="399"/>
            </a:xfrm>
            <a:prstGeom prst="flowChartTerminator">
              <a:avLst/>
            </a:prstGeom>
            <a:solidFill>
              <a:srgbClr val="FC40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Terminator 35"/>
            <p:cNvSpPr/>
            <p:nvPr/>
          </p:nvSpPr>
          <p:spPr>
            <a:xfrm rot="16200000">
              <a:off x="9717" y="2548"/>
              <a:ext cx="1667" cy="399"/>
            </a:xfrm>
            <a:prstGeom prst="flowChartTerminator">
              <a:avLst/>
            </a:prstGeom>
            <a:solidFill>
              <a:srgbClr val="FC40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Terminator 36"/>
            <p:cNvSpPr/>
            <p:nvPr/>
          </p:nvSpPr>
          <p:spPr>
            <a:xfrm rot="16200000">
              <a:off x="7793" y="6679"/>
              <a:ext cx="1667" cy="399"/>
            </a:xfrm>
            <a:prstGeom prst="flowChartTerminator">
              <a:avLst/>
            </a:prstGeom>
            <a:solidFill>
              <a:srgbClr val="FC40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Terminator 39"/>
            <p:cNvSpPr/>
            <p:nvPr/>
          </p:nvSpPr>
          <p:spPr>
            <a:xfrm rot="16200000">
              <a:off x="8767" y="6655"/>
              <a:ext cx="1667" cy="399"/>
            </a:xfrm>
            <a:prstGeom prst="flowChartTerminator">
              <a:avLst/>
            </a:prstGeom>
            <a:solidFill>
              <a:srgbClr val="FC40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Terminator 41"/>
            <p:cNvSpPr/>
            <p:nvPr/>
          </p:nvSpPr>
          <p:spPr>
            <a:xfrm rot="16200000">
              <a:off x="9717" y="6679"/>
              <a:ext cx="1667" cy="399"/>
            </a:xfrm>
            <a:prstGeom prst="flowChartTerminator">
              <a:avLst/>
            </a:prstGeom>
            <a:solidFill>
              <a:srgbClr val="FC40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 rot="5400000">
              <a:off x="8510" y="1971"/>
              <a:ext cx="2156" cy="5657"/>
              <a:chOff x="12065" y="1890"/>
              <a:chExt cx="2156" cy="5657"/>
            </a:xfrm>
            <a:solidFill>
              <a:srgbClr val="FC4067"/>
            </a:solidFill>
          </p:grpSpPr>
          <p:sp>
            <p:nvSpPr>
              <p:cNvPr id="43" name="Flowchart: Terminator 42"/>
              <p:cNvSpPr/>
              <p:nvPr/>
            </p:nvSpPr>
            <p:spPr>
              <a:xfrm rot="16200000">
                <a:off x="11431" y="6514"/>
                <a:ext cx="1667" cy="399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Terminator 43"/>
              <p:cNvSpPr/>
              <p:nvPr/>
            </p:nvSpPr>
            <p:spPr>
              <a:xfrm rot="16200000">
                <a:off x="12311" y="6514"/>
                <a:ext cx="1667" cy="399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Terminator 44"/>
              <p:cNvSpPr/>
              <p:nvPr/>
            </p:nvSpPr>
            <p:spPr>
              <a:xfrm rot="16200000">
                <a:off x="13188" y="6514"/>
                <a:ext cx="1667" cy="399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owchart: Terminator 46"/>
              <p:cNvSpPr/>
              <p:nvPr/>
            </p:nvSpPr>
            <p:spPr>
              <a:xfrm rot="16200000">
                <a:off x="13188" y="2524"/>
                <a:ext cx="1667" cy="399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Terminator 47"/>
              <p:cNvSpPr/>
              <p:nvPr/>
            </p:nvSpPr>
            <p:spPr>
              <a:xfrm rot="16200000">
                <a:off x="12311" y="2524"/>
                <a:ext cx="1667" cy="399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Terminator 48"/>
              <p:cNvSpPr/>
              <p:nvPr/>
            </p:nvSpPr>
            <p:spPr>
              <a:xfrm rot="16200000">
                <a:off x="11431" y="2524"/>
                <a:ext cx="1667" cy="399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Freeform 52"/>
            <p:cNvSpPr/>
            <p:nvPr/>
          </p:nvSpPr>
          <p:spPr>
            <a:xfrm>
              <a:off x="8267" y="1424"/>
              <a:ext cx="720" cy="72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744" h="3744">
                  <a:moveTo>
                    <a:pt x="1872" y="1152"/>
                  </a:moveTo>
                  <a:cubicBezTo>
                    <a:pt x="1474" y="1152"/>
                    <a:pt x="1152" y="1474"/>
                    <a:pt x="1152" y="1872"/>
                  </a:cubicBezTo>
                  <a:cubicBezTo>
                    <a:pt x="1152" y="2270"/>
                    <a:pt x="1474" y="2592"/>
                    <a:pt x="1872" y="2592"/>
                  </a:cubicBezTo>
                  <a:cubicBezTo>
                    <a:pt x="2270" y="2592"/>
                    <a:pt x="2592" y="2270"/>
                    <a:pt x="2592" y="1872"/>
                  </a:cubicBezTo>
                  <a:cubicBezTo>
                    <a:pt x="2592" y="1474"/>
                    <a:pt x="2270" y="1152"/>
                    <a:pt x="1872" y="1152"/>
                  </a:cubicBezTo>
                  <a:close/>
                  <a:moveTo>
                    <a:pt x="1872" y="0"/>
                  </a:moveTo>
                  <a:cubicBezTo>
                    <a:pt x="2906" y="0"/>
                    <a:pt x="3744" y="838"/>
                    <a:pt x="3744" y="1872"/>
                  </a:cubicBezTo>
                  <a:cubicBezTo>
                    <a:pt x="3744" y="2906"/>
                    <a:pt x="2906" y="3744"/>
                    <a:pt x="1872" y="3744"/>
                  </a:cubicBezTo>
                  <a:cubicBezTo>
                    <a:pt x="838" y="3744"/>
                    <a:pt x="0" y="2906"/>
                    <a:pt x="0" y="1872"/>
                  </a:cubicBezTo>
                  <a:cubicBezTo>
                    <a:pt x="0" y="838"/>
                    <a:pt x="838" y="0"/>
                    <a:pt x="1872" y="0"/>
                  </a:cubicBezTo>
                  <a:close/>
                </a:path>
              </a:pathLst>
            </a:custGeom>
            <a:solidFill>
              <a:srgbClr val="FC40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6266" y="5318"/>
              <a:ext cx="720" cy="72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744" h="3744">
                  <a:moveTo>
                    <a:pt x="1872" y="1152"/>
                  </a:moveTo>
                  <a:cubicBezTo>
                    <a:pt x="1474" y="1152"/>
                    <a:pt x="1152" y="1474"/>
                    <a:pt x="1152" y="1872"/>
                  </a:cubicBezTo>
                  <a:cubicBezTo>
                    <a:pt x="1152" y="2270"/>
                    <a:pt x="1474" y="2592"/>
                    <a:pt x="1872" y="2592"/>
                  </a:cubicBezTo>
                  <a:cubicBezTo>
                    <a:pt x="2270" y="2592"/>
                    <a:pt x="2592" y="2270"/>
                    <a:pt x="2592" y="1872"/>
                  </a:cubicBezTo>
                  <a:cubicBezTo>
                    <a:pt x="2592" y="1474"/>
                    <a:pt x="2270" y="1152"/>
                    <a:pt x="1872" y="1152"/>
                  </a:cubicBezTo>
                  <a:close/>
                  <a:moveTo>
                    <a:pt x="1872" y="0"/>
                  </a:moveTo>
                  <a:cubicBezTo>
                    <a:pt x="2906" y="0"/>
                    <a:pt x="3744" y="838"/>
                    <a:pt x="3744" y="1872"/>
                  </a:cubicBezTo>
                  <a:cubicBezTo>
                    <a:pt x="3744" y="2906"/>
                    <a:pt x="2906" y="3744"/>
                    <a:pt x="1872" y="3744"/>
                  </a:cubicBezTo>
                  <a:cubicBezTo>
                    <a:pt x="838" y="3744"/>
                    <a:pt x="0" y="2906"/>
                    <a:pt x="0" y="1872"/>
                  </a:cubicBezTo>
                  <a:cubicBezTo>
                    <a:pt x="0" y="838"/>
                    <a:pt x="838" y="0"/>
                    <a:pt x="1872" y="0"/>
                  </a:cubicBezTo>
                  <a:close/>
                </a:path>
              </a:pathLst>
            </a:custGeom>
            <a:solidFill>
              <a:srgbClr val="FC40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6266" y="3538"/>
              <a:ext cx="720" cy="72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744" h="3744">
                  <a:moveTo>
                    <a:pt x="1872" y="1152"/>
                  </a:moveTo>
                  <a:cubicBezTo>
                    <a:pt x="1474" y="1152"/>
                    <a:pt x="1152" y="1474"/>
                    <a:pt x="1152" y="1872"/>
                  </a:cubicBezTo>
                  <a:cubicBezTo>
                    <a:pt x="1152" y="2270"/>
                    <a:pt x="1474" y="2592"/>
                    <a:pt x="1872" y="2592"/>
                  </a:cubicBezTo>
                  <a:cubicBezTo>
                    <a:pt x="2270" y="2592"/>
                    <a:pt x="2592" y="2270"/>
                    <a:pt x="2592" y="1872"/>
                  </a:cubicBezTo>
                  <a:cubicBezTo>
                    <a:pt x="2592" y="1474"/>
                    <a:pt x="2270" y="1152"/>
                    <a:pt x="1872" y="1152"/>
                  </a:cubicBezTo>
                  <a:close/>
                  <a:moveTo>
                    <a:pt x="1872" y="0"/>
                  </a:moveTo>
                  <a:cubicBezTo>
                    <a:pt x="2906" y="0"/>
                    <a:pt x="3744" y="838"/>
                    <a:pt x="3744" y="1872"/>
                  </a:cubicBezTo>
                  <a:cubicBezTo>
                    <a:pt x="3744" y="2906"/>
                    <a:pt x="2906" y="3744"/>
                    <a:pt x="1872" y="3744"/>
                  </a:cubicBezTo>
                  <a:cubicBezTo>
                    <a:pt x="838" y="3744"/>
                    <a:pt x="0" y="2906"/>
                    <a:pt x="0" y="1872"/>
                  </a:cubicBezTo>
                  <a:cubicBezTo>
                    <a:pt x="0" y="838"/>
                    <a:pt x="838" y="0"/>
                    <a:pt x="1872" y="0"/>
                  </a:cubicBezTo>
                  <a:close/>
                </a:path>
              </a:pathLst>
            </a:custGeom>
            <a:solidFill>
              <a:srgbClr val="FC40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6266" y="4442"/>
              <a:ext cx="720" cy="72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744" h="3744">
                  <a:moveTo>
                    <a:pt x="1872" y="1152"/>
                  </a:moveTo>
                  <a:cubicBezTo>
                    <a:pt x="1474" y="1152"/>
                    <a:pt x="1152" y="1474"/>
                    <a:pt x="1152" y="1872"/>
                  </a:cubicBezTo>
                  <a:cubicBezTo>
                    <a:pt x="1152" y="2270"/>
                    <a:pt x="1474" y="2592"/>
                    <a:pt x="1872" y="2592"/>
                  </a:cubicBezTo>
                  <a:cubicBezTo>
                    <a:pt x="2270" y="2592"/>
                    <a:pt x="2592" y="2270"/>
                    <a:pt x="2592" y="1872"/>
                  </a:cubicBezTo>
                  <a:cubicBezTo>
                    <a:pt x="2592" y="1474"/>
                    <a:pt x="2270" y="1152"/>
                    <a:pt x="1872" y="1152"/>
                  </a:cubicBezTo>
                  <a:close/>
                  <a:moveTo>
                    <a:pt x="1872" y="0"/>
                  </a:moveTo>
                  <a:cubicBezTo>
                    <a:pt x="2906" y="0"/>
                    <a:pt x="3744" y="838"/>
                    <a:pt x="3744" y="1872"/>
                  </a:cubicBezTo>
                  <a:cubicBezTo>
                    <a:pt x="3744" y="2906"/>
                    <a:pt x="2906" y="3744"/>
                    <a:pt x="1872" y="3744"/>
                  </a:cubicBezTo>
                  <a:cubicBezTo>
                    <a:pt x="838" y="3744"/>
                    <a:pt x="0" y="2906"/>
                    <a:pt x="0" y="1872"/>
                  </a:cubicBezTo>
                  <a:cubicBezTo>
                    <a:pt x="0" y="838"/>
                    <a:pt x="838" y="0"/>
                    <a:pt x="1872" y="0"/>
                  </a:cubicBezTo>
                  <a:close/>
                </a:path>
              </a:pathLst>
            </a:custGeom>
            <a:solidFill>
              <a:srgbClr val="FC40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8266" y="7477"/>
              <a:ext cx="720" cy="72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744" h="3744">
                  <a:moveTo>
                    <a:pt x="1872" y="1152"/>
                  </a:moveTo>
                  <a:cubicBezTo>
                    <a:pt x="1474" y="1152"/>
                    <a:pt x="1152" y="1474"/>
                    <a:pt x="1152" y="1872"/>
                  </a:cubicBezTo>
                  <a:cubicBezTo>
                    <a:pt x="1152" y="2270"/>
                    <a:pt x="1474" y="2592"/>
                    <a:pt x="1872" y="2592"/>
                  </a:cubicBezTo>
                  <a:cubicBezTo>
                    <a:pt x="2270" y="2592"/>
                    <a:pt x="2592" y="2270"/>
                    <a:pt x="2592" y="1872"/>
                  </a:cubicBezTo>
                  <a:cubicBezTo>
                    <a:pt x="2592" y="1474"/>
                    <a:pt x="2270" y="1152"/>
                    <a:pt x="1872" y="1152"/>
                  </a:cubicBezTo>
                  <a:close/>
                  <a:moveTo>
                    <a:pt x="1872" y="0"/>
                  </a:moveTo>
                  <a:cubicBezTo>
                    <a:pt x="2906" y="0"/>
                    <a:pt x="3744" y="838"/>
                    <a:pt x="3744" y="1872"/>
                  </a:cubicBezTo>
                  <a:cubicBezTo>
                    <a:pt x="3744" y="2906"/>
                    <a:pt x="2906" y="3744"/>
                    <a:pt x="1872" y="3744"/>
                  </a:cubicBezTo>
                  <a:cubicBezTo>
                    <a:pt x="838" y="3744"/>
                    <a:pt x="0" y="2906"/>
                    <a:pt x="0" y="1872"/>
                  </a:cubicBezTo>
                  <a:cubicBezTo>
                    <a:pt x="0" y="838"/>
                    <a:pt x="838" y="0"/>
                    <a:pt x="1872" y="0"/>
                  </a:cubicBezTo>
                  <a:close/>
                </a:path>
              </a:pathLst>
            </a:custGeom>
            <a:solidFill>
              <a:srgbClr val="FC40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12206" y="4441"/>
              <a:ext cx="720" cy="72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744" h="3744">
                  <a:moveTo>
                    <a:pt x="1872" y="1152"/>
                  </a:moveTo>
                  <a:cubicBezTo>
                    <a:pt x="1474" y="1152"/>
                    <a:pt x="1152" y="1474"/>
                    <a:pt x="1152" y="1872"/>
                  </a:cubicBezTo>
                  <a:cubicBezTo>
                    <a:pt x="1152" y="2270"/>
                    <a:pt x="1474" y="2592"/>
                    <a:pt x="1872" y="2592"/>
                  </a:cubicBezTo>
                  <a:cubicBezTo>
                    <a:pt x="2270" y="2592"/>
                    <a:pt x="2592" y="2270"/>
                    <a:pt x="2592" y="1872"/>
                  </a:cubicBezTo>
                  <a:cubicBezTo>
                    <a:pt x="2592" y="1474"/>
                    <a:pt x="2270" y="1152"/>
                    <a:pt x="1872" y="1152"/>
                  </a:cubicBezTo>
                  <a:close/>
                  <a:moveTo>
                    <a:pt x="1872" y="0"/>
                  </a:moveTo>
                  <a:cubicBezTo>
                    <a:pt x="2906" y="0"/>
                    <a:pt x="3744" y="838"/>
                    <a:pt x="3744" y="1872"/>
                  </a:cubicBezTo>
                  <a:cubicBezTo>
                    <a:pt x="3744" y="2906"/>
                    <a:pt x="2906" y="3744"/>
                    <a:pt x="1872" y="3744"/>
                  </a:cubicBezTo>
                  <a:cubicBezTo>
                    <a:pt x="838" y="3744"/>
                    <a:pt x="0" y="2906"/>
                    <a:pt x="0" y="1872"/>
                  </a:cubicBezTo>
                  <a:cubicBezTo>
                    <a:pt x="0" y="838"/>
                    <a:pt x="838" y="0"/>
                    <a:pt x="1872" y="0"/>
                  </a:cubicBezTo>
                  <a:close/>
                </a:path>
              </a:pathLst>
            </a:custGeom>
            <a:solidFill>
              <a:srgbClr val="FC40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9241" y="1424"/>
              <a:ext cx="720" cy="72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744" h="3744">
                  <a:moveTo>
                    <a:pt x="1872" y="1152"/>
                  </a:moveTo>
                  <a:cubicBezTo>
                    <a:pt x="1474" y="1152"/>
                    <a:pt x="1152" y="1474"/>
                    <a:pt x="1152" y="1872"/>
                  </a:cubicBezTo>
                  <a:cubicBezTo>
                    <a:pt x="1152" y="2270"/>
                    <a:pt x="1474" y="2592"/>
                    <a:pt x="1872" y="2592"/>
                  </a:cubicBezTo>
                  <a:cubicBezTo>
                    <a:pt x="2270" y="2592"/>
                    <a:pt x="2592" y="2270"/>
                    <a:pt x="2592" y="1872"/>
                  </a:cubicBezTo>
                  <a:cubicBezTo>
                    <a:pt x="2592" y="1474"/>
                    <a:pt x="2270" y="1152"/>
                    <a:pt x="1872" y="1152"/>
                  </a:cubicBezTo>
                  <a:close/>
                  <a:moveTo>
                    <a:pt x="1872" y="0"/>
                  </a:moveTo>
                  <a:cubicBezTo>
                    <a:pt x="2906" y="0"/>
                    <a:pt x="3744" y="838"/>
                    <a:pt x="3744" y="1872"/>
                  </a:cubicBezTo>
                  <a:cubicBezTo>
                    <a:pt x="3744" y="2906"/>
                    <a:pt x="2906" y="3744"/>
                    <a:pt x="1872" y="3744"/>
                  </a:cubicBezTo>
                  <a:cubicBezTo>
                    <a:pt x="838" y="3744"/>
                    <a:pt x="0" y="2906"/>
                    <a:pt x="0" y="1872"/>
                  </a:cubicBezTo>
                  <a:cubicBezTo>
                    <a:pt x="0" y="838"/>
                    <a:pt x="838" y="0"/>
                    <a:pt x="1872" y="0"/>
                  </a:cubicBezTo>
                  <a:close/>
                </a:path>
              </a:pathLst>
            </a:custGeom>
            <a:solidFill>
              <a:srgbClr val="FC40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10191" y="1424"/>
              <a:ext cx="720" cy="72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744" h="3744">
                  <a:moveTo>
                    <a:pt x="1872" y="1152"/>
                  </a:moveTo>
                  <a:cubicBezTo>
                    <a:pt x="1474" y="1152"/>
                    <a:pt x="1152" y="1474"/>
                    <a:pt x="1152" y="1872"/>
                  </a:cubicBezTo>
                  <a:cubicBezTo>
                    <a:pt x="1152" y="2270"/>
                    <a:pt x="1474" y="2592"/>
                    <a:pt x="1872" y="2592"/>
                  </a:cubicBezTo>
                  <a:cubicBezTo>
                    <a:pt x="2270" y="2592"/>
                    <a:pt x="2592" y="2270"/>
                    <a:pt x="2592" y="1872"/>
                  </a:cubicBezTo>
                  <a:cubicBezTo>
                    <a:pt x="2592" y="1474"/>
                    <a:pt x="2270" y="1152"/>
                    <a:pt x="1872" y="1152"/>
                  </a:cubicBezTo>
                  <a:close/>
                  <a:moveTo>
                    <a:pt x="1872" y="0"/>
                  </a:moveTo>
                  <a:cubicBezTo>
                    <a:pt x="2906" y="0"/>
                    <a:pt x="3744" y="838"/>
                    <a:pt x="3744" y="1872"/>
                  </a:cubicBezTo>
                  <a:cubicBezTo>
                    <a:pt x="3744" y="2906"/>
                    <a:pt x="2906" y="3744"/>
                    <a:pt x="1872" y="3744"/>
                  </a:cubicBezTo>
                  <a:cubicBezTo>
                    <a:pt x="838" y="3744"/>
                    <a:pt x="0" y="2906"/>
                    <a:pt x="0" y="1872"/>
                  </a:cubicBezTo>
                  <a:cubicBezTo>
                    <a:pt x="0" y="838"/>
                    <a:pt x="838" y="0"/>
                    <a:pt x="1872" y="0"/>
                  </a:cubicBezTo>
                  <a:close/>
                </a:path>
              </a:pathLst>
            </a:custGeom>
            <a:solidFill>
              <a:srgbClr val="FC40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12206" y="3538"/>
              <a:ext cx="720" cy="72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744" h="3744">
                  <a:moveTo>
                    <a:pt x="1872" y="1152"/>
                  </a:moveTo>
                  <a:cubicBezTo>
                    <a:pt x="1474" y="1152"/>
                    <a:pt x="1152" y="1474"/>
                    <a:pt x="1152" y="1872"/>
                  </a:cubicBezTo>
                  <a:cubicBezTo>
                    <a:pt x="1152" y="2270"/>
                    <a:pt x="1474" y="2592"/>
                    <a:pt x="1872" y="2592"/>
                  </a:cubicBezTo>
                  <a:cubicBezTo>
                    <a:pt x="2270" y="2592"/>
                    <a:pt x="2592" y="2270"/>
                    <a:pt x="2592" y="1872"/>
                  </a:cubicBezTo>
                  <a:cubicBezTo>
                    <a:pt x="2592" y="1474"/>
                    <a:pt x="2270" y="1152"/>
                    <a:pt x="1872" y="1152"/>
                  </a:cubicBezTo>
                  <a:close/>
                  <a:moveTo>
                    <a:pt x="1872" y="0"/>
                  </a:moveTo>
                  <a:cubicBezTo>
                    <a:pt x="2906" y="0"/>
                    <a:pt x="3744" y="838"/>
                    <a:pt x="3744" y="1872"/>
                  </a:cubicBezTo>
                  <a:cubicBezTo>
                    <a:pt x="3744" y="2906"/>
                    <a:pt x="2906" y="3744"/>
                    <a:pt x="1872" y="3744"/>
                  </a:cubicBezTo>
                  <a:cubicBezTo>
                    <a:pt x="838" y="3744"/>
                    <a:pt x="0" y="2906"/>
                    <a:pt x="0" y="1872"/>
                  </a:cubicBezTo>
                  <a:cubicBezTo>
                    <a:pt x="0" y="838"/>
                    <a:pt x="838" y="0"/>
                    <a:pt x="1872" y="0"/>
                  </a:cubicBezTo>
                  <a:close/>
                </a:path>
              </a:pathLst>
            </a:custGeom>
            <a:solidFill>
              <a:srgbClr val="FC40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12206" y="5325"/>
              <a:ext cx="720" cy="72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744" h="3744">
                  <a:moveTo>
                    <a:pt x="1872" y="1152"/>
                  </a:moveTo>
                  <a:cubicBezTo>
                    <a:pt x="1474" y="1152"/>
                    <a:pt x="1152" y="1474"/>
                    <a:pt x="1152" y="1872"/>
                  </a:cubicBezTo>
                  <a:cubicBezTo>
                    <a:pt x="1152" y="2270"/>
                    <a:pt x="1474" y="2592"/>
                    <a:pt x="1872" y="2592"/>
                  </a:cubicBezTo>
                  <a:cubicBezTo>
                    <a:pt x="2270" y="2592"/>
                    <a:pt x="2592" y="2270"/>
                    <a:pt x="2592" y="1872"/>
                  </a:cubicBezTo>
                  <a:cubicBezTo>
                    <a:pt x="2592" y="1474"/>
                    <a:pt x="2270" y="1152"/>
                    <a:pt x="1872" y="1152"/>
                  </a:cubicBezTo>
                  <a:close/>
                  <a:moveTo>
                    <a:pt x="1872" y="0"/>
                  </a:moveTo>
                  <a:cubicBezTo>
                    <a:pt x="2906" y="0"/>
                    <a:pt x="3744" y="838"/>
                    <a:pt x="3744" y="1872"/>
                  </a:cubicBezTo>
                  <a:cubicBezTo>
                    <a:pt x="3744" y="2906"/>
                    <a:pt x="2906" y="3744"/>
                    <a:pt x="1872" y="3744"/>
                  </a:cubicBezTo>
                  <a:cubicBezTo>
                    <a:pt x="838" y="3744"/>
                    <a:pt x="0" y="2906"/>
                    <a:pt x="0" y="1872"/>
                  </a:cubicBezTo>
                  <a:cubicBezTo>
                    <a:pt x="0" y="838"/>
                    <a:pt x="838" y="0"/>
                    <a:pt x="1872" y="0"/>
                  </a:cubicBezTo>
                  <a:close/>
                </a:path>
              </a:pathLst>
            </a:custGeom>
            <a:solidFill>
              <a:srgbClr val="FC40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9241" y="7477"/>
              <a:ext cx="720" cy="72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744" h="3744">
                  <a:moveTo>
                    <a:pt x="1872" y="1152"/>
                  </a:moveTo>
                  <a:cubicBezTo>
                    <a:pt x="1474" y="1152"/>
                    <a:pt x="1152" y="1474"/>
                    <a:pt x="1152" y="1872"/>
                  </a:cubicBezTo>
                  <a:cubicBezTo>
                    <a:pt x="1152" y="2270"/>
                    <a:pt x="1474" y="2592"/>
                    <a:pt x="1872" y="2592"/>
                  </a:cubicBezTo>
                  <a:cubicBezTo>
                    <a:pt x="2270" y="2592"/>
                    <a:pt x="2592" y="2270"/>
                    <a:pt x="2592" y="1872"/>
                  </a:cubicBezTo>
                  <a:cubicBezTo>
                    <a:pt x="2592" y="1474"/>
                    <a:pt x="2270" y="1152"/>
                    <a:pt x="1872" y="1152"/>
                  </a:cubicBezTo>
                  <a:close/>
                  <a:moveTo>
                    <a:pt x="1872" y="0"/>
                  </a:moveTo>
                  <a:cubicBezTo>
                    <a:pt x="2906" y="0"/>
                    <a:pt x="3744" y="838"/>
                    <a:pt x="3744" y="1872"/>
                  </a:cubicBezTo>
                  <a:cubicBezTo>
                    <a:pt x="3744" y="2906"/>
                    <a:pt x="2906" y="3744"/>
                    <a:pt x="1872" y="3744"/>
                  </a:cubicBezTo>
                  <a:cubicBezTo>
                    <a:pt x="838" y="3744"/>
                    <a:pt x="0" y="2906"/>
                    <a:pt x="0" y="1872"/>
                  </a:cubicBezTo>
                  <a:cubicBezTo>
                    <a:pt x="0" y="838"/>
                    <a:pt x="838" y="0"/>
                    <a:pt x="1872" y="0"/>
                  </a:cubicBezTo>
                  <a:close/>
                </a:path>
              </a:pathLst>
            </a:custGeom>
            <a:solidFill>
              <a:srgbClr val="FC40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0190" y="7477"/>
              <a:ext cx="720" cy="72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744" h="3744">
                  <a:moveTo>
                    <a:pt x="1872" y="1152"/>
                  </a:moveTo>
                  <a:cubicBezTo>
                    <a:pt x="1474" y="1152"/>
                    <a:pt x="1152" y="1474"/>
                    <a:pt x="1152" y="1872"/>
                  </a:cubicBezTo>
                  <a:cubicBezTo>
                    <a:pt x="1152" y="2270"/>
                    <a:pt x="1474" y="2592"/>
                    <a:pt x="1872" y="2592"/>
                  </a:cubicBezTo>
                  <a:cubicBezTo>
                    <a:pt x="2270" y="2592"/>
                    <a:pt x="2592" y="2270"/>
                    <a:pt x="2592" y="1872"/>
                  </a:cubicBezTo>
                  <a:cubicBezTo>
                    <a:pt x="2592" y="1474"/>
                    <a:pt x="2270" y="1152"/>
                    <a:pt x="1872" y="1152"/>
                  </a:cubicBezTo>
                  <a:close/>
                  <a:moveTo>
                    <a:pt x="1872" y="0"/>
                  </a:moveTo>
                  <a:cubicBezTo>
                    <a:pt x="2906" y="0"/>
                    <a:pt x="3744" y="838"/>
                    <a:pt x="3744" y="1872"/>
                  </a:cubicBezTo>
                  <a:cubicBezTo>
                    <a:pt x="3744" y="2906"/>
                    <a:pt x="2906" y="3744"/>
                    <a:pt x="1872" y="3744"/>
                  </a:cubicBezTo>
                  <a:cubicBezTo>
                    <a:pt x="838" y="3744"/>
                    <a:pt x="0" y="2906"/>
                    <a:pt x="0" y="1872"/>
                  </a:cubicBezTo>
                  <a:cubicBezTo>
                    <a:pt x="0" y="838"/>
                    <a:pt x="838" y="0"/>
                    <a:pt x="1872" y="0"/>
                  </a:cubicBezTo>
                  <a:close/>
                </a:path>
              </a:pathLst>
            </a:custGeom>
            <a:solidFill>
              <a:srgbClr val="FC40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7610" y="2787015"/>
            <a:ext cx="1181100" cy="609600"/>
          </a:xfrm>
          <a:prstGeom prst="rect">
            <a:avLst/>
          </a:prstGeom>
        </p:spPr>
      </p:pic>
      <p:pic>
        <p:nvPicPr>
          <p:cNvPr id="13" name="Picture 12" descr="2890591-artificialintelligence20_1019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110" y="653415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64280" y="1097280"/>
            <a:ext cx="4663440" cy="4663440"/>
            <a:chOff x="4881" y="1597"/>
            <a:chExt cx="7344" cy="7344"/>
          </a:xfrm>
          <a:effectLst/>
        </p:grpSpPr>
        <p:sp>
          <p:nvSpPr>
            <p:cNvPr id="4" name="Oval 3"/>
            <p:cNvSpPr/>
            <p:nvPr/>
          </p:nvSpPr>
          <p:spPr>
            <a:xfrm>
              <a:off x="4881" y="1597"/>
              <a:ext cx="7344" cy="734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359" y="3348"/>
              <a:ext cx="4388" cy="3718"/>
              <a:chOff x="6359" y="3348"/>
              <a:chExt cx="4388" cy="3718"/>
            </a:xfrm>
            <a:effectLst>
              <a:outerShdw blurRad="139700" dist="38100" dir="2700000" sx="103000" sy="103000" algn="tl" rotWithShape="0">
                <a:prstClr val="black">
                  <a:alpha val="37000"/>
                </a:prstClr>
              </a:outerShdw>
            </a:effectLst>
          </p:grpSpPr>
          <p:grpSp>
            <p:nvGrpSpPr>
              <p:cNvPr id="7" name="Group 6"/>
              <p:cNvGrpSpPr/>
              <p:nvPr/>
            </p:nvGrpSpPr>
            <p:grpSpPr>
              <a:xfrm>
                <a:off x="6359" y="3348"/>
                <a:ext cx="4388" cy="3718"/>
                <a:chOff x="6359" y="3217"/>
                <a:chExt cx="4388" cy="3718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6359" y="3603"/>
                  <a:ext cx="4388" cy="3332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Snip and Round Single Corner Rectangle 5"/>
                <p:cNvSpPr/>
                <p:nvPr/>
              </p:nvSpPr>
              <p:spPr>
                <a:xfrm>
                  <a:off x="6359" y="3217"/>
                  <a:ext cx="2324" cy="1268"/>
                </a:xfrm>
                <a:prstGeom prst="snipRoundRect">
                  <a:avLst>
                    <a:gd name="adj1" fmla="val 16667"/>
                    <a:gd name="adj2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" name="Text Box 1"/>
              <p:cNvSpPr txBox="1"/>
              <p:nvPr/>
            </p:nvSpPr>
            <p:spPr>
              <a:xfrm>
                <a:off x="7303" y="4325"/>
                <a:ext cx="2500" cy="18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7200">
                    <a:solidFill>
                      <a:schemeClr val="bg1"/>
                    </a:solidFill>
                  </a:rPr>
                  <a:t>C++</a:t>
                </a:r>
                <a:endParaRPr lang="en-US" sz="720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64280" y="1097280"/>
            <a:ext cx="4663440" cy="4663440"/>
            <a:chOff x="4881" y="1597"/>
            <a:chExt cx="7344" cy="7344"/>
          </a:xfrm>
        </p:grpSpPr>
        <p:sp>
          <p:nvSpPr>
            <p:cNvPr id="4" name="Oval 3"/>
            <p:cNvSpPr/>
            <p:nvPr/>
          </p:nvSpPr>
          <p:spPr>
            <a:xfrm>
              <a:off x="4881" y="1597"/>
              <a:ext cx="7344" cy="734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359" y="3348"/>
              <a:ext cx="4388" cy="3718"/>
              <a:chOff x="6359" y="3348"/>
              <a:chExt cx="4388" cy="3718"/>
            </a:xfrm>
            <a:effectLst>
              <a:outerShdw blurRad="139700" dist="38100" dir="2700000" sx="103000" sy="103000" algn="tl" rotWithShape="0">
                <a:prstClr val="black">
                  <a:alpha val="37000"/>
                </a:prstClr>
              </a:outerShdw>
            </a:effectLst>
          </p:grpSpPr>
          <p:grpSp>
            <p:nvGrpSpPr>
              <p:cNvPr id="7" name="Group 6"/>
              <p:cNvGrpSpPr/>
              <p:nvPr/>
            </p:nvGrpSpPr>
            <p:grpSpPr>
              <a:xfrm>
                <a:off x="6359" y="3348"/>
                <a:ext cx="4388" cy="3718"/>
                <a:chOff x="6359" y="3217"/>
                <a:chExt cx="4388" cy="3718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6359" y="3603"/>
                  <a:ext cx="4388" cy="3332"/>
                </a:xfrm>
                <a:prstGeom prst="round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Snip and Round Single Corner Rectangle 5"/>
                <p:cNvSpPr/>
                <p:nvPr/>
              </p:nvSpPr>
              <p:spPr>
                <a:xfrm>
                  <a:off x="6359" y="3217"/>
                  <a:ext cx="2324" cy="1268"/>
                </a:xfrm>
                <a:prstGeom prst="snipRoundRect">
                  <a:avLst>
                    <a:gd name="adj1" fmla="val 16667"/>
                    <a:gd name="adj2" fmla="val 50000"/>
                  </a:avLst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" name="Text Box 1"/>
              <p:cNvSpPr txBox="1"/>
              <p:nvPr/>
            </p:nvSpPr>
            <p:spPr>
              <a:xfrm>
                <a:off x="7255" y="4456"/>
                <a:ext cx="2595" cy="188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7200">
                    <a:solidFill>
                      <a:schemeClr val="bg1"/>
                    </a:solidFill>
                  </a:rPr>
                  <a:t>  JS  </a:t>
                </a:r>
                <a:endParaRPr lang="en-US" sz="720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64280" y="1097280"/>
            <a:ext cx="4663440" cy="4663440"/>
            <a:chOff x="4881" y="1597"/>
            <a:chExt cx="7344" cy="7344"/>
          </a:xfrm>
        </p:grpSpPr>
        <p:sp>
          <p:nvSpPr>
            <p:cNvPr id="4" name="Oval 3"/>
            <p:cNvSpPr/>
            <p:nvPr/>
          </p:nvSpPr>
          <p:spPr>
            <a:xfrm>
              <a:off x="4881" y="1597"/>
              <a:ext cx="7344" cy="734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359" y="3348"/>
              <a:ext cx="4388" cy="3718"/>
              <a:chOff x="6359" y="3348"/>
              <a:chExt cx="4388" cy="3718"/>
            </a:xfrm>
            <a:effectLst>
              <a:outerShdw blurRad="139700" dist="38100" dir="2700000" sx="103000" sy="103000" algn="tl" rotWithShape="0">
                <a:prstClr val="black">
                  <a:alpha val="37000"/>
                </a:prstClr>
              </a:outerShdw>
            </a:effectLst>
          </p:grpSpPr>
          <p:grpSp>
            <p:nvGrpSpPr>
              <p:cNvPr id="7" name="Group 6"/>
              <p:cNvGrpSpPr/>
              <p:nvPr/>
            </p:nvGrpSpPr>
            <p:grpSpPr>
              <a:xfrm>
                <a:off x="6359" y="3348"/>
                <a:ext cx="4388" cy="3718"/>
                <a:chOff x="6359" y="3217"/>
                <a:chExt cx="4388" cy="3718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6359" y="3603"/>
                  <a:ext cx="4388" cy="3332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Snip and Round Single Corner Rectangle 5"/>
                <p:cNvSpPr/>
                <p:nvPr/>
              </p:nvSpPr>
              <p:spPr>
                <a:xfrm>
                  <a:off x="6359" y="3217"/>
                  <a:ext cx="2324" cy="1268"/>
                </a:xfrm>
                <a:prstGeom prst="snipRoundRect">
                  <a:avLst>
                    <a:gd name="adj1" fmla="val 16667"/>
                    <a:gd name="adj2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" name="Text Box 1"/>
              <p:cNvSpPr txBox="1"/>
              <p:nvPr/>
            </p:nvSpPr>
            <p:spPr>
              <a:xfrm>
                <a:off x="6692" y="4325"/>
                <a:ext cx="3723" cy="18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7200">
                    <a:solidFill>
                      <a:schemeClr val="bg1"/>
                    </a:solidFill>
                  </a:rPr>
                  <a:t>HTML</a:t>
                </a:r>
                <a:endParaRPr lang="en-US" sz="720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64280" y="1097280"/>
            <a:ext cx="4663440" cy="4663440"/>
            <a:chOff x="4881" y="1597"/>
            <a:chExt cx="7344" cy="7344"/>
          </a:xfrm>
        </p:grpSpPr>
        <p:sp>
          <p:nvSpPr>
            <p:cNvPr id="4" name="Oval 3"/>
            <p:cNvSpPr/>
            <p:nvPr/>
          </p:nvSpPr>
          <p:spPr>
            <a:xfrm>
              <a:off x="4881" y="1597"/>
              <a:ext cx="7344" cy="734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359" y="3348"/>
              <a:ext cx="4388" cy="3718"/>
              <a:chOff x="6359" y="3348"/>
              <a:chExt cx="4388" cy="3718"/>
            </a:xfrm>
            <a:effectLst>
              <a:outerShdw blurRad="139700" dist="38100" dir="2700000" sx="103000" sy="103000" algn="tl" rotWithShape="0">
                <a:prstClr val="black">
                  <a:alpha val="37000"/>
                </a:prstClr>
              </a:outerShdw>
            </a:effectLst>
          </p:grpSpPr>
          <p:grpSp>
            <p:nvGrpSpPr>
              <p:cNvPr id="7" name="Group 6"/>
              <p:cNvGrpSpPr/>
              <p:nvPr/>
            </p:nvGrpSpPr>
            <p:grpSpPr>
              <a:xfrm>
                <a:off x="6359" y="3348"/>
                <a:ext cx="4388" cy="3718"/>
                <a:chOff x="6359" y="3217"/>
                <a:chExt cx="4388" cy="3718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6359" y="3603"/>
                  <a:ext cx="4388" cy="3332"/>
                </a:xfrm>
                <a:prstGeom prst="round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Snip and Round Single Corner Rectangle 5"/>
                <p:cNvSpPr/>
                <p:nvPr/>
              </p:nvSpPr>
              <p:spPr>
                <a:xfrm>
                  <a:off x="6359" y="3217"/>
                  <a:ext cx="2324" cy="1268"/>
                </a:xfrm>
                <a:prstGeom prst="snipRoundRect">
                  <a:avLst>
                    <a:gd name="adj1" fmla="val 16667"/>
                    <a:gd name="adj2" fmla="val 50000"/>
                  </a:avLst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" name="Text Box 1"/>
              <p:cNvSpPr txBox="1"/>
              <p:nvPr/>
            </p:nvSpPr>
            <p:spPr>
              <a:xfrm>
                <a:off x="6475" y="4543"/>
                <a:ext cx="4156" cy="14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5400">
                    <a:solidFill>
                      <a:schemeClr val="bg1"/>
                    </a:solidFill>
                  </a:rPr>
                  <a:t>PYTHON</a:t>
                </a:r>
                <a:endParaRPr lang="en-US" sz="540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64280" y="1097280"/>
            <a:ext cx="4663440" cy="4663440"/>
            <a:chOff x="4881" y="1597"/>
            <a:chExt cx="7344" cy="7344"/>
          </a:xfrm>
        </p:grpSpPr>
        <p:sp>
          <p:nvSpPr>
            <p:cNvPr id="4" name="Oval 3"/>
            <p:cNvSpPr/>
            <p:nvPr/>
          </p:nvSpPr>
          <p:spPr>
            <a:xfrm>
              <a:off x="4881" y="1597"/>
              <a:ext cx="7344" cy="734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359" y="3348"/>
              <a:ext cx="4388" cy="3718"/>
              <a:chOff x="6359" y="3348"/>
              <a:chExt cx="4388" cy="3718"/>
            </a:xfrm>
            <a:effectLst>
              <a:outerShdw blurRad="139700" dist="38100" dir="2700000" sx="103000" sy="103000" algn="tl" rotWithShape="0">
                <a:prstClr val="black">
                  <a:alpha val="37000"/>
                </a:prstClr>
              </a:outerShdw>
            </a:effectLst>
          </p:grpSpPr>
          <p:grpSp>
            <p:nvGrpSpPr>
              <p:cNvPr id="7" name="Group 6"/>
              <p:cNvGrpSpPr/>
              <p:nvPr/>
            </p:nvGrpSpPr>
            <p:grpSpPr>
              <a:xfrm>
                <a:off x="6359" y="3348"/>
                <a:ext cx="4388" cy="3718"/>
                <a:chOff x="6359" y="3217"/>
                <a:chExt cx="4388" cy="3718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6359" y="3603"/>
                  <a:ext cx="4388" cy="3332"/>
                </a:xfrm>
                <a:prstGeom prst="round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Snip and Round Single Corner Rectangle 5"/>
                <p:cNvSpPr/>
                <p:nvPr/>
              </p:nvSpPr>
              <p:spPr>
                <a:xfrm>
                  <a:off x="6359" y="3217"/>
                  <a:ext cx="2324" cy="1268"/>
                </a:xfrm>
                <a:prstGeom prst="snipRoundRect">
                  <a:avLst>
                    <a:gd name="adj1" fmla="val 16667"/>
                    <a:gd name="adj2" fmla="val 50000"/>
                  </a:avLst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" name="Text Box 1"/>
              <p:cNvSpPr txBox="1"/>
              <p:nvPr/>
            </p:nvSpPr>
            <p:spPr>
              <a:xfrm>
                <a:off x="7016" y="4325"/>
                <a:ext cx="3074" cy="188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7200">
                    <a:solidFill>
                      <a:schemeClr val="bg1"/>
                    </a:solidFill>
                  </a:rPr>
                  <a:t>JAVA</a:t>
                </a:r>
                <a:endParaRPr lang="en-US" sz="720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56025" y="1097915"/>
            <a:ext cx="4663440" cy="4663440"/>
            <a:chOff x="4881" y="1597"/>
            <a:chExt cx="7344" cy="7344"/>
          </a:xfrm>
        </p:grpSpPr>
        <p:sp>
          <p:nvSpPr>
            <p:cNvPr id="4" name="Oval 3"/>
            <p:cNvSpPr/>
            <p:nvPr/>
          </p:nvSpPr>
          <p:spPr>
            <a:xfrm>
              <a:off x="4881" y="1597"/>
              <a:ext cx="7344" cy="734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359" y="3348"/>
              <a:ext cx="4388" cy="3718"/>
              <a:chOff x="6359" y="3348"/>
              <a:chExt cx="4388" cy="3718"/>
            </a:xfrm>
            <a:effectLst>
              <a:outerShdw blurRad="139700" dist="38100" dir="2700000" sx="103000" sy="103000" algn="tl" rotWithShape="0">
                <a:prstClr val="black">
                  <a:alpha val="37000"/>
                </a:prstClr>
              </a:outerShdw>
            </a:effectLst>
          </p:grpSpPr>
          <p:grpSp>
            <p:nvGrpSpPr>
              <p:cNvPr id="7" name="Group 6"/>
              <p:cNvGrpSpPr/>
              <p:nvPr/>
            </p:nvGrpSpPr>
            <p:grpSpPr>
              <a:xfrm>
                <a:off x="6359" y="3348"/>
                <a:ext cx="4388" cy="3718"/>
                <a:chOff x="6359" y="3217"/>
                <a:chExt cx="4388" cy="3718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6359" y="3603"/>
                  <a:ext cx="4388" cy="3332"/>
                </a:xfrm>
                <a:prstGeom prst="round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Snip and Round Single Corner Rectangle 5"/>
                <p:cNvSpPr/>
                <p:nvPr/>
              </p:nvSpPr>
              <p:spPr>
                <a:xfrm>
                  <a:off x="6359" y="3217"/>
                  <a:ext cx="2324" cy="1268"/>
                </a:xfrm>
                <a:prstGeom prst="snipRoundRect">
                  <a:avLst>
                    <a:gd name="adj1" fmla="val 16667"/>
                    <a:gd name="adj2" fmla="val 50000"/>
                  </a:avLst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" name="Text Box 1"/>
              <p:cNvSpPr txBox="1"/>
              <p:nvPr/>
            </p:nvSpPr>
            <p:spPr>
              <a:xfrm>
                <a:off x="7474" y="4359"/>
                <a:ext cx="2157" cy="208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>
                    <a:solidFill>
                      <a:schemeClr val="bg1"/>
                    </a:solidFill>
                  </a:rPr>
                  <a:t>TEEN </a:t>
                </a:r>
                <a:endParaRPr lang="en-US" sz="400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4000">
                    <a:solidFill>
                      <a:schemeClr val="bg1"/>
                    </a:solidFill>
                  </a:rPr>
                  <a:t>CODE</a:t>
                </a:r>
                <a:endParaRPr lang="en-US" sz="400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12"/>
          <p:cNvSpPr/>
          <p:nvPr/>
        </p:nvSpPr>
        <p:spPr>
          <a:xfrm>
            <a:off x="0" y="635"/>
            <a:ext cx="6908800" cy="6857365"/>
          </a:xfrm>
          <a:prstGeom prst="homePlate">
            <a:avLst>
              <a:gd name="adj" fmla="val 29595"/>
            </a:avLst>
          </a:prstGeom>
          <a:solidFill>
            <a:srgbClr val="32E0C4"/>
          </a:solidFill>
          <a:ln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253615" y="1110615"/>
            <a:ext cx="1722755" cy="4351655"/>
          </a:xfrm>
          <a:prstGeom prst="rect">
            <a:avLst/>
          </a:prstGeom>
          <a:ln>
            <a:noFill/>
          </a:ln>
        </p:spPr>
      </p:pic>
      <p:sp>
        <p:nvSpPr>
          <p:cNvPr id="3" name="Chevron 2"/>
          <p:cNvSpPr/>
          <p:nvPr/>
        </p:nvSpPr>
        <p:spPr>
          <a:xfrm>
            <a:off x="3593465" y="-2466"/>
            <a:ext cx="3348990" cy="6857365"/>
          </a:xfrm>
          <a:prstGeom prst="chevron">
            <a:avLst>
              <a:gd name="adj" fmla="val 6111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2292985" y="-1831"/>
            <a:ext cx="3348990" cy="6857365"/>
          </a:xfrm>
          <a:prstGeom prst="chevron">
            <a:avLst>
              <a:gd name="adj" fmla="val 61111"/>
            </a:avLst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3954145" y="2065020"/>
            <a:ext cx="6148705" cy="2729865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10800000">
            <a:off x="6969760" y="1270"/>
            <a:ext cx="4649470" cy="6857365"/>
            <a:chOff x="8885" y="268"/>
            <a:chExt cx="7322" cy="10799"/>
          </a:xfrm>
        </p:grpSpPr>
        <p:sp>
          <p:nvSpPr>
            <p:cNvPr id="2" name="Chevron 1"/>
            <p:cNvSpPr/>
            <p:nvPr/>
          </p:nvSpPr>
          <p:spPr>
            <a:xfrm>
              <a:off x="10933" y="268"/>
              <a:ext cx="5274" cy="10799"/>
            </a:xfrm>
            <a:prstGeom prst="chevron">
              <a:avLst>
                <a:gd name="adj" fmla="val 6111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Chevron 6"/>
            <p:cNvSpPr/>
            <p:nvPr/>
          </p:nvSpPr>
          <p:spPr>
            <a:xfrm>
              <a:off x="8885" y="269"/>
              <a:ext cx="5274" cy="10799"/>
            </a:xfrm>
            <a:prstGeom prst="chevron">
              <a:avLst>
                <a:gd name="adj" fmla="val 61111"/>
              </a:avLst>
            </a:prstGeom>
            <a:solidFill>
              <a:schemeClr val="accent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2" name="Picture 1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825" y="2528570"/>
            <a:ext cx="4156710" cy="1802765"/>
          </a:xfrm>
          <a:prstGeom prst="rect">
            <a:avLst/>
          </a:prstGeom>
          <a:ln>
            <a:noFill/>
          </a:ln>
        </p:spPr>
      </p:pic>
      <p:sp>
        <p:nvSpPr>
          <p:cNvPr id="16" name="Text Box 15"/>
          <p:cNvSpPr txBox="1"/>
          <p:nvPr/>
        </p:nvSpPr>
        <p:spPr>
          <a:xfrm>
            <a:off x="389890" y="2317115"/>
            <a:ext cx="29305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>
                <a:solidFill>
                  <a:schemeClr val="tx1">
                    <a:lumMod val="75000"/>
                    <a:lumOff val="25000"/>
                  </a:schemeClr>
                </a:solidFill>
              </a:rPr>
              <a:t>For Newbie  </a:t>
            </a:r>
            <a:endParaRPr lang="en-US" sz="6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64280" y="1097280"/>
            <a:ext cx="4663440" cy="4663440"/>
            <a:chOff x="4881" y="1597"/>
            <a:chExt cx="7344" cy="7344"/>
          </a:xfrm>
          <a:solidFill>
            <a:schemeClr val="accent2">
              <a:lumMod val="75000"/>
            </a:schemeClr>
          </a:solidFill>
        </p:grpSpPr>
        <p:sp>
          <p:nvSpPr>
            <p:cNvPr id="4" name="Oval 3"/>
            <p:cNvSpPr/>
            <p:nvPr/>
          </p:nvSpPr>
          <p:spPr>
            <a:xfrm>
              <a:off x="4881" y="1597"/>
              <a:ext cx="7344" cy="734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359" y="3348"/>
              <a:ext cx="4388" cy="3718"/>
              <a:chOff x="6359" y="3348"/>
              <a:chExt cx="4388" cy="3718"/>
            </a:xfrm>
            <a:grpFill/>
            <a:effectLst>
              <a:outerShdw blurRad="139700" dist="38100" dir="2700000" sx="103000" sy="103000" algn="tl" rotWithShape="0">
                <a:prstClr val="black">
                  <a:alpha val="37000"/>
                </a:prstClr>
              </a:outerShdw>
            </a:effectLst>
          </p:grpSpPr>
          <p:grpSp>
            <p:nvGrpSpPr>
              <p:cNvPr id="7" name="Group 6"/>
              <p:cNvGrpSpPr/>
              <p:nvPr/>
            </p:nvGrpSpPr>
            <p:grpSpPr>
              <a:xfrm>
                <a:off x="6359" y="3348"/>
                <a:ext cx="4388" cy="3718"/>
                <a:chOff x="6359" y="3217"/>
                <a:chExt cx="4388" cy="3718"/>
              </a:xfrm>
              <a:grpFill/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6359" y="3603"/>
                  <a:ext cx="4388" cy="3332"/>
                </a:xfrm>
                <a:prstGeom prst="round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Snip and Round Single Corner Rectangle 5"/>
                <p:cNvSpPr/>
                <p:nvPr/>
              </p:nvSpPr>
              <p:spPr>
                <a:xfrm>
                  <a:off x="6359" y="3217"/>
                  <a:ext cx="2324" cy="1268"/>
                </a:xfrm>
                <a:prstGeom prst="snipRoundRect">
                  <a:avLst>
                    <a:gd name="adj1" fmla="val 16667"/>
                    <a:gd name="adj2" fmla="val 50000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" name="Text Box 1"/>
              <p:cNvSpPr txBox="1"/>
              <p:nvPr/>
            </p:nvSpPr>
            <p:spPr>
              <a:xfrm>
                <a:off x="7303" y="4325"/>
                <a:ext cx="2673" cy="188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7200">
                    <a:solidFill>
                      <a:schemeClr val="bg1"/>
                    </a:solidFill>
                  </a:rPr>
                  <a:t>PHP</a:t>
                </a:r>
                <a:endParaRPr lang="en-US" sz="720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64280" y="1097280"/>
            <a:ext cx="4663440" cy="4663440"/>
            <a:chOff x="4881" y="1597"/>
            <a:chExt cx="7344" cy="7344"/>
          </a:xfrm>
          <a:solidFill>
            <a:schemeClr val="bg1"/>
          </a:solidFill>
        </p:grpSpPr>
        <p:sp>
          <p:nvSpPr>
            <p:cNvPr id="4" name="Oval 3"/>
            <p:cNvSpPr/>
            <p:nvPr/>
          </p:nvSpPr>
          <p:spPr>
            <a:xfrm>
              <a:off x="4881" y="1597"/>
              <a:ext cx="7344" cy="734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359" y="3348"/>
              <a:ext cx="4388" cy="3718"/>
              <a:chOff x="6359" y="3348"/>
              <a:chExt cx="4388" cy="3718"/>
            </a:xfrm>
            <a:grpFill/>
            <a:effectLst>
              <a:outerShdw blurRad="139700" dist="38100" dir="2700000" sx="103000" sy="103000" algn="tl" rotWithShape="0">
                <a:prstClr val="black">
                  <a:alpha val="37000"/>
                </a:prstClr>
              </a:outerShdw>
            </a:effectLst>
          </p:grpSpPr>
          <p:grpSp>
            <p:nvGrpSpPr>
              <p:cNvPr id="7" name="Group 6"/>
              <p:cNvGrpSpPr/>
              <p:nvPr/>
            </p:nvGrpSpPr>
            <p:grpSpPr>
              <a:xfrm>
                <a:off x="6359" y="3348"/>
                <a:ext cx="4388" cy="3718"/>
                <a:chOff x="6359" y="3217"/>
                <a:chExt cx="4388" cy="3718"/>
              </a:xfrm>
              <a:grpFill/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6359" y="3603"/>
                  <a:ext cx="4388" cy="3332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Snip and Round Single Corner Rectangle 5"/>
                <p:cNvSpPr/>
                <p:nvPr/>
              </p:nvSpPr>
              <p:spPr>
                <a:xfrm>
                  <a:off x="6359" y="3217"/>
                  <a:ext cx="2324" cy="1268"/>
                </a:xfrm>
                <a:prstGeom prst="snipRoundRect">
                  <a:avLst>
                    <a:gd name="adj1" fmla="val 16667"/>
                    <a:gd name="adj2" fmla="val 50000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" name="Text Box 1"/>
              <p:cNvSpPr txBox="1"/>
              <p:nvPr/>
            </p:nvSpPr>
            <p:spPr>
              <a:xfrm>
                <a:off x="7363" y="4325"/>
                <a:ext cx="2380" cy="18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7200">
                    <a:solidFill>
                      <a:schemeClr val="tx1"/>
                    </a:solidFill>
                  </a:rPr>
                  <a:t>CSS</a:t>
                </a:r>
                <a:endParaRPr lang="en-US" sz="72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64280" y="1097280"/>
            <a:ext cx="4663440" cy="4663440"/>
            <a:chOff x="4881" y="1597"/>
            <a:chExt cx="7344" cy="7344"/>
          </a:xfrm>
          <a:solidFill>
            <a:schemeClr val="accent6">
              <a:lumMod val="50000"/>
            </a:schemeClr>
          </a:solidFill>
        </p:grpSpPr>
        <p:sp>
          <p:nvSpPr>
            <p:cNvPr id="4" name="Oval 3"/>
            <p:cNvSpPr/>
            <p:nvPr/>
          </p:nvSpPr>
          <p:spPr>
            <a:xfrm>
              <a:off x="4881" y="1597"/>
              <a:ext cx="7344" cy="734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359" y="3348"/>
              <a:ext cx="4388" cy="3718"/>
              <a:chOff x="6359" y="3348"/>
              <a:chExt cx="4388" cy="3718"/>
            </a:xfrm>
            <a:grpFill/>
            <a:effectLst>
              <a:outerShdw blurRad="139700" dist="38100" dir="2700000" sx="103000" sy="103000" algn="tl" rotWithShape="0">
                <a:prstClr val="black">
                  <a:alpha val="37000"/>
                </a:prstClr>
              </a:outerShdw>
            </a:effectLst>
          </p:grpSpPr>
          <p:grpSp>
            <p:nvGrpSpPr>
              <p:cNvPr id="7" name="Group 6"/>
              <p:cNvGrpSpPr/>
              <p:nvPr/>
            </p:nvGrpSpPr>
            <p:grpSpPr>
              <a:xfrm>
                <a:off x="6359" y="3348"/>
                <a:ext cx="4388" cy="3718"/>
                <a:chOff x="6359" y="3217"/>
                <a:chExt cx="4388" cy="3718"/>
              </a:xfrm>
              <a:grpFill/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6359" y="3603"/>
                  <a:ext cx="4388" cy="3332"/>
                </a:xfrm>
                <a:prstGeom prst="round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Snip and Round Single Corner Rectangle 5"/>
                <p:cNvSpPr/>
                <p:nvPr/>
              </p:nvSpPr>
              <p:spPr>
                <a:xfrm>
                  <a:off x="6359" y="3217"/>
                  <a:ext cx="2324" cy="1268"/>
                </a:xfrm>
                <a:prstGeom prst="snipRoundRect">
                  <a:avLst>
                    <a:gd name="adj1" fmla="val 16667"/>
                    <a:gd name="adj2" fmla="val 50000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" name="Text Box 1"/>
              <p:cNvSpPr txBox="1"/>
              <p:nvPr/>
            </p:nvSpPr>
            <p:spPr>
              <a:xfrm>
                <a:off x="7666" y="4302"/>
                <a:ext cx="1773" cy="188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7200">
                    <a:solidFill>
                      <a:schemeClr val="bg1"/>
                    </a:solidFill>
                  </a:rPr>
                  <a:t>C#</a:t>
                </a:r>
                <a:endParaRPr lang="en-US" sz="720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64280" y="1097280"/>
            <a:ext cx="4663440" cy="4663440"/>
            <a:chOff x="4881" y="1597"/>
            <a:chExt cx="7344" cy="7344"/>
          </a:xfrm>
          <a:solidFill>
            <a:schemeClr val="tx2">
              <a:lumMod val="50000"/>
            </a:schemeClr>
          </a:solidFill>
        </p:grpSpPr>
        <p:sp>
          <p:nvSpPr>
            <p:cNvPr id="4" name="Oval 3"/>
            <p:cNvSpPr/>
            <p:nvPr/>
          </p:nvSpPr>
          <p:spPr>
            <a:xfrm>
              <a:off x="4881" y="1597"/>
              <a:ext cx="7344" cy="734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359" y="3348"/>
              <a:ext cx="4388" cy="3718"/>
              <a:chOff x="6359" y="3348"/>
              <a:chExt cx="4388" cy="3718"/>
            </a:xfrm>
            <a:grpFill/>
            <a:effectLst>
              <a:outerShdw blurRad="139700" dist="38100" dir="2700000" sx="103000" sy="103000" algn="tl" rotWithShape="0">
                <a:prstClr val="black">
                  <a:alpha val="37000"/>
                </a:prstClr>
              </a:outerShdw>
            </a:effectLst>
          </p:grpSpPr>
          <p:grpSp>
            <p:nvGrpSpPr>
              <p:cNvPr id="7" name="Group 6"/>
              <p:cNvGrpSpPr/>
              <p:nvPr/>
            </p:nvGrpSpPr>
            <p:grpSpPr>
              <a:xfrm>
                <a:off x="6359" y="3348"/>
                <a:ext cx="4388" cy="3718"/>
                <a:chOff x="6359" y="3217"/>
                <a:chExt cx="4388" cy="3718"/>
              </a:xfrm>
              <a:grpFill/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6359" y="3603"/>
                  <a:ext cx="4388" cy="3332"/>
                </a:xfrm>
                <a:prstGeom prst="round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Snip and Round Single Corner Rectangle 5"/>
                <p:cNvSpPr/>
                <p:nvPr/>
              </p:nvSpPr>
              <p:spPr>
                <a:xfrm>
                  <a:off x="6359" y="3217"/>
                  <a:ext cx="2324" cy="1268"/>
                </a:xfrm>
                <a:prstGeom prst="snipRoundRect">
                  <a:avLst>
                    <a:gd name="adj1" fmla="val 16667"/>
                    <a:gd name="adj2" fmla="val 50000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" name="Text Box 1"/>
              <p:cNvSpPr txBox="1"/>
              <p:nvPr/>
            </p:nvSpPr>
            <p:spPr>
              <a:xfrm>
                <a:off x="7303" y="4325"/>
                <a:ext cx="2987" cy="188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7200">
                    <a:solidFill>
                      <a:schemeClr val="bg1"/>
                    </a:solidFill>
                  </a:rPr>
                  <a:t>.NET</a:t>
                </a:r>
                <a:endParaRPr lang="en-US" sz="720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B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7895" y="4034790"/>
            <a:ext cx="4156710" cy="18027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385050" y="1416050"/>
            <a:ext cx="4140200" cy="11988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7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HTML/CSS</a:t>
            </a:r>
            <a:endParaRPr lang="en-US" sz="7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771255" y="2901950"/>
            <a:ext cx="11912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with</a:t>
            </a:r>
            <a:endParaRPr lang="en-US" sz="440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29840" y="1485900"/>
            <a:ext cx="2163445" cy="4351655"/>
          </a:xfrm>
          <a:prstGeom prst="rect">
            <a:avLst/>
          </a:prstGeom>
        </p:spPr>
      </p:pic>
      <p:sp>
        <p:nvSpPr>
          <p:cNvPr id="18" name="Pentagon 17"/>
          <p:cNvSpPr/>
          <p:nvPr/>
        </p:nvSpPr>
        <p:spPr>
          <a:xfrm>
            <a:off x="0" y="635"/>
            <a:ext cx="6908800" cy="6857365"/>
          </a:xfrm>
          <a:prstGeom prst="homePlate">
            <a:avLst>
              <a:gd name="adj" fmla="val 29595"/>
            </a:avLst>
          </a:prstGeom>
          <a:solidFill>
            <a:srgbClr val="F4ABC4"/>
          </a:solidFill>
          <a:ln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650615" y="0"/>
            <a:ext cx="3348990" cy="6858000"/>
          </a:xfrm>
          <a:prstGeom prst="chevron">
            <a:avLst>
              <a:gd name="adj" fmla="val 59973"/>
            </a:avLst>
          </a:prstGeom>
          <a:solidFill>
            <a:srgbClr val="333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evron 19"/>
          <p:cNvSpPr/>
          <p:nvPr/>
        </p:nvSpPr>
        <p:spPr>
          <a:xfrm>
            <a:off x="2312035" y="635"/>
            <a:ext cx="3348990" cy="6857365"/>
          </a:xfrm>
          <a:prstGeom prst="chevron">
            <a:avLst>
              <a:gd name="adj" fmla="val 59404"/>
            </a:avLst>
          </a:prstGeom>
          <a:solidFill>
            <a:srgbClr val="595B83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/>
          <p:cNvSpPr/>
          <p:nvPr/>
        </p:nvSpPr>
        <p:spPr>
          <a:xfrm>
            <a:off x="-71120" y="2633980"/>
            <a:ext cx="4433570" cy="1644650"/>
          </a:xfrm>
          <a:prstGeom prst="homePlate">
            <a:avLst>
              <a:gd name="adj" fmla="val 30733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30175" y="3014345"/>
            <a:ext cx="4022725" cy="8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60000"/>
                    <a:lumOff val="40000"/>
                  </a:schemeClr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Zero to Hero !!!</a:t>
            </a:r>
            <a:endParaRPr 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entagon 13"/>
          <p:cNvSpPr/>
          <p:nvPr/>
        </p:nvSpPr>
        <p:spPr>
          <a:xfrm>
            <a:off x="0" y="635"/>
            <a:ext cx="6908800" cy="6857365"/>
          </a:xfrm>
          <a:prstGeom prst="homePlate">
            <a:avLst>
              <a:gd name="adj" fmla="val 29595"/>
            </a:avLst>
          </a:prstGeom>
          <a:solidFill>
            <a:srgbClr val="CE6262"/>
          </a:solidFill>
          <a:ln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hevron 14"/>
          <p:cNvSpPr/>
          <p:nvPr/>
        </p:nvSpPr>
        <p:spPr>
          <a:xfrm>
            <a:off x="3650615" y="0"/>
            <a:ext cx="3348990" cy="6858000"/>
          </a:xfrm>
          <a:prstGeom prst="chevron">
            <a:avLst>
              <a:gd name="adj" fmla="val 59973"/>
            </a:avLst>
          </a:prstGeom>
          <a:solidFill>
            <a:srgbClr val="AF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evron 15"/>
          <p:cNvSpPr/>
          <p:nvPr/>
        </p:nvSpPr>
        <p:spPr>
          <a:xfrm>
            <a:off x="2312035" y="635"/>
            <a:ext cx="3348990" cy="6857365"/>
          </a:xfrm>
          <a:prstGeom prst="chevron">
            <a:avLst>
              <a:gd name="adj" fmla="val 59404"/>
            </a:avLst>
          </a:prstGeom>
          <a:solidFill>
            <a:srgbClr val="F0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7895" y="4034790"/>
            <a:ext cx="4156710" cy="1802765"/>
          </a:xfrm>
          <a:prstGeom prst="rect">
            <a:avLst/>
          </a:prstGeom>
        </p:spPr>
      </p:pic>
      <p:sp>
        <p:nvSpPr>
          <p:cNvPr id="9" name="Pentagon 8"/>
          <p:cNvSpPr/>
          <p:nvPr/>
        </p:nvSpPr>
        <p:spPr>
          <a:xfrm>
            <a:off x="-71120" y="2633980"/>
            <a:ext cx="4433570" cy="1644650"/>
          </a:xfrm>
          <a:prstGeom prst="homePlate">
            <a:avLst>
              <a:gd name="adj" fmla="val 30733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0" y="3033395"/>
            <a:ext cx="4126865" cy="8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60000"/>
                    <a:lumOff val="40000"/>
                  </a:schemeClr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Are you Beginer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771255" y="2901950"/>
            <a:ext cx="11912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with</a:t>
            </a:r>
            <a:endParaRPr lang="en-US" sz="4400">
              <a:solidFill>
                <a:schemeClr val="bg1"/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2987675" y="1939925"/>
            <a:ext cx="2073275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519160" y="1065530"/>
            <a:ext cx="192151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9600">
                <a:solidFill>
                  <a:schemeClr val="bg1"/>
                </a:solidFill>
              </a:rPr>
              <a:t>c++</a:t>
            </a:r>
            <a:endParaRPr lang="en-US" sz="9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7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12"/>
          <p:cNvSpPr/>
          <p:nvPr/>
        </p:nvSpPr>
        <p:spPr>
          <a:xfrm>
            <a:off x="0" y="5080"/>
            <a:ext cx="6908800" cy="6838315"/>
          </a:xfrm>
          <a:prstGeom prst="homePlate">
            <a:avLst>
              <a:gd name="adj" fmla="val 29595"/>
            </a:avLst>
          </a:prstGeom>
          <a:solidFill>
            <a:srgbClr val="B9FFFC"/>
          </a:solidFill>
          <a:ln>
            <a:noFill/>
          </a:ln>
          <a:effectLst>
            <a:outerShdw blurRad="50800" dist="50800" dir="5400000" algn="ctr" rotWithShape="0">
              <a:schemeClr val="bg1">
                <a:lumMod val="95000"/>
                <a:alpha val="100000"/>
              </a:scheme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7895" y="4034790"/>
            <a:ext cx="4156710" cy="1802765"/>
          </a:xfrm>
          <a:prstGeom prst="rect">
            <a:avLst/>
          </a:prstGeom>
        </p:spPr>
      </p:pic>
      <p:sp>
        <p:nvSpPr>
          <p:cNvPr id="3" name="Chevron 2"/>
          <p:cNvSpPr/>
          <p:nvPr/>
        </p:nvSpPr>
        <p:spPr>
          <a:xfrm>
            <a:off x="3610309" y="-14605"/>
            <a:ext cx="3348990" cy="6874043"/>
          </a:xfrm>
          <a:prstGeom prst="chevron">
            <a:avLst>
              <a:gd name="adj" fmla="val 61111"/>
            </a:avLst>
          </a:prstGeom>
          <a:solidFill>
            <a:srgbClr val="9AB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2325069" y="19685"/>
            <a:ext cx="3348990" cy="6857365"/>
          </a:xfrm>
          <a:prstGeom prst="chevron">
            <a:avLst>
              <a:gd name="adj" fmla="val 61111"/>
            </a:avLst>
          </a:prstGeom>
          <a:solidFill>
            <a:srgbClr val="A3D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709386" y="1433651"/>
            <a:ext cx="3313728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vi-VN" sz="7200" b="1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endParaRPr lang="en-US" sz="72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-55078" y="2617938"/>
            <a:ext cx="4433570" cy="1644650"/>
          </a:xfrm>
          <a:prstGeom prst="homePlate">
            <a:avLst>
              <a:gd name="adj" fmla="val 307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30175" y="3014345"/>
            <a:ext cx="3444240" cy="8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60000"/>
                    <a:lumOff val="40000"/>
                  </a:schemeClr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For Beginer ?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771255" y="2901950"/>
            <a:ext cx="11912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with</a:t>
            </a:r>
            <a:endParaRPr lang="en-US" sz="44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730" y="-124498"/>
            <a:ext cx="2577795" cy="2577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38613" y="1046162"/>
            <a:ext cx="3648075" cy="5248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05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12"/>
          <p:cNvSpPr/>
          <p:nvPr/>
        </p:nvSpPr>
        <p:spPr>
          <a:xfrm>
            <a:off x="0" y="635"/>
            <a:ext cx="6908800" cy="6857365"/>
          </a:xfrm>
          <a:prstGeom prst="homePlate">
            <a:avLst>
              <a:gd name="adj" fmla="val 29595"/>
            </a:avLst>
          </a:prstGeom>
          <a:solidFill>
            <a:srgbClr val="000000"/>
          </a:solidFill>
          <a:ln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7895" y="4034790"/>
            <a:ext cx="4156710" cy="1802765"/>
          </a:xfrm>
          <a:prstGeom prst="rect">
            <a:avLst/>
          </a:prstGeom>
          <a:ln>
            <a:noFill/>
          </a:ln>
        </p:spPr>
      </p:pic>
      <p:sp>
        <p:nvSpPr>
          <p:cNvPr id="3" name="Chevron 2"/>
          <p:cNvSpPr/>
          <p:nvPr/>
        </p:nvSpPr>
        <p:spPr>
          <a:xfrm>
            <a:off x="3593465" y="-2466"/>
            <a:ext cx="3348990" cy="6857365"/>
          </a:xfrm>
          <a:prstGeom prst="chevron">
            <a:avLst>
              <a:gd name="adj" fmla="val 61111"/>
            </a:avLst>
          </a:prstGeom>
          <a:solidFill>
            <a:srgbClr val="892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385050" y="1416050"/>
            <a:ext cx="333057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7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AgularJs</a:t>
            </a:r>
            <a:endParaRPr lang="en-US" sz="7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-71120" y="2633980"/>
            <a:ext cx="4433570" cy="1644650"/>
          </a:xfrm>
          <a:prstGeom prst="homePlate">
            <a:avLst>
              <a:gd name="adj" fmla="val 30733"/>
            </a:avLst>
          </a:prstGeom>
          <a:solidFill>
            <a:srgbClr val="214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727710" y="3013710"/>
            <a:ext cx="28352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60000"/>
                    <a:lumOff val="40000"/>
                  </a:schemeClr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Web Dev ?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771255" y="2901950"/>
            <a:ext cx="1191260" cy="7683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with</a:t>
            </a:r>
            <a:endParaRPr lang="en-US" sz="4400">
              <a:solidFill>
                <a:schemeClr val="bg1"/>
              </a:solidFill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1814195" y="1691005"/>
            <a:ext cx="1520825" cy="4351655"/>
          </a:xfrm>
          <a:prstGeom prst="rect">
            <a:avLst/>
          </a:prstGeom>
        </p:spPr>
      </p:pic>
      <p:sp>
        <p:nvSpPr>
          <p:cNvPr id="14" name="Chevron 13"/>
          <p:cNvSpPr/>
          <p:nvPr/>
        </p:nvSpPr>
        <p:spPr>
          <a:xfrm>
            <a:off x="2292985" y="-1831"/>
            <a:ext cx="3348990" cy="6857365"/>
          </a:xfrm>
          <a:prstGeom prst="chevron">
            <a:avLst>
              <a:gd name="adj" fmla="val 61111"/>
            </a:avLst>
          </a:prstGeom>
          <a:solidFill>
            <a:srgbClr val="B774F0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0" y="635"/>
            <a:ext cx="6908800" cy="6857365"/>
          </a:xfrm>
          <a:prstGeom prst="homePlate">
            <a:avLst>
              <a:gd name="adj" fmla="val 29595"/>
            </a:avLst>
          </a:prstGeom>
          <a:solidFill>
            <a:srgbClr val="D7385E"/>
          </a:solidFill>
          <a:ln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hevron 14"/>
          <p:cNvSpPr/>
          <p:nvPr/>
        </p:nvSpPr>
        <p:spPr>
          <a:xfrm>
            <a:off x="3650615" y="0"/>
            <a:ext cx="3348990" cy="6858000"/>
          </a:xfrm>
          <a:prstGeom prst="chevron">
            <a:avLst>
              <a:gd name="adj" fmla="val 59973"/>
            </a:avLst>
          </a:prstGeom>
          <a:solidFill>
            <a:srgbClr val="F8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evron 15"/>
          <p:cNvSpPr/>
          <p:nvPr/>
        </p:nvSpPr>
        <p:spPr>
          <a:xfrm>
            <a:off x="2312035" y="635"/>
            <a:ext cx="3348990" cy="6857365"/>
          </a:xfrm>
          <a:prstGeom prst="chevron">
            <a:avLst>
              <a:gd name="adj" fmla="val 59404"/>
            </a:avLst>
          </a:prstGeom>
          <a:solidFill>
            <a:srgbClr val="EDC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7895" y="4034790"/>
            <a:ext cx="4156710" cy="1802765"/>
          </a:xfrm>
          <a:prstGeom prst="rect">
            <a:avLst/>
          </a:prstGeom>
        </p:spPr>
      </p:pic>
      <p:sp>
        <p:nvSpPr>
          <p:cNvPr id="9" name="Pentagon 8"/>
          <p:cNvSpPr/>
          <p:nvPr/>
        </p:nvSpPr>
        <p:spPr>
          <a:xfrm>
            <a:off x="-71120" y="2633980"/>
            <a:ext cx="4433570" cy="1644650"/>
          </a:xfrm>
          <a:prstGeom prst="homePlate">
            <a:avLst>
              <a:gd name="adj" fmla="val 30733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0" y="3033395"/>
            <a:ext cx="4126865" cy="8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60000"/>
                    <a:lumOff val="40000"/>
                  </a:schemeClr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Are you Beginer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771255" y="2901950"/>
            <a:ext cx="11912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with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030210" y="1065530"/>
            <a:ext cx="26720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9600">
                <a:solidFill>
                  <a:schemeClr val="bg1"/>
                </a:solidFill>
              </a:rPr>
              <a:t>Ruby</a:t>
            </a:r>
            <a:endParaRPr lang="en-US" sz="960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3075940" y="1485900"/>
            <a:ext cx="2735580" cy="4351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3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12"/>
          <p:cNvSpPr/>
          <p:nvPr/>
        </p:nvSpPr>
        <p:spPr>
          <a:xfrm>
            <a:off x="0" y="635"/>
            <a:ext cx="6908800" cy="6857365"/>
          </a:xfrm>
          <a:prstGeom prst="homePlate">
            <a:avLst>
              <a:gd name="adj" fmla="val 29595"/>
            </a:avLst>
          </a:prstGeom>
          <a:solidFill>
            <a:srgbClr val="E7E7DE"/>
          </a:solidFill>
          <a:ln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7895" y="4034790"/>
            <a:ext cx="4156710" cy="1802765"/>
          </a:xfrm>
          <a:prstGeom prst="rect">
            <a:avLst/>
          </a:prstGeom>
          <a:ln>
            <a:noFill/>
          </a:ln>
        </p:spPr>
      </p:pic>
      <p:sp>
        <p:nvSpPr>
          <p:cNvPr id="3" name="Chevron 2"/>
          <p:cNvSpPr/>
          <p:nvPr/>
        </p:nvSpPr>
        <p:spPr>
          <a:xfrm>
            <a:off x="3593465" y="-2466"/>
            <a:ext cx="3348990" cy="6857365"/>
          </a:xfrm>
          <a:prstGeom prst="chevron">
            <a:avLst>
              <a:gd name="adj" fmla="val 61111"/>
            </a:avLst>
          </a:prstGeom>
          <a:solidFill>
            <a:srgbClr val="008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2292985" y="-1831"/>
            <a:ext cx="3348990" cy="6857365"/>
          </a:xfrm>
          <a:prstGeom prst="chevron">
            <a:avLst>
              <a:gd name="adj" fmla="val 61111"/>
            </a:avLst>
          </a:prstGeom>
          <a:solidFill>
            <a:srgbClr val="00587A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385050" y="1416050"/>
            <a:ext cx="40906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Reponsive</a:t>
            </a:r>
            <a:endParaRPr 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-71120" y="2633980"/>
            <a:ext cx="4433570" cy="1644650"/>
          </a:xfrm>
          <a:prstGeom prst="homePlate">
            <a:avLst>
              <a:gd name="adj" fmla="val 30733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727710" y="3013710"/>
            <a:ext cx="28352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60000"/>
                    <a:lumOff val="40000"/>
                  </a:schemeClr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Web Dev ?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771255" y="2901950"/>
            <a:ext cx="1191260" cy="7683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with</a:t>
            </a:r>
            <a:endParaRPr lang="en-US" sz="4400">
              <a:solidFill>
                <a:schemeClr val="bg1"/>
              </a:solidFill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2824480" y="1691005"/>
            <a:ext cx="1417955" cy="4351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6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12"/>
          <p:cNvSpPr/>
          <p:nvPr/>
        </p:nvSpPr>
        <p:spPr>
          <a:xfrm>
            <a:off x="0" y="635"/>
            <a:ext cx="6908800" cy="6857365"/>
          </a:xfrm>
          <a:prstGeom prst="homePlate">
            <a:avLst>
              <a:gd name="adj" fmla="val 29595"/>
            </a:avLst>
          </a:prstGeom>
          <a:solidFill>
            <a:srgbClr val="FF4B5C"/>
          </a:solidFill>
          <a:ln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7895" y="4034790"/>
            <a:ext cx="4156710" cy="1802765"/>
          </a:xfrm>
          <a:prstGeom prst="rect">
            <a:avLst/>
          </a:prstGeom>
          <a:ln>
            <a:noFill/>
          </a:ln>
        </p:spPr>
      </p:pic>
      <p:sp>
        <p:nvSpPr>
          <p:cNvPr id="3" name="Chevron 2"/>
          <p:cNvSpPr/>
          <p:nvPr/>
        </p:nvSpPr>
        <p:spPr>
          <a:xfrm>
            <a:off x="3593465" y="-2466"/>
            <a:ext cx="3348990" cy="6857365"/>
          </a:xfrm>
          <a:prstGeom prst="chevron">
            <a:avLst>
              <a:gd name="adj" fmla="val 61111"/>
            </a:avLst>
          </a:prstGeom>
          <a:solidFill>
            <a:srgbClr val="66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2292985" y="-1831"/>
            <a:ext cx="3348990" cy="6857365"/>
          </a:xfrm>
          <a:prstGeom prst="chevron">
            <a:avLst>
              <a:gd name="adj" fmla="val 61111"/>
            </a:avLst>
          </a:prstGeom>
          <a:solidFill>
            <a:srgbClr val="E0ECE4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500110" y="1435100"/>
            <a:ext cx="28581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Golang</a:t>
            </a:r>
            <a:endParaRPr 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-71120" y="2633980"/>
            <a:ext cx="4433570" cy="1644650"/>
          </a:xfrm>
          <a:prstGeom prst="homePlate">
            <a:avLst>
              <a:gd name="adj" fmla="val 30733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727710" y="3013710"/>
            <a:ext cx="28352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60000"/>
                    <a:lumOff val="40000"/>
                  </a:schemeClr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Web Dev ?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771255" y="2901950"/>
            <a:ext cx="1191260" cy="7683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with</a:t>
            </a:r>
            <a:endParaRPr lang="en-US" sz="440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2846705" y="1976120"/>
            <a:ext cx="2566035" cy="4351655"/>
          </a:xfrm>
          <a:prstGeom prst="rect">
            <a:avLst/>
          </a:prstGeom>
        </p:spPr>
      </p:pic>
      <p:pic>
        <p:nvPicPr>
          <p:cNvPr id="14" name="Picture 13" descr="assertgo_5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605" y="861060"/>
            <a:ext cx="2152650" cy="215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WPS Presentation</Application>
  <PresentationFormat>Widescreen</PresentationFormat>
  <Paragraphs>77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E6540</cp:lastModifiedBy>
  <cp:revision>24</cp:revision>
  <dcterms:created xsi:type="dcterms:W3CDTF">2020-10-22T17:38:00Z</dcterms:created>
  <dcterms:modified xsi:type="dcterms:W3CDTF">2020-11-26T14:51:48Z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