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12/29/2020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12/29/2020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12/29/2020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12/29/2020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14" y="2686757"/>
            <a:ext cx="8027510" cy="1736371"/>
          </a:xfrm>
        </p:spPr>
        <p:txBody>
          <a:bodyPr>
            <a:normAutofit/>
          </a:bodyPr>
          <a:lstStyle/>
          <a:p>
            <a:r>
              <a:rPr lang="en-US" dirty="0" err="1" smtClean="0"/>
              <a:t>Đề</a:t>
            </a:r>
            <a:r>
              <a:rPr lang="en-US" dirty="0" smtClean="0"/>
              <a:t> </a:t>
            </a:r>
            <a:r>
              <a:rPr lang="en-US" dirty="0" err="1" smtClean="0"/>
              <a:t>tài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quản</a:t>
            </a:r>
            <a:r>
              <a:rPr lang="en-US" dirty="0" smtClean="0"/>
              <a:t> </a:t>
            </a:r>
            <a:r>
              <a:rPr lang="en-US" dirty="0" err="1" smtClean="0"/>
              <a:t>lý</a:t>
            </a:r>
            <a:r>
              <a:rPr lang="en-US" dirty="0" smtClean="0"/>
              <a:t> 		  </a:t>
            </a:r>
            <a:r>
              <a:rPr lang="en-US" dirty="0" err="1"/>
              <a:t>Q</a:t>
            </a:r>
            <a:r>
              <a:rPr lang="en-US" dirty="0" err="1" smtClean="0"/>
              <a:t>uán</a:t>
            </a:r>
            <a:r>
              <a:rPr lang="en-US" dirty="0" smtClean="0"/>
              <a:t> </a:t>
            </a:r>
            <a:r>
              <a:rPr lang="en-US" dirty="0" err="1" smtClean="0"/>
              <a:t>trà</a:t>
            </a:r>
            <a:r>
              <a:rPr lang="en-US" dirty="0" smtClean="0"/>
              <a:t> </a:t>
            </a:r>
            <a:r>
              <a:rPr lang="en-US" dirty="0" err="1" smtClean="0"/>
              <a:t>sữa</a:t>
            </a:r>
            <a:endParaRPr lang="en-US" dirty="0"/>
          </a:p>
        </p:txBody>
      </p:sp>
      <p:sp>
        <p:nvSpPr>
          <p:cNvPr id="3" name="Subtitle 2"/>
          <p:cNvSpPr>
            <a:spLocks noGrp="1"/>
          </p:cNvSpPr>
          <p:nvPr>
            <p:ph type="subTitle" idx="1"/>
          </p:nvPr>
        </p:nvSpPr>
        <p:spPr>
          <a:xfrm>
            <a:off x="1100014" y="1962151"/>
            <a:ext cx="7315200" cy="914400"/>
          </a:xfrm>
        </p:spPr>
        <p:txBody>
          <a:bodyPr/>
          <a:lstStyle/>
          <a:p>
            <a:r>
              <a:rPr lang="en-US" dirty="0" err="1"/>
              <a:t>Thuyết</a:t>
            </a:r>
            <a:r>
              <a:rPr lang="en-US" dirty="0"/>
              <a:t> </a:t>
            </a:r>
            <a:r>
              <a:rPr lang="en-US" dirty="0" err="1"/>
              <a:t>trình</a:t>
            </a:r>
            <a:r>
              <a:rPr lang="en-US" dirty="0"/>
              <a:t> </a:t>
            </a:r>
            <a:r>
              <a:rPr lang="en-US" dirty="0" err="1"/>
              <a:t>đồ</a:t>
            </a:r>
            <a:r>
              <a:rPr lang="en-US" dirty="0"/>
              <a:t> </a:t>
            </a:r>
            <a:r>
              <a:rPr lang="en-US" dirty="0" err="1"/>
              <a:t>án</a:t>
            </a:r>
            <a:r>
              <a:rPr lang="en-US" dirty="0"/>
              <a:t> </a:t>
            </a:r>
            <a:br>
              <a:rPr lang="en-US" dirty="0"/>
            </a:b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grpSp>
        <p:nvGrpSpPr>
          <p:cNvPr id="5" name="Group 4">
            <a:extLst>
              <a:ext uri="{FF2B5EF4-FFF2-40B4-BE49-F238E27FC236}">
                <a16:creationId xmlns:a16="http://schemas.microsoft.com/office/drawing/2014/main" id="{DF338852-DCC3-4D6A-BE7F-7B705B53FC56}"/>
              </a:ext>
            </a:extLst>
          </p:cNvPr>
          <p:cNvGrpSpPr/>
          <p:nvPr/>
        </p:nvGrpSpPr>
        <p:grpSpPr>
          <a:xfrm>
            <a:off x="-98341" y="1268105"/>
            <a:ext cx="1317026" cy="1388092"/>
            <a:chOff x="-1138121" y="1611666"/>
            <a:chExt cx="987769" cy="1041069"/>
          </a:xfrm>
        </p:grpSpPr>
        <p:sp>
          <p:nvSpPr>
            <p:cNvPr id="6" name="Rectangle 5">
              <a:extLst>
                <a:ext uri="{FF2B5EF4-FFF2-40B4-BE49-F238E27FC236}">
                  <a16:creationId xmlns:a16="http://schemas.microsoft.com/office/drawing/2014/main" id="{583C1CBE-9B03-4C92-8E21-919DA8D382F9}"/>
                </a:ext>
              </a:extLst>
            </p:cNvPr>
            <p:cNvSpPr/>
            <p:nvPr/>
          </p:nvSpPr>
          <p:spPr>
            <a:xfrm>
              <a:off x="-855519" y="1875996"/>
              <a:ext cx="422564" cy="384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grpSp>
          <p:nvGrpSpPr>
            <p:cNvPr id="7" name="Group 6">
              <a:extLst>
                <a:ext uri="{FF2B5EF4-FFF2-40B4-BE49-F238E27FC236}">
                  <a16:creationId xmlns:a16="http://schemas.microsoft.com/office/drawing/2014/main" id="{CF6F99AF-83D3-4D9F-B59F-F138C1A7AF78}"/>
                </a:ext>
              </a:extLst>
            </p:cNvPr>
            <p:cNvGrpSpPr/>
            <p:nvPr/>
          </p:nvGrpSpPr>
          <p:grpSpPr>
            <a:xfrm>
              <a:off x="-1138121" y="1611666"/>
              <a:ext cx="987769" cy="1041069"/>
              <a:chOff x="1700833" y="264873"/>
              <a:chExt cx="1365160" cy="1438824"/>
            </a:xfrm>
          </p:grpSpPr>
          <p:pic>
            <p:nvPicPr>
              <p:cNvPr id="8" name="Picture 7">
                <a:extLst>
                  <a:ext uri="{FF2B5EF4-FFF2-40B4-BE49-F238E27FC236}">
                    <a16:creationId xmlns:a16="http://schemas.microsoft.com/office/drawing/2014/main" id="{3F6DD173-41DE-4204-8EF2-225CA6D8A2BF}"/>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220" b="79268" l="9451" r="89634"/>
                        </a14:imgEffect>
                      </a14:imgLayer>
                    </a14:imgProps>
                  </a:ext>
                  <a:ext uri="{28A0092B-C50C-407E-A947-70E740481C1C}">
                    <a14:useLocalDpi xmlns:a14="http://schemas.microsoft.com/office/drawing/2010/main" val="0"/>
                  </a:ext>
                </a:extLst>
              </a:blip>
              <a:stretch>
                <a:fillRect/>
              </a:stretch>
            </p:blipFill>
            <p:spPr>
              <a:xfrm>
                <a:off x="1700833" y="264873"/>
                <a:ext cx="1365160" cy="1365160"/>
              </a:xfrm>
              <a:prstGeom prst="rect">
                <a:avLst/>
              </a:prstGeom>
            </p:spPr>
          </p:pic>
          <p:pic>
            <p:nvPicPr>
              <p:cNvPr id="9" name="Picture 8">
                <a:extLst>
                  <a:ext uri="{FF2B5EF4-FFF2-40B4-BE49-F238E27FC236}">
                    <a16:creationId xmlns:a16="http://schemas.microsoft.com/office/drawing/2014/main" id="{78934FD1-9B2E-4AF2-A2B6-EE2B15AF0DF2}"/>
                  </a:ext>
                </a:extLst>
              </p:cNvPr>
              <p:cNvPicPr>
                <a:picLocks noChangeAspect="1"/>
              </p:cNvPicPr>
              <p:nvPr/>
            </p:nvPicPr>
            <p:blipFill>
              <a:blip r:embed="rId4" cstate="print">
                <a:extLst>
                  <a:ext uri="{BEBA8EAE-BF5A-486C-A8C5-ECC9F3942E4B}">
                    <a14:imgProps xmlns:a14="http://schemas.microsoft.com/office/drawing/2010/main">
                      <a14:imgLayer r:embed="rId3">
                        <a14:imgEffect>
                          <a14:backgroundRemoval t="76829" b="100000" l="3963" r="96341">
                            <a14:foregroundMark x1="55793" y1="85976" x2="55793" y2="85976"/>
                            <a14:foregroundMark x1="70427" y1="86890" x2="70427" y2="86890"/>
                            <a14:foregroundMark x1="80183" y1="86280" x2="80183" y2="86280"/>
                            <a14:foregroundMark x1="20427" y1="86280" x2="20427" y2="86280"/>
                            <a14:foregroundMark x1="27744" y1="87805" x2="27744" y2="87805"/>
                          </a14:backgroundRemoval>
                        </a14:imgEffect>
                      </a14:imgLayer>
                    </a14:imgProps>
                  </a:ext>
                  <a:ext uri="{28A0092B-C50C-407E-A947-70E740481C1C}">
                    <a14:useLocalDpi xmlns:a14="http://schemas.microsoft.com/office/drawing/2010/main" val="0"/>
                  </a:ext>
                </a:extLst>
              </a:blip>
              <a:stretch>
                <a:fillRect/>
              </a:stretch>
            </p:blipFill>
            <p:spPr>
              <a:xfrm>
                <a:off x="1700833" y="338537"/>
                <a:ext cx="1365160" cy="1365160"/>
              </a:xfrm>
              <a:prstGeom prst="rect">
                <a:avLst/>
              </a:prstGeom>
            </p:spPr>
          </p:pic>
        </p:grpSp>
      </p:grpSp>
      <p:sp>
        <p:nvSpPr>
          <p:cNvPr id="10" name="TextBox 9"/>
          <p:cNvSpPr txBox="1"/>
          <p:nvPr/>
        </p:nvSpPr>
        <p:spPr>
          <a:xfrm>
            <a:off x="1100015" y="1314624"/>
            <a:ext cx="7584993" cy="461665"/>
          </a:xfrm>
          <a:prstGeom prst="rect">
            <a:avLst/>
          </a:prstGeom>
          <a:noFill/>
        </p:spPr>
        <p:txBody>
          <a:bodyPr wrap="square" rtlCol="0">
            <a:spAutoFit/>
          </a:bodyPr>
          <a:lstStyle/>
          <a:p>
            <a:pPr algn="ctr"/>
            <a:r>
              <a:rPr lang="en-US" sz="2400" dirty="0" err="1" smtClean="0">
                <a:solidFill>
                  <a:schemeClr val="bg1"/>
                </a:solidFill>
              </a:rPr>
              <a:t>Trường</a:t>
            </a:r>
            <a:r>
              <a:rPr lang="en-US" sz="2400" dirty="0" smtClean="0">
                <a:solidFill>
                  <a:schemeClr val="bg1"/>
                </a:solidFill>
              </a:rPr>
              <a:t> </a:t>
            </a:r>
            <a:r>
              <a:rPr lang="en-US" sz="2400" dirty="0" err="1" smtClean="0">
                <a:solidFill>
                  <a:schemeClr val="bg1"/>
                </a:solidFill>
              </a:rPr>
              <a:t>Đại</a:t>
            </a:r>
            <a:r>
              <a:rPr lang="en-US" sz="2400" dirty="0" smtClean="0">
                <a:solidFill>
                  <a:schemeClr val="bg1"/>
                </a:solidFill>
              </a:rPr>
              <a:t> </a:t>
            </a:r>
            <a:r>
              <a:rPr lang="en-US" sz="2400" dirty="0" err="1" smtClean="0">
                <a:solidFill>
                  <a:schemeClr val="bg1"/>
                </a:solidFill>
              </a:rPr>
              <a:t>học</a:t>
            </a:r>
            <a:r>
              <a:rPr lang="en-US" sz="2400" dirty="0" smtClean="0">
                <a:solidFill>
                  <a:schemeClr val="bg1"/>
                </a:solidFill>
              </a:rPr>
              <a:t> </a:t>
            </a:r>
            <a:r>
              <a:rPr lang="en-US" sz="2400" dirty="0" err="1" smtClean="0">
                <a:solidFill>
                  <a:schemeClr val="bg1"/>
                </a:solidFill>
              </a:rPr>
              <a:t>Sư</a:t>
            </a:r>
            <a:r>
              <a:rPr lang="en-US" sz="2400" dirty="0" smtClean="0">
                <a:solidFill>
                  <a:schemeClr val="bg1"/>
                </a:solidFill>
              </a:rPr>
              <a:t> </a:t>
            </a:r>
            <a:r>
              <a:rPr lang="en-US" sz="2400" dirty="0" err="1" smtClean="0">
                <a:solidFill>
                  <a:schemeClr val="bg1"/>
                </a:solidFill>
              </a:rPr>
              <a:t>phạm</a:t>
            </a:r>
            <a:r>
              <a:rPr lang="en-US" sz="2400" dirty="0" smtClean="0">
                <a:solidFill>
                  <a:schemeClr val="bg1"/>
                </a:solidFill>
              </a:rPr>
              <a:t> </a:t>
            </a:r>
            <a:r>
              <a:rPr lang="en-US" sz="2400" dirty="0" err="1" smtClean="0">
                <a:solidFill>
                  <a:schemeClr val="bg1"/>
                </a:solidFill>
              </a:rPr>
              <a:t>Kỹ</a:t>
            </a:r>
            <a:r>
              <a:rPr lang="en-US" sz="2400" dirty="0" smtClean="0">
                <a:solidFill>
                  <a:schemeClr val="bg1"/>
                </a:solidFill>
              </a:rPr>
              <a:t> </a:t>
            </a:r>
            <a:r>
              <a:rPr lang="en-US" sz="2400" dirty="0" err="1" smtClean="0">
                <a:solidFill>
                  <a:schemeClr val="bg1"/>
                </a:solidFill>
              </a:rPr>
              <a:t>thuật</a:t>
            </a:r>
            <a:r>
              <a:rPr lang="en-US" sz="2400" dirty="0" smtClean="0">
                <a:solidFill>
                  <a:schemeClr val="bg1"/>
                </a:solidFill>
              </a:rPr>
              <a:t> </a:t>
            </a:r>
            <a:r>
              <a:rPr lang="en-US" sz="2400" dirty="0" err="1" smtClean="0">
                <a:solidFill>
                  <a:schemeClr val="bg1"/>
                </a:solidFill>
              </a:rPr>
              <a:t>Thành</a:t>
            </a:r>
            <a:r>
              <a:rPr lang="en-US" sz="2400" dirty="0" smtClean="0">
                <a:solidFill>
                  <a:schemeClr val="bg1"/>
                </a:solidFill>
              </a:rPr>
              <a:t> </a:t>
            </a:r>
            <a:r>
              <a:rPr lang="en-US" sz="2400" dirty="0" err="1" smtClean="0">
                <a:solidFill>
                  <a:schemeClr val="bg1"/>
                </a:solidFill>
              </a:rPr>
              <a:t>phố</a:t>
            </a:r>
            <a:r>
              <a:rPr lang="en-US" sz="2400" dirty="0" smtClean="0">
                <a:solidFill>
                  <a:schemeClr val="bg1"/>
                </a:solidFill>
              </a:rPr>
              <a:t> </a:t>
            </a:r>
            <a:r>
              <a:rPr lang="en-US" sz="2400" dirty="0" err="1" smtClean="0">
                <a:solidFill>
                  <a:schemeClr val="bg1"/>
                </a:solidFill>
              </a:rPr>
              <a:t>Hồ</a:t>
            </a:r>
            <a:r>
              <a:rPr lang="en-US" sz="2400" dirty="0" smtClean="0">
                <a:solidFill>
                  <a:schemeClr val="bg1"/>
                </a:solidFill>
              </a:rPr>
              <a:t> </a:t>
            </a:r>
            <a:r>
              <a:rPr lang="en-US" sz="2400" dirty="0" err="1" smtClean="0">
                <a:solidFill>
                  <a:schemeClr val="bg1"/>
                </a:solidFill>
              </a:rPr>
              <a:t>Chí</a:t>
            </a:r>
            <a:r>
              <a:rPr lang="en-US" sz="2400" dirty="0" smtClean="0">
                <a:solidFill>
                  <a:schemeClr val="bg1"/>
                </a:solidFill>
              </a:rPr>
              <a:t> Minh</a:t>
            </a:r>
            <a:endParaRPr lang="en-US" sz="2400" dirty="0">
              <a:solidFill>
                <a:schemeClr val="bg1"/>
              </a:solidFill>
            </a:endParaRPr>
          </a:p>
        </p:txBody>
      </p:sp>
      <p:sp>
        <p:nvSpPr>
          <p:cNvPr id="11" name="TextBox 10"/>
          <p:cNvSpPr txBox="1"/>
          <p:nvPr/>
        </p:nvSpPr>
        <p:spPr>
          <a:xfrm>
            <a:off x="3192425" y="4423128"/>
            <a:ext cx="5028937" cy="400110"/>
          </a:xfrm>
          <a:prstGeom prst="rect">
            <a:avLst/>
          </a:prstGeom>
          <a:noFill/>
        </p:spPr>
        <p:txBody>
          <a:bodyPr wrap="square" rtlCol="0">
            <a:spAutoFit/>
          </a:bodyPr>
          <a:lstStyle/>
          <a:p>
            <a:r>
              <a:rPr lang="en-US" sz="2000" dirty="0" err="1" smtClean="0">
                <a:solidFill>
                  <a:schemeClr val="bg1"/>
                </a:solidFill>
              </a:rPr>
              <a:t>Giảng</a:t>
            </a:r>
            <a:r>
              <a:rPr lang="en-US" sz="2000" dirty="0" smtClean="0">
                <a:solidFill>
                  <a:schemeClr val="bg1"/>
                </a:solidFill>
              </a:rPr>
              <a:t> </a:t>
            </a:r>
            <a:r>
              <a:rPr lang="en-US" sz="2000" dirty="0" err="1" smtClean="0">
                <a:solidFill>
                  <a:schemeClr val="bg1"/>
                </a:solidFill>
              </a:rPr>
              <a:t>viên</a:t>
            </a:r>
            <a:r>
              <a:rPr lang="en-US" sz="2000" dirty="0" smtClean="0">
                <a:solidFill>
                  <a:schemeClr val="bg1"/>
                </a:solidFill>
              </a:rPr>
              <a:t> </a:t>
            </a:r>
            <a:r>
              <a:rPr lang="en-US" sz="2000" dirty="0" err="1" smtClean="0">
                <a:solidFill>
                  <a:schemeClr val="bg1"/>
                </a:solidFill>
              </a:rPr>
              <a:t>hướng</a:t>
            </a:r>
            <a:r>
              <a:rPr lang="en-US" sz="2000" dirty="0" smtClean="0">
                <a:solidFill>
                  <a:schemeClr val="bg1"/>
                </a:solidFill>
              </a:rPr>
              <a:t> </a:t>
            </a:r>
            <a:r>
              <a:rPr lang="en-US" sz="2000" dirty="0" err="1" smtClean="0">
                <a:solidFill>
                  <a:schemeClr val="bg1"/>
                </a:solidFill>
              </a:rPr>
              <a:t>dẫn</a:t>
            </a:r>
            <a:r>
              <a:rPr lang="en-US" sz="2000" dirty="0" smtClean="0">
                <a:solidFill>
                  <a:schemeClr val="bg1"/>
                </a:solidFill>
              </a:rPr>
              <a:t>: TS. </a:t>
            </a:r>
            <a:r>
              <a:rPr lang="en-US" sz="2000" dirty="0" err="1" smtClean="0">
                <a:solidFill>
                  <a:schemeClr val="bg1"/>
                </a:solidFill>
              </a:rPr>
              <a:t>Nguyễn</a:t>
            </a:r>
            <a:r>
              <a:rPr lang="en-US" sz="2000" dirty="0" smtClean="0">
                <a:solidFill>
                  <a:schemeClr val="bg1"/>
                </a:solidFill>
              </a:rPr>
              <a:t> </a:t>
            </a:r>
            <a:r>
              <a:rPr lang="en-US" sz="2000" dirty="0" err="1" smtClean="0">
                <a:solidFill>
                  <a:schemeClr val="bg1"/>
                </a:solidFill>
              </a:rPr>
              <a:t>Thành</a:t>
            </a:r>
            <a:r>
              <a:rPr lang="en-US" sz="2000" dirty="0" smtClean="0">
                <a:solidFill>
                  <a:schemeClr val="bg1"/>
                </a:solidFill>
              </a:rPr>
              <a:t> </a:t>
            </a:r>
            <a:r>
              <a:rPr lang="en-US" sz="2000" dirty="0" err="1" smtClean="0">
                <a:solidFill>
                  <a:schemeClr val="bg1"/>
                </a:solidFill>
              </a:rPr>
              <a:t>Sơn</a:t>
            </a:r>
            <a:endParaRPr lang="en-US" sz="2000" dirty="0">
              <a:solidFill>
                <a:schemeClr val="bg1"/>
              </a:solidFill>
            </a:endParaRPr>
          </a:p>
        </p:txBody>
      </p:sp>
      <p:sp>
        <p:nvSpPr>
          <p:cNvPr id="12" name="TextBox 11"/>
          <p:cNvSpPr txBox="1"/>
          <p:nvPr/>
        </p:nvSpPr>
        <p:spPr>
          <a:xfrm>
            <a:off x="3192425" y="4823238"/>
            <a:ext cx="5935099" cy="1200329"/>
          </a:xfrm>
          <a:prstGeom prst="rect">
            <a:avLst/>
          </a:prstGeom>
          <a:noFill/>
        </p:spPr>
        <p:txBody>
          <a:bodyPr wrap="square" rtlCol="0">
            <a:spAutoFit/>
          </a:bodyPr>
          <a:lstStyle/>
          <a:p>
            <a:r>
              <a:rPr lang="en-US" dirty="0" err="1" smtClean="0">
                <a:solidFill>
                  <a:schemeClr val="bg1"/>
                </a:solidFill>
              </a:rPr>
              <a:t>Nhóm</a:t>
            </a:r>
            <a:r>
              <a:rPr lang="en-US" dirty="0" smtClean="0">
                <a:solidFill>
                  <a:schemeClr val="bg1"/>
                </a:solidFill>
              </a:rPr>
              <a:t> 5:</a:t>
            </a:r>
          </a:p>
          <a:p>
            <a:r>
              <a:rPr lang="en-US" dirty="0" err="1" smtClean="0">
                <a:solidFill>
                  <a:schemeClr val="bg1"/>
                </a:solidFill>
              </a:rPr>
              <a:t>Phạm</a:t>
            </a:r>
            <a:r>
              <a:rPr lang="en-US" dirty="0" smtClean="0">
                <a:solidFill>
                  <a:schemeClr val="bg1"/>
                </a:solidFill>
              </a:rPr>
              <a:t> </a:t>
            </a:r>
            <a:r>
              <a:rPr lang="en-US" dirty="0" err="1" smtClean="0">
                <a:solidFill>
                  <a:schemeClr val="bg1"/>
                </a:solidFill>
              </a:rPr>
              <a:t>Duy</a:t>
            </a:r>
            <a:r>
              <a:rPr lang="en-US" dirty="0" smtClean="0">
                <a:solidFill>
                  <a:schemeClr val="bg1"/>
                </a:solidFill>
              </a:rPr>
              <a:t> </a:t>
            </a:r>
            <a:r>
              <a:rPr lang="en-US" dirty="0" err="1" smtClean="0">
                <a:solidFill>
                  <a:schemeClr val="bg1"/>
                </a:solidFill>
              </a:rPr>
              <a:t>Lập</a:t>
            </a:r>
            <a:r>
              <a:rPr lang="en-US" dirty="0">
                <a:solidFill>
                  <a:schemeClr val="bg1"/>
                </a:solidFill>
              </a:rPr>
              <a:t> </a:t>
            </a:r>
            <a:r>
              <a:rPr lang="en-US" dirty="0" smtClean="0">
                <a:solidFill>
                  <a:schemeClr val="bg1"/>
                </a:solidFill>
              </a:rPr>
              <a:t>					- 18110143</a:t>
            </a:r>
          </a:p>
          <a:p>
            <a:r>
              <a:rPr lang="en-US" dirty="0" err="1" smtClean="0">
                <a:solidFill>
                  <a:schemeClr val="bg1"/>
                </a:solidFill>
              </a:rPr>
              <a:t>Huỳnh</a:t>
            </a:r>
            <a:r>
              <a:rPr lang="en-US" dirty="0" smtClean="0">
                <a:solidFill>
                  <a:schemeClr val="bg1"/>
                </a:solidFill>
              </a:rPr>
              <a:t> </a:t>
            </a:r>
            <a:r>
              <a:rPr lang="en-US" dirty="0" err="1" smtClean="0">
                <a:solidFill>
                  <a:schemeClr val="bg1"/>
                </a:solidFill>
              </a:rPr>
              <a:t>Nhựt</a:t>
            </a:r>
            <a:r>
              <a:rPr lang="en-US" dirty="0" smtClean="0">
                <a:solidFill>
                  <a:schemeClr val="bg1"/>
                </a:solidFill>
              </a:rPr>
              <a:t> </a:t>
            </a:r>
            <a:r>
              <a:rPr lang="en-US" dirty="0" err="1" smtClean="0">
                <a:solidFill>
                  <a:schemeClr val="bg1"/>
                </a:solidFill>
              </a:rPr>
              <a:t>Thiên</a:t>
            </a:r>
            <a:r>
              <a:rPr lang="en-US" dirty="0" smtClean="0">
                <a:solidFill>
                  <a:schemeClr val="bg1"/>
                </a:solidFill>
              </a:rPr>
              <a:t> 					- 18110203</a:t>
            </a:r>
          </a:p>
          <a:p>
            <a:r>
              <a:rPr lang="en-US" dirty="0" err="1" smtClean="0">
                <a:solidFill>
                  <a:schemeClr val="bg1"/>
                </a:solidFill>
              </a:rPr>
              <a:t>Đinh</a:t>
            </a:r>
            <a:r>
              <a:rPr lang="en-US" dirty="0" smtClean="0">
                <a:solidFill>
                  <a:schemeClr val="bg1"/>
                </a:solidFill>
              </a:rPr>
              <a:t> Minh </a:t>
            </a:r>
            <a:r>
              <a:rPr lang="en-US" dirty="0" err="1" smtClean="0">
                <a:solidFill>
                  <a:schemeClr val="bg1"/>
                </a:solidFill>
              </a:rPr>
              <a:t>Thiện</a:t>
            </a:r>
            <a:r>
              <a:rPr lang="en-US" dirty="0" smtClean="0">
                <a:solidFill>
                  <a:schemeClr val="bg1"/>
                </a:solidFill>
              </a:rPr>
              <a:t> 					- 18110205</a:t>
            </a:r>
            <a:endParaRPr lang="en-US" dirty="0">
              <a:solidFill>
                <a:schemeClr val="bg1"/>
              </a:solidFill>
            </a:endParaRPr>
          </a:p>
        </p:txBody>
      </p:sp>
    </p:spTree>
    <p:extLst>
      <p:ext uri="{BB962C8B-B14F-4D97-AF65-F5344CB8AC3E}">
        <p14:creationId xmlns:p14="http://schemas.microsoft.com/office/powerpoint/2010/main" val="69585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2.4</a:t>
            </a:r>
            <a:br>
              <a:rPr lang="en-US" dirty="0" smtClean="0"/>
            </a:br>
            <a:r>
              <a:rPr lang="en-US" dirty="0" smtClean="0"/>
              <a:t>FORM LOGIN</a:t>
            </a:r>
            <a:endParaRPr lang="en-US" dirty="0"/>
          </a:p>
        </p:txBody>
      </p:sp>
      <p:pic>
        <p:nvPicPr>
          <p:cNvPr id="4" name="Content Placeholder 3"/>
          <p:cNvPicPr>
            <a:picLocks noGrp="1"/>
          </p:cNvPicPr>
          <p:nvPr>
            <p:ph idx="1"/>
          </p:nvPr>
        </p:nvPicPr>
        <p:blipFill>
          <a:blip r:embed="rId2"/>
          <a:stretch>
            <a:fillRect/>
          </a:stretch>
        </p:blipFill>
        <p:spPr>
          <a:xfrm>
            <a:off x="5481366" y="3594581"/>
            <a:ext cx="4495800" cy="2334398"/>
          </a:xfrm>
          <a:prstGeom prst="rect">
            <a:avLst/>
          </a:prstGeom>
        </p:spPr>
      </p:pic>
      <p:sp>
        <p:nvSpPr>
          <p:cNvPr id="7" name="Text Placeholder 6"/>
          <p:cNvSpPr>
            <a:spLocks noGrp="1"/>
          </p:cNvSpPr>
          <p:nvPr>
            <p:ph type="body" sz="half" idx="2"/>
          </p:nvPr>
        </p:nvSpPr>
        <p:spPr/>
        <p:txBody>
          <a:bodyPr>
            <a:normAutofit/>
          </a:bodyPr>
          <a:lstStyle/>
          <a:p>
            <a:r>
              <a:rPr lang="en-US" sz="2000" dirty="0" smtClean="0"/>
              <a:t>- 4 </a:t>
            </a:r>
            <a:r>
              <a:rPr lang="en-US" sz="2000" dirty="0" err="1"/>
              <a:t>lựa</a:t>
            </a:r>
            <a:r>
              <a:rPr lang="en-US" sz="2000" dirty="0"/>
              <a:t> </a:t>
            </a:r>
            <a:r>
              <a:rPr lang="en-US" sz="2000" dirty="0" err="1"/>
              <a:t>chọn</a:t>
            </a:r>
            <a:r>
              <a:rPr lang="en-US" sz="2000" dirty="0"/>
              <a:t> </a:t>
            </a:r>
            <a:r>
              <a:rPr lang="en-US" sz="2000" dirty="0" err="1"/>
              <a:t>đăng</a:t>
            </a:r>
            <a:r>
              <a:rPr lang="en-US" sz="2000" dirty="0"/>
              <a:t> </a:t>
            </a:r>
            <a:r>
              <a:rPr lang="en-US" sz="2000" dirty="0" err="1" smtClean="0"/>
              <a:t>nhập</a:t>
            </a:r>
            <a:r>
              <a:rPr lang="en-US" sz="2000" dirty="0" smtClean="0"/>
              <a:t>:</a:t>
            </a:r>
            <a:r>
              <a:rPr lang="en-US" sz="2000" dirty="0"/>
              <a:t/>
            </a:r>
            <a:br>
              <a:rPr lang="en-US" sz="2000" dirty="0"/>
            </a:br>
            <a:r>
              <a:rPr lang="en-US" sz="2000" dirty="0"/>
              <a:t>     + </a:t>
            </a:r>
            <a:r>
              <a:rPr lang="en-US" sz="2000" dirty="0" err="1"/>
              <a:t>Quản</a:t>
            </a:r>
            <a:r>
              <a:rPr lang="en-US" sz="2000" dirty="0"/>
              <a:t> </a:t>
            </a:r>
            <a:r>
              <a:rPr lang="en-US" sz="2000" dirty="0" err="1"/>
              <a:t>lý</a:t>
            </a:r>
            <a:r>
              <a:rPr lang="en-US" sz="2000" dirty="0"/>
              <a:t/>
            </a:r>
            <a:br>
              <a:rPr lang="en-US" sz="2000" dirty="0"/>
            </a:br>
            <a:r>
              <a:rPr lang="en-US" sz="2000" dirty="0"/>
              <a:t>     + </a:t>
            </a:r>
            <a:r>
              <a:rPr lang="en-US" sz="2000" dirty="0" err="1"/>
              <a:t>Nhân</a:t>
            </a:r>
            <a:r>
              <a:rPr lang="en-US" sz="2000" dirty="0"/>
              <a:t> </a:t>
            </a:r>
            <a:r>
              <a:rPr lang="en-US" sz="2000" dirty="0" err="1"/>
              <a:t>viên</a:t>
            </a:r>
            <a:r>
              <a:rPr lang="en-US" sz="2000" dirty="0"/>
              <a:t/>
            </a:r>
            <a:br>
              <a:rPr lang="en-US" sz="2000" dirty="0"/>
            </a:br>
            <a:r>
              <a:rPr lang="en-US" sz="2000" dirty="0"/>
              <a:t>     + </a:t>
            </a:r>
            <a:r>
              <a:rPr lang="en-US" sz="2000" dirty="0" err="1"/>
              <a:t>Khách</a:t>
            </a:r>
            <a:r>
              <a:rPr lang="en-US" sz="2000" dirty="0"/>
              <a:t> </a:t>
            </a:r>
            <a:r>
              <a:rPr lang="en-US" sz="2000" dirty="0" err="1"/>
              <a:t>hàng</a:t>
            </a:r>
            <a:r>
              <a:rPr lang="en-US" sz="2000" dirty="0"/>
              <a:t/>
            </a:r>
            <a:br>
              <a:rPr lang="en-US" sz="2000" dirty="0"/>
            </a:br>
            <a:r>
              <a:rPr lang="en-US" sz="2000" dirty="0"/>
              <a:t>     + </a:t>
            </a:r>
            <a:r>
              <a:rPr lang="en-US" sz="2000" dirty="0" err="1"/>
              <a:t>Bỏ</a:t>
            </a:r>
            <a:r>
              <a:rPr lang="en-US" sz="2000" dirty="0"/>
              <a:t> qua</a:t>
            </a:r>
            <a:br>
              <a:rPr lang="en-US" sz="2000" dirty="0"/>
            </a:br>
            <a:r>
              <a:rPr lang="en-US" sz="2000" dirty="0"/>
              <a:t>- </a:t>
            </a:r>
            <a:r>
              <a:rPr lang="en-US" sz="2000" dirty="0" err="1"/>
              <a:t>Tính</a:t>
            </a:r>
            <a:r>
              <a:rPr lang="en-US" sz="2000" dirty="0"/>
              <a:t> </a:t>
            </a:r>
            <a:r>
              <a:rPr lang="en-US" sz="2000" dirty="0" err="1"/>
              <a:t>năng</a:t>
            </a:r>
            <a:r>
              <a:rPr lang="en-US" sz="2000" dirty="0"/>
              <a:t> </a:t>
            </a:r>
            <a:r>
              <a:rPr lang="en-US" sz="2000" dirty="0" err="1"/>
              <a:t>đăng</a:t>
            </a:r>
            <a:r>
              <a:rPr lang="en-US" sz="2000" dirty="0"/>
              <a:t> </a:t>
            </a:r>
            <a:r>
              <a:rPr lang="en-US" sz="2000" dirty="0" err="1"/>
              <a:t>ký</a:t>
            </a:r>
            <a:r>
              <a:rPr lang="en-US" sz="2000" dirty="0"/>
              <a:t> </a:t>
            </a:r>
            <a:r>
              <a:rPr lang="en-US" sz="2000" dirty="0" err="1"/>
              <a:t>chỉ</a:t>
            </a:r>
            <a:r>
              <a:rPr lang="en-US" sz="2000" dirty="0"/>
              <a:t> </a:t>
            </a:r>
            <a:r>
              <a:rPr lang="en-US" sz="2000" dirty="0" err="1"/>
              <a:t>dành</a:t>
            </a:r>
            <a:r>
              <a:rPr lang="en-US" sz="2000" dirty="0"/>
              <a:t> </a:t>
            </a:r>
            <a:r>
              <a:rPr lang="en-US" sz="2000" dirty="0" err="1"/>
              <a:t>cho</a:t>
            </a:r>
            <a:r>
              <a:rPr lang="en-US" sz="2000" dirty="0"/>
              <a:t> </a:t>
            </a:r>
            <a:r>
              <a:rPr lang="en-US" sz="2000" dirty="0" err="1"/>
              <a:t>khách</a:t>
            </a:r>
            <a:r>
              <a:rPr lang="en-US" sz="2000" dirty="0"/>
              <a:t> </a:t>
            </a:r>
            <a:r>
              <a:rPr lang="en-US" sz="2000" dirty="0" err="1"/>
              <a:t>hàng</a:t>
            </a:r>
            <a:r>
              <a:rPr lang="en-US" sz="2000" dirty="0"/>
              <a:t> </a:t>
            </a:r>
          </a:p>
        </p:txBody>
      </p:sp>
      <p:pic>
        <p:nvPicPr>
          <p:cNvPr id="5" name="Picture 4"/>
          <p:cNvPicPr/>
          <p:nvPr/>
        </p:nvPicPr>
        <p:blipFill>
          <a:blip r:embed="rId3"/>
          <a:stretch>
            <a:fillRect/>
          </a:stretch>
        </p:blipFill>
        <p:spPr>
          <a:xfrm>
            <a:off x="7897743" y="1056270"/>
            <a:ext cx="3841176" cy="2260901"/>
          </a:xfrm>
          <a:prstGeom prst="rect">
            <a:avLst/>
          </a:prstGeom>
        </p:spPr>
      </p:pic>
      <p:pic>
        <p:nvPicPr>
          <p:cNvPr id="6" name="Picture 5"/>
          <p:cNvPicPr/>
          <p:nvPr/>
        </p:nvPicPr>
        <p:blipFill>
          <a:blip r:embed="rId4"/>
          <a:stretch>
            <a:fillRect/>
          </a:stretch>
        </p:blipFill>
        <p:spPr>
          <a:xfrm>
            <a:off x="3468642" y="1056270"/>
            <a:ext cx="4173728" cy="2260901"/>
          </a:xfrm>
          <a:prstGeom prst="rect">
            <a:avLst/>
          </a:prstGeom>
        </p:spPr>
      </p:pic>
    </p:spTree>
    <p:extLst>
      <p:ext uri="{BB962C8B-B14F-4D97-AF65-F5344CB8AC3E}">
        <p14:creationId xmlns:p14="http://schemas.microsoft.com/office/powerpoint/2010/main" val="346480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2.5</a:t>
            </a:r>
            <a:br>
              <a:rPr lang="en-US" dirty="0" smtClean="0"/>
            </a:br>
            <a:r>
              <a:rPr lang="en-US" dirty="0" smtClean="0"/>
              <a:t>FORM MENU</a:t>
            </a:r>
            <a:endParaRPr lang="en-US" dirty="0"/>
          </a:p>
        </p:txBody>
      </p:sp>
      <p:sp>
        <p:nvSpPr>
          <p:cNvPr id="6" name="Text Placeholder 5"/>
          <p:cNvSpPr>
            <a:spLocks noGrp="1"/>
          </p:cNvSpPr>
          <p:nvPr>
            <p:ph type="body" sz="half" idx="2"/>
          </p:nvPr>
        </p:nvSpPr>
        <p:spPr/>
        <p:txBody>
          <a:bodyPr>
            <a:normAutofit lnSpcReduction="10000"/>
          </a:bodyPr>
          <a:lstStyle/>
          <a:p>
            <a:r>
              <a:rPr lang="en-US" sz="2000" dirty="0" smtClean="0"/>
              <a:t>- </a:t>
            </a:r>
            <a:r>
              <a:rPr lang="en-US" sz="2000" dirty="0" err="1" smtClean="0"/>
              <a:t>Hiển</a:t>
            </a:r>
            <a:r>
              <a:rPr lang="en-US" sz="2000" dirty="0" smtClean="0"/>
              <a:t> </a:t>
            </a:r>
            <a:r>
              <a:rPr lang="en-US" sz="2000" dirty="0" err="1" smtClean="0"/>
              <a:t>thị</a:t>
            </a:r>
            <a:r>
              <a:rPr lang="en-US" sz="2000" dirty="0" smtClean="0"/>
              <a:t> 1 </a:t>
            </a:r>
            <a:r>
              <a:rPr lang="en-US" sz="2000" dirty="0" err="1" smtClean="0"/>
              <a:t>số</a:t>
            </a:r>
            <a:r>
              <a:rPr lang="en-US" sz="2000" dirty="0" smtClean="0"/>
              <a:t> </a:t>
            </a:r>
            <a:r>
              <a:rPr lang="en-US" sz="2000" dirty="0" err="1" smtClean="0"/>
              <a:t>thông</a:t>
            </a:r>
            <a:r>
              <a:rPr lang="en-US" sz="2000" dirty="0" smtClean="0"/>
              <a:t> tin </a:t>
            </a:r>
            <a:r>
              <a:rPr lang="en-US" sz="2000" dirty="0" err="1" smtClean="0"/>
              <a:t>khách</a:t>
            </a:r>
            <a:r>
              <a:rPr lang="en-US" sz="2000" dirty="0" smtClean="0"/>
              <a:t> </a:t>
            </a:r>
            <a:r>
              <a:rPr lang="en-US" sz="2000" dirty="0" err="1" smtClean="0"/>
              <a:t>hàng</a:t>
            </a:r>
            <a:endParaRPr lang="en-US" sz="2000" dirty="0" smtClean="0"/>
          </a:p>
          <a:p>
            <a:r>
              <a:rPr lang="en-US" sz="2000" dirty="0" smtClean="0"/>
              <a:t>- </a:t>
            </a:r>
            <a:r>
              <a:rPr lang="en-US" sz="2000" dirty="0" err="1" smtClean="0"/>
              <a:t>Hiển</a:t>
            </a:r>
            <a:r>
              <a:rPr lang="en-US" sz="2000" dirty="0" smtClean="0"/>
              <a:t> </a:t>
            </a:r>
            <a:r>
              <a:rPr lang="en-US" sz="2000" dirty="0" err="1" smtClean="0"/>
              <a:t>thị</a:t>
            </a:r>
            <a:r>
              <a:rPr lang="en-US" sz="2000" dirty="0" smtClean="0"/>
              <a:t> menu</a:t>
            </a:r>
          </a:p>
          <a:p>
            <a:r>
              <a:rPr lang="en-US" sz="2000" dirty="0" smtClean="0"/>
              <a:t>- </a:t>
            </a:r>
            <a:r>
              <a:rPr lang="en-US" sz="2000" dirty="0" err="1" smtClean="0"/>
              <a:t>Hiển</a:t>
            </a:r>
            <a:r>
              <a:rPr lang="en-US" sz="2000" dirty="0" smtClean="0"/>
              <a:t> </a:t>
            </a:r>
            <a:r>
              <a:rPr lang="en-US" sz="2000" dirty="0" err="1" smtClean="0"/>
              <a:t>thị</a:t>
            </a:r>
            <a:r>
              <a:rPr lang="en-US" sz="2000" dirty="0" smtClean="0"/>
              <a:t> </a:t>
            </a:r>
            <a:r>
              <a:rPr lang="en-US" sz="2000" dirty="0" err="1" smtClean="0"/>
              <a:t>hóa</a:t>
            </a:r>
            <a:r>
              <a:rPr lang="en-US" sz="2000" dirty="0" smtClean="0"/>
              <a:t> </a:t>
            </a:r>
            <a:r>
              <a:rPr lang="en-US" sz="2000" dirty="0" err="1" smtClean="0"/>
              <a:t>đơn</a:t>
            </a:r>
            <a:endParaRPr lang="en-US" sz="2000" dirty="0" smtClean="0"/>
          </a:p>
          <a:p>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chọn</a:t>
            </a:r>
            <a:r>
              <a:rPr lang="en-US" sz="2000" dirty="0" smtClean="0"/>
              <a:t> </a:t>
            </a:r>
            <a:r>
              <a:rPr lang="en-US" sz="2000" dirty="0" err="1" smtClean="0"/>
              <a:t>món</a:t>
            </a:r>
            <a:r>
              <a:rPr lang="en-US" sz="2000" dirty="0" smtClean="0"/>
              <a:t> </a:t>
            </a:r>
            <a:r>
              <a:rPr lang="en-US" sz="2000" dirty="0" err="1" smtClean="0"/>
              <a:t>và</a:t>
            </a:r>
            <a:r>
              <a:rPr lang="en-US" sz="2000" dirty="0" smtClean="0"/>
              <a:t> </a:t>
            </a:r>
            <a:r>
              <a:rPr lang="en-US" sz="2000" dirty="0" err="1" smtClean="0"/>
              <a:t>chọn</a:t>
            </a:r>
            <a:r>
              <a:rPr lang="en-US" sz="2000" dirty="0" smtClean="0"/>
              <a:t> </a:t>
            </a:r>
            <a:r>
              <a:rPr lang="en-US" sz="2000" dirty="0" err="1" smtClean="0"/>
              <a:t>số</a:t>
            </a:r>
            <a:r>
              <a:rPr lang="en-US" sz="2000" dirty="0" smtClean="0"/>
              <a:t> </a:t>
            </a:r>
            <a:r>
              <a:rPr lang="en-US" sz="2000" dirty="0" err="1" smtClean="0"/>
              <a:t>lượng</a:t>
            </a:r>
            <a:endParaRPr lang="en-US" sz="2000" dirty="0" smtClean="0"/>
          </a:p>
        </p:txBody>
      </p:sp>
      <p:pic>
        <p:nvPicPr>
          <p:cNvPr id="7" name="Content Placeholder 6"/>
          <p:cNvPicPr>
            <a:picLocks noGrp="1"/>
          </p:cNvPicPr>
          <p:nvPr>
            <p:ph idx="1"/>
          </p:nvPr>
        </p:nvPicPr>
        <p:blipFill>
          <a:blip r:embed="rId2"/>
          <a:stretch>
            <a:fillRect/>
          </a:stretch>
        </p:blipFill>
        <p:spPr>
          <a:xfrm>
            <a:off x="3867150" y="1362405"/>
            <a:ext cx="7315200" cy="4133190"/>
          </a:xfrm>
          <a:prstGeom prst="rect">
            <a:avLst/>
          </a:prstGeom>
        </p:spPr>
      </p:pic>
    </p:spTree>
    <p:extLst>
      <p:ext uri="{BB962C8B-B14F-4D97-AF65-F5344CB8AC3E}">
        <p14:creationId xmlns:p14="http://schemas.microsoft.com/office/powerpoint/2010/main" val="399447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381746" y="453081"/>
            <a:ext cx="7380091" cy="4196914"/>
          </a:xfrm>
          <a:prstGeom prst="rect">
            <a:avLst/>
          </a:prstGeom>
        </p:spPr>
      </p:pic>
      <p:sp>
        <p:nvSpPr>
          <p:cNvPr id="6" name="TextBox 5"/>
          <p:cNvSpPr txBox="1"/>
          <p:nvPr/>
        </p:nvSpPr>
        <p:spPr>
          <a:xfrm>
            <a:off x="1268628" y="5066271"/>
            <a:ext cx="10074875" cy="369332"/>
          </a:xfrm>
          <a:prstGeom prst="rect">
            <a:avLst/>
          </a:prstGeom>
          <a:noFill/>
        </p:spPr>
        <p:txBody>
          <a:bodyPr wrap="square" rtlCol="0">
            <a:spAutoFit/>
          </a:bodyPr>
          <a:lstStyle/>
          <a:p>
            <a:r>
              <a:rPr lang="en-US" dirty="0" err="1" smtClean="0"/>
              <a:t>Nếu</a:t>
            </a:r>
            <a:r>
              <a:rPr lang="en-US" dirty="0" smtClean="0"/>
              <a:t> </a:t>
            </a:r>
            <a:r>
              <a:rPr lang="en-US" dirty="0" err="1" smtClean="0"/>
              <a:t>chọn</a:t>
            </a:r>
            <a:r>
              <a:rPr lang="en-US" dirty="0" smtClean="0"/>
              <a:t> “</a:t>
            </a:r>
            <a:r>
              <a:rPr lang="en-US" dirty="0" err="1" smtClean="0"/>
              <a:t>bỏ</a:t>
            </a:r>
            <a:r>
              <a:rPr lang="en-US" dirty="0" smtClean="0"/>
              <a:t> qua” ở form </a:t>
            </a:r>
            <a:r>
              <a:rPr lang="en-US" dirty="0" err="1" smtClean="0"/>
              <a:t>đăng</a:t>
            </a:r>
            <a:r>
              <a:rPr lang="en-US" dirty="0" smtClean="0"/>
              <a:t> </a:t>
            </a:r>
            <a:r>
              <a:rPr lang="en-US" dirty="0" err="1" smtClean="0"/>
              <a:t>nhập</a:t>
            </a:r>
            <a:r>
              <a:rPr lang="en-US" dirty="0" smtClean="0"/>
              <a:t> </a:t>
            </a:r>
            <a:r>
              <a:rPr lang="en-US" dirty="0" err="1" smtClean="0"/>
              <a:t>thì</a:t>
            </a:r>
            <a:r>
              <a:rPr lang="en-US" dirty="0" smtClean="0"/>
              <a:t> </a:t>
            </a:r>
            <a:r>
              <a:rPr lang="en-US" dirty="0" err="1" smtClean="0"/>
              <a:t>mục</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thông</a:t>
            </a:r>
            <a:r>
              <a:rPr lang="en-US" dirty="0" smtClean="0"/>
              <a:t> tin </a:t>
            </a:r>
            <a:r>
              <a:rPr lang="en-US" dirty="0" err="1" smtClean="0"/>
              <a:t>khách</a:t>
            </a:r>
            <a:r>
              <a:rPr lang="en-US" dirty="0" smtClean="0"/>
              <a:t> </a:t>
            </a:r>
            <a:r>
              <a:rPr lang="en-US" dirty="0" err="1" smtClean="0"/>
              <a:t>và</a:t>
            </a:r>
            <a:r>
              <a:rPr lang="en-US" dirty="0" smtClean="0"/>
              <a:t> </a:t>
            </a:r>
            <a:r>
              <a:rPr lang="en-US" dirty="0" err="1" smtClean="0"/>
              <a:t>nút</a:t>
            </a:r>
            <a:r>
              <a:rPr lang="en-US" dirty="0" smtClean="0"/>
              <a:t> </a:t>
            </a:r>
            <a:r>
              <a:rPr lang="en-US" dirty="0" err="1" smtClean="0"/>
              <a:t>sửa</a:t>
            </a:r>
            <a:r>
              <a:rPr lang="en-US" dirty="0" smtClean="0"/>
              <a:t> </a:t>
            </a:r>
            <a:r>
              <a:rPr lang="en-US" dirty="0" err="1" smtClean="0"/>
              <a:t>thông</a:t>
            </a:r>
            <a:r>
              <a:rPr lang="en-US" dirty="0" smtClean="0"/>
              <a:t> tin </a:t>
            </a:r>
            <a:r>
              <a:rPr lang="en-US" dirty="0" err="1" smtClean="0"/>
              <a:t>sẽ</a:t>
            </a:r>
            <a:r>
              <a:rPr lang="en-US" dirty="0" smtClean="0"/>
              <a:t> </a:t>
            </a:r>
            <a:r>
              <a:rPr lang="en-US" dirty="0" err="1" smtClean="0"/>
              <a:t>bị</a:t>
            </a:r>
            <a:r>
              <a:rPr lang="en-US" dirty="0" smtClean="0"/>
              <a:t> </a:t>
            </a:r>
            <a:r>
              <a:rPr lang="en-US" dirty="0" err="1" smtClean="0"/>
              <a:t>khóa</a:t>
            </a:r>
            <a:r>
              <a:rPr lang="en-US" dirty="0" smtClean="0"/>
              <a:t> </a:t>
            </a:r>
            <a:r>
              <a:rPr lang="en-US" dirty="0" err="1" smtClean="0"/>
              <a:t>lại</a:t>
            </a:r>
            <a:endParaRPr lang="en-US" dirty="0"/>
          </a:p>
        </p:txBody>
      </p:sp>
      <p:sp>
        <p:nvSpPr>
          <p:cNvPr id="7" name="Rectangle 6"/>
          <p:cNvSpPr/>
          <p:nvPr/>
        </p:nvSpPr>
        <p:spPr>
          <a:xfrm>
            <a:off x="2471351" y="823784"/>
            <a:ext cx="4843849" cy="716692"/>
          </a:xfrm>
          <a:prstGeom prst="rect">
            <a:avLst/>
          </a:prstGeom>
          <a:noFill/>
          <a:ln w="9525" cap="flat" cmpd="sng" algn="ctr">
            <a:solidFill>
              <a:schemeClr val="accent6"/>
            </a:solidFill>
            <a:prstDash val="solid"/>
            <a:round/>
            <a:headEnd type="none" w="med" len="med"/>
            <a:tailEnd type="none" w="med" len="med"/>
          </a:ln>
          <a:effectLst>
            <a:glow rad="228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85681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266417" y="387178"/>
            <a:ext cx="7709603" cy="4225805"/>
          </a:xfrm>
          <a:prstGeom prst="rect">
            <a:avLst/>
          </a:prstGeom>
        </p:spPr>
      </p:pic>
      <p:sp>
        <p:nvSpPr>
          <p:cNvPr id="3" name="TextBox 2"/>
          <p:cNvSpPr txBox="1"/>
          <p:nvPr/>
        </p:nvSpPr>
        <p:spPr>
          <a:xfrm>
            <a:off x="3563369" y="5016843"/>
            <a:ext cx="5115698" cy="369332"/>
          </a:xfrm>
          <a:prstGeom prst="rect">
            <a:avLst/>
          </a:prstGeom>
          <a:noFill/>
        </p:spPr>
        <p:txBody>
          <a:bodyPr wrap="square" rtlCol="0">
            <a:spAutoFit/>
          </a:bodyPr>
          <a:lstStyle/>
          <a:p>
            <a:r>
              <a:rPr lang="en-US" dirty="0" err="1" smtClean="0"/>
              <a:t>Hiển</a:t>
            </a:r>
            <a:r>
              <a:rPr lang="en-US" dirty="0" smtClean="0"/>
              <a:t> </a:t>
            </a:r>
            <a:r>
              <a:rPr lang="en-US" dirty="0" err="1" smtClean="0"/>
              <a:t>thị</a:t>
            </a:r>
            <a:r>
              <a:rPr lang="en-US" dirty="0" smtClean="0"/>
              <a:t> chi </a:t>
            </a:r>
            <a:r>
              <a:rPr lang="en-US" dirty="0" err="1" smtClean="0"/>
              <a:t>tiết</a:t>
            </a:r>
            <a:r>
              <a:rPr lang="en-US" dirty="0" smtClean="0"/>
              <a:t> </a:t>
            </a:r>
            <a:r>
              <a:rPr lang="en-US" dirty="0" err="1" smtClean="0"/>
              <a:t>hóa</a:t>
            </a:r>
            <a:r>
              <a:rPr lang="en-US" dirty="0" smtClean="0"/>
              <a:t> </a:t>
            </a:r>
            <a:r>
              <a:rPr lang="en-US" dirty="0" err="1" smtClean="0"/>
              <a:t>đơn</a:t>
            </a:r>
            <a:r>
              <a:rPr lang="en-US" dirty="0" smtClean="0"/>
              <a:t> </a:t>
            </a:r>
            <a:r>
              <a:rPr lang="en-US" dirty="0" err="1" smtClean="0"/>
              <a:t>sau</a:t>
            </a:r>
            <a:r>
              <a:rPr lang="en-US" dirty="0" smtClean="0"/>
              <a:t> </a:t>
            </a:r>
            <a:r>
              <a:rPr lang="en-US" dirty="0" err="1" smtClean="0"/>
              <a:t>khi</a:t>
            </a:r>
            <a:r>
              <a:rPr lang="en-US" dirty="0" smtClean="0"/>
              <a:t> </a:t>
            </a:r>
            <a:r>
              <a:rPr lang="en-US" dirty="0" err="1" smtClean="0"/>
              <a:t>bấm</a:t>
            </a:r>
            <a:r>
              <a:rPr lang="en-US" dirty="0" smtClean="0"/>
              <a:t> </a:t>
            </a:r>
            <a:r>
              <a:rPr lang="en-US" dirty="0" err="1" smtClean="0"/>
              <a:t>nút</a:t>
            </a:r>
            <a:r>
              <a:rPr lang="en-US" dirty="0" smtClean="0"/>
              <a:t> </a:t>
            </a:r>
            <a:r>
              <a:rPr lang="en-US" dirty="0" err="1" smtClean="0"/>
              <a:t>thanh</a:t>
            </a:r>
            <a:r>
              <a:rPr lang="en-US" dirty="0" smtClean="0"/>
              <a:t> </a:t>
            </a:r>
            <a:r>
              <a:rPr lang="en-US" dirty="0" err="1" smtClean="0"/>
              <a:t>toán</a:t>
            </a:r>
            <a:endParaRPr lang="en-US" dirty="0"/>
          </a:p>
        </p:txBody>
      </p:sp>
    </p:spTree>
    <p:extLst>
      <p:ext uri="{BB962C8B-B14F-4D97-AF65-F5344CB8AC3E}">
        <p14:creationId xmlns:p14="http://schemas.microsoft.com/office/powerpoint/2010/main" val="426888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2.6</a:t>
            </a:r>
            <a:br>
              <a:rPr lang="en-US" dirty="0" smtClean="0"/>
            </a:br>
            <a:r>
              <a:rPr lang="en-US" dirty="0" smtClean="0"/>
              <a:t>FORM SỬA THÔNG TIN</a:t>
            </a:r>
            <a:endParaRPr lang="en-US" dirty="0"/>
          </a:p>
        </p:txBody>
      </p:sp>
      <p:sp>
        <p:nvSpPr>
          <p:cNvPr id="4" name="Text Placeholder 3"/>
          <p:cNvSpPr>
            <a:spLocks noGrp="1"/>
          </p:cNvSpPr>
          <p:nvPr>
            <p:ph type="body" sz="half" idx="2"/>
          </p:nvPr>
        </p:nvSpPr>
        <p:spPr/>
        <p:txBody>
          <a:bodyPr>
            <a:normAutofit/>
          </a:bodyPr>
          <a:lstStyle/>
          <a:p>
            <a:r>
              <a:rPr lang="en-US" sz="2000" dirty="0" smtClean="0"/>
              <a:t>Cho </a:t>
            </a:r>
            <a:r>
              <a:rPr lang="en-US" sz="2000" dirty="0" err="1" smtClean="0"/>
              <a:t>phép</a:t>
            </a:r>
            <a:r>
              <a:rPr lang="en-US" sz="2000" dirty="0" smtClean="0"/>
              <a:t> </a:t>
            </a:r>
            <a:r>
              <a:rPr lang="en-US" sz="2000" dirty="0" err="1" smtClean="0"/>
              <a:t>sửa</a:t>
            </a:r>
            <a:r>
              <a:rPr lang="en-US" sz="2000" dirty="0" smtClean="0"/>
              <a:t> </a:t>
            </a:r>
            <a:r>
              <a:rPr lang="en-US" sz="2000" dirty="0" err="1" smtClean="0"/>
              <a:t>các</a:t>
            </a:r>
            <a:r>
              <a:rPr lang="en-US" sz="2000" dirty="0" smtClean="0"/>
              <a:t> </a:t>
            </a:r>
            <a:r>
              <a:rPr lang="en-US" sz="2000" dirty="0" err="1" smtClean="0"/>
              <a:t>thông</a:t>
            </a:r>
            <a:r>
              <a:rPr lang="en-US" sz="2000" dirty="0" smtClean="0"/>
              <a:t> tin </a:t>
            </a:r>
            <a:r>
              <a:rPr lang="en-US" sz="2000" dirty="0" err="1" smtClean="0"/>
              <a:t>của</a:t>
            </a:r>
            <a:r>
              <a:rPr lang="en-US" sz="2000" dirty="0" smtClean="0"/>
              <a:t> </a:t>
            </a:r>
            <a:r>
              <a:rPr lang="en-US" sz="2000" dirty="0" err="1" smtClean="0"/>
              <a:t>khách</a:t>
            </a:r>
            <a:r>
              <a:rPr lang="en-US" sz="2000" dirty="0" smtClean="0"/>
              <a:t> </a:t>
            </a:r>
            <a:r>
              <a:rPr lang="en-US" sz="2000" dirty="0" err="1" smtClean="0"/>
              <a:t>hàng</a:t>
            </a:r>
            <a:r>
              <a:rPr lang="en-US" sz="2000" dirty="0" smtClean="0"/>
              <a:t> </a:t>
            </a:r>
            <a:r>
              <a:rPr lang="en-US" sz="2000" dirty="0" err="1" smtClean="0"/>
              <a:t>và</a:t>
            </a:r>
            <a:r>
              <a:rPr lang="en-US" sz="2000" dirty="0" smtClean="0"/>
              <a:t> </a:t>
            </a:r>
            <a:r>
              <a:rPr lang="en-US" sz="2000" dirty="0" err="1" smtClean="0"/>
              <a:t>tài</a:t>
            </a:r>
            <a:r>
              <a:rPr lang="en-US" sz="2000" dirty="0" smtClean="0"/>
              <a:t> </a:t>
            </a:r>
            <a:r>
              <a:rPr lang="en-US" sz="2000" dirty="0" err="1" smtClean="0"/>
              <a:t>khoản</a:t>
            </a:r>
            <a:r>
              <a:rPr lang="en-US" sz="2000" dirty="0" smtClean="0"/>
              <a:t> </a:t>
            </a:r>
            <a:r>
              <a:rPr lang="en-US" sz="2000" dirty="0" err="1" smtClean="0"/>
              <a:t>khách</a:t>
            </a:r>
            <a:r>
              <a:rPr lang="en-US" sz="2000" dirty="0" smtClean="0"/>
              <a:t> </a:t>
            </a:r>
            <a:r>
              <a:rPr lang="en-US" sz="2000" dirty="0" err="1" smtClean="0"/>
              <a:t>hàng</a:t>
            </a:r>
            <a:endParaRPr lang="en-US" sz="2000" dirty="0"/>
          </a:p>
        </p:txBody>
      </p:sp>
      <p:pic>
        <p:nvPicPr>
          <p:cNvPr id="5" name="Content Placeholder 4"/>
          <p:cNvPicPr>
            <a:picLocks noGrp="1"/>
          </p:cNvPicPr>
          <p:nvPr>
            <p:ph idx="1"/>
          </p:nvPr>
        </p:nvPicPr>
        <p:blipFill>
          <a:blip r:embed="rId2"/>
          <a:stretch>
            <a:fillRect/>
          </a:stretch>
        </p:blipFill>
        <p:spPr>
          <a:xfrm>
            <a:off x="3900487" y="1019175"/>
            <a:ext cx="7248525" cy="4819650"/>
          </a:xfrm>
          <a:prstGeom prst="rect">
            <a:avLst/>
          </a:prstGeom>
        </p:spPr>
      </p:pic>
    </p:spTree>
    <p:extLst>
      <p:ext uri="{BB962C8B-B14F-4D97-AF65-F5344CB8AC3E}">
        <p14:creationId xmlns:p14="http://schemas.microsoft.com/office/powerpoint/2010/main" val="184985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2.7</a:t>
            </a:r>
            <a:br>
              <a:rPr lang="en-US" dirty="0" smtClean="0"/>
            </a:br>
            <a:r>
              <a:rPr lang="en-US" dirty="0" smtClean="0"/>
              <a:t>FORM ĐĂNG KÍ</a:t>
            </a:r>
            <a:endParaRPr lang="en-US" dirty="0"/>
          </a:p>
        </p:txBody>
      </p:sp>
      <p:sp>
        <p:nvSpPr>
          <p:cNvPr id="4" name="Text Placeholder 3"/>
          <p:cNvSpPr>
            <a:spLocks noGrp="1"/>
          </p:cNvSpPr>
          <p:nvPr>
            <p:ph type="body" sz="half" idx="2"/>
          </p:nvPr>
        </p:nvSpPr>
        <p:spPr/>
        <p:txBody>
          <a:bodyPr>
            <a:normAutofit/>
          </a:bodyPr>
          <a:lstStyle/>
          <a:p>
            <a:r>
              <a:rPr lang="en-US" sz="2000" dirty="0" err="1" smtClean="0"/>
              <a:t>Hỗ</a:t>
            </a:r>
            <a:r>
              <a:rPr lang="en-US" sz="2000" dirty="0" smtClean="0"/>
              <a:t> </a:t>
            </a:r>
            <a:r>
              <a:rPr lang="en-US" sz="2000" dirty="0" err="1" smtClean="0"/>
              <a:t>trợ</a:t>
            </a:r>
            <a:r>
              <a:rPr lang="en-US" sz="2000" dirty="0" smtClean="0"/>
              <a:t> </a:t>
            </a:r>
            <a:r>
              <a:rPr lang="en-US" sz="2000" dirty="0" err="1" smtClean="0"/>
              <a:t>khách</a:t>
            </a:r>
            <a:r>
              <a:rPr lang="en-US" sz="2000" dirty="0" smtClean="0"/>
              <a:t> </a:t>
            </a:r>
            <a:r>
              <a:rPr lang="en-US" sz="2000" dirty="0" err="1" smtClean="0"/>
              <a:t>hàng</a:t>
            </a:r>
            <a:r>
              <a:rPr lang="en-US" sz="2000" dirty="0" smtClean="0"/>
              <a:t> </a:t>
            </a:r>
            <a:r>
              <a:rPr lang="en-US" sz="2000" dirty="0" err="1" smtClean="0"/>
              <a:t>đăng</a:t>
            </a:r>
            <a:r>
              <a:rPr lang="en-US" sz="2000" dirty="0" smtClean="0"/>
              <a:t> </a:t>
            </a:r>
            <a:r>
              <a:rPr lang="en-US" sz="2000" dirty="0" err="1" smtClean="0"/>
              <a:t>kí</a:t>
            </a:r>
            <a:r>
              <a:rPr lang="en-US" sz="2000" dirty="0" smtClean="0"/>
              <a:t> </a:t>
            </a:r>
            <a:r>
              <a:rPr lang="en-US" sz="2000" dirty="0" err="1" smtClean="0"/>
              <a:t>tài</a:t>
            </a:r>
            <a:r>
              <a:rPr lang="en-US" sz="2000" dirty="0" smtClean="0"/>
              <a:t> </a:t>
            </a:r>
            <a:r>
              <a:rPr lang="en-US" sz="2000" dirty="0" err="1" smtClean="0"/>
              <a:t>khoản</a:t>
            </a:r>
            <a:r>
              <a:rPr lang="en-US" sz="2000" dirty="0" smtClean="0"/>
              <a:t> </a:t>
            </a:r>
            <a:r>
              <a:rPr lang="en-US" sz="2000" dirty="0" err="1" smtClean="0"/>
              <a:t>mới</a:t>
            </a:r>
            <a:r>
              <a:rPr lang="en-US" sz="2000" dirty="0" smtClean="0"/>
              <a:t> </a:t>
            </a:r>
            <a:r>
              <a:rPr lang="en-US" sz="2000" dirty="0" err="1" smtClean="0"/>
              <a:t>và</a:t>
            </a:r>
            <a:r>
              <a:rPr lang="en-US" sz="2000" dirty="0" smtClean="0"/>
              <a:t> </a:t>
            </a:r>
            <a:r>
              <a:rPr lang="en-US" sz="2000" dirty="0" err="1" smtClean="0"/>
              <a:t>thêm</a:t>
            </a:r>
            <a:r>
              <a:rPr lang="en-US" sz="2000" dirty="0" smtClean="0"/>
              <a:t> </a:t>
            </a:r>
            <a:r>
              <a:rPr lang="en-US" sz="2000" dirty="0" err="1" smtClean="0"/>
              <a:t>các</a:t>
            </a:r>
            <a:r>
              <a:rPr lang="en-US" sz="2000" dirty="0" smtClean="0"/>
              <a:t> </a:t>
            </a:r>
            <a:r>
              <a:rPr lang="en-US" sz="2000" dirty="0" err="1" smtClean="0"/>
              <a:t>thông</a:t>
            </a:r>
            <a:r>
              <a:rPr lang="en-US" sz="2000" dirty="0" smtClean="0"/>
              <a:t> tin </a:t>
            </a:r>
            <a:r>
              <a:rPr lang="en-US" sz="2000" dirty="0" err="1" smtClean="0"/>
              <a:t>cần</a:t>
            </a:r>
            <a:r>
              <a:rPr lang="en-US" sz="2000" dirty="0" smtClean="0"/>
              <a:t> </a:t>
            </a:r>
            <a:r>
              <a:rPr lang="en-US" sz="2000" dirty="0" err="1" smtClean="0"/>
              <a:t>thiết</a:t>
            </a:r>
            <a:endParaRPr lang="en-US" sz="2000" dirty="0"/>
          </a:p>
        </p:txBody>
      </p:sp>
      <p:pic>
        <p:nvPicPr>
          <p:cNvPr id="5" name="Content Placeholder 4"/>
          <p:cNvPicPr>
            <a:picLocks noGrp="1"/>
          </p:cNvPicPr>
          <p:nvPr>
            <p:ph idx="1"/>
          </p:nvPr>
        </p:nvPicPr>
        <p:blipFill>
          <a:blip r:embed="rId2"/>
          <a:stretch>
            <a:fillRect/>
          </a:stretch>
        </p:blipFill>
        <p:spPr>
          <a:xfrm>
            <a:off x="3890962" y="1009650"/>
            <a:ext cx="7267575" cy="4838700"/>
          </a:xfrm>
          <a:prstGeom prst="rect">
            <a:avLst/>
          </a:prstGeom>
        </p:spPr>
      </p:pic>
    </p:spTree>
    <p:extLst>
      <p:ext uri="{BB962C8B-B14F-4D97-AF65-F5344CB8AC3E}">
        <p14:creationId xmlns:p14="http://schemas.microsoft.com/office/powerpoint/2010/main" val="366517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2.8</a:t>
            </a:r>
            <a:br>
              <a:rPr lang="en-US" dirty="0" smtClean="0"/>
            </a:br>
            <a:r>
              <a:rPr lang="en-US" dirty="0" smtClean="0"/>
              <a:t>FORM QUẢN LÝ</a:t>
            </a:r>
            <a:br>
              <a:rPr lang="en-US" dirty="0" smtClean="0"/>
            </a:br>
            <a:r>
              <a:rPr lang="en-US" dirty="0" smtClean="0"/>
              <a:t>(</a:t>
            </a:r>
            <a:r>
              <a:rPr lang="en-US" dirty="0" err="1" smtClean="0"/>
              <a:t>dành</a:t>
            </a:r>
            <a:r>
              <a:rPr lang="en-US" dirty="0" smtClean="0"/>
              <a:t> </a:t>
            </a:r>
            <a:r>
              <a:rPr lang="en-US" dirty="0" err="1" smtClean="0"/>
              <a:t>cho</a:t>
            </a:r>
            <a:r>
              <a:rPr lang="en-US" dirty="0" smtClean="0"/>
              <a:t> </a:t>
            </a:r>
            <a:r>
              <a:rPr lang="en-US" dirty="0" err="1" smtClean="0"/>
              <a:t>quản</a:t>
            </a:r>
            <a:r>
              <a:rPr lang="en-US" dirty="0" smtClean="0"/>
              <a:t> </a:t>
            </a:r>
            <a:r>
              <a:rPr lang="en-US" dirty="0" err="1" smtClean="0"/>
              <a:t>lý</a:t>
            </a:r>
            <a:r>
              <a:rPr lang="en-US" dirty="0" smtClean="0"/>
              <a:t>)</a:t>
            </a:r>
            <a:endParaRPr lang="en-US" dirty="0"/>
          </a:p>
        </p:txBody>
      </p:sp>
      <p:sp>
        <p:nvSpPr>
          <p:cNvPr id="4" name="Text Placeholder 3"/>
          <p:cNvSpPr>
            <a:spLocks noGrp="1"/>
          </p:cNvSpPr>
          <p:nvPr>
            <p:ph type="body" sz="half" idx="2"/>
          </p:nvPr>
        </p:nvSpPr>
        <p:spPr/>
        <p:txBody>
          <a:bodyPr>
            <a:normAutofit/>
          </a:bodyPr>
          <a:lstStyle/>
          <a:p>
            <a:r>
              <a:rPr lang="en-US" sz="2000" dirty="0" smtClean="0"/>
              <a:t>- Tab </a:t>
            </a:r>
            <a:r>
              <a:rPr lang="en-US" sz="2000" dirty="0" err="1" smtClean="0"/>
              <a:t>quản</a:t>
            </a:r>
            <a:r>
              <a:rPr lang="en-US" sz="2000" dirty="0" smtClean="0"/>
              <a:t> </a:t>
            </a:r>
            <a:r>
              <a:rPr lang="en-US" sz="2000" dirty="0" err="1" smtClean="0"/>
              <a:t>lý</a:t>
            </a:r>
            <a:r>
              <a:rPr lang="en-US" sz="2000" dirty="0" smtClean="0"/>
              <a:t> </a:t>
            </a:r>
            <a:r>
              <a:rPr lang="en-US" sz="2000" dirty="0" err="1" smtClean="0"/>
              <a:t>nhân</a:t>
            </a:r>
            <a:r>
              <a:rPr lang="en-US" sz="2000" dirty="0" smtClean="0"/>
              <a:t> </a:t>
            </a:r>
            <a:r>
              <a:rPr lang="en-US" sz="2000" dirty="0" err="1" smtClean="0"/>
              <a:t>viên</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xem</a:t>
            </a:r>
            <a:r>
              <a:rPr lang="en-US" sz="2000" dirty="0" smtClean="0"/>
              <a:t> </a:t>
            </a:r>
            <a:r>
              <a:rPr lang="en-US" sz="2000" dirty="0" err="1" smtClean="0"/>
              <a:t>thông</a:t>
            </a:r>
            <a:r>
              <a:rPr lang="en-US" sz="2000" dirty="0" smtClean="0"/>
              <a:t> tin </a:t>
            </a:r>
            <a:r>
              <a:rPr lang="en-US" sz="2000" dirty="0" err="1" smtClean="0"/>
              <a:t>các</a:t>
            </a:r>
            <a:r>
              <a:rPr lang="en-US" sz="2000" dirty="0" smtClean="0"/>
              <a:t> </a:t>
            </a:r>
            <a:r>
              <a:rPr lang="en-US" sz="2000" dirty="0" err="1" smtClean="0"/>
              <a:t>nhân</a:t>
            </a:r>
            <a:r>
              <a:rPr lang="en-US" sz="2000" dirty="0" smtClean="0"/>
              <a:t> </a:t>
            </a:r>
            <a:r>
              <a:rPr lang="en-US" sz="2000" dirty="0" err="1" smtClean="0"/>
              <a:t>viên</a:t>
            </a:r>
            <a:endParaRPr lang="en-US" sz="2000" dirty="0" smtClean="0"/>
          </a:p>
          <a:p>
            <a:r>
              <a:rPr lang="en-US" sz="2000" dirty="0" smtClean="0"/>
              <a:t>- </a:t>
            </a:r>
            <a:r>
              <a:rPr lang="en-US" sz="2000" dirty="0" err="1" smtClean="0"/>
              <a:t>Có</a:t>
            </a:r>
            <a:r>
              <a:rPr lang="en-US" sz="2000" dirty="0" smtClean="0"/>
              <a:t> </a:t>
            </a:r>
            <a:r>
              <a:rPr lang="en-US" sz="2000" dirty="0" err="1" smtClean="0"/>
              <a:t>các</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thêm</a:t>
            </a:r>
            <a:r>
              <a:rPr lang="en-US" sz="2000" dirty="0" smtClean="0"/>
              <a:t>, </a:t>
            </a:r>
            <a:r>
              <a:rPr lang="en-US" sz="2000" dirty="0" err="1" smtClean="0"/>
              <a:t>sửa</a:t>
            </a:r>
            <a:r>
              <a:rPr lang="en-US" sz="2000" dirty="0" smtClean="0"/>
              <a:t>, </a:t>
            </a:r>
            <a:r>
              <a:rPr lang="en-US" sz="2000" dirty="0" err="1" smtClean="0"/>
              <a:t>xóa</a:t>
            </a:r>
            <a:r>
              <a:rPr lang="en-US" sz="2000" dirty="0" smtClean="0"/>
              <a:t>, </a:t>
            </a:r>
            <a:r>
              <a:rPr lang="en-US" sz="2000" dirty="0" err="1" smtClean="0"/>
              <a:t>tìm</a:t>
            </a:r>
            <a:r>
              <a:rPr lang="en-US" sz="2000" dirty="0" smtClean="0"/>
              <a:t> </a:t>
            </a:r>
            <a:r>
              <a:rPr lang="en-US" sz="2000" dirty="0" err="1" smtClean="0"/>
              <a:t>kiếm</a:t>
            </a:r>
            <a:r>
              <a:rPr lang="en-US" sz="2000" dirty="0" smtClean="0"/>
              <a:t> </a:t>
            </a:r>
            <a:r>
              <a:rPr lang="en-US" sz="2000" dirty="0" err="1" smtClean="0"/>
              <a:t>nhân</a:t>
            </a:r>
            <a:r>
              <a:rPr lang="en-US" sz="2000" dirty="0" smtClean="0"/>
              <a:t> </a:t>
            </a:r>
            <a:r>
              <a:rPr lang="en-US" sz="2000" dirty="0" err="1" smtClean="0"/>
              <a:t>viên</a:t>
            </a:r>
            <a:r>
              <a:rPr lang="en-US" sz="2000" dirty="0" smtClean="0"/>
              <a:t> </a:t>
            </a:r>
            <a:endParaRPr lang="en-US" sz="2000" dirty="0"/>
          </a:p>
        </p:txBody>
      </p:sp>
      <p:pic>
        <p:nvPicPr>
          <p:cNvPr id="5" name="Content Placeholder 4"/>
          <p:cNvPicPr>
            <a:picLocks noGrp="1"/>
          </p:cNvPicPr>
          <p:nvPr>
            <p:ph idx="1"/>
          </p:nvPr>
        </p:nvPicPr>
        <p:blipFill>
          <a:blip r:embed="rId2"/>
          <a:stretch>
            <a:fillRect/>
          </a:stretch>
        </p:blipFill>
        <p:spPr>
          <a:xfrm>
            <a:off x="4278076" y="868363"/>
            <a:ext cx="6493347" cy="5121275"/>
          </a:xfrm>
          <a:prstGeom prst="rect">
            <a:avLst/>
          </a:prstGeom>
        </p:spPr>
      </p:pic>
    </p:spTree>
    <p:extLst>
      <p:ext uri="{BB962C8B-B14F-4D97-AF65-F5344CB8AC3E}">
        <p14:creationId xmlns:p14="http://schemas.microsoft.com/office/powerpoint/2010/main" val="4280364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2.8</a:t>
            </a:r>
            <a:br>
              <a:rPr lang="en-US" dirty="0"/>
            </a:br>
            <a:r>
              <a:rPr lang="en-US" dirty="0"/>
              <a:t>FORM QUẢN LÝ</a:t>
            </a:r>
            <a:br>
              <a:rPr lang="en-US" dirty="0"/>
            </a:br>
            <a:r>
              <a:rPr lang="en-US" dirty="0"/>
              <a:t>(</a:t>
            </a:r>
            <a:r>
              <a:rPr lang="en-US" dirty="0" err="1"/>
              <a:t>dành</a:t>
            </a:r>
            <a:r>
              <a:rPr lang="en-US" dirty="0"/>
              <a:t> </a:t>
            </a:r>
            <a:r>
              <a:rPr lang="en-US" dirty="0" err="1"/>
              <a:t>cho</a:t>
            </a:r>
            <a:r>
              <a:rPr lang="en-US" dirty="0"/>
              <a:t> </a:t>
            </a:r>
            <a:r>
              <a:rPr lang="en-US" dirty="0" err="1"/>
              <a:t>quản</a:t>
            </a:r>
            <a:r>
              <a:rPr lang="en-US" dirty="0"/>
              <a:t> </a:t>
            </a:r>
            <a:r>
              <a:rPr lang="en-US" dirty="0" err="1"/>
              <a:t>lý</a:t>
            </a:r>
            <a:r>
              <a:rPr lang="en-US" dirty="0"/>
              <a:t>)</a:t>
            </a:r>
          </a:p>
        </p:txBody>
      </p:sp>
      <p:sp>
        <p:nvSpPr>
          <p:cNvPr id="4" name="Text Placeholder 3"/>
          <p:cNvSpPr>
            <a:spLocks noGrp="1"/>
          </p:cNvSpPr>
          <p:nvPr>
            <p:ph type="body" sz="half" idx="2"/>
          </p:nvPr>
        </p:nvSpPr>
        <p:spPr/>
        <p:txBody>
          <a:bodyPr>
            <a:normAutofit lnSpcReduction="10000"/>
          </a:bodyPr>
          <a:lstStyle/>
          <a:p>
            <a:r>
              <a:rPr lang="en-US" sz="2000" dirty="0" smtClean="0"/>
              <a:t>- Tab </a:t>
            </a:r>
            <a:r>
              <a:rPr lang="en-US" sz="2000" dirty="0" err="1"/>
              <a:t>quản</a:t>
            </a:r>
            <a:r>
              <a:rPr lang="en-US" sz="2000" dirty="0"/>
              <a:t> </a:t>
            </a:r>
            <a:r>
              <a:rPr lang="en-US" sz="2000" dirty="0" err="1"/>
              <a:t>lý</a:t>
            </a:r>
            <a:r>
              <a:rPr lang="en-US" sz="2000" dirty="0"/>
              <a:t> </a:t>
            </a:r>
            <a:r>
              <a:rPr lang="en-US" sz="2000" dirty="0" err="1"/>
              <a:t>nhân</a:t>
            </a:r>
            <a:r>
              <a:rPr lang="en-US" sz="2000" dirty="0"/>
              <a:t> </a:t>
            </a:r>
            <a:r>
              <a:rPr lang="en-US" sz="2000" dirty="0" err="1"/>
              <a:t>viên</a:t>
            </a:r>
            <a:r>
              <a:rPr lang="en-US" sz="2000" dirty="0"/>
              <a:t> </a:t>
            </a:r>
            <a:r>
              <a:rPr lang="en-US" sz="2000" dirty="0" err="1"/>
              <a:t>dùng</a:t>
            </a:r>
            <a:r>
              <a:rPr lang="en-US" sz="2000" dirty="0"/>
              <a:t> </a:t>
            </a:r>
            <a:r>
              <a:rPr lang="en-US" sz="2000" dirty="0" err="1"/>
              <a:t>để</a:t>
            </a:r>
            <a:r>
              <a:rPr lang="en-US" sz="2000" dirty="0"/>
              <a:t> </a:t>
            </a:r>
            <a:r>
              <a:rPr lang="en-US" sz="2000" dirty="0" err="1"/>
              <a:t>xem</a:t>
            </a:r>
            <a:r>
              <a:rPr lang="en-US" sz="2000" dirty="0"/>
              <a:t> </a:t>
            </a:r>
            <a:r>
              <a:rPr lang="en-US" sz="2000" dirty="0" err="1"/>
              <a:t>thông</a:t>
            </a:r>
            <a:r>
              <a:rPr lang="en-US" sz="2000" dirty="0"/>
              <a:t> tin </a:t>
            </a:r>
            <a:r>
              <a:rPr lang="en-US" sz="2000" dirty="0" err="1"/>
              <a:t>các</a:t>
            </a:r>
            <a:r>
              <a:rPr lang="en-US" sz="2000" dirty="0"/>
              <a:t> </a:t>
            </a:r>
            <a:r>
              <a:rPr lang="en-US" sz="2000" dirty="0" err="1" smtClean="0"/>
              <a:t>món</a:t>
            </a:r>
            <a:r>
              <a:rPr lang="en-US" sz="2000" dirty="0" smtClean="0"/>
              <a:t> </a:t>
            </a:r>
            <a:r>
              <a:rPr lang="en-US" sz="2000" dirty="0" err="1" smtClean="0"/>
              <a:t>ăn</a:t>
            </a:r>
            <a:r>
              <a:rPr lang="en-US" sz="2000" dirty="0" smtClean="0"/>
              <a:t> </a:t>
            </a:r>
            <a:endParaRPr lang="en-US" sz="2000" dirty="0"/>
          </a:p>
          <a:p>
            <a:r>
              <a:rPr lang="en-US" sz="2000" dirty="0" smtClean="0"/>
              <a:t>- </a:t>
            </a:r>
            <a:r>
              <a:rPr lang="en-US" sz="2000" dirty="0" err="1" smtClean="0"/>
              <a:t>Có</a:t>
            </a:r>
            <a:r>
              <a:rPr lang="en-US" sz="2000" dirty="0" smtClean="0"/>
              <a:t> </a:t>
            </a:r>
            <a:r>
              <a:rPr lang="en-US" sz="2000" dirty="0" err="1"/>
              <a:t>các</a:t>
            </a:r>
            <a:r>
              <a:rPr lang="en-US" sz="2000" dirty="0"/>
              <a:t> </a:t>
            </a:r>
            <a:r>
              <a:rPr lang="en-US" sz="2000" dirty="0" err="1"/>
              <a:t>chức</a:t>
            </a:r>
            <a:r>
              <a:rPr lang="en-US" sz="2000" dirty="0"/>
              <a:t> </a:t>
            </a:r>
            <a:r>
              <a:rPr lang="en-US" sz="2000" dirty="0" err="1"/>
              <a:t>năng</a:t>
            </a:r>
            <a:r>
              <a:rPr lang="en-US" sz="2000" dirty="0"/>
              <a:t> </a:t>
            </a:r>
            <a:r>
              <a:rPr lang="en-US" sz="2000" dirty="0" err="1"/>
              <a:t>thêm</a:t>
            </a:r>
            <a:r>
              <a:rPr lang="en-US" sz="2000" dirty="0"/>
              <a:t>, </a:t>
            </a:r>
            <a:r>
              <a:rPr lang="en-US" sz="2000" dirty="0" err="1"/>
              <a:t>sửa</a:t>
            </a:r>
            <a:r>
              <a:rPr lang="en-US" sz="2000" dirty="0"/>
              <a:t>, </a:t>
            </a:r>
            <a:r>
              <a:rPr lang="en-US" sz="2000" dirty="0" err="1"/>
              <a:t>xóa</a:t>
            </a:r>
            <a:r>
              <a:rPr lang="en-US" sz="2000" dirty="0"/>
              <a:t>, </a:t>
            </a:r>
            <a:r>
              <a:rPr lang="en-US" sz="2000" dirty="0" err="1"/>
              <a:t>tìm</a:t>
            </a:r>
            <a:r>
              <a:rPr lang="en-US" sz="2000" dirty="0"/>
              <a:t> </a:t>
            </a:r>
            <a:r>
              <a:rPr lang="en-US" sz="2000" dirty="0" err="1"/>
              <a:t>kiếm</a:t>
            </a:r>
            <a:r>
              <a:rPr lang="en-US" sz="2000" dirty="0"/>
              <a:t> </a:t>
            </a:r>
            <a:r>
              <a:rPr lang="en-US" sz="2000" dirty="0" err="1" smtClean="0"/>
              <a:t>món</a:t>
            </a:r>
            <a:r>
              <a:rPr lang="en-US" sz="2000" dirty="0" smtClean="0"/>
              <a:t> </a:t>
            </a:r>
            <a:r>
              <a:rPr lang="en-US" sz="2000" dirty="0" err="1" smtClean="0"/>
              <a:t>ăn</a:t>
            </a:r>
            <a:r>
              <a:rPr lang="en-US" sz="2000" dirty="0" smtClean="0"/>
              <a:t>, </a:t>
            </a:r>
            <a:r>
              <a:rPr lang="en-US" sz="2000" dirty="0" err="1" smtClean="0"/>
              <a:t>xem</a:t>
            </a:r>
            <a:r>
              <a:rPr lang="en-US" sz="2000" dirty="0" smtClean="0"/>
              <a:t> top 5 </a:t>
            </a:r>
            <a:r>
              <a:rPr lang="en-US" sz="2000" dirty="0" err="1" smtClean="0"/>
              <a:t>món</a:t>
            </a:r>
            <a:r>
              <a:rPr lang="en-US" sz="2000" dirty="0" smtClean="0"/>
              <a:t> </a:t>
            </a:r>
            <a:r>
              <a:rPr lang="en-US" sz="2000" dirty="0" err="1" smtClean="0"/>
              <a:t>ăn</a:t>
            </a:r>
            <a:r>
              <a:rPr lang="en-US" sz="2000" dirty="0" smtClean="0"/>
              <a:t> </a:t>
            </a:r>
            <a:r>
              <a:rPr lang="en-US" sz="2000" dirty="0" err="1" smtClean="0"/>
              <a:t>bán</a:t>
            </a:r>
            <a:r>
              <a:rPr lang="en-US" sz="2000" dirty="0" smtClean="0"/>
              <a:t> </a:t>
            </a:r>
            <a:r>
              <a:rPr lang="en-US" sz="2000" dirty="0" err="1" smtClean="0"/>
              <a:t>nhiều</a:t>
            </a:r>
            <a:r>
              <a:rPr lang="en-US" sz="2000" dirty="0" smtClean="0"/>
              <a:t> </a:t>
            </a:r>
            <a:r>
              <a:rPr lang="en-US" sz="2000" dirty="0" err="1" smtClean="0"/>
              <a:t>nhất</a:t>
            </a:r>
            <a:endParaRPr lang="en-US" sz="2000" dirty="0" smtClean="0"/>
          </a:p>
          <a:p>
            <a:endParaRPr lang="en-US" sz="2000" dirty="0"/>
          </a:p>
        </p:txBody>
      </p:sp>
      <p:pic>
        <p:nvPicPr>
          <p:cNvPr id="6" name="Content Placeholder 5"/>
          <p:cNvPicPr>
            <a:picLocks noGrp="1"/>
          </p:cNvPicPr>
          <p:nvPr>
            <p:ph idx="1"/>
          </p:nvPr>
        </p:nvPicPr>
        <p:blipFill>
          <a:blip r:embed="rId2"/>
          <a:stretch>
            <a:fillRect/>
          </a:stretch>
        </p:blipFill>
        <p:spPr>
          <a:xfrm>
            <a:off x="4279586" y="868363"/>
            <a:ext cx="6490328" cy="5121275"/>
          </a:xfrm>
          <a:prstGeom prst="rect">
            <a:avLst/>
          </a:prstGeom>
        </p:spPr>
      </p:pic>
    </p:spTree>
    <p:extLst>
      <p:ext uri="{BB962C8B-B14F-4D97-AF65-F5344CB8AC3E}">
        <p14:creationId xmlns:p14="http://schemas.microsoft.com/office/powerpoint/2010/main" val="645310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2.8</a:t>
            </a:r>
            <a:br>
              <a:rPr lang="en-US" dirty="0"/>
            </a:br>
            <a:r>
              <a:rPr lang="en-US" dirty="0"/>
              <a:t>FORM QUẢN LÝ</a:t>
            </a:r>
            <a:br>
              <a:rPr lang="en-US" dirty="0"/>
            </a:br>
            <a:r>
              <a:rPr lang="en-US" dirty="0"/>
              <a:t>(</a:t>
            </a:r>
            <a:r>
              <a:rPr lang="en-US" dirty="0" err="1"/>
              <a:t>dành</a:t>
            </a:r>
            <a:r>
              <a:rPr lang="en-US" dirty="0"/>
              <a:t> </a:t>
            </a:r>
            <a:r>
              <a:rPr lang="en-US" dirty="0" err="1"/>
              <a:t>cho</a:t>
            </a:r>
            <a:r>
              <a:rPr lang="en-US" dirty="0"/>
              <a:t> </a:t>
            </a:r>
            <a:r>
              <a:rPr lang="en-US" dirty="0" err="1"/>
              <a:t>quản</a:t>
            </a:r>
            <a:r>
              <a:rPr lang="en-US" dirty="0"/>
              <a:t> </a:t>
            </a:r>
            <a:r>
              <a:rPr lang="en-US" dirty="0" err="1"/>
              <a:t>lý</a:t>
            </a:r>
            <a:r>
              <a:rPr lang="en-US" dirty="0"/>
              <a:t>)</a:t>
            </a:r>
          </a:p>
        </p:txBody>
      </p:sp>
      <p:sp>
        <p:nvSpPr>
          <p:cNvPr id="4" name="Text Placeholder 3"/>
          <p:cNvSpPr>
            <a:spLocks noGrp="1"/>
          </p:cNvSpPr>
          <p:nvPr>
            <p:ph type="body" sz="half" idx="2"/>
          </p:nvPr>
        </p:nvSpPr>
        <p:spPr/>
        <p:txBody>
          <a:bodyPr>
            <a:normAutofit lnSpcReduction="10000"/>
          </a:bodyPr>
          <a:lstStyle/>
          <a:p>
            <a:r>
              <a:rPr lang="en-US" dirty="0"/>
              <a:t>- </a:t>
            </a:r>
            <a:r>
              <a:rPr lang="en-US" sz="2000" dirty="0"/>
              <a:t>Tab </a:t>
            </a:r>
            <a:r>
              <a:rPr lang="en-US" sz="2000" dirty="0" err="1"/>
              <a:t>quản</a:t>
            </a:r>
            <a:r>
              <a:rPr lang="en-US" sz="2000" dirty="0"/>
              <a:t> </a:t>
            </a:r>
            <a:r>
              <a:rPr lang="en-US" sz="2000" dirty="0" err="1"/>
              <a:t>lý</a:t>
            </a:r>
            <a:r>
              <a:rPr lang="en-US" sz="2000" dirty="0"/>
              <a:t> </a:t>
            </a:r>
            <a:r>
              <a:rPr lang="en-US" sz="2000" dirty="0" err="1"/>
              <a:t>nhân</a:t>
            </a:r>
            <a:r>
              <a:rPr lang="en-US" sz="2000" dirty="0"/>
              <a:t> </a:t>
            </a:r>
            <a:r>
              <a:rPr lang="en-US" sz="2000" dirty="0" err="1"/>
              <a:t>viên</a:t>
            </a:r>
            <a:r>
              <a:rPr lang="en-US" sz="2000" dirty="0"/>
              <a:t> </a:t>
            </a:r>
            <a:r>
              <a:rPr lang="en-US" sz="2000" dirty="0" err="1"/>
              <a:t>dùng</a:t>
            </a:r>
            <a:r>
              <a:rPr lang="en-US" sz="2000" dirty="0"/>
              <a:t> </a:t>
            </a:r>
            <a:r>
              <a:rPr lang="en-US" sz="2000" dirty="0" err="1"/>
              <a:t>để</a:t>
            </a:r>
            <a:r>
              <a:rPr lang="en-US" sz="2000" dirty="0"/>
              <a:t> </a:t>
            </a:r>
            <a:r>
              <a:rPr lang="en-US" sz="2000" dirty="0" err="1"/>
              <a:t>xem</a:t>
            </a:r>
            <a:r>
              <a:rPr lang="en-US" sz="2000" dirty="0"/>
              <a:t> </a:t>
            </a:r>
            <a:r>
              <a:rPr lang="en-US" sz="2000" dirty="0" err="1"/>
              <a:t>thông</a:t>
            </a:r>
            <a:r>
              <a:rPr lang="en-US" sz="2000" dirty="0"/>
              <a:t> tin </a:t>
            </a:r>
            <a:r>
              <a:rPr lang="en-US" sz="2000" dirty="0" err="1"/>
              <a:t>các</a:t>
            </a:r>
            <a:r>
              <a:rPr lang="en-US" sz="2000" dirty="0"/>
              <a:t> </a:t>
            </a:r>
            <a:r>
              <a:rPr lang="en-US" sz="2000" dirty="0" err="1" smtClean="0"/>
              <a:t>khách</a:t>
            </a:r>
            <a:r>
              <a:rPr lang="en-US" sz="2000" dirty="0" smtClean="0"/>
              <a:t> </a:t>
            </a:r>
            <a:r>
              <a:rPr lang="en-US" sz="2000" dirty="0" err="1" smtClean="0"/>
              <a:t>hàng</a:t>
            </a:r>
            <a:endParaRPr lang="en-US" sz="2000" dirty="0"/>
          </a:p>
          <a:p>
            <a:r>
              <a:rPr lang="en-US" sz="2000" dirty="0"/>
              <a:t>- </a:t>
            </a:r>
            <a:r>
              <a:rPr lang="en-US" sz="2000" dirty="0" err="1"/>
              <a:t>Có</a:t>
            </a:r>
            <a:r>
              <a:rPr lang="en-US" sz="2000" dirty="0"/>
              <a:t> </a:t>
            </a:r>
            <a:r>
              <a:rPr lang="en-US" sz="2000" dirty="0" err="1"/>
              <a:t>các</a:t>
            </a:r>
            <a:r>
              <a:rPr lang="en-US" sz="2000" dirty="0"/>
              <a:t> </a:t>
            </a:r>
            <a:r>
              <a:rPr lang="en-US" sz="2000" dirty="0" err="1"/>
              <a:t>chức</a:t>
            </a:r>
            <a:r>
              <a:rPr lang="en-US" sz="2000" dirty="0"/>
              <a:t> </a:t>
            </a:r>
            <a:r>
              <a:rPr lang="en-US" sz="2000" dirty="0" err="1"/>
              <a:t>năng</a:t>
            </a:r>
            <a:r>
              <a:rPr lang="en-US" sz="2000" dirty="0"/>
              <a:t> </a:t>
            </a:r>
            <a:r>
              <a:rPr lang="en-US" sz="2000" dirty="0" err="1"/>
              <a:t>thêm</a:t>
            </a:r>
            <a:r>
              <a:rPr lang="en-US" sz="2000" dirty="0"/>
              <a:t>, </a:t>
            </a:r>
            <a:r>
              <a:rPr lang="en-US" sz="2000" dirty="0" err="1"/>
              <a:t>sửa</a:t>
            </a:r>
            <a:r>
              <a:rPr lang="en-US" sz="2000" dirty="0"/>
              <a:t>, </a:t>
            </a:r>
            <a:r>
              <a:rPr lang="en-US" sz="2000" dirty="0" err="1"/>
              <a:t>xóa</a:t>
            </a:r>
            <a:r>
              <a:rPr lang="en-US" sz="2000" dirty="0"/>
              <a:t>, </a:t>
            </a:r>
            <a:r>
              <a:rPr lang="en-US" sz="2000" dirty="0" err="1"/>
              <a:t>tìm</a:t>
            </a:r>
            <a:r>
              <a:rPr lang="en-US" sz="2000" dirty="0"/>
              <a:t> </a:t>
            </a:r>
            <a:r>
              <a:rPr lang="en-US" sz="2000" dirty="0" err="1" smtClean="0"/>
              <a:t>kiếm</a:t>
            </a:r>
            <a:r>
              <a:rPr lang="en-US" sz="2000" dirty="0" smtClean="0"/>
              <a:t> </a:t>
            </a:r>
            <a:r>
              <a:rPr lang="en-US" sz="2000" dirty="0" err="1" smtClean="0"/>
              <a:t>khách</a:t>
            </a:r>
            <a:r>
              <a:rPr lang="en-US" sz="2000" dirty="0" smtClean="0"/>
              <a:t> hang, </a:t>
            </a:r>
            <a:r>
              <a:rPr lang="en-US" sz="2000" dirty="0" err="1" smtClean="0"/>
              <a:t>xem</a:t>
            </a:r>
            <a:r>
              <a:rPr lang="en-US" sz="2000" dirty="0" smtClean="0"/>
              <a:t> top 5 </a:t>
            </a:r>
            <a:r>
              <a:rPr lang="en-US" sz="2000" dirty="0" err="1" smtClean="0"/>
              <a:t>khách</a:t>
            </a:r>
            <a:r>
              <a:rPr lang="en-US" sz="2000" dirty="0" smtClean="0"/>
              <a:t> </a:t>
            </a:r>
            <a:r>
              <a:rPr lang="en-US" sz="2000" dirty="0" err="1" smtClean="0"/>
              <a:t>hàng</a:t>
            </a:r>
            <a:r>
              <a:rPr lang="en-US" sz="2000" dirty="0" smtClean="0"/>
              <a:t> </a:t>
            </a:r>
            <a:r>
              <a:rPr lang="en-US" sz="2000" dirty="0" err="1" smtClean="0"/>
              <a:t>mua</a:t>
            </a:r>
            <a:r>
              <a:rPr lang="en-US" sz="2000" dirty="0" smtClean="0"/>
              <a:t> </a:t>
            </a:r>
            <a:r>
              <a:rPr lang="en-US" sz="2000" dirty="0" err="1" smtClean="0"/>
              <a:t>nhiều</a:t>
            </a:r>
            <a:r>
              <a:rPr lang="en-US" sz="2000" dirty="0" smtClean="0"/>
              <a:t> </a:t>
            </a:r>
            <a:r>
              <a:rPr lang="en-US" sz="2000" dirty="0" err="1" smtClean="0"/>
              <a:t>nhất</a:t>
            </a:r>
            <a:endParaRPr lang="en-US" sz="2000" dirty="0"/>
          </a:p>
          <a:p>
            <a:endParaRPr lang="en-US" dirty="0"/>
          </a:p>
        </p:txBody>
      </p:sp>
      <p:pic>
        <p:nvPicPr>
          <p:cNvPr id="5" name="Content Placeholder 4"/>
          <p:cNvPicPr>
            <a:picLocks noGrp="1"/>
          </p:cNvPicPr>
          <p:nvPr>
            <p:ph idx="1"/>
          </p:nvPr>
        </p:nvPicPr>
        <p:blipFill>
          <a:blip r:embed="rId2"/>
          <a:stretch>
            <a:fillRect/>
          </a:stretch>
        </p:blipFill>
        <p:spPr>
          <a:xfrm>
            <a:off x="4294537" y="868363"/>
            <a:ext cx="6460426" cy="5121275"/>
          </a:xfrm>
          <a:prstGeom prst="rect">
            <a:avLst/>
          </a:prstGeom>
        </p:spPr>
      </p:pic>
    </p:spTree>
    <p:extLst>
      <p:ext uri="{BB962C8B-B14F-4D97-AF65-F5344CB8AC3E}">
        <p14:creationId xmlns:p14="http://schemas.microsoft.com/office/powerpoint/2010/main" val="2864990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2.8</a:t>
            </a:r>
            <a:br>
              <a:rPr lang="en-US" dirty="0"/>
            </a:br>
            <a:r>
              <a:rPr lang="en-US" dirty="0"/>
              <a:t>FORM QUẢN LÝ</a:t>
            </a:r>
            <a:br>
              <a:rPr lang="en-US" dirty="0"/>
            </a:br>
            <a:r>
              <a:rPr lang="en-US" dirty="0"/>
              <a:t>(</a:t>
            </a:r>
            <a:r>
              <a:rPr lang="en-US" dirty="0" err="1"/>
              <a:t>dành</a:t>
            </a:r>
            <a:r>
              <a:rPr lang="en-US" dirty="0"/>
              <a:t> </a:t>
            </a:r>
            <a:r>
              <a:rPr lang="en-US" dirty="0" err="1"/>
              <a:t>cho</a:t>
            </a:r>
            <a:r>
              <a:rPr lang="en-US" dirty="0"/>
              <a:t> </a:t>
            </a:r>
            <a:r>
              <a:rPr lang="en-US" dirty="0" err="1"/>
              <a:t>quản</a:t>
            </a:r>
            <a:r>
              <a:rPr lang="en-US" dirty="0"/>
              <a:t> </a:t>
            </a:r>
            <a:r>
              <a:rPr lang="en-US" dirty="0" err="1"/>
              <a:t>lý</a:t>
            </a:r>
            <a:r>
              <a:rPr lang="en-US" dirty="0"/>
              <a:t>)</a:t>
            </a:r>
          </a:p>
        </p:txBody>
      </p:sp>
      <p:sp>
        <p:nvSpPr>
          <p:cNvPr id="4" name="Text Placeholder 3"/>
          <p:cNvSpPr>
            <a:spLocks noGrp="1"/>
          </p:cNvSpPr>
          <p:nvPr>
            <p:ph type="body" sz="half" idx="2"/>
          </p:nvPr>
        </p:nvSpPr>
        <p:spPr/>
        <p:txBody>
          <a:bodyPr>
            <a:normAutofit/>
          </a:bodyPr>
          <a:lstStyle/>
          <a:p>
            <a:r>
              <a:rPr lang="en-US" sz="2000" dirty="0" smtClean="0"/>
              <a:t>- Tab </a:t>
            </a:r>
            <a:r>
              <a:rPr lang="en-US" sz="2000" dirty="0" err="1" smtClean="0"/>
              <a:t>quản</a:t>
            </a:r>
            <a:r>
              <a:rPr lang="en-US" sz="2000" dirty="0" smtClean="0"/>
              <a:t> </a:t>
            </a:r>
            <a:r>
              <a:rPr lang="en-US" sz="2000" dirty="0" err="1" smtClean="0"/>
              <a:t>lý</a:t>
            </a:r>
            <a:r>
              <a:rPr lang="en-US" sz="2000" dirty="0" smtClean="0"/>
              <a:t> </a:t>
            </a:r>
            <a:r>
              <a:rPr lang="en-US" sz="2000" dirty="0" err="1" smtClean="0"/>
              <a:t>tài</a:t>
            </a:r>
            <a:r>
              <a:rPr lang="en-US" sz="2000" dirty="0" smtClean="0"/>
              <a:t> </a:t>
            </a:r>
            <a:r>
              <a:rPr lang="en-US" sz="2000" dirty="0" err="1" smtClean="0"/>
              <a:t>khoản</a:t>
            </a:r>
            <a:r>
              <a:rPr lang="en-US" sz="2000" dirty="0" smtClean="0"/>
              <a:t> </a:t>
            </a:r>
            <a:r>
              <a:rPr lang="en-US" sz="2000" dirty="0" err="1" smtClean="0"/>
              <a:t>có</a:t>
            </a:r>
            <a:r>
              <a:rPr lang="en-US" sz="2000" dirty="0" smtClean="0"/>
              <a:t> </a:t>
            </a:r>
            <a:r>
              <a:rPr lang="en-US" sz="2000" dirty="0" err="1" smtClean="0"/>
              <a:t>các</a:t>
            </a:r>
            <a:r>
              <a:rPr lang="en-US" sz="2000" dirty="0" smtClean="0"/>
              <a:t> </a:t>
            </a:r>
            <a:r>
              <a:rPr lang="en-US" sz="2000" dirty="0" err="1" smtClean="0"/>
              <a:t>chứa</a:t>
            </a:r>
            <a:r>
              <a:rPr lang="en-US" sz="2000" dirty="0" smtClean="0"/>
              <a:t> </a:t>
            </a:r>
            <a:r>
              <a:rPr lang="en-US" sz="2000" dirty="0" err="1" smtClean="0"/>
              <a:t>năng</a:t>
            </a:r>
            <a:r>
              <a:rPr lang="en-US" sz="2000" dirty="0" smtClean="0"/>
              <a:t> </a:t>
            </a:r>
            <a:r>
              <a:rPr lang="en-US" sz="2000" dirty="0" err="1" smtClean="0"/>
              <a:t>xóa</a:t>
            </a:r>
            <a:r>
              <a:rPr lang="en-US" sz="2000" dirty="0" smtClean="0"/>
              <a:t> </a:t>
            </a:r>
            <a:r>
              <a:rPr lang="en-US" sz="2000" dirty="0" err="1" smtClean="0"/>
              <a:t>tài</a:t>
            </a:r>
            <a:r>
              <a:rPr lang="en-US" sz="2000" dirty="0" smtClean="0"/>
              <a:t> </a:t>
            </a:r>
            <a:r>
              <a:rPr lang="en-US" sz="2000" dirty="0" err="1" smtClean="0"/>
              <a:t>khoản</a:t>
            </a:r>
            <a:r>
              <a:rPr lang="en-US" sz="2000" dirty="0" smtClean="0"/>
              <a:t> </a:t>
            </a:r>
            <a:r>
              <a:rPr lang="en-US" sz="2000" dirty="0" err="1" smtClean="0"/>
              <a:t>quản</a:t>
            </a:r>
            <a:r>
              <a:rPr lang="en-US" sz="2000" dirty="0" smtClean="0"/>
              <a:t> </a:t>
            </a:r>
            <a:r>
              <a:rPr lang="en-US" sz="2000" dirty="0" err="1" smtClean="0"/>
              <a:t>lý</a:t>
            </a:r>
            <a:r>
              <a:rPr lang="en-US" sz="2000" dirty="0" smtClean="0"/>
              <a:t> </a:t>
            </a:r>
            <a:r>
              <a:rPr lang="en-US" sz="2000" dirty="0" err="1" smtClean="0"/>
              <a:t>hiện</a:t>
            </a:r>
            <a:r>
              <a:rPr lang="en-US" sz="2000" dirty="0" smtClean="0"/>
              <a:t> </a:t>
            </a:r>
            <a:r>
              <a:rPr lang="en-US" sz="2000" dirty="0" err="1" smtClean="0"/>
              <a:t>hành</a:t>
            </a:r>
            <a:r>
              <a:rPr lang="en-US" sz="2000" dirty="0" smtClean="0"/>
              <a:t> </a:t>
            </a:r>
            <a:r>
              <a:rPr lang="en-US" sz="2000" dirty="0" err="1" smtClean="0"/>
              <a:t>và</a:t>
            </a:r>
            <a:r>
              <a:rPr lang="en-US" sz="2000" dirty="0" smtClean="0"/>
              <a:t> </a:t>
            </a:r>
            <a:r>
              <a:rPr lang="en-US" sz="2000" dirty="0" err="1" smtClean="0"/>
              <a:t>hiện</a:t>
            </a:r>
            <a:r>
              <a:rPr lang="en-US" sz="2000" dirty="0" smtClean="0"/>
              <a:t> </a:t>
            </a:r>
            <a:r>
              <a:rPr lang="en-US" sz="2000" dirty="0" err="1" smtClean="0"/>
              <a:t>danh</a:t>
            </a:r>
            <a:r>
              <a:rPr lang="en-US" sz="2000" dirty="0" smtClean="0"/>
              <a:t> </a:t>
            </a:r>
            <a:r>
              <a:rPr lang="en-US" sz="2000" dirty="0" err="1" smtClean="0"/>
              <a:t>sách</a:t>
            </a:r>
            <a:r>
              <a:rPr lang="en-US" sz="2000" dirty="0" smtClean="0"/>
              <a:t> </a:t>
            </a:r>
            <a:r>
              <a:rPr lang="en-US" sz="2000" dirty="0" err="1" smtClean="0"/>
              <a:t>hóa</a:t>
            </a:r>
            <a:r>
              <a:rPr lang="en-US" sz="2000" dirty="0" smtClean="0"/>
              <a:t> </a:t>
            </a:r>
            <a:r>
              <a:rPr lang="en-US" sz="2000" dirty="0" err="1" smtClean="0"/>
              <a:t>đơn</a:t>
            </a:r>
            <a:endParaRPr lang="en-US" sz="2000" dirty="0"/>
          </a:p>
        </p:txBody>
      </p:sp>
      <p:pic>
        <p:nvPicPr>
          <p:cNvPr id="5" name="Content Placeholder 4"/>
          <p:cNvPicPr>
            <a:picLocks noGrp="1"/>
          </p:cNvPicPr>
          <p:nvPr>
            <p:ph idx="1"/>
          </p:nvPr>
        </p:nvPicPr>
        <p:blipFill>
          <a:blip r:embed="rId2"/>
          <a:stretch>
            <a:fillRect/>
          </a:stretch>
        </p:blipFill>
        <p:spPr>
          <a:xfrm>
            <a:off x="4276012" y="868363"/>
            <a:ext cx="6497476" cy="5121275"/>
          </a:xfrm>
          <a:prstGeom prst="rect">
            <a:avLst/>
          </a:prstGeom>
        </p:spPr>
      </p:pic>
    </p:spTree>
    <p:extLst>
      <p:ext uri="{BB962C8B-B14F-4D97-AF65-F5344CB8AC3E}">
        <p14:creationId xmlns:p14="http://schemas.microsoft.com/office/powerpoint/2010/main" val="52124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 TRÌNH BÀY</a:t>
            </a:r>
            <a:endParaRPr lang="en-US" dirty="0"/>
          </a:p>
        </p:txBody>
      </p:sp>
      <p:sp>
        <p:nvSpPr>
          <p:cNvPr id="3" name="Content Placeholder 2"/>
          <p:cNvSpPr>
            <a:spLocks noGrp="1"/>
          </p:cNvSpPr>
          <p:nvPr>
            <p:ph idx="1"/>
          </p:nvPr>
        </p:nvSpPr>
        <p:spPr/>
        <p:txBody>
          <a:bodyPr>
            <a:normAutofit/>
          </a:bodyPr>
          <a:lstStyle/>
          <a:p>
            <a:r>
              <a:rPr lang="en-US" sz="3000" dirty="0" smtClean="0"/>
              <a:t>1. </a:t>
            </a:r>
            <a:r>
              <a:rPr lang="en-US" sz="3000" dirty="0" err="1" smtClean="0"/>
              <a:t>Giới</a:t>
            </a:r>
            <a:r>
              <a:rPr lang="en-US" sz="3000" dirty="0" smtClean="0"/>
              <a:t> </a:t>
            </a:r>
            <a:r>
              <a:rPr lang="en-US" sz="3000" dirty="0" err="1" smtClean="0"/>
              <a:t>thiệu</a:t>
            </a:r>
            <a:r>
              <a:rPr lang="en-US" sz="3000" dirty="0" smtClean="0"/>
              <a:t> </a:t>
            </a:r>
            <a:r>
              <a:rPr lang="en-US" sz="3000" dirty="0" err="1" smtClean="0"/>
              <a:t>đề</a:t>
            </a:r>
            <a:r>
              <a:rPr lang="en-US" sz="3000" dirty="0" smtClean="0"/>
              <a:t> </a:t>
            </a:r>
            <a:r>
              <a:rPr lang="en-US" sz="3000" dirty="0" err="1" smtClean="0"/>
              <a:t>tài</a:t>
            </a:r>
            <a:endParaRPr lang="en-US" sz="3000" dirty="0" smtClean="0"/>
          </a:p>
          <a:p>
            <a:r>
              <a:rPr lang="en-US" sz="3000" dirty="0" smtClean="0"/>
              <a:t>2. </a:t>
            </a:r>
            <a:r>
              <a:rPr lang="en-US" sz="3000" dirty="0" err="1" smtClean="0"/>
              <a:t>Quá</a:t>
            </a:r>
            <a:r>
              <a:rPr lang="en-US" sz="3000" dirty="0" smtClean="0"/>
              <a:t> </a:t>
            </a:r>
            <a:r>
              <a:rPr lang="en-US" sz="3000" dirty="0" err="1" smtClean="0"/>
              <a:t>trình</a:t>
            </a:r>
            <a:r>
              <a:rPr lang="en-US" sz="3000" dirty="0" smtClean="0"/>
              <a:t> </a:t>
            </a:r>
            <a:r>
              <a:rPr lang="en-US" sz="3000" dirty="0" err="1" smtClean="0"/>
              <a:t>thực</a:t>
            </a:r>
            <a:r>
              <a:rPr lang="en-US" sz="3000" dirty="0" smtClean="0"/>
              <a:t> </a:t>
            </a:r>
            <a:r>
              <a:rPr lang="en-US" sz="3000" dirty="0" err="1" smtClean="0"/>
              <a:t>hiện</a:t>
            </a:r>
            <a:endParaRPr lang="en-US" sz="3000" dirty="0" smtClean="0"/>
          </a:p>
          <a:p>
            <a:r>
              <a:rPr lang="en-US" sz="3000" dirty="0" smtClean="0"/>
              <a:t>3. </a:t>
            </a:r>
            <a:r>
              <a:rPr lang="en-US" sz="3000" dirty="0" err="1" smtClean="0"/>
              <a:t>Kết</a:t>
            </a:r>
            <a:r>
              <a:rPr lang="en-US" sz="3000" dirty="0" smtClean="0"/>
              <a:t> </a:t>
            </a:r>
            <a:r>
              <a:rPr lang="en-US" sz="3000" dirty="0" err="1" smtClean="0"/>
              <a:t>luận</a:t>
            </a:r>
            <a:endParaRPr lang="en-US" sz="3000" dirty="0"/>
          </a:p>
        </p:txBody>
      </p:sp>
    </p:spTree>
    <p:extLst>
      <p:ext uri="{BB962C8B-B14F-4D97-AF65-F5344CB8AC3E}">
        <p14:creationId xmlns:p14="http://schemas.microsoft.com/office/powerpoint/2010/main" val="34647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2.9</a:t>
            </a:r>
            <a:br>
              <a:rPr lang="en-US" dirty="0" smtClean="0"/>
            </a:br>
            <a:r>
              <a:rPr lang="en-US" dirty="0" smtClean="0"/>
              <a:t>FORM QUẢN LÝ (</a:t>
            </a:r>
            <a:r>
              <a:rPr lang="en-US" dirty="0" err="1" smtClean="0"/>
              <a:t>dành</a:t>
            </a:r>
            <a:r>
              <a:rPr lang="en-US" dirty="0" smtClean="0"/>
              <a:t> </a:t>
            </a:r>
            <a:r>
              <a:rPr lang="en-US" dirty="0" err="1" smtClean="0"/>
              <a:t>cho</a:t>
            </a:r>
            <a:r>
              <a:rPr lang="en-US" dirty="0" smtClean="0"/>
              <a:t> </a:t>
            </a:r>
            <a:r>
              <a:rPr lang="en-US" dirty="0" err="1" smtClean="0"/>
              <a:t>nhân</a:t>
            </a:r>
            <a:r>
              <a:rPr lang="en-US" dirty="0" smtClean="0"/>
              <a:t> </a:t>
            </a:r>
            <a:r>
              <a:rPr lang="en-US" dirty="0" err="1" smtClean="0"/>
              <a:t>viên</a:t>
            </a:r>
            <a:r>
              <a:rPr lang="en-US" dirty="0" smtClean="0"/>
              <a:t>)</a:t>
            </a:r>
            <a:endParaRPr lang="en-US" dirty="0"/>
          </a:p>
        </p:txBody>
      </p:sp>
      <p:pic>
        <p:nvPicPr>
          <p:cNvPr id="5" name="Content Placeholder 4"/>
          <p:cNvPicPr>
            <a:picLocks noGrp="1" noChangeAspect="1"/>
          </p:cNvPicPr>
          <p:nvPr>
            <p:ph idx="1"/>
          </p:nvPr>
        </p:nvPicPr>
        <p:blipFill>
          <a:blip r:embed="rId2"/>
          <a:stretch>
            <a:fillRect/>
          </a:stretch>
        </p:blipFill>
        <p:spPr>
          <a:xfrm>
            <a:off x="4309915" y="868363"/>
            <a:ext cx="6429670" cy="5121275"/>
          </a:xfrm>
          <a:prstGeom prst="rect">
            <a:avLst/>
          </a:prstGeom>
        </p:spPr>
      </p:pic>
      <p:sp>
        <p:nvSpPr>
          <p:cNvPr id="4" name="Text Placeholder 3"/>
          <p:cNvSpPr>
            <a:spLocks noGrp="1"/>
          </p:cNvSpPr>
          <p:nvPr>
            <p:ph type="body" sz="half" idx="2"/>
          </p:nvPr>
        </p:nvSpPr>
        <p:spPr/>
        <p:txBody>
          <a:bodyPr>
            <a:normAutofit/>
          </a:bodyPr>
          <a:lstStyle/>
          <a:p>
            <a:r>
              <a:rPr lang="en-US" sz="2000" dirty="0" smtClean="0"/>
              <a:t>- </a:t>
            </a:r>
            <a:r>
              <a:rPr lang="en-US" sz="2000" dirty="0" err="1" smtClean="0"/>
              <a:t>Có</a:t>
            </a:r>
            <a:r>
              <a:rPr lang="en-US" sz="2000" dirty="0" smtClean="0"/>
              <a:t> </a:t>
            </a:r>
            <a:r>
              <a:rPr lang="en-US" sz="2000" dirty="0" err="1" smtClean="0"/>
              <a:t>đủ</a:t>
            </a:r>
            <a:r>
              <a:rPr lang="en-US" sz="2000" dirty="0" smtClean="0"/>
              <a:t> </a:t>
            </a:r>
            <a:r>
              <a:rPr lang="en-US" sz="2000" dirty="0" err="1" smtClean="0"/>
              <a:t>các</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như</a:t>
            </a:r>
            <a:r>
              <a:rPr lang="en-US" sz="2000" dirty="0" smtClean="0"/>
              <a:t> </a:t>
            </a:r>
            <a:r>
              <a:rPr lang="en-US" sz="2000" dirty="0" err="1" smtClean="0"/>
              <a:t>của</a:t>
            </a:r>
            <a:r>
              <a:rPr lang="en-US" sz="2000" dirty="0" smtClean="0"/>
              <a:t> </a:t>
            </a:r>
            <a:r>
              <a:rPr lang="en-US" sz="2000" dirty="0" err="1" smtClean="0"/>
              <a:t>quản</a:t>
            </a:r>
            <a:r>
              <a:rPr lang="en-US" sz="2000" dirty="0" smtClean="0"/>
              <a:t> </a:t>
            </a:r>
            <a:r>
              <a:rPr lang="en-US" sz="2000" dirty="0" err="1" smtClean="0"/>
              <a:t>lý</a:t>
            </a:r>
            <a:r>
              <a:rPr lang="en-US" sz="2000" dirty="0" smtClean="0"/>
              <a:t> </a:t>
            </a:r>
            <a:r>
              <a:rPr lang="en-US" sz="2000" dirty="0" err="1" smtClean="0"/>
              <a:t>trên</a:t>
            </a:r>
            <a:r>
              <a:rPr lang="en-US" sz="2000" dirty="0" smtClean="0"/>
              <a:t> 2 tab </a:t>
            </a:r>
            <a:r>
              <a:rPr lang="en-US" sz="2000" dirty="0" err="1" smtClean="0"/>
              <a:t>quản</a:t>
            </a:r>
            <a:r>
              <a:rPr lang="en-US" sz="2000" dirty="0" smtClean="0"/>
              <a:t> </a:t>
            </a:r>
            <a:r>
              <a:rPr lang="en-US" sz="2000" dirty="0" err="1" smtClean="0"/>
              <a:t>lý</a:t>
            </a:r>
            <a:r>
              <a:rPr lang="en-US" sz="2000" dirty="0" smtClean="0"/>
              <a:t> menu </a:t>
            </a:r>
            <a:r>
              <a:rPr lang="en-US" sz="2000" dirty="0" err="1" smtClean="0"/>
              <a:t>và</a:t>
            </a:r>
            <a:r>
              <a:rPr lang="en-US" sz="2000" dirty="0" smtClean="0"/>
              <a:t> </a:t>
            </a:r>
            <a:r>
              <a:rPr lang="en-US" sz="2000" dirty="0" err="1" smtClean="0"/>
              <a:t>khách</a:t>
            </a:r>
            <a:r>
              <a:rPr lang="en-US" sz="2000" dirty="0" smtClean="0"/>
              <a:t> </a:t>
            </a:r>
            <a:r>
              <a:rPr lang="en-US" sz="2000" dirty="0" err="1" smtClean="0"/>
              <a:t>hàng</a:t>
            </a:r>
            <a:endParaRPr lang="en-US" sz="2000" dirty="0" smtClean="0"/>
          </a:p>
          <a:p>
            <a:r>
              <a:rPr lang="en-US" sz="2000" dirty="0" smtClean="0"/>
              <a:t>- Tab </a:t>
            </a:r>
            <a:r>
              <a:rPr lang="en-US" sz="2000" dirty="0" err="1" smtClean="0"/>
              <a:t>nhân</a:t>
            </a:r>
            <a:r>
              <a:rPr lang="en-US" sz="2000" dirty="0" smtClean="0"/>
              <a:t> </a:t>
            </a:r>
            <a:r>
              <a:rPr lang="en-US" sz="2000" dirty="0" err="1" smtClean="0"/>
              <a:t>viên</a:t>
            </a:r>
            <a:r>
              <a:rPr lang="en-US" sz="2000" dirty="0" smtClean="0"/>
              <a:t> </a:t>
            </a:r>
            <a:r>
              <a:rPr lang="en-US" sz="2000" dirty="0" err="1" smtClean="0"/>
              <a:t>chỉ</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xem</a:t>
            </a:r>
            <a:r>
              <a:rPr lang="en-US" sz="2000" dirty="0" smtClean="0"/>
              <a:t> </a:t>
            </a:r>
            <a:r>
              <a:rPr lang="en-US" sz="2000" dirty="0" err="1" smtClean="0"/>
              <a:t>danh</a:t>
            </a:r>
            <a:r>
              <a:rPr lang="en-US" sz="2000" dirty="0" smtClean="0"/>
              <a:t> </a:t>
            </a:r>
            <a:r>
              <a:rPr lang="en-US" sz="2000" dirty="0" err="1" smtClean="0"/>
              <a:t>sách</a:t>
            </a:r>
            <a:r>
              <a:rPr lang="en-US" sz="2000" dirty="0" smtClean="0"/>
              <a:t> </a:t>
            </a:r>
            <a:r>
              <a:rPr lang="en-US" sz="2000" dirty="0" err="1" smtClean="0"/>
              <a:t>nhân</a:t>
            </a:r>
            <a:r>
              <a:rPr lang="en-US" sz="2000" dirty="0" smtClean="0"/>
              <a:t> </a:t>
            </a:r>
            <a:r>
              <a:rPr lang="en-US" sz="2000" dirty="0" err="1" smtClean="0"/>
              <a:t>viên</a:t>
            </a:r>
            <a:endParaRPr lang="en-US" sz="2000" dirty="0"/>
          </a:p>
        </p:txBody>
      </p:sp>
      <p:sp>
        <p:nvSpPr>
          <p:cNvPr id="6" name="Rectangle 5"/>
          <p:cNvSpPr/>
          <p:nvPr/>
        </p:nvSpPr>
        <p:spPr>
          <a:xfrm>
            <a:off x="8295503" y="1367481"/>
            <a:ext cx="2397211" cy="4580238"/>
          </a:xfrm>
          <a:prstGeom prst="rect">
            <a:avLst/>
          </a:prstGeom>
          <a:noFill/>
          <a:ln w="9525" cap="flat" cmpd="sng" algn="ctr">
            <a:solidFill>
              <a:schemeClr val="accent6"/>
            </a:solidFill>
            <a:prstDash val="solid"/>
            <a:round/>
            <a:headEnd type="none" w="med" len="med"/>
            <a:tailEnd type="none" w="med" len="med"/>
          </a:ln>
          <a:effectLst>
            <a:glow rad="228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49932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2.10</a:t>
            </a:r>
            <a:br>
              <a:rPr lang="en-US" dirty="0" smtClean="0"/>
            </a:br>
            <a:r>
              <a:rPr lang="en-US" dirty="0" smtClean="0"/>
              <a:t>PHÂN QUYỀN</a:t>
            </a:r>
            <a:br>
              <a:rPr lang="en-US" dirty="0" smtClean="0"/>
            </a:br>
            <a:r>
              <a:rPr lang="en-US" dirty="0" smtClean="0"/>
              <a:t>CHO QUẢN LÝ</a:t>
            </a:r>
            <a:endParaRPr lang="en-US" dirty="0"/>
          </a:p>
        </p:txBody>
      </p:sp>
      <p:pic>
        <p:nvPicPr>
          <p:cNvPr id="6" name="Content Placeholder 5"/>
          <p:cNvPicPr>
            <a:picLocks noGrp="1" noChangeAspect="1"/>
          </p:cNvPicPr>
          <p:nvPr>
            <p:ph idx="1"/>
          </p:nvPr>
        </p:nvPicPr>
        <p:blipFill>
          <a:blip r:embed="rId2"/>
          <a:stretch>
            <a:fillRect/>
          </a:stretch>
        </p:blipFill>
        <p:spPr>
          <a:xfrm>
            <a:off x="3868738" y="1004014"/>
            <a:ext cx="7315200" cy="4840447"/>
          </a:xfrm>
          <a:prstGeom prst="rect">
            <a:avLst/>
          </a:prstGeom>
        </p:spPr>
      </p:pic>
    </p:spTree>
    <p:extLst>
      <p:ext uri="{BB962C8B-B14F-4D97-AF65-F5344CB8AC3E}">
        <p14:creationId xmlns:p14="http://schemas.microsoft.com/office/powerpoint/2010/main" val="2656684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2.11</a:t>
            </a:r>
            <a:br>
              <a:rPr lang="en-US" dirty="0" smtClean="0"/>
            </a:br>
            <a:r>
              <a:rPr lang="en-US" dirty="0" smtClean="0"/>
              <a:t>TẠO LOGIN VÀ USER CHO QUẢN LÝ</a:t>
            </a:r>
            <a:endParaRPr lang="en-US" dirty="0"/>
          </a:p>
        </p:txBody>
      </p:sp>
      <p:pic>
        <p:nvPicPr>
          <p:cNvPr id="4" name="Content Placeholder 3"/>
          <p:cNvPicPr>
            <a:picLocks noGrp="1" noChangeAspect="1"/>
          </p:cNvPicPr>
          <p:nvPr>
            <p:ph idx="1"/>
          </p:nvPr>
        </p:nvPicPr>
        <p:blipFill>
          <a:blip r:embed="rId2"/>
          <a:stretch>
            <a:fillRect/>
          </a:stretch>
        </p:blipFill>
        <p:spPr>
          <a:xfrm>
            <a:off x="4628569" y="1647568"/>
            <a:ext cx="6247866" cy="3076703"/>
          </a:xfrm>
          <a:prstGeom prst="rect">
            <a:avLst/>
          </a:prstGeom>
        </p:spPr>
      </p:pic>
    </p:spTree>
    <p:extLst>
      <p:ext uri="{BB962C8B-B14F-4D97-AF65-F5344CB8AC3E}">
        <p14:creationId xmlns:p14="http://schemas.microsoft.com/office/powerpoint/2010/main" val="3162076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a:t>
            </a:r>
            <a:br>
              <a:rPr lang="en-US" dirty="0" smtClean="0"/>
            </a:br>
            <a:r>
              <a:rPr lang="en-US" dirty="0" smtClean="0"/>
              <a:t>PHÂN QUYỀN CHO NHÂN VIÊN</a:t>
            </a:r>
            <a:endParaRPr lang="en-US" dirty="0"/>
          </a:p>
        </p:txBody>
      </p:sp>
      <p:pic>
        <p:nvPicPr>
          <p:cNvPr id="4" name="Content Placeholder 3"/>
          <p:cNvPicPr>
            <a:picLocks noGrp="1" noChangeAspect="1"/>
          </p:cNvPicPr>
          <p:nvPr>
            <p:ph idx="1"/>
          </p:nvPr>
        </p:nvPicPr>
        <p:blipFill>
          <a:blip r:embed="rId2"/>
          <a:stretch>
            <a:fillRect/>
          </a:stretch>
        </p:blipFill>
        <p:spPr>
          <a:xfrm>
            <a:off x="3868738" y="1946947"/>
            <a:ext cx="7315200" cy="2954580"/>
          </a:xfrm>
          <a:prstGeom prst="rect">
            <a:avLst/>
          </a:prstGeom>
        </p:spPr>
      </p:pic>
    </p:spTree>
    <p:extLst>
      <p:ext uri="{BB962C8B-B14F-4D97-AF65-F5344CB8AC3E}">
        <p14:creationId xmlns:p14="http://schemas.microsoft.com/office/powerpoint/2010/main" val="293576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2.13</a:t>
            </a:r>
            <a:br>
              <a:rPr lang="en-US" dirty="0" smtClean="0"/>
            </a:br>
            <a:r>
              <a:rPr lang="en-US" dirty="0" smtClean="0"/>
              <a:t>TẠP LOGIN VÀ USER CHO NHÂN VIÊN</a:t>
            </a:r>
            <a:endParaRPr lang="en-US" dirty="0"/>
          </a:p>
        </p:txBody>
      </p:sp>
      <p:pic>
        <p:nvPicPr>
          <p:cNvPr id="4" name="Content Placeholder 3"/>
          <p:cNvPicPr>
            <a:picLocks noGrp="1" noChangeAspect="1"/>
          </p:cNvPicPr>
          <p:nvPr>
            <p:ph idx="1"/>
          </p:nvPr>
        </p:nvPicPr>
        <p:blipFill>
          <a:blip r:embed="rId2"/>
          <a:stretch>
            <a:fillRect/>
          </a:stretch>
        </p:blipFill>
        <p:spPr>
          <a:xfrm>
            <a:off x="4509538" y="1664044"/>
            <a:ext cx="6334204" cy="3018138"/>
          </a:xfrm>
          <a:prstGeom prst="rect">
            <a:avLst/>
          </a:prstGeom>
        </p:spPr>
      </p:pic>
    </p:spTree>
    <p:extLst>
      <p:ext uri="{BB962C8B-B14F-4D97-AF65-F5344CB8AC3E}">
        <p14:creationId xmlns:p14="http://schemas.microsoft.com/office/powerpoint/2010/main" val="2730316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6141" y="2973859"/>
            <a:ext cx="3657600" cy="861774"/>
          </a:xfrm>
          <a:prstGeom prst="rect">
            <a:avLst/>
          </a:prstGeom>
          <a:noFill/>
        </p:spPr>
        <p:txBody>
          <a:bodyPr wrap="square" rtlCol="0">
            <a:spAutoFit/>
          </a:bodyPr>
          <a:lstStyle/>
          <a:p>
            <a:r>
              <a:rPr lang="en-US" sz="5000" dirty="0" smtClean="0"/>
              <a:t>3. KẾT LUẬN</a:t>
            </a:r>
            <a:endParaRPr lang="en-US" sz="5000" dirty="0"/>
          </a:p>
        </p:txBody>
      </p:sp>
    </p:spTree>
    <p:extLst>
      <p:ext uri="{BB962C8B-B14F-4D97-AF65-F5344CB8AC3E}">
        <p14:creationId xmlns:p14="http://schemas.microsoft.com/office/powerpoint/2010/main" val="2095593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a:t>
            </a:r>
            <a:br>
              <a:rPr lang="en-US" dirty="0" smtClean="0"/>
            </a:br>
            <a:r>
              <a:rPr lang="en-US" dirty="0" smtClean="0"/>
              <a:t>ĐÓNG GÓP ĐỀ TÀI</a:t>
            </a:r>
            <a:endParaRPr lang="en-US" dirty="0"/>
          </a:p>
        </p:txBody>
      </p:sp>
      <p:sp>
        <p:nvSpPr>
          <p:cNvPr id="3" name="Content Placeholder 2"/>
          <p:cNvSpPr>
            <a:spLocks noGrp="1"/>
          </p:cNvSpPr>
          <p:nvPr>
            <p:ph idx="1"/>
          </p:nvPr>
        </p:nvSpPr>
        <p:spPr/>
        <p:txBody>
          <a:bodyPr/>
          <a:lstStyle/>
          <a:p>
            <a:pPr lvl="0"/>
            <a:r>
              <a:rPr lang="en-US" dirty="0" err="1"/>
              <a:t>Nắm</a:t>
            </a:r>
            <a:r>
              <a:rPr lang="en-US" dirty="0"/>
              <a:t> </a:t>
            </a:r>
            <a:r>
              <a:rPr lang="en-US" dirty="0" err="1"/>
              <a:t>được</a:t>
            </a:r>
            <a:r>
              <a:rPr lang="en-US" dirty="0"/>
              <a:t> </a:t>
            </a:r>
            <a:r>
              <a:rPr lang="en-US" dirty="0" err="1"/>
              <a:t>yêu</a:t>
            </a:r>
            <a:r>
              <a:rPr lang="en-US" dirty="0"/>
              <a:t> </a:t>
            </a:r>
            <a:r>
              <a:rPr lang="en-US" dirty="0" err="1"/>
              <a:t>cầu</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CSDL </a:t>
            </a:r>
            <a:r>
              <a:rPr lang="en-US" dirty="0" err="1"/>
              <a:t>phù</a:t>
            </a:r>
            <a:r>
              <a:rPr lang="en-US" dirty="0"/>
              <a:t> </a:t>
            </a:r>
            <a:r>
              <a:rPr lang="en-US" dirty="0" err="1"/>
              <a:t>hợp</a:t>
            </a:r>
            <a:r>
              <a:rPr lang="en-US" dirty="0"/>
              <a:t>.</a:t>
            </a:r>
          </a:p>
          <a:p>
            <a:pPr lvl="0"/>
            <a:r>
              <a:rPr lang="en-US" dirty="0" err="1"/>
              <a:t>Phân</a:t>
            </a:r>
            <a:r>
              <a:rPr lang="en-US" dirty="0"/>
              <a:t> </a:t>
            </a:r>
            <a:r>
              <a:rPr lang="en-US" dirty="0" err="1"/>
              <a:t>quyền</a:t>
            </a:r>
            <a:r>
              <a:rPr lang="en-US" dirty="0"/>
              <a:t> </a:t>
            </a:r>
            <a:r>
              <a:rPr lang="en-US" dirty="0" err="1"/>
              <a:t>cho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sử</a:t>
            </a:r>
            <a:r>
              <a:rPr lang="en-US" dirty="0"/>
              <a:t> </a:t>
            </a:r>
            <a:r>
              <a:rPr lang="en-US" dirty="0" err="1"/>
              <a:t>dụng</a:t>
            </a:r>
            <a:r>
              <a:rPr lang="en-US" dirty="0"/>
              <a:t> CSDL.</a:t>
            </a:r>
          </a:p>
          <a:p>
            <a:pPr lvl="0"/>
            <a:r>
              <a:rPr lang="en-US" dirty="0" err="1"/>
              <a:t>Nắm</a:t>
            </a:r>
            <a:r>
              <a:rPr lang="en-US" dirty="0"/>
              <a:t> </a:t>
            </a:r>
            <a:r>
              <a:rPr lang="en-US" dirty="0" err="1"/>
              <a:t>rõ</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và</a:t>
            </a:r>
            <a:r>
              <a:rPr lang="en-US" dirty="0"/>
              <a:t> </a:t>
            </a:r>
            <a:r>
              <a:rPr lang="en-US" dirty="0" err="1"/>
              <a:t>kiến</a:t>
            </a:r>
            <a:r>
              <a:rPr lang="en-US" dirty="0"/>
              <a:t> </a:t>
            </a:r>
            <a:r>
              <a:rPr lang="en-US" dirty="0" err="1"/>
              <a:t>thức</a:t>
            </a:r>
            <a:r>
              <a:rPr lang="en-US" dirty="0"/>
              <a:t> </a:t>
            </a:r>
            <a:r>
              <a:rPr lang="en-US" dirty="0" err="1"/>
              <a:t>trong</a:t>
            </a:r>
            <a:r>
              <a:rPr lang="en-US" dirty="0"/>
              <a:t> SQL Server</a:t>
            </a:r>
            <a:r>
              <a:rPr lang="en-US" dirty="0" smtClean="0"/>
              <a:t>.</a:t>
            </a:r>
            <a:endParaRPr lang="en-US" dirty="0"/>
          </a:p>
        </p:txBody>
      </p:sp>
    </p:spTree>
    <p:extLst>
      <p:ext uri="{BB962C8B-B14F-4D97-AF65-F5344CB8AC3E}">
        <p14:creationId xmlns:p14="http://schemas.microsoft.com/office/powerpoint/2010/main" val="42821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a:t>
            </a:r>
            <a:br>
              <a:rPr lang="en-US" dirty="0" smtClean="0"/>
            </a:br>
            <a:r>
              <a:rPr lang="en-US" dirty="0" smtClean="0"/>
              <a:t>HẠN CHẾ</a:t>
            </a:r>
            <a:endParaRPr lang="en-US" dirty="0"/>
          </a:p>
        </p:txBody>
      </p:sp>
      <p:sp>
        <p:nvSpPr>
          <p:cNvPr id="3" name="Content Placeholder 2"/>
          <p:cNvSpPr>
            <a:spLocks noGrp="1"/>
          </p:cNvSpPr>
          <p:nvPr>
            <p:ph idx="1"/>
          </p:nvPr>
        </p:nvSpPr>
        <p:spPr/>
        <p:txBody>
          <a:bodyPr/>
          <a:lstStyle/>
          <a:p>
            <a:pPr lvl="0"/>
            <a:r>
              <a:rPr lang="en-US" dirty="0" err="1"/>
              <a:t>Chưa</a:t>
            </a:r>
            <a:r>
              <a:rPr lang="en-US" dirty="0"/>
              <a:t> </a:t>
            </a:r>
            <a:r>
              <a:rPr lang="en-US" dirty="0" err="1"/>
              <a:t>thử</a:t>
            </a:r>
            <a:r>
              <a:rPr lang="en-US" dirty="0"/>
              <a:t> </a:t>
            </a:r>
            <a:r>
              <a:rPr lang="en-US" dirty="0" err="1"/>
              <a:t>nghiệm</a:t>
            </a:r>
            <a:r>
              <a:rPr lang="en-US" dirty="0"/>
              <a:t> </a:t>
            </a:r>
            <a:r>
              <a:rPr lang="en-US" dirty="0" err="1"/>
              <a:t>trên</a:t>
            </a:r>
            <a:r>
              <a:rPr lang="en-US" dirty="0"/>
              <a:t> website </a:t>
            </a:r>
            <a:r>
              <a:rPr lang="en-US" dirty="0" err="1"/>
              <a:t>và</a:t>
            </a:r>
            <a:r>
              <a:rPr lang="en-US" dirty="0"/>
              <a:t> Internet.</a:t>
            </a:r>
          </a:p>
          <a:p>
            <a:pPr lvl="0"/>
            <a:r>
              <a:rPr lang="en-US" dirty="0" err="1"/>
              <a:t>Xử</a:t>
            </a:r>
            <a:r>
              <a:rPr lang="en-US" dirty="0"/>
              <a:t> </a:t>
            </a:r>
            <a:r>
              <a:rPr lang="en-US" dirty="0" err="1"/>
              <a:t>lý</a:t>
            </a:r>
            <a:r>
              <a:rPr lang="en-US" dirty="0"/>
              <a:t> </a:t>
            </a:r>
            <a:r>
              <a:rPr lang="en-US" dirty="0" err="1"/>
              <a:t>chấp</a:t>
            </a:r>
            <a:r>
              <a:rPr lang="en-US" dirty="0"/>
              <a:t> </a:t>
            </a:r>
            <a:r>
              <a:rPr lang="en-US" dirty="0" err="1"/>
              <a:t>vá</a:t>
            </a:r>
            <a:r>
              <a:rPr lang="en-US" dirty="0"/>
              <a:t> </a:t>
            </a:r>
            <a:r>
              <a:rPr lang="en-US" dirty="0" err="1"/>
              <a:t>còn</a:t>
            </a:r>
            <a:r>
              <a:rPr lang="en-US" dirty="0"/>
              <a:t> </a:t>
            </a:r>
            <a:r>
              <a:rPr lang="en-US" dirty="0" err="1"/>
              <a:t>nhiều</a:t>
            </a:r>
            <a:r>
              <a:rPr lang="en-US" dirty="0"/>
              <a:t> </a:t>
            </a:r>
            <a:r>
              <a:rPr lang="en-US" dirty="0" err="1"/>
              <a:t>hạn</a:t>
            </a:r>
            <a:r>
              <a:rPr lang="en-US" dirty="0"/>
              <a:t> </a:t>
            </a:r>
            <a:r>
              <a:rPr lang="en-US" dirty="0" err="1"/>
              <a:t>chế</a:t>
            </a:r>
            <a:r>
              <a:rPr lang="en-US" dirty="0"/>
              <a:t> </a:t>
            </a:r>
            <a:r>
              <a:rPr lang="en-US" dirty="0" err="1"/>
              <a:t>xử</a:t>
            </a:r>
            <a:r>
              <a:rPr lang="en-US" dirty="0"/>
              <a:t> </a:t>
            </a:r>
            <a:r>
              <a:rPr lang="en-US" dirty="0" err="1"/>
              <a:t>lý</a:t>
            </a:r>
            <a:r>
              <a:rPr lang="en-US" dirty="0"/>
              <a:t> </a:t>
            </a:r>
            <a:r>
              <a:rPr lang="en-US" dirty="0" err="1"/>
              <a:t>lỗi</a:t>
            </a:r>
            <a:r>
              <a:rPr lang="en-US" dirty="0"/>
              <a:t> </a:t>
            </a:r>
            <a:r>
              <a:rPr lang="en-US" dirty="0" err="1"/>
              <a:t>trong</a:t>
            </a:r>
            <a:r>
              <a:rPr lang="en-US" dirty="0"/>
              <a:t> DBMS </a:t>
            </a:r>
            <a:r>
              <a:rPr lang="en-US" dirty="0" err="1"/>
              <a:t>và</a:t>
            </a:r>
            <a:r>
              <a:rPr lang="en-US" dirty="0"/>
              <a:t> </a:t>
            </a:r>
            <a:r>
              <a:rPr lang="en-US" dirty="0" err="1"/>
              <a:t>giao</a:t>
            </a:r>
            <a:r>
              <a:rPr lang="en-US" dirty="0"/>
              <a:t> </a:t>
            </a:r>
            <a:r>
              <a:rPr lang="en-US" dirty="0" err="1"/>
              <a:t>diện</a:t>
            </a:r>
            <a:r>
              <a:rPr lang="en-US" dirty="0"/>
              <a:t>.</a:t>
            </a:r>
          </a:p>
          <a:p>
            <a:pPr lvl="0"/>
            <a:r>
              <a:rPr lang="en-US" dirty="0" err="1"/>
              <a:t>Câu</a:t>
            </a:r>
            <a:r>
              <a:rPr lang="en-US" dirty="0"/>
              <a:t> </a:t>
            </a:r>
            <a:r>
              <a:rPr lang="en-US" dirty="0" err="1"/>
              <a:t>lệnh</a:t>
            </a:r>
            <a:r>
              <a:rPr lang="en-US" dirty="0"/>
              <a:t> </a:t>
            </a:r>
            <a:r>
              <a:rPr lang="en-US" dirty="0" err="1"/>
              <a:t>truy</a:t>
            </a:r>
            <a:r>
              <a:rPr lang="en-US" dirty="0"/>
              <a:t> </a:t>
            </a:r>
            <a:r>
              <a:rPr lang="en-US" dirty="0" err="1"/>
              <a:t>vấn</a:t>
            </a:r>
            <a:r>
              <a:rPr lang="en-US" dirty="0"/>
              <a:t> CSDL </a:t>
            </a:r>
            <a:r>
              <a:rPr lang="en-US" dirty="0" err="1"/>
              <a:t>còn</a:t>
            </a:r>
            <a:r>
              <a:rPr lang="en-US" dirty="0"/>
              <a:t> </a:t>
            </a:r>
            <a:r>
              <a:rPr lang="en-US" dirty="0" err="1"/>
              <a:t>chưa</a:t>
            </a:r>
            <a:r>
              <a:rPr lang="en-US" dirty="0"/>
              <a:t> </a:t>
            </a:r>
            <a:r>
              <a:rPr lang="en-US" dirty="0" err="1"/>
              <a:t>tối</a:t>
            </a:r>
            <a:r>
              <a:rPr lang="en-US" dirty="0"/>
              <a:t> </a:t>
            </a:r>
            <a:r>
              <a:rPr lang="en-US" dirty="0" err="1"/>
              <a:t>ưu</a:t>
            </a:r>
            <a:r>
              <a:rPr lang="en-US" dirty="0"/>
              <a:t>.</a:t>
            </a:r>
          </a:p>
          <a:p>
            <a:pPr lvl="0"/>
            <a:r>
              <a:rPr lang="en-US" dirty="0"/>
              <a:t>Code </a:t>
            </a:r>
            <a:r>
              <a:rPr lang="en-US" dirty="0" err="1"/>
              <a:t>giao</a:t>
            </a:r>
            <a:r>
              <a:rPr lang="en-US" dirty="0"/>
              <a:t> </a:t>
            </a:r>
            <a:r>
              <a:rPr lang="en-US" dirty="0" err="1"/>
              <a:t>diện</a:t>
            </a:r>
            <a:r>
              <a:rPr lang="en-US" dirty="0"/>
              <a:t> </a:t>
            </a:r>
            <a:r>
              <a:rPr lang="en-US" dirty="0" err="1"/>
              <a:t>vẫn</a:t>
            </a:r>
            <a:r>
              <a:rPr lang="en-US" dirty="0"/>
              <a:t> </a:t>
            </a:r>
            <a:r>
              <a:rPr lang="en-US" dirty="0" err="1"/>
              <a:t>còn</a:t>
            </a:r>
            <a:r>
              <a:rPr lang="en-US" dirty="0"/>
              <a:t> </a:t>
            </a:r>
            <a:r>
              <a:rPr lang="en-US" dirty="0" err="1"/>
              <a:t>rườm</a:t>
            </a:r>
            <a:r>
              <a:rPr lang="en-US" dirty="0"/>
              <a:t> </a:t>
            </a:r>
            <a:r>
              <a:rPr lang="en-US" dirty="0" err="1"/>
              <a:t>rà</a:t>
            </a:r>
            <a:r>
              <a:rPr lang="en-US" dirty="0"/>
              <a:t>.</a:t>
            </a:r>
          </a:p>
          <a:p>
            <a:pPr lvl="0"/>
            <a:r>
              <a:rPr lang="en-US" dirty="0" err="1"/>
              <a:t>Chưa</a:t>
            </a:r>
            <a:r>
              <a:rPr lang="en-US" dirty="0"/>
              <a:t> </a:t>
            </a:r>
            <a:r>
              <a:rPr lang="en-US" dirty="0" err="1"/>
              <a:t>kiểm</a:t>
            </a:r>
            <a:r>
              <a:rPr lang="en-US" dirty="0"/>
              <a:t> </a:t>
            </a:r>
            <a:r>
              <a:rPr lang="en-US" dirty="0" err="1"/>
              <a:t>thử</a:t>
            </a:r>
            <a:r>
              <a:rPr lang="en-US" dirty="0"/>
              <a:t> </a:t>
            </a:r>
            <a:r>
              <a:rPr lang="en-US" dirty="0" err="1"/>
              <a:t>hết</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err="1" smtClean="0"/>
              <a:t>.</a:t>
            </a:r>
            <a:endParaRPr lang="en-US" dirty="0"/>
          </a:p>
        </p:txBody>
      </p:sp>
    </p:spTree>
    <p:extLst>
      <p:ext uri="{BB962C8B-B14F-4D97-AF65-F5344CB8AC3E}">
        <p14:creationId xmlns:p14="http://schemas.microsoft.com/office/powerpoint/2010/main" val="820238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a:t>
            </a:r>
            <a:br>
              <a:rPr lang="en-US" dirty="0" smtClean="0"/>
            </a:br>
            <a:r>
              <a:rPr lang="en-US" dirty="0" smtClean="0"/>
              <a:t>HƯỚNG PHÁT TRIỂN</a:t>
            </a:r>
            <a:endParaRPr lang="en-US" dirty="0"/>
          </a:p>
        </p:txBody>
      </p:sp>
      <p:sp>
        <p:nvSpPr>
          <p:cNvPr id="3" name="Content Placeholder 2"/>
          <p:cNvSpPr>
            <a:spLocks noGrp="1"/>
          </p:cNvSpPr>
          <p:nvPr>
            <p:ph idx="1"/>
          </p:nvPr>
        </p:nvSpPr>
        <p:spPr/>
        <p:txBody>
          <a:bodyPr/>
          <a:lstStyle/>
          <a:p>
            <a:r>
              <a:rPr lang="vi-VN" dirty="0"/>
              <a:t>Với nỗ lực của bản thân, nhóm đồ án đã cố gắng hoàn thành yêu cầu đề tài. Do thời gian và năng lực có hạn nên phần mềm của nhóm mới chỉ đi sâu vào chức năng bán sản phẩm và quản lí. Nhóm đề tài hướng phát triển phần mềm trở thành một phần mềm quản lý chuyên nghiệp. Cung cấp đầy đủ những mặt hàng hiện đang có trên thị trường với giá cả hợp lý, phải chăng. Đi kèm với bán hàng là những dịch vụ uy tín và chất lượng nhất để phục vụ đến khách hàng</a:t>
            </a:r>
            <a:r>
              <a:rPr lang="vi-VN" dirty="0" smtClean="0"/>
              <a:t>.</a:t>
            </a:r>
            <a:endParaRPr lang="en-US" dirty="0"/>
          </a:p>
        </p:txBody>
      </p:sp>
    </p:spTree>
    <p:extLst>
      <p:ext uri="{BB962C8B-B14F-4D97-AF65-F5344CB8AC3E}">
        <p14:creationId xmlns:p14="http://schemas.microsoft.com/office/powerpoint/2010/main" val="3199966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2422" y="2769627"/>
            <a:ext cx="10254217" cy="923330"/>
          </a:xfrm>
          <a:prstGeom prst="rect">
            <a:avLst/>
          </a:prstGeom>
          <a:noFill/>
        </p:spPr>
        <p:txBody>
          <a:bodyPr wrap="none" lIns="91440" tIns="45720" rIns="91440" bIns="45720">
            <a:spAutoFit/>
          </a:bodyPr>
          <a:lstStyle/>
          <a:p>
            <a:pPr algn="ctr"/>
            <a:r>
              <a:rPr lang="en-US"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Cảm</a:t>
            </a: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ơn</a:t>
            </a: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thầy</a:t>
            </a: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đã</a:t>
            </a: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xem</a:t>
            </a: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và</a:t>
            </a: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lắng</a:t>
            </a: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nghe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16109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6237" y="2883243"/>
            <a:ext cx="5750011" cy="861774"/>
          </a:xfrm>
          <a:prstGeom prst="rect">
            <a:avLst/>
          </a:prstGeom>
          <a:noFill/>
        </p:spPr>
        <p:txBody>
          <a:bodyPr wrap="square" rtlCol="0">
            <a:spAutoFit/>
          </a:bodyPr>
          <a:lstStyle/>
          <a:p>
            <a:r>
              <a:rPr lang="en-US" sz="5000" dirty="0" smtClean="0"/>
              <a:t>1. GIỚI THIỆU ĐỀ TÀI</a:t>
            </a:r>
            <a:endParaRPr lang="en-US" sz="5000" dirty="0"/>
          </a:p>
        </p:txBody>
      </p:sp>
    </p:spTree>
    <p:extLst>
      <p:ext uri="{BB962C8B-B14F-4D97-AF65-F5344CB8AC3E}">
        <p14:creationId xmlns:p14="http://schemas.microsoft.com/office/powerpoint/2010/main" val="200069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a:t>
            </a:r>
            <a:r>
              <a:rPr lang="en-US" dirty="0"/>
              <a:t/>
            </a:r>
            <a:br>
              <a:rPr lang="en-US" dirty="0"/>
            </a:br>
            <a:r>
              <a:rPr lang="en-US" dirty="0" smtClean="0"/>
              <a:t>GIỚI THIỆU           ĐỀ TÀI</a:t>
            </a:r>
            <a:endParaRPr lang="en-US" dirty="0"/>
          </a:p>
        </p:txBody>
      </p:sp>
      <p:sp>
        <p:nvSpPr>
          <p:cNvPr id="3" name="Content Placeholder 2"/>
          <p:cNvSpPr>
            <a:spLocks noGrp="1"/>
          </p:cNvSpPr>
          <p:nvPr>
            <p:ph idx="1"/>
          </p:nvPr>
        </p:nvSpPr>
        <p:spPr/>
        <p:txBody>
          <a:bodyPr/>
          <a:lstStyle/>
          <a:p>
            <a:r>
              <a:rPr lang="en-US" dirty="0" err="1" smtClean="0"/>
              <a:t>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môn</a:t>
            </a:r>
            <a:r>
              <a:rPr lang="en-US" dirty="0" smtClean="0"/>
              <a:t> </a:t>
            </a:r>
            <a:r>
              <a:rPr lang="en-US" dirty="0" err="1" smtClean="0"/>
              <a:t>học</a:t>
            </a:r>
            <a:r>
              <a:rPr lang="en-US" dirty="0" smtClean="0"/>
              <a:t> </a:t>
            </a:r>
            <a:r>
              <a:rPr lang="en-US" dirty="0" err="1" smtClean="0"/>
              <a:t>hệ</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để</a:t>
            </a:r>
            <a:r>
              <a:rPr lang="en-US" dirty="0" smtClean="0"/>
              <a:t> </a:t>
            </a:r>
            <a:r>
              <a:rPr lang="en-US" dirty="0" err="1" smtClean="0"/>
              <a:t>viết</a:t>
            </a:r>
            <a:r>
              <a:rPr lang="en-US" dirty="0" smtClean="0"/>
              <a:t> </a:t>
            </a:r>
            <a:r>
              <a:rPr lang="en-US" dirty="0" err="1" smtClean="0"/>
              <a:t>lên</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quản</a:t>
            </a:r>
            <a:r>
              <a:rPr lang="en-US" dirty="0" smtClean="0"/>
              <a:t> </a:t>
            </a:r>
            <a:r>
              <a:rPr lang="en-US" dirty="0" err="1" smtClean="0"/>
              <a:t>lý</a:t>
            </a:r>
            <a:r>
              <a:rPr lang="en-US" dirty="0" smtClean="0"/>
              <a:t> </a:t>
            </a:r>
            <a:r>
              <a:rPr lang="en-US" dirty="0" err="1" smtClean="0"/>
              <a:t>Quán</a:t>
            </a:r>
            <a:r>
              <a:rPr lang="en-US" dirty="0" smtClean="0"/>
              <a:t> </a:t>
            </a:r>
            <a:r>
              <a:rPr lang="en-US" dirty="0" err="1" smtClean="0"/>
              <a:t>trà</a:t>
            </a:r>
            <a:r>
              <a:rPr lang="en-US" dirty="0" smtClean="0"/>
              <a:t> </a:t>
            </a:r>
            <a:r>
              <a:rPr lang="en-US" dirty="0" err="1" smtClean="0"/>
              <a:t>sữa</a:t>
            </a:r>
            <a:endParaRPr lang="en-US" dirty="0" smtClean="0"/>
          </a:p>
          <a:p>
            <a:r>
              <a:rPr lang="en-US" dirty="0" err="1" smtClean="0"/>
              <a:t>Phần</a:t>
            </a:r>
            <a:r>
              <a:rPr lang="en-US" dirty="0" smtClean="0"/>
              <a:t> </a:t>
            </a:r>
            <a:r>
              <a:rPr lang="en-US" dirty="0" err="1" smtClean="0"/>
              <a:t>mềm</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bán</a:t>
            </a:r>
            <a:r>
              <a:rPr lang="en-US" dirty="0" smtClean="0"/>
              <a:t> hang, </a:t>
            </a:r>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sự</a:t>
            </a:r>
            <a:r>
              <a:rPr lang="en-US" dirty="0" smtClean="0"/>
              <a:t> </a:t>
            </a:r>
            <a:r>
              <a:rPr lang="en-US" dirty="0" err="1" smtClean="0"/>
              <a:t>và</a:t>
            </a:r>
            <a:r>
              <a:rPr lang="en-US" dirty="0" smtClean="0"/>
              <a:t> </a:t>
            </a:r>
            <a:r>
              <a:rPr lang="en-US" dirty="0" err="1" smtClean="0"/>
              <a:t>quản</a:t>
            </a:r>
            <a:r>
              <a:rPr lang="en-US" dirty="0" smtClean="0"/>
              <a:t> </a:t>
            </a:r>
            <a:r>
              <a:rPr lang="en-US" dirty="0" err="1" smtClean="0"/>
              <a:t>lý</a:t>
            </a:r>
            <a:r>
              <a:rPr lang="en-US" dirty="0" smtClean="0"/>
              <a:t> hang </a:t>
            </a:r>
            <a:r>
              <a:rPr lang="en-US" dirty="0" err="1" smtClean="0"/>
              <a:t>hóa</a:t>
            </a:r>
            <a:endParaRPr lang="en-US" dirty="0" smtClean="0"/>
          </a:p>
          <a:p>
            <a:r>
              <a:rPr lang="en-US" dirty="0" err="1" smtClean="0"/>
              <a:t>Phần</a:t>
            </a:r>
            <a:r>
              <a:rPr lang="en-US" dirty="0" smtClean="0"/>
              <a:t> </a:t>
            </a:r>
            <a:r>
              <a:rPr lang="en-US" dirty="0" err="1" smtClean="0"/>
              <a:t>mềm</a:t>
            </a:r>
            <a:r>
              <a:rPr lang="en-US" dirty="0" smtClean="0"/>
              <a:t> </a:t>
            </a:r>
            <a:r>
              <a:rPr lang="en-US" dirty="0" err="1"/>
              <a:t>k</a:t>
            </a:r>
            <a:r>
              <a:rPr lang="en-US" dirty="0" err="1" smtClean="0"/>
              <a:t>há</a:t>
            </a:r>
            <a:r>
              <a:rPr lang="en-US" dirty="0" smtClean="0"/>
              <a:t> </a:t>
            </a:r>
            <a:r>
              <a:rPr lang="en-US" dirty="0" err="1" smtClean="0"/>
              <a:t>thân</a:t>
            </a:r>
            <a:r>
              <a:rPr lang="en-US" dirty="0" smtClean="0"/>
              <a:t> </a:t>
            </a:r>
            <a:r>
              <a:rPr lang="en-US" dirty="0" err="1" smtClean="0"/>
              <a:t>thiện</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dùng</a:t>
            </a:r>
            <a:endParaRPr lang="en-US" dirty="0" smtClean="0"/>
          </a:p>
        </p:txBody>
      </p:sp>
    </p:spTree>
    <p:extLst>
      <p:ext uri="{BB962C8B-B14F-4D97-AF65-F5344CB8AC3E}">
        <p14:creationId xmlns:p14="http://schemas.microsoft.com/office/powerpoint/2010/main" val="410333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br>
              <a:rPr lang="en-US" dirty="0" smtClean="0"/>
            </a:br>
            <a:r>
              <a:rPr lang="en-US" dirty="0" smtClean="0"/>
              <a:t>CÁC CHỨC NĂNG CHÍNH</a:t>
            </a:r>
            <a:endParaRPr lang="en-US" dirty="0"/>
          </a:p>
        </p:txBody>
      </p:sp>
      <p:sp>
        <p:nvSpPr>
          <p:cNvPr id="3" name="Content Placeholder 2"/>
          <p:cNvSpPr>
            <a:spLocks noGrp="1"/>
          </p:cNvSpPr>
          <p:nvPr>
            <p:ph idx="1"/>
          </p:nvPr>
        </p:nvSpPr>
        <p:spPr/>
        <p:txBody>
          <a:bodyPr/>
          <a:lstStyle/>
          <a:p>
            <a:r>
              <a:rPr lang="en-US" dirty="0" err="1" smtClean="0"/>
              <a:t>Thêm</a:t>
            </a:r>
            <a:r>
              <a:rPr lang="en-US" dirty="0" smtClean="0"/>
              <a:t>, </a:t>
            </a:r>
            <a:r>
              <a:rPr lang="en-US" dirty="0" err="1" smtClean="0"/>
              <a:t>sửa</a:t>
            </a:r>
            <a:r>
              <a:rPr lang="en-US" dirty="0" smtClean="0"/>
              <a:t>, </a:t>
            </a:r>
            <a:r>
              <a:rPr lang="en-US" dirty="0" err="1" smtClean="0"/>
              <a:t>xóa</a:t>
            </a:r>
            <a:r>
              <a:rPr lang="en-US" dirty="0" smtClean="0"/>
              <a:t> </a:t>
            </a:r>
            <a:r>
              <a:rPr lang="en-US" dirty="0" err="1" smtClean="0"/>
              <a:t>nhân</a:t>
            </a:r>
            <a:r>
              <a:rPr lang="en-US" dirty="0" smtClean="0"/>
              <a:t> </a:t>
            </a:r>
            <a:r>
              <a:rPr lang="en-US" dirty="0" err="1" smtClean="0"/>
              <a:t>viên</a:t>
            </a:r>
            <a:r>
              <a:rPr lang="en-US" dirty="0" smtClean="0"/>
              <a:t>, </a:t>
            </a:r>
            <a:r>
              <a:rPr lang="en-US" dirty="0" err="1" smtClean="0"/>
              <a:t>khách</a:t>
            </a:r>
            <a:r>
              <a:rPr lang="en-US" dirty="0" smtClean="0"/>
              <a:t> </a:t>
            </a:r>
            <a:r>
              <a:rPr lang="en-US" dirty="0" err="1" smtClean="0"/>
              <a:t>hàng</a:t>
            </a:r>
            <a:r>
              <a:rPr lang="en-US" dirty="0" smtClean="0"/>
              <a:t>, menu</a:t>
            </a:r>
          </a:p>
          <a:p>
            <a:r>
              <a:rPr lang="en-US" dirty="0" err="1" smtClean="0"/>
              <a:t>Chọn</a:t>
            </a:r>
            <a:r>
              <a:rPr lang="en-US" dirty="0" smtClean="0"/>
              <a:t> </a:t>
            </a:r>
            <a:r>
              <a:rPr lang="en-US" dirty="0" err="1" smtClean="0"/>
              <a:t>món</a:t>
            </a:r>
            <a:r>
              <a:rPr lang="en-US" dirty="0" smtClean="0"/>
              <a:t> </a:t>
            </a:r>
            <a:r>
              <a:rPr lang="en-US" dirty="0" err="1" smtClean="0"/>
              <a:t>và</a:t>
            </a:r>
            <a:r>
              <a:rPr lang="en-US" dirty="0" smtClean="0"/>
              <a:t> </a:t>
            </a:r>
            <a:r>
              <a:rPr lang="en-US" dirty="0" err="1" smtClean="0"/>
              <a:t>xuất</a:t>
            </a:r>
            <a:r>
              <a:rPr lang="en-US" dirty="0" smtClean="0"/>
              <a:t> </a:t>
            </a:r>
            <a:r>
              <a:rPr lang="en-US" dirty="0" err="1" smtClean="0"/>
              <a:t>hóa</a:t>
            </a:r>
            <a:r>
              <a:rPr lang="en-US" dirty="0" smtClean="0"/>
              <a:t> </a:t>
            </a:r>
            <a:r>
              <a:rPr lang="en-US" dirty="0" err="1" smtClean="0"/>
              <a:t>đơn</a:t>
            </a:r>
            <a:endParaRPr lang="en-US" dirty="0" smtClean="0"/>
          </a:p>
          <a:p>
            <a:r>
              <a:rPr lang="en-US" dirty="0" err="1" smtClean="0"/>
              <a:t>Chức</a:t>
            </a:r>
            <a:r>
              <a:rPr lang="en-US" dirty="0" smtClean="0"/>
              <a:t> </a:t>
            </a:r>
            <a:r>
              <a:rPr lang="en-US" dirty="0" err="1" smtClean="0"/>
              <a:t>năng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đăng</a:t>
            </a:r>
            <a:r>
              <a:rPr lang="en-US" dirty="0" smtClean="0"/>
              <a:t> </a:t>
            </a:r>
            <a:r>
              <a:rPr lang="en-US" dirty="0" err="1" smtClean="0"/>
              <a:t>nhập</a:t>
            </a:r>
            <a:endParaRPr lang="en-US" dirty="0"/>
          </a:p>
          <a:p>
            <a:r>
              <a:rPr lang="en-US" dirty="0" err="1" smtClean="0"/>
              <a:t>Hỗ</a:t>
            </a:r>
            <a:r>
              <a:rPr lang="en-US" dirty="0" smtClean="0"/>
              <a:t> </a:t>
            </a:r>
            <a:r>
              <a:rPr lang="en-US" dirty="0" err="1" smtClean="0"/>
              <a:t>trợ</a:t>
            </a:r>
            <a:r>
              <a:rPr lang="en-US" dirty="0" smtClean="0"/>
              <a:t> </a:t>
            </a:r>
            <a:r>
              <a:rPr lang="en-US" dirty="0" err="1" smtClean="0"/>
              <a:t>đăng</a:t>
            </a:r>
            <a:r>
              <a:rPr lang="en-US" dirty="0" smtClean="0"/>
              <a:t> </a:t>
            </a:r>
            <a:r>
              <a:rPr lang="en-US" dirty="0" err="1" smtClean="0"/>
              <a:t>kí</a:t>
            </a:r>
            <a:r>
              <a:rPr lang="en-US" dirty="0" smtClean="0"/>
              <a:t> </a:t>
            </a:r>
            <a:r>
              <a:rPr lang="en-US" dirty="0" err="1" smtClean="0"/>
              <a:t>tài</a:t>
            </a:r>
            <a:r>
              <a:rPr lang="en-US" dirty="0" smtClean="0"/>
              <a:t> </a:t>
            </a:r>
            <a:r>
              <a:rPr lang="en-US" dirty="0" err="1" smtClean="0"/>
              <a:t>khoản</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mới</a:t>
            </a:r>
            <a:endParaRPr lang="en-US" dirty="0" smtClean="0"/>
          </a:p>
          <a:p>
            <a:r>
              <a:rPr lang="en-US" dirty="0" err="1" smtClean="0"/>
              <a:t>Hỗ</a:t>
            </a:r>
            <a:r>
              <a:rPr lang="en-US" dirty="0" smtClean="0"/>
              <a:t> </a:t>
            </a:r>
            <a:r>
              <a:rPr lang="en-US" dirty="0" err="1" smtClean="0"/>
              <a:t>trợ</a:t>
            </a:r>
            <a:r>
              <a:rPr lang="en-US" dirty="0" smtClean="0"/>
              <a:t> </a:t>
            </a:r>
            <a:r>
              <a:rPr lang="en-US" dirty="0" err="1" smtClean="0"/>
              <a:t>sửa</a:t>
            </a:r>
            <a:r>
              <a:rPr lang="en-US" dirty="0" smtClean="0"/>
              <a:t> </a:t>
            </a:r>
            <a:r>
              <a:rPr lang="en-US" dirty="0" err="1" smtClean="0"/>
              <a:t>đổi</a:t>
            </a:r>
            <a:r>
              <a:rPr lang="en-US" dirty="0" smtClean="0"/>
              <a:t> </a:t>
            </a:r>
            <a:r>
              <a:rPr lang="en-US" dirty="0" err="1" smtClean="0"/>
              <a:t>thông</a:t>
            </a:r>
            <a:r>
              <a:rPr lang="en-US" dirty="0" smtClean="0"/>
              <a:t> tin </a:t>
            </a:r>
            <a:r>
              <a:rPr lang="en-US" dirty="0" err="1" smtClean="0"/>
              <a:t>khách</a:t>
            </a:r>
            <a:r>
              <a:rPr lang="en-US" dirty="0" smtClean="0"/>
              <a:t> </a:t>
            </a:r>
            <a:r>
              <a:rPr lang="en-US" dirty="0" err="1" smtClean="0"/>
              <a:t>hàng</a:t>
            </a:r>
            <a:endParaRPr lang="en-US" dirty="0" smtClean="0"/>
          </a:p>
          <a:p>
            <a:r>
              <a:rPr lang="en-US" dirty="0" err="1" smtClean="0"/>
              <a:t>Phân</a:t>
            </a:r>
            <a:r>
              <a:rPr lang="en-US" dirty="0" smtClean="0"/>
              <a:t> </a:t>
            </a:r>
            <a:r>
              <a:rPr lang="en-US" dirty="0" err="1" smtClean="0"/>
              <a:t>quyền</a:t>
            </a:r>
            <a:r>
              <a:rPr lang="en-US" dirty="0" smtClean="0"/>
              <a:t> </a:t>
            </a:r>
            <a:r>
              <a:rPr lang="en-US" dirty="0" err="1" smtClean="0"/>
              <a:t>cho</a:t>
            </a:r>
            <a:r>
              <a:rPr lang="en-US" dirty="0" smtClean="0"/>
              <a:t> </a:t>
            </a:r>
            <a:r>
              <a:rPr lang="en-US" dirty="0" err="1" smtClean="0"/>
              <a:t>Quản</a:t>
            </a:r>
            <a:r>
              <a:rPr lang="en-US" dirty="0" smtClean="0"/>
              <a:t> </a:t>
            </a:r>
            <a:r>
              <a:rPr lang="en-US" dirty="0" err="1" smtClean="0"/>
              <a:t>lý</a:t>
            </a:r>
            <a:r>
              <a:rPr lang="en-US" dirty="0" smtClean="0"/>
              <a:t> </a:t>
            </a:r>
            <a:r>
              <a:rPr lang="en-US" dirty="0" err="1" smtClean="0"/>
              <a:t>và</a:t>
            </a:r>
            <a:r>
              <a:rPr lang="en-US" dirty="0" smtClean="0"/>
              <a:t> </a:t>
            </a:r>
            <a:r>
              <a:rPr lang="en-US" dirty="0" err="1" smtClean="0"/>
              <a:t>Nhân</a:t>
            </a:r>
            <a:r>
              <a:rPr lang="en-US" dirty="0" smtClean="0"/>
              <a:t> </a:t>
            </a:r>
            <a:r>
              <a:rPr lang="en-US" dirty="0" err="1" smtClean="0"/>
              <a:t>viên</a:t>
            </a:r>
            <a:endParaRPr lang="en-US" dirty="0" smtClean="0"/>
          </a:p>
          <a:p>
            <a:r>
              <a:rPr lang="en-US" dirty="0" err="1" smtClean="0"/>
              <a:t>Hỗ</a:t>
            </a:r>
            <a:r>
              <a:rPr lang="en-US" dirty="0" smtClean="0"/>
              <a:t> </a:t>
            </a:r>
            <a:r>
              <a:rPr lang="en-US" dirty="0" err="1" smtClean="0"/>
              <a:t>trợ</a:t>
            </a:r>
            <a:r>
              <a:rPr lang="en-US" dirty="0" smtClean="0"/>
              <a:t> </a:t>
            </a:r>
            <a:r>
              <a:rPr lang="en-US" dirty="0" err="1" smtClean="0"/>
              <a:t>tra</a:t>
            </a:r>
            <a:r>
              <a:rPr lang="en-US" dirty="0" smtClean="0"/>
              <a:t> </a:t>
            </a:r>
            <a:r>
              <a:rPr lang="en-US" dirty="0" err="1" smtClean="0"/>
              <a:t>cứu</a:t>
            </a:r>
            <a:r>
              <a:rPr lang="en-US" dirty="0" smtClean="0"/>
              <a:t> top 5 </a:t>
            </a:r>
            <a:r>
              <a:rPr lang="en-US" dirty="0" err="1" smtClean="0"/>
              <a:t>các</a:t>
            </a:r>
            <a:r>
              <a:rPr lang="en-US" dirty="0" smtClean="0"/>
              <a:t> </a:t>
            </a:r>
            <a:r>
              <a:rPr lang="en-US" dirty="0" err="1" smtClean="0"/>
              <a:t>món</a:t>
            </a:r>
            <a:r>
              <a:rPr lang="en-US" dirty="0" smtClean="0"/>
              <a:t> </a:t>
            </a:r>
            <a:r>
              <a:rPr lang="en-US" dirty="0" err="1" smtClean="0"/>
              <a:t>ăn</a:t>
            </a:r>
            <a:r>
              <a:rPr lang="en-US" dirty="0" smtClean="0"/>
              <a:t> </a:t>
            </a:r>
            <a:r>
              <a:rPr lang="en-US" dirty="0" err="1" smtClean="0"/>
              <a:t>được</a:t>
            </a:r>
            <a:r>
              <a:rPr lang="en-US" dirty="0" smtClean="0"/>
              <a:t> </a:t>
            </a:r>
            <a:r>
              <a:rPr lang="en-US" dirty="0" err="1" smtClean="0"/>
              <a:t>mua</a:t>
            </a:r>
            <a:r>
              <a:rPr lang="en-US" dirty="0" smtClean="0"/>
              <a:t> </a:t>
            </a:r>
            <a:r>
              <a:rPr lang="en-US" dirty="0" err="1" smtClean="0"/>
              <a:t>nhiều</a:t>
            </a:r>
            <a:r>
              <a:rPr lang="en-US" dirty="0" smtClean="0"/>
              <a:t> </a:t>
            </a:r>
            <a:r>
              <a:rPr lang="en-US" dirty="0" err="1" smtClean="0"/>
              <a:t>nhất</a:t>
            </a:r>
            <a:endParaRPr lang="en-US" dirty="0" smtClean="0"/>
          </a:p>
          <a:p>
            <a:r>
              <a:rPr lang="en-US" dirty="0" err="1"/>
              <a:t>Hỗ</a:t>
            </a:r>
            <a:r>
              <a:rPr lang="en-US" dirty="0"/>
              <a:t> </a:t>
            </a:r>
            <a:r>
              <a:rPr lang="en-US" dirty="0" err="1"/>
              <a:t>trợ</a:t>
            </a:r>
            <a:r>
              <a:rPr lang="en-US" dirty="0"/>
              <a:t> </a:t>
            </a:r>
            <a:r>
              <a:rPr lang="en-US" dirty="0" err="1"/>
              <a:t>tra</a:t>
            </a:r>
            <a:r>
              <a:rPr lang="en-US" dirty="0"/>
              <a:t> </a:t>
            </a:r>
            <a:r>
              <a:rPr lang="en-US" dirty="0" err="1"/>
              <a:t>cứu</a:t>
            </a:r>
            <a:r>
              <a:rPr lang="en-US" dirty="0"/>
              <a:t> top 5 </a:t>
            </a:r>
            <a:r>
              <a:rPr lang="en-US" dirty="0" err="1"/>
              <a:t>các</a:t>
            </a:r>
            <a:r>
              <a:rPr lang="en-US" dirty="0"/>
              <a:t> </a:t>
            </a:r>
            <a:r>
              <a:rPr lang="en-US" dirty="0" err="1" smtClean="0"/>
              <a:t>khách</a:t>
            </a:r>
            <a:r>
              <a:rPr lang="en-US" dirty="0" smtClean="0"/>
              <a:t> </a:t>
            </a:r>
            <a:r>
              <a:rPr lang="en-US" dirty="0" err="1" smtClean="0"/>
              <a:t>hàng</a:t>
            </a:r>
            <a:r>
              <a:rPr lang="en-US" dirty="0" smtClean="0"/>
              <a:t> </a:t>
            </a:r>
            <a:r>
              <a:rPr lang="en-US" dirty="0" err="1"/>
              <a:t>mua</a:t>
            </a:r>
            <a:r>
              <a:rPr lang="en-US" dirty="0"/>
              <a:t> </a:t>
            </a:r>
            <a:r>
              <a:rPr lang="en-US" dirty="0" err="1"/>
              <a:t>nhiều</a:t>
            </a:r>
            <a:r>
              <a:rPr lang="en-US" dirty="0"/>
              <a:t> </a:t>
            </a:r>
            <a:r>
              <a:rPr lang="en-US" dirty="0" err="1"/>
              <a:t>nhất</a:t>
            </a:r>
            <a:endParaRPr lang="en-US" dirty="0"/>
          </a:p>
          <a:p>
            <a:endParaRPr lang="en-US" dirty="0" smtClean="0"/>
          </a:p>
          <a:p>
            <a:endParaRPr lang="en-US" dirty="0"/>
          </a:p>
        </p:txBody>
      </p:sp>
    </p:spTree>
    <p:extLst>
      <p:ext uri="{BB962C8B-B14F-4D97-AF65-F5344CB8AC3E}">
        <p14:creationId xmlns:p14="http://schemas.microsoft.com/office/powerpoint/2010/main" val="2191022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7211" y="3122141"/>
            <a:ext cx="8723871" cy="861774"/>
          </a:xfrm>
          <a:prstGeom prst="rect">
            <a:avLst/>
          </a:prstGeom>
          <a:noFill/>
        </p:spPr>
        <p:txBody>
          <a:bodyPr wrap="square" rtlCol="0">
            <a:spAutoFit/>
          </a:bodyPr>
          <a:lstStyle/>
          <a:p>
            <a:r>
              <a:rPr lang="en-US" sz="5000" dirty="0" smtClean="0"/>
              <a:t>2. QUÁ TRÌNH THỰC HIỆN</a:t>
            </a:r>
            <a:endParaRPr lang="en-US" sz="5000" dirty="0"/>
          </a:p>
        </p:txBody>
      </p:sp>
    </p:spTree>
    <p:extLst>
      <p:ext uri="{BB962C8B-B14F-4D97-AF65-F5344CB8AC3E}">
        <p14:creationId xmlns:p14="http://schemas.microsoft.com/office/powerpoint/2010/main" val="222580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2.1</a:t>
            </a:r>
            <a:br>
              <a:rPr lang="en-US" dirty="0" smtClean="0"/>
            </a:br>
            <a:r>
              <a:rPr lang="en-US" dirty="0" smtClean="0"/>
              <a:t>MÔ HÌNH ERD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6970" y="322946"/>
            <a:ext cx="7872167" cy="6051728"/>
          </a:xfrm>
        </p:spPr>
      </p:pic>
    </p:spTree>
    <p:extLst>
      <p:ext uri="{BB962C8B-B14F-4D97-AF65-F5344CB8AC3E}">
        <p14:creationId xmlns:p14="http://schemas.microsoft.com/office/powerpoint/2010/main" val="185630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a:t>
            </a:r>
            <a:br>
              <a:rPr lang="en-US" dirty="0" smtClean="0"/>
            </a:br>
            <a:r>
              <a:rPr lang="en-US" dirty="0" smtClean="0"/>
              <a:t>LƯỢC ĐỒ QUAN HỆ</a:t>
            </a:r>
            <a:endParaRPr lang="en-US" dirty="0"/>
          </a:p>
        </p:txBody>
      </p:sp>
      <p:pic>
        <p:nvPicPr>
          <p:cNvPr id="4" name="Content Placeholder 3"/>
          <p:cNvPicPr>
            <a:picLocks noGrp="1" noChangeAspect="1"/>
          </p:cNvPicPr>
          <p:nvPr>
            <p:ph idx="1"/>
          </p:nvPr>
        </p:nvPicPr>
        <p:blipFill>
          <a:blip r:embed="rId2"/>
          <a:stretch>
            <a:fillRect/>
          </a:stretch>
        </p:blipFill>
        <p:spPr>
          <a:xfrm>
            <a:off x="3978876" y="697986"/>
            <a:ext cx="6879285" cy="5518974"/>
          </a:xfrm>
          <a:prstGeom prst="rect">
            <a:avLst/>
          </a:prstGeom>
        </p:spPr>
      </p:pic>
    </p:spTree>
    <p:extLst>
      <p:ext uri="{BB962C8B-B14F-4D97-AF65-F5344CB8AC3E}">
        <p14:creationId xmlns:p14="http://schemas.microsoft.com/office/powerpoint/2010/main" val="138612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a:t>
            </a:r>
            <a:br>
              <a:rPr lang="en-US" dirty="0" smtClean="0"/>
            </a:br>
            <a:r>
              <a:rPr lang="en-US" dirty="0" smtClean="0"/>
              <a:t>DATABASE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83459" y="65904"/>
            <a:ext cx="8023655" cy="6792096"/>
          </a:xfrm>
          <a:prstGeom prst="rect">
            <a:avLst/>
          </a:prstGeom>
        </p:spPr>
      </p:pic>
    </p:spTree>
    <p:extLst>
      <p:ext uri="{BB962C8B-B14F-4D97-AF65-F5344CB8AC3E}">
        <p14:creationId xmlns:p14="http://schemas.microsoft.com/office/powerpoint/2010/main" val="242141384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73</TotalTime>
  <Words>706</Words>
  <Application>Microsoft Office PowerPoint</Application>
  <PresentationFormat>Widescreen</PresentationFormat>
  <Paragraphs>75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Corbel</vt:lpstr>
      <vt:lpstr>Verdana</vt:lpstr>
      <vt:lpstr>Wingdings 2</vt:lpstr>
      <vt:lpstr>Frame</vt:lpstr>
      <vt:lpstr>Đề tài: Phần mềm quản lý     Quán trà sữa</vt:lpstr>
      <vt:lpstr>NỘI DUNG TRÌNH BÀY</vt:lpstr>
      <vt:lpstr>PowerPoint Presentation</vt:lpstr>
      <vt:lpstr>1.1 GIỚI THIỆU           ĐỀ TÀI</vt:lpstr>
      <vt:lpstr>1.2 CÁC CHỨC NĂNG CHÍNH</vt:lpstr>
      <vt:lpstr>PowerPoint Presentation</vt:lpstr>
      <vt:lpstr>2.1 MÔ HÌNH ERD</vt:lpstr>
      <vt:lpstr>2.2 LƯỢC ĐỒ QUAN HỆ</vt:lpstr>
      <vt:lpstr>2.3 DATABASE DIAGRAM</vt:lpstr>
      <vt:lpstr>2.4 FORM LOGIN</vt:lpstr>
      <vt:lpstr>2.5 FORM MENU</vt:lpstr>
      <vt:lpstr>PowerPoint Presentation</vt:lpstr>
      <vt:lpstr>PowerPoint Presentation</vt:lpstr>
      <vt:lpstr>2.6 FORM SỬA THÔNG TIN</vt:lpstr>
      <vt:lpstr>2.7 FORM ĐĂNG KÍ</vt:lpstr>
      <vt:lpstr>2.8 FORM QUẢN LÝ (dành cho quản lý)</vt:lpstr>
      <vt:lpstr>2.8 FORM QUẢN LÝ (dành cho quản lý)</vt:lpstr>
      <vt:lpstr>2.8 FORM QUẢN LÝ (dành cho quản lý)</vt:lpstr>
      <vt:lpstr>2.8 FORM QUẢN LÝ (dành cho quản lý)</vt:lpstr>
      <vt:lpstr>2.9 FORM QUẢN LÝ (dành cho nhân viên)</vt:lpstr>
      <vt:lpstr>2.10 PHÂN QUYỀN CHO QUẢN LÝ</vt:lpstr>
      <vt:lpstr>2.11 TẠO LOGIN VÀ USER CHO QUẢN LÝ</vt:lpstr>
      <vt:lpstr>2.12 PHÂN QUYỀN CHO NHÂN VIÊN</vt:lpstr>
      <vt:lpstr>2.13 TẠP LOGIN VÀ USER CHO NHÂN VIÊN</vt:lpstr>
      <vt:lpstr>PowerPoint Presentation</vt:lpstr>
      <vt:lpstr>4.1  ĐÓNG GÓP ĐỀ TÀI</vt:lpstr>
      <vt:lpstr>4.2 HẠN CHẾ</vt:lpstr>
      <vt:lpstr>4.3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đồ án  Hệ quản trị cơ sở dữ liệu</dc:title>
  <dc:creator>Draknight LenZ</dc:creator>
  <cp:lastModifiedBy>Thien Huynh Nhut</cp:lastModifiedBy>
  <cp:revision>63</cp:revision>
  <dcterms:created xsi:type="dcterms:W3CDTF">2020-12-29T08:55:23Z</dcterms:created>
  <dcterms:modified xsi:type="dcterms:W3CDTF">2020-12-29T12:47:48Z</dcterms:modified>
</cp:coreProperties>
</file>