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0" r:id="rId6"/>
    <p:sldId id="265" r:id="rId7"/>
    <p:sldId id="263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07" autoAdjust="0"/>
  </p:normalViewPr>
  <p:slideViewPr>
    <p:cSldViewPr snapToGrid="0">
      <p:cViewPr>
        <p:scale>
          <a:sx n="100" d="100"/>
          <a:sy n="100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9349A-E02F-4A79-906D-900513ED32F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19CA2-F5F6-4D94-80A1-BF4E10BF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Chieu</a:t>
            </a:r>
            <a:r>
              <a:rPr lang="en-US" dirty="0"/>
              <a:t>:</a:t>
            </a:r>
          </a:p>
          <a:p>
            <a:r>
              <a:rPr lang="en-US" dirty="0"/>
              <a:t>Meaning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Example</a:t>
            </a:r>
          </a:p>
          <a:p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ja-JP" altLang="en-US" baseline="0" dirty="0"/>
              <a:t>ふりがな </a:t>
            </a:r>
            <a:r>
              <a:rPr lang="en-US" altLang="ja-JP" baseline="0" dirty="0" err="1"/>
              <a:t>nữa</a:t>
            </a:r>
            <a:r>
              <a:rPr lang="en-US" altLang="ja-JP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check keyword </a:t>
            </a:r>
            <a:r>
              <a:rPr lang="en-US" baseline="0" dirty="0" err="1"/>
              <a:t>và</a:t>
            </a:r>
            <a:r>
              <a:rPr lang="en-US" baseline="0" dirty="0"/>
              <a:t> meaning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Example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chia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meaning.</a:t>
            </a:r>
          </a:p>
          <a:p>
            <a:endParaRPr lang="en-US" baseline="0" dirty="0"/>
          </a:p>
          <a:p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ja-JP" altLang="en-US" baseline="0" dirty="0"/>
              <a:t>関連語 </a:t>
            </a:r>
            <a:r>
              <a:rPr lang="en-US" altLang="ja-JP" baseline="0" dirty="0"/>
              <a:t>(</a:t>
            </a:r>
            <a:r>
              <a:rPr lang="en-US" altLang="ja-JP" baseline="0" dirty="0" err="1"/>
              <a:t>để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nữa</a:t>
            </a:r>
            <a:r>
              <a:rPr lang="en-US" altLang="ja-JP" baseline="0" dirty="0"/>
              <a:t> search </a:t>
            </a:r>
            <a:r>
              <a:rPr lang="en-US" altLang="ja-JP" baseline="0" dirty="0" err="1"/>
              <a:t>cũng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ra</a:t>
            </a:r>
            <a:r>
              <a:rPr lang="en-US" altLang="ja-JP" baseline="0" dirty="0"/>
              <a:t>, click </a:t>
            </a:r>
            <a:r>
              <a:rPr lang="en-US" altLang="ja-JP" baseline="0" dirty="0" err="1"/>
              <a:t>vào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thì</a:t>
            </a:r>
            <a:r>
              <a:rPr lang="en-US" altLang="ja-JP" baseline="0" dirty="0"/>
              <a:t> qua </a:t>
            </a:r>
            <a:r>
              <a:rPr lang="en-US" altLang="ja-JP" baseline="0" dirty="0" err="1"/>
              <a:t>trang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của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từ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đó</a:t>
            </a:r>
            <a:r>
              <a:rPr lang="en-US" altLang="ja-JP" baseline="0" dirty="0"/>
              <a:t>), input field </a:t>
            </a:r>
            <a:r>
              <a:rPr lang="en-US" altLang="ja-JP" baseline="0" dirty="0" err="1"/>
              <a:t>của</a:t>
            </a:r>
            <a:r>
              <a:rPr lang="en-US" altLang="ja-JP" baseline="0" dirty="0"/>
              <a:t> </a:t>
            </a:r>
            <a:r>
              <a:rPr lang="ja-JP" altLang="en-US" baseline="0" dirty="0"/>
              <a:t>関連語 </a:t>
            </a:r>
            <a:r>
              <a:rPr lang="en-US" altLang="ja-JP" baseline="0" dirty="0" err="1"/>
              <a:t>nên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hint, add </a:t>
            </a:r>
            <a:r>
              <a:rPr lang="en-US" altLang="ja-JP" baseline="0" dirty="0" err="1"/>
              <a:t>được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nhiều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như</a:t>
            </a:r>
            <a:r>
              <a:rPr lang="en-US" altLang="ja-JP" baseline="0" dirty="0"/>
              <a:t> tag.</a:t>
            </a:r>
          </a:p>
          <a:p>
            <a:endParaRPr lang="en-US" altLang="ja-JP" baseline="0" dirty="0"/>
          </a:p>
          <a:p>
            <a:r>
              <a:rPr lang="en-US" altLang="ja-JP" baseline="0" dirty="0"/>
              <a:t>Keyword </a:t>
            </a:r>
            <a:r>
              <a:rPr lang="en-US" altLang="ja-JP" baseline="0" dirty="0" err="1"/>
              <a:t>cũng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nên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có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tính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năng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hint </a:t>
            </a:r>
            <a:r>
              <a:rPr lang="en-US" altLang="ja-JP" baseline="0" dirty="0" err="1"/>
              <a:t>để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biết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đã</a:t>
            </a:r>
            <a:r>
              <a:rPr lang="en-US" altLang="ja-JP" baseline="0" dirty="0"/>
              <a:t> add </a:t>
            </a:r>
            <a:r>
              <a:rPr lang="en-US" altLang="ja-JP" baseline="0" dirty="0" err="1"/>
              <a:t>rồi</a:t>
            </a:r>
            <a:r>
              <a:rPr lang="en-US" altLang="ja-JP" baseline="0" dirty="0"/>
              <a:t> hay </a:t>
            </a:r>
            <a:r>
              <a:rPr lang="en-US" altLang="ja-JP" baseline="0" dirty="0" err="1"/>
              <a:t>chưa</a:t>
            </a:r>
            <a:r>
              <a:rPr lang="en-US" altLang="ja-JP" baseline="0" dirty="0"/>
              <a:t>, </a:t>
            </a:r>
            <a:r>
              <a:rPr lang="en-US" altLang="ja-JP" baseline="0" dirty="0" err="1"/>
              <a:t>cần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giới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hạn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việc</a:t>
            </a:r>
            <a:r>
              <a:rPr lang="en-US" altLang="ja-JP" baseline="0" dirty="0"/>
              <a:t> add </a:t>
            </a:r>
            <a:r>
              <a:rPr lang="en-US" altLang="ja-JP" baseline="0" dirty="0" err="1"/>
              <a:t>cùng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một</a:t>
            </a:r>
            <a:r>
              <a:rPr lang="en-US" altLang="ja-JP" baseline="0" dirty="0"/>
              <a:t> keyword </a:t>
            </a:r>
            <a:r>
              <a:rPr lang="en-US" altLang="ja-JP" baseline="0" dirty="0" err="1"/>
              <a:t>nhiều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lần</a:t>
            </a:r>
            <a:r>
              <a:rPr lang="en-US" altLang="ja-JP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Chieu</a:t>
            </a:r>
            <a:r>
              <a:rPr lang="en-US" dirty="0"/>
              <a:t>:</a:t>
            </a:r>
          </a:p>
          <a:p>
            <a:r>
              <a:rPr lang="en-US" dirty="0"/>
              <a:t>Meaning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Example</a:t>
            </a:r>
          </a:p>
          <a:p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ja-JP" altLang="en-US" baseline="0" dirty="0"/>
              <a:t>ふりがな </a:t>
            </a:r>
            <a:r>
              <a:rPr lang="en-US" altLang="ja-JP" baseline="0" dirty="0" err="1"/>
              <a:t>nữa</a:t>
            </a:r>
            <a:r>
              <a:rPr lang="en-US" altLang="ja-JP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check keyword </a:t>
            </a:r>
            <a:r>
              <a:rPr lang="en-US" baseline="0" dirty="0" err="1"/>
              <a:t>và</a:t>
            </a:r>
            <a:r>
              <a:rPr lang="en-US" baseline="0" dirty="0"/>
              <a:t> meaning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Example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chia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meaning.</a:t>
            </a:r>
          </a:p>
          <a:p>
            <a:endParaRPr lang="en-US" baseline="0" dirty="0"/>
          </a:p>
          <a:p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ja-JP" altLang="en-US" baseline="0" dirty="0"/>
              <a:t>関連語 </a:t>
            </a:r>
            <a:r>
              <a:rPr lang="en-US" altLang="ja-JP" baseline="0" dirty="0"/>
              <a:t>(</a:t>
            </a:r>
            <a:r>
              <a:rPr lang="en-US" altLang="ja-JP" baseline="0" dirty="0" err="1"/>
              <a:t>để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nữa</a:t>
            </a:r>
            <a:r>
              <a:rPr lang="en-US" altLang="ja-JP" baseline="0" dirty="0"/>
              <a:t> search </a:t>
            </a:r>
            <a:r>
              <a:rPr lang="en-US" altLang="ja-JP" baseline="0" dirty="0" err="1"/>
              <a:t>cũng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ra</a:t>
            </a:r>
            <a:r>
              <a:rPr lang="en-US" altLang="ja-JP" baseline="0" dirty="0"/>
              <a:t>, click </a:t>
            </a:r>
            <a:r>
              <a:rPr lang="en-US" altLang="ja-JP" baseline="0" dirty="0" err="1"/>
              <a:t>vào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thì</a:t>
            </a:r>
            <a:r>
              <a:rPr lang="en-US" altLang="ja-JP" baseline="0" dirty="0"/>
              <a:t> qua </a:t>
            </a:r>
            <a:r>
              <a:rPr lang="en-US" altLang="ja-JP" baseline="0" dirty="0" err="1"/>
              <a:t>trang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của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từ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đó</a:t>
            </a:r>
            <a:r>
              <a:rPr lang="en-US" altLang="ja-JP" baseline="0" dirty="0"/>
              <a:t>), input field </a:t>
            </a:r>
            <a:r>
              <a:rPr lang="en-US" altLang="ja-JP" baseline="0" dirty="0" err="1"/>
              <a:t>của</a:t>
            </a:r>
            <a:r>
              <a:rPr lang="en-US" altLang="ja-JP" baseline="0" dirty="0"/>
              <a:t> </a:t>
            </a:r>
            <a:r>
              <a:rPr lang="ja-JP" altLang="en-US" baseline="0" dirty="0"/>
              <a:t>関連語 </a:t>
            </a:r>
            <a:r>
              <a:rPr lang="en-US" altLang="ja-JP" baseline="0" dirty="0" err="1"/>
              <a:t>nên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hint, add </a:t>
            </a:r>
            <a:r>
              <a:rPr lang="en-US" altLang="ja-JP" baseline="0" dirty="0" err="1"/>
              <a:t>được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nhiều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như</a:t>
            </a:r>
            <a:r>
              <a:rPr lang="en-US" altLang="ja-JP" baseline="0" dirty="0"/>
              <a:t> tag.</a:t>
            </a:r>
          </a:p>
          <a:p>
            <a:endParaRPr lang="en-US" altLang="ja-JP" baseline="0" dirty="0"/>
          </a:p>
          <a:p>
            <a:r>
              <a:rPr lang="en-US" altLang="ja-JP" baseline="0" dirty="0"/>
              <a:t>Keyword </a:t>
            </a:r>
            <a:r>
              <a:rPr lang="en-US" altLang="ja-JP" baseline="0" dirty="0" err="1"/>
              <a:t>cũng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nên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có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tính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năng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hint </a:t>
            </a:r>
            <a:r>
              <a:rPr lang="en-US" altLang="ja-JP" baseline="0" dirty="0" err="1"/>
              <a:t>để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biết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đã</a:t>
            </a:r>
            <a:r>
              <a:rPr lang="en-US" altLang="ja-JP" baseline="0" dirty="0"/>
              <a:t> add </a:t>
            </a:r>
            <a:r>
              <a:rPr lang="en-US" altLang="ja-JP" baseline="0" dirty="0" err="1"/>
              <a:t>rồi</a:t>
            </a:r>
            <a:r>
              <a:rPr lang="en-US" altLang="ja-JP" baseline="0" dirty="0"/>
              <a:t> hay </a:t>
            </a:r>
            <a:r>
              <a:rPr lang="en-US" altLang="ja-JP" baseline="0" dirty="0" err="1"/>
              <a:t>chưa</a:t>
            </a:r>
            <a:r>
              <a:rPr lang="en-US" altLang="ja-JP" baseline="0" dirty="0"/>
              <a:t>, </a:t>
            </a:r>
            <a:r>
              <a:rPr lang="en-US" altLang="ja-JP" baseline="0" dirty="0" err="1"/>
              <a:t>cần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giới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hạn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việc</a:t>
            </a:r>
            <a:r>
              <a:rPr lang="en-US" altLang="ja-JP" baseline="0" dirty="0"/>
              <a:t> add </a:t>
            </a:r>
            <a:r>
              <a:rPr lang="en-US" altLang="ja-JP" baseline="0" dirty="0" err="1"/>
              <a:t>cùng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một</a:t>
            </a:r>
            <a:r>
              <a:rPr lang="en-US" altLang="ja-JP" baseline="0" dirty="0"/>
              <a:t> keyword </a:t>
            </a:r>
            <a:r>
              <a:rPr lang="en-US" altLang="ja-JP" baseline="0" dirty="0" err="1"/>
              <a:t>nhiều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lần</a:t>
            </a:r>
            <a:r>
              <a:rPr lang="en-US" altLang="ja-JP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Chieu</a:t>
            </a:r>
            <a:r>
              <a:rPr lang="en-US" dirty="0"/>
              <a:t>:</a:t>
            </a:r>
          </a:p>
          <a:p>
            <a:r>
              <a:rPr lang="en-US" dirty="0"/>
              <a:t>Meaning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Example</a:t>
            </a:r>
          </a:p>
          <a:p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ja-JP" altLang="en-US" baseline="0" dirty="0"/>
              <a:t>ふりがな </a:t>
            </a:r>
            <a:r>
              <a:rPr lang="en-US" altLang="ja-JP" baseline="0" dirty="0" err="1"/>
              <a:t>nữa</a:t>
            </a:r>
            <a:r>
              <a:rPr lang="en-US" altLang="ja-JP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check keyword </a:t>
            </a:r>
            <a:r>
              <a:rPr lang="en-US" baseline="0" dirty="0" err="1"/>
              <a:t>và</a:t>
            </a:r>
            <a:r>
              <a:rPr lang="en-US" baseline="0" dirty="0"/>
              <a:t> meaning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Example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chia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meaning.</a:t>
            </a:r>
          </a:p>
          <a:p>
            <a:endParaRPr lang="en-US" baseline="0" dirty="0"/>
          </a:p>
          <a:p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ja-JP" altLang="en-US" baseline="0" dirty="0"/>
              <a:t>関連語 </a:t>
            </a:r>
            <a:r>
              <a:rPr lang="en-US" altLang="ja-JP" baseline="0" dirty="0"/>
              <a:t>(</a:t>
            </a:r>
            <a:r>
              <a:rPr lang="en-US" altLang="ja-JP" baseline="0" dirty="0" err="1"/>
              <a:t>để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nữa</a:t>
            </a:r>
            <a:r>
              <a:rPr lang="en-US" altLang="ja-JP" baseline="0" dirty="0"/>
              <a:t> search </a:t>
            </a:r>
            <a:r>
              <a:rPr lang="en-US" altLang="ja-JP" baseline="0" dirty="0" err="1"/>
              <a:t>cũng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ra</a:t>
            </a:r>
            <a:r>
              <a:rPr lang="en-US" altLang="ja-JP" baseline="0" dirty="0"/>
              <a:t>, click </a:t>
            </a:r>
            <a:r>
              <a:rPr lang="en-US" altLang="ja-JP" baseline="0" dirty="0" err="1"/>
              <a:t>vào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thì</a:t>
            </a:r>
            <a:r>
              <a:rPr lang="en-US" altLang="ja-JP" baseline="0" dirty="0"/>
              <a:t> qua </a:t>
            </a:r>
            <a:r>
              <a:rPr lang="en-US" altLang="ja-JP" baseline="0" dirty="0" err="1"/>
              <a:t>trang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của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từ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đó</a:t>
            </a:r>
            <a:r>
              <a:rPr lang="en-US" altLang="ja-JP" baseline="0" dirty="0"/>
              <a:t>), input field </a:t>
            </a:r>
            <a:r>
              <a:rPr lang="en-US" altLang="ja-JP" baseline="0" dirty="0" err="1"/>
              <a:t>của</a:t>
            </a:r>
            <a:r>
              <a:rPr lang="en-US" altLang="ja-JP" baseline="0" dirty="0"/>
              <a:t> </a:t>
            </a:r>
            <a:r>
              <a:rPr lang="ja-JP" altLang="en-US" baseline="0" dirty="0"/>
              <a:t>関連語 </a:t>
            </a:r>
            <a:r>
              <a:rPr lang="en-US" altLang="ja-JP" baseline="0" dirty="0" err="1"/>
              <a:t>nên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hint, add </a:t>
            </a:r>
            <a:r>
              <a:rPr lang="en-US" altLang="ja-JP" baseline="0" dirty="0" err="1"/>
              <a:t>được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nhiều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như</a:t>
            </a:r>
            <a:r>
              <a:rPr lang="en-US" altLang="ja-JP" baseline="0" dirty="0"/>
              <a:t> tag.</a:t>
            </a:r>
          </a:p>
          <a:p>
            <a:endParaRPr lang="en-US" altLang="ja-JP" baseline="0" dirty="0"/>
          </a:p>
          <a:p>
            <a:r>
              <a:rPr lang="en-US" altLang="ja-JP" baseline="0" dirty="0"/>
              <a:t>Keyword </a:t>
            </a:r>
            <a:r>
              <a:rPr lang="en-US" altLang="ja-JP" baseline="0" dirty="0" err="1"/>
              <a:t>cũng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nên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có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tính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năng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hiện</a:t>
            </a:r>
            <a:r>
              <a:rPr lang="en-US" altLang="ja-JP" baseline="0" dirty="0"/>
              <a:t> hint </a:t>
            </a:r>
            <a:r>
              <a:rPr lang="en-US" altLang="ja-JP" baseline="0" dirty="0" err="1"/>
              <a:t>để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biết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đã</a:t>
            </a:r>
            <a:r>
              <a:rPr lang="en-US" altLang="ja-JP" baseline="0" dirty="0"/>
              <a:t> add </a:t>
            </a:r>
            <a:r>
              <a:rPr lang="en-US" altLang="ja-JP" baseline="0" dirty="0" err="1"/>
              <a:t>rồi</a:t>
            </a:r>
            <a:r>
              <a:rPr lang="en-US" altLang="ja-JP" baseline="0" dirty="0"/>
              <a:t> hay </a:t>
            </a:r>
            <a:r>
              <a:rPr lang="en-US" altLang="ja-JP" baseline="0" dirty="0" err="1"/>
              <a:t>chưa</a:t>
            </a:r>
            <a:r>
              <a:rPr lang="en-US" altLang="ja-JP" baseline="0" dirty="0"/>
              <a:t>, </a:t>
            </a:r>
            <a:r>
              <a:rPr lang="en-US" altLang="ja-JP" baseline="0" dirty="0" err="1"/>
              <a:t>cần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giới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hạn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việc</a:t>
            </a:r>
            <a:r>
              <a:rPr lang="en-US" altLang="ja-JP" baseline="0" dirty="0"/>
              <a:t> add </a:t>
            </a:r>
            <a:r>
              <a:rPr lang="en-US" altLang="ja-JP" baseline="0" dirty="0" err="1"/>
              <a:t>cùng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một</a:t>
            </a:r>
            <a:r>
              <a:rPr lang="en-US" altLang="ja-JP" baseline="0" dirty="0"/>
              <a:t> keyword </a:t>
            </a:r>
            <a:r>
              <a:rPr lang="en-US" altLang="ja-JP" baseline="0" dirty="0" err="1"/>
              <a:t>nhiều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lần</a:t>
            </a:r>
            <a:r>
              <a:rPr lang="en-US" altLang="ja-JP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9CA2-F5F6-4D94-80A1-BF4E10BF8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5E7C-BDC9-40F1-8184-A7ADCAB5631E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0AD-D673-407D-8905-B79D4A617780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37BF-16E6-4D64-BBE9-1E04EBB34616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1D1D-387B-4975-B27C-9D829B37B21E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B13E-DB9D-4D23-BD72-17E2B3DDAF4B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73F9-07E8-44E4-B568-BAC88038B209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FB3-B1E3-4E1A-9CB7-BB085EB5FAFB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19F-2C9F-4295-9BC9-3B308EA0BE6C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3FBE-2A50-4D2B-991F-92BCE47931C4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772C-3154-4DD2-81CB-918E95BC45EE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6A74-D171-487C-BF3F-A4F5FBD8395B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40-1035-441B-9FD5-A4D4538F943F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EA03-C3FC-44D3-8D1D-4409F8DA7F5F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63B-3AC3-4511-B1C8-607C2D498235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5B50-7C01-4121-9E1F-1341659FBCA2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490-7324-49CA-A717-3A9C4C5F5396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6A03-2409-4F8E-B48D-F4A99B977F3B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 Requirement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From: OFFSHORE_BSE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2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08. Backup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data backup function 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4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01. Login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00" r="11917"/>
          <a:stretch/>
        </p:blipFill>
        <p:spPr>
          <a:xfrm>
            <a:off x="1181100" y="1688475"/>
            <a:ext cx="8610600" cy="491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3198548" y="2086625"/>
            <a:ext cx="39741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entury Gothic (Headings)"/>
              </a:rPr>
              <a:t>SFVN Dictionary</a:t>
            </a:r>
            <a:endParaRPr lang="en-US" sz="40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Gothic (Headings)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64249" y="1879832"/>
            <a:ext cx="185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Type of user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Admin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Normal user</a:t>
            </a:r>
          </a:p>
        </p:txBody>
      </p:sp>
    </p:spTree>
    <p:extLst>
      <p:ext uri="{BB962C8B-B14F-4D97-AF65-F5344CB8AC3E}">
        <p14:creationId xmlns:p14="http://schemas.microsoft.com/office/powerpoint/2010/main" val="14722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02. Admin: add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766" y="1879832"/>
            <a:ext cx="9736483" cy="4840282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0841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4391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310" y="2234775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Keywords: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310" y="4555603"/>
            <a:ext cx="1620838" cy="398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Mean: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7638" y="4507978"/>
            <a:ext cx="7987261" cy="1452708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310" y="5170372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Sample: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51" y="5026561"/>
            <a:ext cx="740655" cy="287621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4751307" y="6095580"/>
            <a:ext cx="1500934" cy="39228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36445" y="107418"/>
            <a:ext cx="19624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1. Keyword is unique, Furigana and Related are optional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2. Add maximum 5 rows of (mean and sample)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3. User Admin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+ Show “I need review”,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+ default: Uncheck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4. If check “I need review”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=&gt; Add to reviewing list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76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9310" y="3062144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Furigana: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80148" y="3067201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80148" y="3816237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9310" y="3801472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Related: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66900" y="4593678"/>
            <a:ext cx="6762749" cy="40005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66900" y="5234332"/>
            <a:ext cx="6762749" cy="40005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80148" y="2269377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206" y="2269377"/>
            <a:ext cx="1333500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symbols - Creating Boxed Check Mark - TeX - LaTeX Stack Exchange"/>
          <p:cNvPicPr>
            <a:picLocks noChangeAspect="1"/>
          </p:cNvPicPr>
          <p:nvPr/>
        </p:nvPicPr>
        <p:blipFill rotWithShape="1">
          <a:blip r:embed="rId4"/>
          <a:srcRect l="44190"/>
          <a:stretch/>
        </p:blipFill>
        <p:spPr>
          <a:xfrm>
            <a:off x="3118716" y="6046386"/>
            <a:ext cx="572963" cy="48506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40249" y="6080815"/>
            <a:ext cx="1827589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need review: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36966" y="2755778"/>
            <a:ext cx="1308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/>
              <a:t>Category: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+ General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+ IT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+ HR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+ Other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1816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</p:spTree>
    <p:extLst>
      <p:ext uri="{BB962C8B-B14F-4D97-AF65-F5344CB8AC3E}">
        <p14:creationId xmlns:p14="http://schemas.microsoft.com/office/powerpoint/2010/main" val="23548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02. User: add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766" y="1879832"/>
            <a:ext cx="9736483" cy="4840282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0841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4391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310" y="2234775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Keywords: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310" y="4555603"/>
            <a:ext cx="1620838" cy="398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Mean: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7638" y="4507978"/>
            <a:ext cx="7987261" cy="1452708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310" y="5170372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Sample: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51" y="5026561"/>
            <a:ext cx="740655" cy="287621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747340" y="6095580"/>
            <a:ext cx="1500934" cy="39228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64249" y="1879832"/>
            <a:ext cx="1851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+ Hide “I need review”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+ Data created by normal user =&gt; Add to </a:t>
            </a:r>
            <a:r>
              <a:rPr lang="en-US" sz="1600" b="1" dirty="0"/>
              <a:t>Reviewing list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76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9310" y="3062144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Furigana: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80148" y="3067201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80148" y="3816237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9310" y="3801472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Related: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66900" y="4593678"/>
            <a:ext cx="6762749" cy="40005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66900" y="5234332"/>
            <a:ext cx="6762749" cy="40005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80148" y="2269377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206" y="2269377"/>
            <a:ext cx="1333500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816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</p:spTree>
    <p:extLst>
      <p:ext uri="{BB962C8B-B14F-4D97-AF65-F5344CB8AC3E}">
        <p14:creationId xmlns:p14="http://schemas.microsoft.com/office/powerpoint/2010/main" val="21750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03. Admin: show list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766" y="1879834"/>
            <a:ext cx="11506882" cy="3279837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391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80366" y="1483045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8185" y="2795003"/>
            <a:ext cx="1620838" cy="406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Keywords: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50" y="3791386"/>
            <a:ext cx="551204" cy="214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19153" y="5188740"/>
            <a:ext cx="491617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1. Search =&gt; show all data that include keyword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2. Press edit: go to screen 05 (05. Admin: Edit data)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3. Press Delete: Show popup delete confirm.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Text: Delete data?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(Yes / No) button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8643" y="2795003"/>
            <a:ext cx="569542" cy="406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9023" y="2789685"/>
            <a:ext cx="3274307" cy="411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Mean: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3257" y="2789216"/>
            <a:ext cx="3110744" cy="412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Sample: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8643" y="3218723"/>
            <a:ext cx="9899660" cy="803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	  Keyword	      Mean1						Sample1					Related</a:t>
            </a:r>
          </a:p>
          <a:p>
            <a:r>
              <a:rPr lang="en-US" dirty="0"/>
              <a:t>	  			      Mean2						Sample2					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8643" y="4051598"/>
            <a:ext cx="9899660" cy="7748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02	  Keyword	      Mean1						Sample1					Related</a:t>
            </a:r>
          </a:p>
          <a:p>
            <a:r>
              <a:rPr lang="en-US" dirty="0"/>
              <a:t>  	 			      Mean2						Sample2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049" y="3394496"/>
            <a:ext cx="325939" cy="309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7086" y="3404022"/>
            <a:ext cx="648663" cy="309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574" y="4270796"/>
            <a:ext cx="325939" cy="3091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6611" y="4280322"/>
            <a:ext cx="648663" cy="3091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2776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3965" y="2789216"/>
            <a:ext cx="1324338" cy="412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Related: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98984" y="2171442"/>
            <a:ext cx="7029450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input keyword and press Search button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6116" y="2114665"/>
            <a:ext cx="1075301" cy="4169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320525" y="2194966"/>
            <a:ext cx="1333500" cy="32359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1816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88629" y="5240269"/>
            <a:ext cx="4916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4. Only show Edit/ Delete for Admin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559604" y="4855510"/>
            <a:ext cx="893110" cy="29229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Export&gt;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46031" y="4847352"/>
            <a:ext cx="893110" cy="29229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04. Admin: reviewing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766" y="1879834"/>
            <a:ext cx="11506882" cy="3279837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9357" y="1479783"/>
            <a:ext cx="1684743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80366" y="1483045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8185" y="2795003"/>
            <a:ext cx="1620838" cy="406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Keywords: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50" y="3791386"/>
            <a:ext cx="551204" cy="214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19153" y="5188740"/>
            <a:ext cx="80230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Only show for Admin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1. Search =&gt; show all data that include keyword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2. Press edit: go to screen 06 (06. Admin: Edit reviewing data)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3. Press Delete: Show popup delete confirm.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4. If press Confirm =&gt; add to Data list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8643" y="2795003"/>
            <a:ext cx="569542" cy="406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9023" y="2789685"/>
            <a:ext cx="3274307" cy="411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Mean: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3257" y="2789216"/>
            <a:ext cx="3110744" cy="412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Sample: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8643" y="3218723"/>
            <a:ext cx="9899660" cy="803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	  Keyword	      Mean1						Sample1					Related</a:t>
            </a:r>
          </a:p>
          <a:p>
            <a:r>
              <a:rPr lang="en-US" dirty="0"/>
              <a:t>	  			      Mean2						Sample2					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8643" y="4051598"/>
            <a:ext cx="9899660" cy="8038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02	  Keyword	      Mean1						Sample1					Related</a:t>
            </a:r>
          </a:p>
          <a:p>
            <a:r>
              <a:rPr lang="en-US" dirty="0"/>
              <a:t>  	 			      Mean2						Sample2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776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3965" y="2789216"/>
            <a:ext cx="1324338" cy="412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Related: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98984" y="2171442"/>
            <a:ext cx="7029450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input keyword and press Search button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16" y="2114665"/>
            <a:ext cx="1075301" cy="4169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320525" y="2194966"/>
            <a:ext cx="1333500" cy="32359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8420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86749" y="3322820"/>
            <a:ext cx="983835" cy="636871"/>
            <a:chOff x="10586749" y="3322820"/>
            <a:chExt cx="983835" cy="6368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6748" y="3322820"/>
              <a:ext cx="243111" cy="2306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00102" y="3324509"/>
              <a:ext cx="464793" cy="221552"/>
            </a:xfrm>
            <a:prstGeom prst="rect">
              <a:avLst/>
            </a:prstGeom>
          </p:spPr>
        </p:pic>
        <p:pic>
          <p:nvPicPr>
            <p:cNvPr id="1028" name="Picture 4" descr="Kết quả hình ảnh cho confirm butt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6749" y="3575130"/>
              <a:ext cx="983835" cy="38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0643504" y="4164914"/>
            <a:ext cx="983835" cy="636871"/>
            <a:chOff x="10586749" y="3322820"/>
            <a:chExt cx="983835" cy="63687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6748" y="3322820"/>
              <a:ext cx="243111" cy="2306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00102" y="3324509"/>
              <a:ext cx="464793" cy="221552"/>
            </a:xfrm>
            <a:prstGeom prst="rect">
              <a:avLst/>
            </a:prstGeom>
          </p:spPr>
        </p:pic>
        <p:pic>
          <p:nvPicPr>
            <p:cNvPr id="37" name="Picture 4" descr="Kết quả hình ảnh cho confirm butt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6749" y="3575130"/>
              <a:ext cx="983835" cy="38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30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05. Admin: Edit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766" y="1879832"/>
            <a:ext cx="9736483" cy="4840282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9310" y="2360623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Keywords: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0148" y="2360623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携帯電話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7638" y="4507978"/>
            <a:ext cx="8286608" cy="157751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altLang="ja-JP" dirty="0"/>
              <a:t>Mean: </a:t>
            </a:r>
            <a:r>
              <a:rPr lang="en-US" dirty="0"/>
              <a:t>handphone</a:t>
            </a:r>
          </a:p>
          <a:p>
            <a:endParaRPr lang="en-US" altLang="ja-JP" dirty="0"/>
          </a:p>
          <a:p>
            <a:r>
              <a:rPr lang="en-US" dirty="0"/>
              <a:t>Sample:</a:t>
            </a:r>
            <a:endParaRPr lang="en-US" altLang="ja-JP" dirty="0"/>
          </a:p>
          <a:p>
            <a:r>
              <a:rPr lang="ja-JP" altLang="en-US" dirty="0"/>
              <a:t>携帯電話で連絡してください。</a:t>
            </a:r>
          </a:p>
          <a:p>
            <a:r>
              <a:rPr lang="en-US" dirty="0"/>
              <a:t>Let’s contact by hand phone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20" y="5152923"/>
            <a:ext cx="740655" cy="287621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4031030" y="6173002"/>
            <a:ext cx="1500934" cy="39228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64249" y="1879832"/>
            <a:ext cx="185161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Keyword is unique, Furigana and Related are optional</a:t>
            </a:r>
          </a:p>
          <a:p>
            <a:pPr>
              <a:lnSpc>
                <a:spcPct val="150000"/>
              </a:lnSpc>
            </a:pPr>
            <a:r>
              <a:rPr lang="en-US" dirty="0"/>
              <a:t>2. Add maximum 5 rows of (mean and sample)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9310" y="3138344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Furigana: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80148" y="3143401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けいたいでんわ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80148" y="3905137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ひかり電話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9310" y="3890372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Related: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37638" y="5018432"/>
            <a:ext cx="82866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391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80366" y="1483045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76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1816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7681" y="2355102"/>
            <a:ext cx="1333500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8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06. Admin: Edit reviewing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766" y="1879832"/>
            <a:ext cx="9736483" cy="4840282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9310" y="2360623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Keywords: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0148" y="2360623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携帯電話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7638" y="4507978"/>
            <a:ext cx="8286608" cy="157751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altLang="ja-JP" dirty="0"/>
              <a:t>Mean: </a:t>
            </a:r>
            <a:r>
              <a:rPr lang="en-US" dirty="0"/>
              <a:t>handphone</a:t>
            </a:r>
          </a:p>
          <a:p>
            <a:endParaRPr lang="en-US" altLang="ja-JP" dirty="0"/>
          </a:p>
          <a:p>
            <a:r>
              <a:rPr lang="en-US" dirty="0"/>
              <a:t>Sample:</a:t>
            </a:r>
            <a:endParaRPr lang="en-US" altLang="ja-JP" dirty="0"/>
          </a:p>
          <a:p>
            <a:r>
              <a:rPr lang="ja-JP" altLang="en-US" dirty="0"/>
              <a:t>携帯電話で連絡してください。</a:t>
            </a:r>
          </a:p>
          <a:p>
            <a:r>
              <a:rPr lang="en-US" dirty="0"/>
              <a:t>Let’s contact by hand phone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20" y="5152923"/>
            <a:ext cx="740655" cy="287621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4031030" y="6173002"/>
            <a:ext cx="1403724" cy="39228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64249" y="1879832"/>
            <a:ext cx="185161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Keyword is unique, Furigana and Related are optional</a:t>
            </a:r>
          </a:p>
          <a:p>
            <a:pPr>
              <a:lnSpc>
                <a:spcPct val="150000"/>
              </a:lnSpc>
            </a:pPr>
            <a:r>
              <a:rPr lang="en-US" dirty="0"/>
              <a:t>2. Add maximum 5 rows of (mean and sample)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9310" y="3138344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Furigana: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80148" y="3143401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けいたいでんわ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80148" y="3905137"/>
            <a:ext cx="5874006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ひかり電話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9310" y="3890372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Related: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37638" y="5018432"/>
            <a:ext cx="82866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80366" y="1483045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76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9357" y="1479783"/>
            <a:ext cx="1684743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420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17206" y="2360623"/>
            <a:ext cx="1312569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9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766" y="1879833"/>
            <a:ext cx="8888413" cy="4468406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07. Search and show result screen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310" y="2360623"/>
            <a:ext cx="1620838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7250" y="2360623"/>
            <a:ext cx="5765622" cy="400050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input keyword and press Search button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42089" y="1879833"/>
            <a:ext cx="230021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Admin and user can use</a:t>
            </a:r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Sau </a:t>
            </a:r>
            <a:r>
              <a:rPr lang="en-US" altLang="ja-JP" dirty="0" err="1"/>
              <a:t>khi</a:t>
            </a:r>
            <a:r>
              <a:rPr lang="en-US" altLang="ja-JP" dirty="0"/>
              <a:t> input </a:t>
            </a:r>
            <a:r>
              <a:rPr lang="en-US" altLang="ja-JP" dirty="0" err="1"/>
              <a:t>chữ</a:t>
            </a:r>
            <a:r>
              <a:rPr lang="en-US" altLang="ja-JP" dirty="0"/>
              <a:t> “</a:t>
            </a:r>
            <a:r>
              <a:rPr lang="ja-JP" altLang="en-US" dirty="0"/>
              <a:t>携帯電話</a:t>
            </a:r>
            <a:r>
              <a:rPr lang="en-US" altLang="ja-JP" dirty="0"/>
              <a:t>”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nhấn</a:t>
            </a:r>
            <a:r>
              <a:rPr lang="en-US" altLang="ja-JP" dirty="0"/>
              <a:t>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&lt;= Show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Only admin can delete comment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66" y="1468681"/>
            <a:ext cx="1620838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80366" y="1483045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3916" y="1479783"/>
            <a:ext cx="1620838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Data list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40" y="2381843"/>
            <a:ext cx="1075301" cy="4169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73333" y="3384720"/>
            <a:ext cx="8286608" cy="1099981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altLang="ja-JP" sz="1400" dirty="0"/>
              <a:t>01.</a:t>
            </a:r>
          </a:p>
          <a:p>
            <a:r>
              <a:rPr lang="en-US" altLang="ja-JP" sz="1400" dirty="0"/>
              <a:t>Mean: </a:t>
            </a:r>
            <a:r>
              <a:rPr lang="en-US" sz="1400" dirty="0"/>
              <a:t>mobile phone</a:t>
            </a:r>
          </a:p>
          <a:p>
            <a:endParaRPr lang="en-US" sz="1400" dirty="0"/>
          </a:p>
          <a:p>
            <a:r>
              <a:rPr lang="en-US" sz="1400" dirty="0"/>
              <a:t>Sample:</a:t>
            </a:r>
            <a:endParaRPr lang="en-US" altLang="ja-JP" sz="1400" dirty="0"/>
          </a:p>
          <a:p>
            <a:r>
              <a:rPr lang="ja-JP" altLang="en-US" sz="1400" dirty="0"/>
              <a:t>携帯電話で連絡してください。</a:t>
            </a:r>
            <a:r>
              <a:rPr lang="en-US" altLang="ja-JP" sz="1400" dirty="0"/>
              <a:t>(</a:t>
            </a:r>
            <a:r>
              <a:rPr lang="en-US" sz="1400" dirty="0"/>
              <a:t>Let’s contact by mobile phone)</a:t>
            </a:r>
          </a:p>
          <a:p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3333" y="4543638"/>
            <a:ext cx="8286608" cy="1139636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02.</a:t>
            </a:r>
          </a:p>
          <a:p>
            <a:r>
              <a:rPr lang="en-US" altLang="ja-JP" sz="1400" dirty="0"/>
              <a:t>Mean: </a:t>
            </a:r>
            <a:r>
              <a:rPr lang="en-US" sz="1400" dirty="0"/>
              <a:t>handphone</a:t>
            </a:r>
          </a:p>
          <a:p>
            <a:endParaRPr lang="en-US" sz="1400" dirty="0"/>
          </a:p>
          <a:p>
            <a:r>
              <a:rPr lang="en-US" sz="1400" dirty="0"/>
              <a:t>Sample:</a:t>
            </a:r>
            <a:endParaRPr lang="en-US" altLang="ja-JP" sz="1400" dirty="0"/>
          </a:p>
          <a:p>
            <a:r>
              <a:rPr lang="ja-JP" altLang="en-US" sz="1400" dirty="0"/>
              <a:t>この携帯電話の使い方を教えてください。</a:t>
            </a:r>
            <a:r>
              <a:rPr lang="en-US" altLang="ja-JP" sz="1400" dirty="0"/>
              <a:t>(</a:t>
            </a:r>
            <a:r>
              <a:rPr lang="en-US" sz="1400" dirty="0"/>
              <a:t>Please teach me how to use this hand phone.)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79110" y="2398852"/>
            <a:ext cx="1117115" cy="32359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333" y="2979637"/>
            <a:ext cx="6686532" cy="3654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b="1" dirty="0"/>
              <a:t>携帯電話（けいたいでんわ）</a:t>
            </a:r>
            <a:endParaRPr lang="en-US" altLang="ja-JP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5518168" y="1479783"/>
            <a:ext cx="1717156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Reviewing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3333" y="6031096"/>
            <a:ext cx="5765622" cy="21326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261" y="6024904"/>
            <a:ext cx="581063" cy="22564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85476" y="5743536"/>
            <a:ext cx="5765622" cy="213262"/>
          </a:xfrm>
          <a:prstGeom prst="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 12345566778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894" y="5735700"/>
            <a:ext cx="243111" cy="2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9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</TotalTime>
  <Words>966</Words>
  <Application>Microsoft Office PowerPoint</Application>
  <PresentationFormat>Widescreen</PresentationFormat>
  <Paragraphs>219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Century Gothic (Headings)</vt:lpstr>
      <vt:lpstr>メイリオ</vt:lpstr>
      <vt:lpstr>游ゴシック</vt:lpstr>
      <vt:lpstr>Arial</vt:lpstr>
      <vt:lpstr>Calibri</vt:lpstr>
      <vt:lpstr>Century Gothic</vt:lpstr>
      <vt:lpstr>Symbol</vt:lpstr>
      <vt:lpstr>Wingdings 3</vt:lpstr>
      <vt:lpstr>Wisp</vt:lpstr>
      <vt:lpstr>Dictionary Requirement</vt:lpstr>
      <vt:lpstr>01. Login</vt:lpstr>
      <vt:lpstr>02. Admin: add data</vt:lpstr>
      <vt:lpstr>02. User: add data</vt:lpstr>
      <vt:lpstr>03. Admin: show list data</vt:lpstr>
      <vt:lpstr>04. Admin: reviewing list</vt:lpstr>
      <vt:lpstr>05. Admin: Edit data</vt:lpstr>
      <vt:lpstr>06. Admin: Edit reviewing data</vt:lpstr>
      <vt:lpstr>07. Search and show result screen</vt:lpstr>
      <vt:lpstr>08. Backup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mai.van.sang</dc:creator>
  <cp:lastModifiedBy>mai.van.sang</cp:lastModifiedBy>
  <cp:revision>61</cp:revision>
  <dcterms:created xsi:type="dcterms:W3CDTF">2017-04-12T06:06:45Z</dcterms:created>
  <dcterms:modified xsi:type="dcterms:W3CDTF">2017-05-10T06:59:04Z</dcterms:modified>
</cp:coreProperties>
</file>