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4"/>
  </p:notesMasterIdLst>
  <p:handoutMasterIdLst>
    <p:handoutMasterId r:id="rId15"/>
  </p:handoutMasterIdLst>
  <p:sldIdLst>
    <p:sldId id="256" r:id="rId3"/>
    <p:sldId id="257" r:id="rId4"/>
    <p:sldId id="259" r:id="rId5"/>
    <p:sldId id="264" r:id="rId6"/>
    <p:sldId id="260" r:id="rId7"/>
    <p:sldId id="261" r:id="rId8"/>
    <p:sldId id="265" r:id="rId9"/>
    <p:sldId id="262" r:id="rId10"/>
    <p:sldId id="266" r:id="rId11"/>
    <p:sldId id="263" r:id="rId12"/>
    <p:sldId id="267" r:id="rId13"/>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B00FE"/>
    <a:srgbClr val="0CA3D7"/>
    <a:srgbClr val="214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54" autoAdjust="0"/>
    <p:restoredTop sz="94648" autoAdjust="0"/>
  </p:normalViewPr>
  <p:slideViewPr>
    <p:cSldViewPr>
      <p:cViewPr varScale="1">
        <p:scale>
          <a:sx n="83" d="100"/>
          <a:sy n="83" d="100"/>
        </p:scale>
        <p:origin x="1315" y="67"/>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85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Click to edit Master text styles</a:t>
            </a:r>
          </a:p>
          <a:p>
            <a:pPr lvl="1"/>
            <a:r>
              <a:rPr lang="ru-RU" altLang="ru-RU" smtClean="0"/>
              <a:t>Second level</a:t>
            </a:r>
          </a:p>
          <a:p>
            <a:pPr lvl="2"/>
            <a:r>
              <a:rPr lang="ru-RU" altLang="ru-RU" smtClean="0"/>
              <a:t>Third level</a:t>
            </a:r>
          </a:p>
          <a:p>
            <a:pPr lvl="3"/>
            <a:r>
              <a:rPr lang="ru-RU" altLang="ru-RU" smtClean="0"/>
              <a:t>Fourth level</a:t>
            </a:r>
          </a:p>
          <a:p>
            <a:pPr lvl="4"/>
            <a:r>
              <a:rPr lang="ru-RU" altLang="ru-RU"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0C63C260-039E-4D03-9055-356D5E2DDA0C}" type="slidenum">
              <a:rPr lang="ru-RU" altLang="ru-RU"/>
              <a:pPr/>
              <a:t>‹N°›</a:t>
            </a:fld>
            <a:endParaRPr lang="ru-RU" altLang="ru-RU"/>
          </a:p>
        </p:txBody>
      </p:sp>
    </p:spTree>
    <p:extLst>
      <p:ext uri="{BB962C8B-B14F-4D97-AF65-F5344CB8AC3E}">
        <p14:creationId xmlns:p14="http://schemas.microsoft.com/office/powerpoint/2010/main" val="1656826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3850" y="5446713"/>
            <a:ext cx="6191250" cy="674687"/>
          </a:xfrm>
          <a:effectLst>
            <a:outerShdw dist="17961" dir="2700000" algn="ctr" rotWithShape="0">
              <a:schemeClr val="bg2"/>
            </a:outerShdw>
          </a:effectLst>
        </p:spPr>
        <p:txBody>
          <a:bodyPr/>
          <a:lstStyle>
            <a:lvl1pPr>
              <a:defRPr/>
            </a:lvl1pPr>
          </a:lstStyle>
          <a:p>
            <a:pPr lvl="0"/>
            <a:r>
              <a:rPr lang="en-US" altLang="ru-RU" noProof="0" smtClean="0"/>
              <a:t>Click to edit Master title style</a:t>
            </a:r>
            <a:endParaRPr lang="ru-RU" altLang="ru-RU" noProof="0" smtClean="0"/>
          </a:p>
        </p:txBody>
      </p:sp>
      <p:sp>
        <p:nvSpPr>
          <p:cNvPr id="5123" name="Rectangle 3"/>
          <p:cNvSpPr>
            <a:spLocks noGrp="1" noChangeArrowheads="1"/>
          </p:cNvSpPr>
          <p:nvPr>
            <p:ph type="subTitle" idx="1"/>
          </p:nvPr>
        </p:nvSpPr>
        <p:spPr>
          <a:xfrm>
            <a:off x="323850" y="5949950"/>
            <a:ext cx="6188075" cy="503238"/>
          </a:xfrm>
          <a:effectLst>
            <a:outerShdw dist="17961" dir="2700000" algn="ctr" rotWithShape="0">
              <a:schemeClr val="bg2"/>
            </a:outerShdw>
          </a:effectLst>
        </p:spPr>
        <p:txBody>
          <a:bodyPr/>
          <a:lstStyle>
            <a:lvl1pPr marL="0" indent="0">
              <a:buFontTx/>
              <a:buNone/>
              <a:defRPr>
                <a:solidFill>
                  <a:srgbClr val="4C5A75"/>
                </a:solidFill>
              </a:defRPr>
            </a:lvl1pPr>
          </a:lstStyle>
          <a:p>
            <a:pPr lvl="0"/>
            <a:r>
              <a:rPr lang="en-US" altLang="ru-RU" noProof="0" smtClean="0"/>
              <a:t>Click to edit Master subtitle style</a:t>
            </a:r>
            <a:endParaRPr lang="ru-RU" altLang="ru-RU"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D190299D-E23F-48ED-827E-441921E8FE9E}" type="datetime1">
              <a:rPr lang="en-US" altLang="ru-RU" smtClean="0"/>
              <a:t>5/7/2021</a:t>
            </a:fld>
            <a:endParaRPr lang="en-GB" altLang="ru-RU"/>
          </a:p>
        </p:txBody>
      </p:sp>
      <p:sp>
        <p:nvSpPr>
          <p:cNvPr id="5" name="Footer Placeholder 4"/>
          <p:cNvSpPr>
            <a:spLocks noGrp="1"/>
          </p:cNvSpPr>
          <p:nvPr>
            <p:ph type="ftr" sz="quarter" idx="11"/>
          </p:nvPr>
        </p:nvSpPr>
        <p:spPr/>
        <p:txBody>
          <a:bodyPr/>
          <a:lstStyle>
            <a:lvl1pPr>
              <a:defRPr/>
            </a:lvl1pPr>
          </a:lstStyle>
          <a:p>
            <a:r>
              <a:rPr lang="en-GB" altLang="ru-RU" smtClean="0"/>
              <a:t>Designed by PoweredTemplate.com</a:t>
            </a:r>
            <a:endParaRPr lang="en-GB" altLang="ru-RU"/>
          </a:p>
        </p:txBody>
      </p:sp>
      <p:sp>
        <p:nvSpPr>
          <p:cNvPr id="6" name="Slide Number Placeholder 5"/>
          <p:cNvSpPr>
            <a:spLocks noGrp="1"/>
          </p:cNvSpPr>
          <p:nvPr>
            <p:ph type="sldNum" sz="quarter" idx="12"/>
          </p:nvPr>
        </p:nvSpPr>
        <p:spPr/>
        <p:txBody>
          <a:bodyPr/>
          <a:lstStyle>
            <a:lvl1pPr>
              <a:defRPr/>
            </a:lvl1pPr>
          </a:lstStyle>
          <a:p>
            <a:fld id="{D4898002-05ED-4ACE-939B-19F6FF060EB0}" type="slidenum">
              <a:rPr lang="en-GB" altLang="ru-RU"/>
              <a:pPr/>
              <a:t>‹N°›</a:t>
            </a:fld>
            <a:endParaRPr lang="en-GB" altLang="ru-RU"/>
          </a:p>
        </p:txBody>
      </p:sp>
    </p:spTree>
    <p:extLst>
      <p:ext uri="{BB962C8B-B14F-4D97-AF65-F5344CB8AC3E}">
        <p14:creationId xmlns:p14="http://schemas.microsoft.com/office/powerpoint/2010/main" val="926186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60350"/>
            <a:ext cx="2051050" cy="5473700"/>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68313" y="260350"/>
            <a:ext cx="6003925" cy="5473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CBD97496-BA13-4F9E-9562-DC16F11CB2FD}" type="datetime1">
              <a:rPr lang="en-US" altLang="ru-RU" smtClean="0"/>
              <a:t>5/7/2021</a:t>
            </a:fld>
            <a:endParaRPr lang="en-GB" altLang="ru-RU"/>
          </a:p>
        </p:txBody>
      </p:sp>
      <p:sp>
        <p:nvSpPr>
          <p:cNvPr id="5" name="Footer Placeholder 4"/>
          <p:cNvSpPr>
            <a:spLocks noGrp="1"/>
          </p:cNvSpPr>
          <p:nvPr>
            <p:ph type="ftr" sz="quarter" idx="11"/>
          </p:nvPr>
        </p:nvSpPr>
        <p:spPr/>
        <p:txBody>
          <a:bodyPr/>
          <a:lstStyle>
            <a:lvl1pPr>
              <a:defRPr/>
            </a:lvl1pPr>
          </a:lstStyle>
          <a:p>
            <a:r>
              <a:rPr lang="en-GB" altLang="ru-RU" smtClean="0"/>
              <a:t>Designed by PoweredTemplate.com</a:t>
            </a:r>
            <a:endParaRPr lang="en-GB" altLang="ru-RU"/>
          </a:p>
        </p:txBody>
      </p:sp>
      <p:sp>
        <p:nvSpPr>
          <p:cNvPr id="6" name="Slide Number Placeholder 5"/>
          <p:cNvSpPr>
            <a:spLocks noGrp="1"/>
          </p:cNvSpPr>
          <p:nvPr>
            <p:ph type="sldNum" sz="quarter" idx="12"/>
          </p:nvPr>
        </p:nvSpPr>
        <p:spPr/>
        <p:txBody>
          <a:bodyPr/>
          <a:lstStyle>
            <a:lvl1pPr>
              <a:defRPr/>
            </a:lvl1pPr>
          </a:lstStyle>
          <a:p>
            <a:fld id="{B78DBEA0-B1AD-4EEE-97CB-45B57619BFEB}" type="slidenum">
              <a:rPr lang="en-GB" altLang="ru-RU"/>
              <a:pPr/>
              <a:t>‹N°›</a:t>
            </a:fld>
            <a:endParaRPr lang="en-GB" altLang="ru-RU"/>
          </a:p>
        </p:txBody>
      </p:sp>
    </p:spTree>
    <p:extLst>
      <p:ext uri="{BB962C8B-B14F-4D97-AF65-F5344CB8AC3E}">
        <p14:creationId xmlns:p14="http://schemas.microsoft.com/office/powerpoint/2010/main" val="2845634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lvl1pPr>
              <a:defRPr/>
            </a:lvl1pPr>
          </a:lstStyle>
          <a:p>
            <a:fld id="{5CE5743D-00BE-4F2E-9F95-A978FCBE59B5}" type="datetime1">
              <a:rPr lang="en-US" altLang="ru-RU" smtClean="0"/>
              <a:t>5/7/2021</a:t>
            </a:fld>
            <a:endParaRPr lang="ru-RU" altLang="ru-RU"/>
          </a:p>
        </p:txBody>
      </p:sp>
      <p:sp>
        <p:nvSpPr>
          <p:cNvPr id="5" name="Footer Placeholder 4"/>
          <p:cNvSpPr>
            <a:spLocks noGrp="1"/>
          </p:cNvSpPr>
          <p:nvPr>
            <p:ph type="ftr" sz="quarter" idx="11"/>
          </p:nvPr>
        </p:nvSpPr>
        <p:spPr/>
        <p:txBody>
          <a:bodyPr/>
          <a:lstStyle>
            <a:lvl1pPr>
              <a:defRPr/>
            </a:lvl1pPr>
          </a:lstStyle>
          <a:p>
            <a:r>
              <a:rPr lang="en-US" altLang="ru-RU" smtClean="0"/>
              <a:t>Designed by PoweredTemplate.com</a:t>
            </a:r>
            <a:endParaRPr lang="ru-RU" altLang="ru-RU"/>
          </a:p>
        </p:txBody>
      </p:sp>
      <p:sp>
        <p:nvSpPr>
          <p:cNvPr id="6" name="Slide Number Placeholder 5"/>
          <p:cNvSpPr>
            <a:spLocks noGrp="1"/>
          </p:cNvSpPr>
          <p:nvPr>
            <p:ph type="sldNum" sz="quarter" idx="12"/>
          </p:nvPr>
        </p:nvSpPr>
        <p:spPr/>
        <p:txBody>
          <a:bodyPr/>
          <a:lstStyle>
            <a:lvl1pPr>
              <a:defRPr/>
            </a:lvl1pPr>
          </a:lstStyle>
          <a:p>
            <a:fld id="{048D0DBD-87A2-4DA8-AC86-7D9F11399FC4}" type="slidenum">
              <a:rPr lang="ru-RU" altLang="ru-RU"/>
              <a:pPr/>
              <a:t>‹N°›</a:t>
            </a:fld>
            <a:endParaRPr lang="ru-RU" altLang="ru-RU"/>
          </a:p>
        </p:txBody>
      </p:sp>
    </p:spTree>
    <p:extLst>
      <p:ext uri="{BB962C8B-B14F-4D97-AF65-F5344CB8AC3E}">
        <p14:creationId xmlns:p14="http://schemas.microsoft.com/office/powerpoint/2010/main" val="3217850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98797AB9-6216-4D99-B430-5F74C419287A}" type="datetime1">
              <a:rPr lang="en-US" altLang="ru-RU" smtClean="0"/>
              <a:t>5/7/2021</a:t>
            </a:fld>
            <a:endParaRPr lang="ru-RU" altLang="ru-RU"/>
          </a:p>
        </p:txBody>
      </p:sp>
      <p:sp>
        <p:nvSpPr>
          <p:cNvPr id="5" name="Footer Placeholder 4"/>
          <p:cNvSpPr>
            <a:spLocks noGrp="1"/>
          </p:cNvSpPr>
          <p:nvPr>
            <p:ph type="ftr" sz="quarter" idx="11"/>
          </p:nvPr>
        </p:nvSpPr>
        <p:spPr/>
        <p:txBody>
          <a:bodyPr/>
          <a:lstStyle>
            <a:lvl1pPr>
              <a:defRPr/>
            </a:lvl1pPr>
          </a:lstStyle>
          <a:p>
            <a:r>
              <a:rPr lang="en-US" altLang="ru-RU" smtClean="0"/>
              <a:t>Designed by PoweredTemplate.com</a:t>
            </a:r>
            <a:endParaRPr lang="ru-RU" altLang="ru-RU"/>
          </a:p>
        </p:txBody>
      </p:sp>
      <p:sp>
        <p:nvSpPr>
          <p:cNvPr id="6" name="Slide Number Placeholder 5"/>
          <p:cNvSpPr>
            <a:spLocks noGrp="1"/>
          </p:cNvSpPr>
          <p:nvPr>
            <p:ph type="sldNum" sz="quarter" idx="12"/>
          </p:nvPr>
        </p:nvSpPr>
        <p:spPr/>
        <p:txBody>
          <a:bodyPr/>
          <a:lstStyle>
            <a:lvl1pPr>
              <a:defRPr/>
            </a:lvl1pPr>
          </a:lstStyle>
          <a:p>
            <a:fld id="{8C0EEE62-4290-4056-AF96-1D9FB00F80BB}" type="slidenum">
              <a:rPr lang="ru-RU" altLang="ru-RU"/>
              <a:pPr/>
              <a:t>‹N°›</a:t>
            </a:fld>
            <a:endParaRPr lang="ru-RU" altLang="ru-RU"/>
          </a:p>
        </p:txBody>
      </p:sp>
    </p:spTree>
    <p:extLst>
      <p:ext uri="{BB962C8B-B14F-4D97-AF65-F5344CB8AC3E}">
        <p14:creationId xmlns:p14="http://schemas.microsoft.com/office/powerpoint/2010/main" val="221303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F287231-2661-47F8-B0EF-75C010F15884}" type="datetime1">
              <a:rPr lang="en-US" altLang="ru-RU" smtClean="0"/>
              <a:t>5/7/2021</a:t>
            </a:fld>
            <a:endParaRPr lang="ru-RU" altLang="ru-RU"/>
          </a:p>
        </p:txBody>
      </p:sp>
      <p:sp>
        <p:nvSpPr>
          <p:cNvPr id="5" name="Footer Placeholder 4"/>
          <p:cNvSpPr>
            <a:spLocks noGrp="1"/>
          </p:cNvSpPr>
          <p:nvPr>
            <p:ph type="ftr" sz="quarter" idx="11"/>
          </p:nvPr>
        </p:nvSpPr>
        <p:spPr/>
        <p:txBody>
          <a:bodyPr/>
          <a:lstStyle>
            <a:lvl1pPr>
              <a:defRPr/>
            </a:lvl1pPr>
          </a:lstStyle>
          <a:p>
            <a:r>
              <a:rPr lang="en-US" altLang="ru-RU" smtClean="0"/>
              <a:t>Designed by PoweredTemplate.com</a:t>
            </a:r>
            <a:endParaRPr lang="ru-RU" altLang="ru-RU"/>
          </a:p>
        </p:txBody>
      </p:sp>
      <p:sp>
        <p:nvSpPr>
          <p:cNvPr id="6" name="Slide Number Placeholder 5"/>
          <p:cNvSpPr>
            <a:spLocks noGrp="1"/>
          </p:cNvSpPr>
          <p:nvPr>
            <p:ph type="sldNum" sz="quarter" idx="12"/>
          </p:nvPr>
        </p:nvSpPr>
        <p:spPr/>
        <p:txBody>
          <a:bodyPr/>
          <a:lstStyle>
            <a:lvl1pPr>
              <a:defRPr/>
            </a:lvl1pPr>
          </a:lstStyle>
          <a:p>
            <a:fld id="{E0C5778C-989F-47EC-89FB-354E43455DB1}" type="slidenum">
              <a:rPr lang="ru-RU" altLang="ru-RU"/>
              <a:pPr/>
              <a:t>‹N°›</a:t>
            </a:fld>
            <a:endParaRPr lang="ru-RU" altLang="ru-RU"/>
          </a:p>
        </p:txBody>
      </p:sp>
    </p:spTree>
    <p:extLst>
      <p:ext uri="{BB962C8B-B14F-4D97-AF65-F5344CB8AC3E}">
        <p14:creationId xmlns:p14="http://schemas.microsoft.com/office/powerpoint/2010/main" val="1262168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1908175" y="1628775"/>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5373688" y="1628775"/>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lvl1pPr>
              <a:defRPr/>
            </a:lvl1pPr>
          </a:lstStyle>
          <a:p>
            <a:fld id="{58DE102E-4E5A-4C14-95D3-A9F9BD8871B2}" type="datetime1">
              <a:rPr lang="en-US" altLang="ru-RU" smtClean="0"/>
              <a:t>5/7/2021</a:t>
            </a:fld>
            <a:endParaRPr lang="ru-RU" altLang="ru-RU"/>
          </a:p>
        </p:txBody>
      </p:sp>
      <p:sp>
        <p:nvSpPr>
          <p:cNvPr id="6" name="Footer Placeholder 5"/>
          <p:cNvSpPr>
            <a:spLocks noGrp="1"/>
          </p:cNvSpPr>
          <p:nvPr>
            <p:ph type="ftr" sz="quarter" idx="11"/>
          </p:nvPr>
        </p:nvSpPr>
        <p:spPr/>
        <p:txBody>
          <a:bodyPr/>
          <a:lstStyle>
            <a:lvl1pPr>
              <a:defRPr/>
            </a:lvl1pPr>
          </a:lstStyle>
          <a:p>
            <a:r>
              <a:rPr lang="en-US" altLang="ru-RU" smtClean="0"/>
              <a:t>Designed by PoweredTemplate.com</a:t>
            </a:r>
            <a:endParaRPr lang="ru-RU" altLang="ru-RU"/>
          </a:p>
        </p:txBody>
      </p:sp>
      <p:sp>
        <p:nvSpPr>
          <p:cNvPr id="7" name="Slide Number Placeholder 6"/>
          <p:cNvSpPr>
            <a:spLocks noGrp="1"/>
          </p:cNvSpPr>
          <p:nvPr>
            <p:ph type="sldNum" sz="quarter" idx="12"/>
          </p:nvPr>
        </p:nvSpPr>
        <p:spPr/>
        <p:txBody>
          <a:bodyPr/>
          <a:lstStyle>
            <a:lvl1pPr>
              <a:defRPr/>
            </a:lvl1pPr>
          </a:lstStyle>
          <a:p>
            <a:fld id="{DBD9F133-F767-4F93-93C0-52EFAC850689}" type="slidenum">
              <a:rPr lang="ru-RU" altLang="ru-RU"/>
              <a:pPr/>
              <a:t>‹N°›</a:t>
            </a:fld>
            <a:endParaRPr lang="ru-RU" altLang="ru-RU"/>
          </a:p>
        </p:txBody>
      </p:sp>
    </p:spTree>
    <p:extLst>
      <p:ext uri="{BB962C8B-B14F-4D97-AF65-F5344CB8AC3E}">
        <p14:creationId xmlns:p14="http://schemas.microsoft.com/office/powerpoint/2010/main" val="1883156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lvl1pPr>
              <a:defRPr/>
            </a:lvl1pPr>
          </a:lstStyle>
          <a:p>
            <a:fld id="{B4B0560E-6E61-426B-98C6-67B1636E8EC0}" type="datetime1">
              <a:rPr lang="en-US" altLang="ru-RU" smtClean="0"/>
              <a:t>5/7/2021</a:t>
            </a:fld>
            <a:endParaRPr lang="ru-RU" altLang="ru-RU"/>
          </a:p>
        </p:txBody>
      </p:sp>
      <p:sp>
        <p:nvSpPr>
          <p:cNvPr id="8" name="Footer Placeholder 7"/>
          <p:cNvSpPr>
            <a:spLocks noGrp="1"/>
          </p:cNvSpPr>
          <p:nvPr>
            <p:ph type="ftr" sz="quarter" idx="11"/>
          </p:nvPr>
        </p:nvSpPr>
        <p:spPr/>
        <p:txBody>
          <a:bodyPr/>
          <a:lstStyle>
            <a:lvl1pPr>
              <a:defRPr/>
            </a:lvl1pPr>
          </a:lstStyle>
          <a:p>
            <a:r>
              <a:rPr lang="en-US" altLang="ru-RU" smtClean="0"/>
              <a:t>Designed by PoweredTemplate.com</a:t>
            </a:r>
            <a:endParaRPr lang="ru-RU" altLang="ru-RU"/>
          </a:p>
        </p:txBody>
      </p:sp>
      <p:sp>
        <p:nvSpPr>
          <p:cNvPr id="9" name="Slide Number Placeholder 8"/>
          <p:cNvSpPr>
            <a:spLocks noGrp="1"/>
          </p:cNvSpPr>
          <p:nvPr>
            <p:ph type="sldNum" sz="quarter" idx="12"/>
          </p:nvPr>
        </p:nvSpPr>
        <p:spPr/>
        <p:txBody>
          <a:bodyPr/>
          <a:lstStyle>
            <a:lvl1pPr>
              <a:defRPr/>
            </a:lvl1pPr>
          </a:lstStyle>
          <a:p>
            <a:fld id="{B3CFC50E-E892-44A0-8BFC-AA03504D6ACA}" type="slidenum">
              <a:rPr lang="ru-RU" altLang="ru-RU"/>
              <a:pPr/>
              <a:t>‹N°›</a:t>
            </a:fld>
            <a:endParaRPr lang="ru-RU" altLang="ru-RU"/>
          </a:p>
        </p:txBody>
      </p:sp>
    </p:spTree>
    <p:extLst>
      <p:ext uri="{BB962C8B-B14F-4D97-AF65-F5344CB8AC3E}">
        <p14:creationId xmlns:p14="http://schemas.microsoft.com/office/powerpoint/2010/main" val="4062465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lvl1pPr>
              <a:defRPr/>
            </a:lvl1pPr>
          </a:lstStyle>
          <a:p>
            <a:fld id="{3F8DD277-5E40-4030-B49D-4C413F5BB0E5}" type="datetime1">
              <a:rPr lang="en-US" altLang="ru-RU" smtClean="0"/>
              <a:t>5/7/2021</a:t>
            </a:fld>
            <a:endParaRPr lang="ru-RU" altLang="ru-RU"/>
          </a:p>
        </p:txBody>
      </p:sp>
      <p:sp>
        <p:nvSpPr>
          <p:cNvPr id="4" name="Footer Placeholder 3"/>
          <p:cNvSpPr>
            <a:spLocks noGrp="1"/>
          </p:cNvSpPr>
          <p:nvPr>
            <p:ph type="ftr" sz="quarter" idx="11"/>
          </p:nvPr>
        </p:nvSpPr>
        <p:spPr/>
        <p:txBody>
          <a:bodyPr/>
          <a:lstStyle>
            <a:lvl1pPr>
              <a:defRPr/>
            </a:lvl1pPr>
          </a:lstStyle>
          <a:p>
            <a:r>
              <a:rPr lang="en-US" altLang="ru-RU" smtClean="0"/>
              <a:t>Designed by PoweredTemplate.com</a:t>
            </a:r>
            <a:endParaRPr lang="ru-RU" altLang="ru-RU"/>
          </a:p>
        </p:txBody>
      </p:sp>
      <p:sp>
        <p:nvSpPr>
          <p:cNvPr id="5" name="Slide Number Placeholder 4"/>
          <p:cNvSpPr>
            <a:spLocks noGrp="1"/>
          </p:cNvSpPr>
          <p:nvPr>
            <p:ph type="sldNum" sz="quarter" idx="12"/>
          </p:nvPr>
        </p:nvSpPr>
        <p:spPr/>
        <p:txBody>
          <a:bodyPr/>
          <a:lstStyle>
            <a:lvl1pPr>
              <a:defRPr/>
            </a:lvl1pPr>
          </a:lstStyle>
          <a:p>
            <a:fld id="{F20BABB6-0F75-4049-A37C-044A3D9449E2}" type="slidenum">
              <a:rPr lang="ru-RU" altLang="ru-RU"/>
              <a:pPr/>
              <a:t>‹N°›</a:t>
            </a:fld>
            <a:endParaRPr lang="ru-RU" altLang="ru-RU"/>
          </a:p>
        </p:txBody>
      </p:sp>
    </p:spTree>
    <p:extLst>
      <p:ext uri="{BB962C8B-B14F-4D97-AF65-F5344CB8AC3E}">
        <p14:creationId xmlns:p14="http://schemas.microsoft.com/office/powerpoint/2010/main" val="2655990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6B5FFD-7E5D-4C21-A539-DF19321BCC16}" type="datetime1">
              <a:rPr lang="en-US" altLang="ru-RU" smtClean="0"/>
              <a:t>5/7/2021</a:t>
            </a:fld>
            <a:endParaRPr lang="ru-RU" altLang="ru-RU"/>
          </a:p>
        </p:txBody>
      </p:sp>
      <p:sp>
        <p:nvSpPr>
          <p:cNvPr id="3" name="Footer Placeholder 2"/>
          <p:cNvSpPr>
            <a:spLocks noGrp="1"/>
          </p:cNvSpPr>
          <p:nvPr>
            <p:ph type="ftr" sz="quarter" idx="11"/>
          </p:nvPr>
        </p:nvSpPr>
        <p:spPr/>
        <p:txBody>
          <a:bodyPr/>
          <a:lstStyle>
            <a:lvl1pPr>
              <a:defRPr/>
            </a:lvl1pPr>
          </a:lstStyle>
          <a:p>
            <a:r>
              <a:rPr lang="en-US" altLang="ru-RU" smtClean="0"/>
              <a:t>Designed by PoweredTemplate.com</a:t>
            </a:r>
            <a:endParaRPr lang="ru-RU" altLang="ru-RU"/>
          </a:p>
        </p:txBody>
      </p:sp>
      <p:sp>
        <p:nvSpPr>
          <p:cNvPr id="4" name="Slide Number Placeholder 3"/>
          <p:cNvSpPr>
            <a:spLocks noGrp="1"/>
          </p:cNvSpPr>
          <p:nvPr>
            <p:ph type="sldNum" sz="quarter" idx="12"/>
          </p:nvPr>
        </p:nvSpPr>
        <p:spPr/>
        <p:txBody>
          <a:bodyPr/>
          <a:lstStyle>
            <a:lvl1pPr>
              <a:defRPr/>
            </a:lvl1pPr>
          </a:lstStyle>
          <a:p>
            <a:fld id="{019A4A0C-57F8-4191-834E-C584B458EB18}" type="slidenum">
              <a:rPr lang="ru-RU" altLang="ru-RU"/>
              <a:pPr/>
              <a:t>‹N°›</a:t>
            </a:fld>
            <a:endParaRPr lang="ru-RU" altLang="ru-RU"/>
          </a:p>
        </p:txBody>
      </p:sp>
    </p:spTree>
    <p:extLst>
      <p:ext uri="{BB962C8B-B14F-4D97-AF65-F5344CB8AC3E}">
        <p14:creationId xmlns:p14="http://schemas.microsoft.com/office/powerpoint/2010/main" val="19960720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477848F-8C2A-4D6D-B0D2-C90AB107128B}" type="datetime1">
              <a:rPr lang="en-US" altLang="ru-RU" smtClean="0"/>
              <a:t>5/7/2021</a:t>
            </a:fld>
            <a:endParaRPr lang="ru-RU" altLang="ru-RU"/>
          </a:p>
        </p:txBody>
      </p:sp>
      <p:sp>
        <p:nvSpPr>
          <p:cNvPr id="6" name="Footer Placeholder 5"/>
          <p:cNvSpPr>
            <a:spLocks noGrp="1"/>
          </p:cNvSpPr>
          <p:nvPr>
            <p:ph type="ftr" sz="quarter" idx="11"/>
          </p:nvPr>
        </p:nvSpPr>
        <p:spPr/>
        <p:txBody>
          <a:bodyPr/>
          <a:lstStyle>
            <a:lvl1pPr>
              <a:defRPr/>
            </a:lvl1pPr>
          </a:lstStyle>
          <a:p>
            <a:r>
              <a:rPr lang="en-US" altLang="ru-RU" smtClean="0"/>
              <a:t>Designed by PoweredTemplate.com</a:t>
            </a:r>
            <a:endParaRPr lang="ru-RU" altLang="ru-RU"/>
          </a:p>
        </p:txBody>
      </p:sp>
      <p:sp>
        <p:nvSpPr>
          <p:cNvPr id="7" name="Slide Number Placeholder 6"/>
          <p:cNvSpPr>
            <a:spLocks noGrp="1"/>
          </p:cNvSpPr>
          <p:nvPr>
            <p:ph type="sldNum" sz="quarter" idx="12"/>
          </p:nvPr>
        </p:nvSpPr>
        <p:spPr/>
        <p:txBody>
          <a:bodyPr/>
          <a:lstStyle>
            <a:lvl1pPr>
              <a:defRPr/>
            </a:lvl1pPr>
          </a:lstStyle>
          <a:p>
            <a:fld id="{330CBE99-78EA-46DC-96BA-33159DDFAABD}" type="slidenum">
              <a:rPr lang="ru-RU" altLang="ru-RU"/>
              <a:pPr/>
              <a:t>‹N°›</a:t>
            </a:fld>
            <a:endParaRPr lang="ru-RU" altLang="ru-RU"/>
          </a:p>
        </p:txBody>
      </p:sp>
    </p:spTree>
    <p:extLst>
      <p:ext uri="{BB962C8B-B14F-4D97-AF65-F5344CB8AC3E}">
        <p14:creationId xmlns:p14="http://schemas.microsoft.com/office/powerpoint/2010/main" val="21212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5EEED1DC-F18D-4AA3-BC1C-C5149241B9BB}" type="datetime1">
              <a:rPr lang="en-US" altLang="ru-RU" smtClean="0"/>
              <a:t>5/7/2021</a:t>
            </a:fld>
            <a:endParaRPr lang="en-GB" altLang="ru-RU"/>
          </a:p>
        </p:txBody>
      </p:sp>
      <p:sp>
        <p:nvSpPr>
          <p:cNvPr id="5" name="Footer Placeholder 4"/>
          <p:cNvSpPr>
            <a:spLocks noGrp="1"/>
          </p:cNvSpPr>
          <p:nvPr>
            <p:ph type="ftr" sz="quarter" idx="11"/>
          </p:nvPr>
        </p:nvSpPr>
        <p:spPr/>
        <p:txBody>
          <a:bodyPr/>
          <a:lstStyle>
            <a:lvl1pPr>
              <a:defRPr/>
            </a:lvl1pPr>
          </a:lstStyle>
          <a:p>
            <a:r>
              <a:rPr lang="en-GB" altLang="ru-RU" smtClean="0"/>
              <a:t>Designed by PoweredTemplate.com</a:t>
            </a:r>
            <a:endParaRPr lang="en-GB" altLang="ru-RU"/>
          </a:p>
        </p:txBody>
      </p:sp>
      <p:sp>
        <p:nvSpPr>
          <p:cNvPr id="6" name="Slide Number Placeholder 5"/>
          <p:cNvSpPr>
            <a:spLocks noGrp="1"/>
          </p:cNvSpPr>
          <p:nvPr>
            <p:ph type="sldNum" sz="quarter" idx="12"/>
          </p:nvPr>
        </p:nvSpPr>
        <p:spPr/>
        <p:txBody>
          <a:bodyPr/>
          <a:lstStyle>
            <a:lvl1pPr>
              <a:defRPr/>
            </a:lvl1pPr>
          </a:lstStyle>
          <a:p>
            <a:fld id="{C585C8B0-6AD8-4744-90F1-667AF148B78B}" type="slidenum">
              <a:rPr lang="en-GB" altLang="ru-RU"/>
              <a:pPr/>
              <a:t>‹N°›</a:t>
            </a:fld>
            <a:endParaRPr lang="en-GB" altLang="ru-RU"/>
          </a:p>
        </p:txBody>
      </p:sp>
    </p:spTree>
    <p:extLst>
      <p:ext uri="{BB962C8B-B14F-4D97-AF65-F5344CB8AC3E}">
        <p14:creationId xmlns:p14="http://schemas.microsoft.com/office/powerpoint/2010/main" val="6997739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DB89AFD-B8A7-4D06-B202-EC363A6C1907}" type="datetime1">
              <a:rPr lang="en-US" altLang="ru-RU" smtClean="0"/>
              <a:t>5/7/2021</a:t>
            </a:fld>
            <a:endParaRPr lang="ru-RU" altLang="ru-RU"/>
          </a:p>
        </p:txBody>
      </p:sp>
      <p:sp>
        <p:nvSpPr>
          <p:cNvPr id="6" name="Footer Placeholder 5"/>
          <p:cNvSpPr>
            <a:spLocks noGrp="1"/>
          </p:cNvSpPr>
          <p:nvPr>
            <p:ph type="ftr" sz="quarter" idx="11"/>
          </p:nvPr>
        </p:nvSpPr>
        <p:spPr/>
        <p:txBody>
          <a:bodyPr/>
          <a:lstStyle>
            <a:lvl1pPr>
              <a:defRPr/>
            </a:lvl1pPr>
          </a:lstStyle>
          <a:p>
            <a:r>
              <a:rPr lang="en-US" altLang="ru-RU" smtClean="0"/>
              <a:t>Designed by PoweredTemplate.com</a:t>
            </a:r>
            <a:endParaRPr lang="ru-RU" altLang="ru-RU"/>
          </a:p>
        </p:txBody>
      </p:sp>
      <p:sp>
        <p:nvSpPr>
          <p:cNvPr id="7" name="Slide Number Placeholder 6"/>
          <p:cNvSpPr>
            <a:spLocks noGrp="1"/>
          </p:cNvSpPr>
          <p:nvPr>
            <p:ph type="sldNum" sz="quarter" idx="12"/>
          </p:nvPr>
        </p:nvSpPr>
        <p:spPr/>
        <p:txBody>
          <a:bodyPr/>
          <a:lstStyle>
            <a:lvl1pPr>
              <a:defRPr/>
            </a:lvl1pPr>
          </a:lstStyle>
          <a:p>
            <a:fld id="{FF6171DD-DA9F-41FA-BD44-131160A1F238}" type="slidenum">
              <a:rPr lang="ru-RU" altLang="ru-RU"/>
              <a:pPr/>
              <a:t>‹N°›</a:t>
            </a:fld>
            <a:endParaRPr lang="ru-RU" altLang="ru-RU"/>
          </a:p>
        </p:txBody>
      </p:sp>
    </p:spTree>
    <p:extLst>
      <p:ext uri="{BB962C8B-B14F-4D97-AF65-F5344CB8AC3E}">
        <p14:creationId xmlns:p14="http://schemas.microsoft.com/office/powerpoint/2010/main" val="2159282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A3E2402E-9C4B-4CF6-B5FD-D8E34185071A}" type="datetime1">
              <a:rPr lang="en-US" altLang="ru-RU" smtClean="0"/>
              <a:t>5/7/2021</a:t>
            </a:fld>
            <a:endParaRPr lang="ru-RU" altLang="ru-RU"/>
          </a:p>
        </p:txBody>
      </p:sp>
      <p:sp>
        <p:nvSpPr>
          <p:cNvPr id="5" name="Footer Placeholder 4"/>
          <p:cNvSpPr>
            <a:spLocks noGrp="1"/>
          </p:cNvSpPr>
          <p:nvPr>
            <p:ph type="ftr" sz="quarter" idx="11"/>
          </p:nvPr>
        </p:nvSpPr>
        <p:spPr/>
        <p:txBody>
          <a:bodyPr/>
          <a:lstStyle>
            <a:lvl1pPr>
              <a:defRPr/>
            </a:lvl1pPr>
          </a:lstStyle>
          <a:p>
            <a:r>
              <a:rPr lang="en-US" altLang="ru-RU" smtClean="0"/>
              <a:t>Designed by PoweredTemplate.com</a:t>
            </a:r>
            <a:endParaRPr lang="ru-RU" altLang="ru-RU"/>
          </a:p>
        </p:txBody>
      </p:sp>
      <p:sp>
        <p:nvSpPr>
          <p:cNvPr id="6" name="Slide Number Placeholder 5"/>
          <p:cNvSpPr>
            <a:spLocks noGrp="1"/>
          </p:cNvSpPr>
          <p:nvPr>
            <p:ph type="sldNum" sz="quarter" idx="12"/>
          </p:nvPr>
        </p:nvSpPr>
        <p:spPr/>
        <p:txBody>
          <a:bodyPr/>
          <a:lstStyle>
            <a:lvl1pPr>
              <a:defRPr/>
            </a:lvl1pPr>
          </a:lstStyle>
          <a:p>
            <a:fld id="{C08575C5-1357-4004-82E3-587BB2AFB3D7}" type="slidenum">
              <a:rPr lang="ru-RU" altLang="ru-RU"/>
              <a:pPr/>
              <a:t>‹N°›</a:t>
            </a:fld>
            <a:endParaRPr lang="ru-RU" altLang="ru-RU"/>
          </a:p>
        </p:txBody>
      </p:sp>
    </p:spTree>
    <p:extLst>
      <p:ext uri="{BB962C8B-B14F-4D97-AF65-F5344CB8AC3E}">
        <p14:creationId xmlns:p14="http://schemas.microsoft.com/office/powerpoint/2010/main" val="1476081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60350"/>
            <a:ext cx="1693862" cy="5894388"/>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1908175" y="260350"/>
            <a:ext cx="4932363" cy="5894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EA2EE9EF-8A83-4F89-AA32-4582B6E359DD}" type="datetime1">
              <a:rPr lang="en-US" altLang="ru-RU" smtClean="0"/>
              <a:t>5/7/2021</a:t>
            </a:fld>
            <a:endParaRPr lang="ru-RU" altLang="ru-RU"/>
          </a:p>
        </p:txBody>
      </p:sp>
      <p:sp>
        <p:nvSpPr>
          <p:cNvPr id="5" name="Footer Placeholder 4"/>
          <p:cNvSpPr>
            <a:spLocks noGrp="1"/>
          </p:cNvSpPr>
          <p:nvPr>
            <p:ph type="ftr" sz="quarter" idx="11"/>
          </p:nvPr>
        </p:nvSpPr>
        <p:spPr/>
        <p:txBody>
          <a:bodyPr/>
          <a:lstStyle>
            <a:lvl1pPr>
              <a:defRPr/>
            </a:lvl1pPr>
          </a:lstStyle>
          <a:p>
            <a:r>
              <a:rPr lang="en-US" altLang="ru-RU" smtClean="0"/>
              <a:t>Designed by PoweredTemplate.com</a:t>
            </a:r>
            <a:endParaRPr lang="ru-RU" altLang="ru-RU"/>
          </a:p>
        </p:txBody>
      </p:sp>
      <p:sp>
        <p:nvSpPr>
          <p:cNvPr id="6" name="Slide Number Placeholder 5"/>
          <p:cNvSpPr>
            <a:spLocks noGrp="1"/>
          </p:cNvSpPr>
          <p:nvPr>
            <p:ph type="sldNum" sz="quarter" idx="12"/>
          </p:nvPr>
        </p:nvSpPr>
        <p:spPr/>
        <p:txBody>
          <a:bodyPr/>
          <a:lstStyle>
            <a:lvl1pPr>
              <a:defRPr/>
            </a:lvl1pPr>
          </a:lstStyle>
          <a:p>
            <a:fld id="{BDA3959A-BF07-4530-9640-52FDA68228FC}" type="slidenum">
              <a:rPr lang="ru-RU" altLang="ru-RU"/>
              <a:pPr/>
              <a:t>‹N°›</a:t>
            </a:fld>
            <a:endParaRPr lang="ru-RU" altLang="ru-RU"/>
          </a:p>
        </p:txBody>
      </p:sp>
    </p:spTree>
    <p:extLst>
      <p:ext uri="{BB962C8B-B14F-4D97-AF65-F5344CB8AC3E}">
        <p14:creationId xmlns:p14="http://schemas.microsoft.com/office/powerpoint/2010/main" val="370954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EF9F8DFB-BDE0-4862-872F-6BCB062204B2}" type="datetime1">
              <a:rPr lang="en-US" altLang="ru-RU" smtClean="0"/>
              <a:t>5/7/2021</a:t>
            </a:fld>
            <a:endParaRPr lang="en-GB" altLang="ru-RU"/>
          </a:p>
        </p:txBody>
      </p:sp>
      <p:sp>
        <p:nvSpPr>
          <p:cNvPr id="5" name="Footer Placeholder 4"/>
          <p:cNvSpPr>
            <a:spLocks noGrp="1"/>
          </p:cNvSpPr>
          <p:nvPr>
            <p:ph type="ftr" sz="quarter" idx="11"/>
          </p:nvPr>
        </p:nvSpPr>
        <p:spPr/>
        <p:txBody>
          <a:bodyPr/>
          <a:lstStyle>
            <a:lvl1pPr>
              <a:defRPr/>
            </a:lvl1pPr>
          </a:lstStyle>
          <a:p>
            <a:r>
              <a:rPr lang="en-GB" altLang="ru-RU" smtClean="0"/>
              <a:t>Designed by PoweredTemplate.com</a:t>
            </a:r>
            <a:endParaRPr lang="en-GB" altLang="ru-RU"/>
          </a:p>
        </p:txBody>
      </p:sp>
      <p:sp>
        <p:nvSpPr>
          <p:cNvPr id="6" name="Slide Number Placeholder 5"/>
          <p:cNvSpPr>
            <a:spLocks noGrp="1"/>
          </p:cNvSpPr>
          <p:nvPr>
            <p:ph type="sldNum" sz="quarter" idx="12"/>
          </p:nvPr>
        </p:nvSpPr>
        <p:spPr/>
        <p:txBody>
          <a:bodyPr/>
          <a:lstStyle>
            <a:lvl1pPr>
              <a:defRPr/>
            </a:lvl1pPr>
          </a:lstStyle>
          <a:p>
            <a:fld id="{7E1DCD0D-F5A8-46B9-8028-3F712B568C47}" type="slidenum">
              <a:rPr lang="en-GB" altLang="ru-RU"/>
              <a:pPr/>
              <a:t>‹N°›</a:t>
            </a:fld>
            <a:endParaRPr lang="en-GB" altLang="ru-RU"/>
          </a:p>
        </p:txBody>
      </p:sp>
    </p:spTree>
    <p:extLst>
      <p:ext uri="{BB962C8B-B14F-4D97-AF65-F5344CB8AC3E}">
        <p14:creationId xmlns:p14="http://schemas.microsoft.com/office/powerpoint/2010/main" val="2151386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68313" y="1844675"/>
            <a:ext cx="4027487" cy="388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844675"/>
            <a:ext cx="4027488" cy="388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lvl1pPr>
              <a:defRPr/>
            </a:lvl1pPr>
          </a:lstStyle>
          <a:p>
            <a:fld id="{92236DBD-3968-4445-963A-972687F8607C}" type="datetime1">
              <a:rPr lang="en-US" altLang="ru-RU" smtClean="0"/>
              <a:t>5/7/2021</a:t>
            </a:fld>
            <a:endParaRPr lang="en-GB" altLang="ru-RU"/>
          </a:p>
        </p:txBody>
      </p:sp>
      <p:sp>
        <p:nvSpPr>
          <p:cNvPr id="6" name="Footer Placeholder 5"/>
          <p:cNvSpPr>
            <a:spLocks noGrp="1"/>
          </p:cNvSpPr>
          <p:nvPr>
            <p:ph type="ftr" sz="quarter" idx="11"/>
          </p:nvPr>
        </p:nvSpPr>
        <p:spPr/>
        <p:txBody>
          <a:bodyPr/>
          <a:lstStyle>
            <a:lvl1pPr>
              <a:defRPr/>
            </a:lvl1pPr>
          </a:lstStyle>
          <a:p>
            <a:r>
              <a:rPr lang="en-GB" altLang="ru-RU" smtClean="0"/>
              <a:t>Designed by PoweredTemplate.com</a:t>
            </a:r>
            <a:endParaRPr lang="en-GB" altLang="ru-RU"/>
          </a:p>
        </p:txBody>
      </p:sp>
      <p:sp>
        <p:nvSpPr>
          <p:cNvPr id="7" name="Slide Number Placeholder 6"/>
          <p:cNvSpPr>
            <a:spLocks noGrp="1"/>
          </p:cNvSpPr>
          <p:nvPr>
            <p:ph type="sldNum" sz="quarter" idx="12"/>
          </p:nvPr>
        </p:nvSpPr>
        <p:spPr/>
        <p:txBody>
          <a:bodyPr/>
          <a:lstStyle>
            <a:lvl1pPr>
              <a:defRPr/>
            </a:lvl1pPr>
          </a:lstStyle>
          <a:p>
            <a:fld id="{512FAC75-0F67-4E0D-9437-883767CFB94E}" type="slidenum">
              <a:rPr lang="en-GB" altLang="ru-RU"/>
              <a:pPr/>
              <a:t>‹N°›</a:t>
            </a:fld>
            <a:endParaRPr lang="en-GB" altLang="ru-RU"/>
          </a:p>
        </p:txBody>
      </p:sp>
    </p:spTree>
    <p:extLst>
      <p:ext uri="{BB962C8B-B14F-4D97-AF65-F5344CB8AC3E}">
        <p14:creationId xmlns:p14="http://schemas.microsoft.com/office/powerpoint/2010/main" val="225445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lvl1pPr>
              <a:defRPr/>
            </a:lvl1pPr>
          </a:lstStyle>
          <a:p>
            <a:fld id="{D838CF61-3CB3-498C-993A-5E11F0E30E99}" type="datetime1">
              <a:rPr lang="en-US" altLang="ru-RU" smtClean="0"/>
              <a:t>5/7/2021</a:t>
            </a:fld>
            <a:endParaRPr lang="en-GB" altLang="ru-RU"/>
          </a:p>
        </p:txBody>
      </p:sp>
      <p:sp>
        <p:nvSpPr>
          <p:cNvPr id="8" name="Footer Placeholder 7"/>
          <p:cNvSpPr>
            <a:spLocks noGrp="1"/>
          </p:cNvSpPr>
          <p:nvPr>
            <p:ph type="ftr" sz="quarter" idx="11"/>
          </p:nvPr>
        </p:nvSpPr>
        <p:spPr/>
        <p:txBody>
          <a:bodyPr/>
          <a:lstStyle>
            <a:lvl1pPr>
              <a:defRPr/>
            </a:lvl1pPr>
          </a:lstStyle>
          <a:p>
            <a:r>
              <a:rPr lang="en-GB" altLang="ru-RU" smtClean="0"/>
              <a:t>Designed by PoweredTemplate.com</a:t>
            </a:r>
            <a:endParaRPr lang="en-GB" altLang="ru-RU"/>
          </a:p>
        </p:txBody>
      </p:sp>
      <p:sp>
        <p:nvSpPr>
          <p:cNvPr id="9" name="Slide Number Placeholder 8"/>
          <p:cNvSpPr>
            <a:spLocks noGrp="1"/>
          </p:cNvSpPr>
          <p:nvPr>
            <p:ph type="sldNum" sz="quarter" idx="12"/>
          </p:nvPr>
        </p:nvSpPr>
        <p:spPr/>
        <p:txBody>
          <a:bodyPr/>
          <a:lstStyle>
            <a:lvl1pPr>
              <a:defRPr/>
            </a:lvl1pPr>
          </a:lstStyle>
          <a:p>
            <a:fld id="{C738B396-59C6-407F-8367-CC78C1F0B864}" type="slidenum">
              <a:rPr lang="en-GB" altLang="ru-RU"/>
              <a:pPr/>
              <a:t>‹N°›</a:t>
            </a:fld>
            <a:endParaRPr lang="en-GB" altLang="ru-RU"/>
          </a:p>
        </p:txBody>
      </p:sp>
    </p:spTree>
    <p:extLst>
      <p:ext uri="{BB962C8B-B14F-4D97-AF65-F5344CB8AC3E}">
        <p14:creationId xmlns:p14="http://schemas.microsoft.com/office/powerpoint/2010/main" val="2626973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lvl1pPr>
              <a:defRPr/>
            </a:lvl1pPr>
          </a:lstStyle>
          <a:p>
            <a:fld id="{8D0E97A2-D61B-49B7-9C3D-961CED33EA0E}" type="datetime1">
              <a:rPr lang="en-US" altLang="ru-RU" smtClean="0"/>
              <a:t>5/7/2021</a:t>
            </a:fld>
            <a:endParaRPr lang="en-GB" altLang="ru-RU"/>
          </a:p>
        </p:txBody>
      </p:sp>
      <p:sp>
        <p:nvSpPr>
          <p:cNvPr id="4" name="Footer Placeholder 3"/>
          <p:cNvSpPr>
            <a:spLocks noGrp="1"/>
          </p:cNvSpPr>
          <p:nvPr>
            <p:ph type="ftr" sz="quarter" idx="11"/>
          </p:nvPr>
        </p:nvSpPr>
        <p:spPr/>
        <p:txBody>
          <a:bodyPr/>
          <a:lstStyle>
            <a:lvl1pPr>
              <a:defRPr/>
            </a:lvl1pPr>
          </a:lstStyle>
          <a:p>
            <a:r>
              <a:rPr lang="en-GB" altLang="ru-RU" smtClean="0"/>
              <a:t>Designed by PoweredTemplate.com</a:t>
            </a:r>
            <a:endParaRPr lang="en-GB" altLang="ru-RU"/>
          </a:p>
        </p:txBody>
      </p:sp>
      <p:sp>
        <p:nvSpPr>
          <p:cNvPr id="5" name="Slide Number Placeholder 4"/>
          <p:cNvSpPr>
            <a:spLocks noGrp="1"/>
          </p:cNvSpPr>
          <p:nvPr>
            <p:ph type="sldNum" sz="quarter" idx="12"/>
          </p:nvPr>
        </p:nvSpPr>
        <p:spPr/>
        <p:txBody>
          <a:bodyPr/>
          <a:lstStyle>
            <a:lvl1pPr>
              <a:defRPr/>
            </a:lvl1pPr>
          </a:lstStyle>
          <a:p>
            <a:fld id="{96E55BE3-41F3-4D6D-A39A-0459C3C344BA}" type="slidenum">
              <a:rPr lang="en-GB" altLang="ru-RU"/>
              <a:pPr/>
              <a:t>‹N°›</a:t>
            </a:fld>
            <a:endParaRPr lang="en-GB" altLang="ru-RU"/>
          </a:p>
        </p:txBody>
      </p:sp>
    </p:spTree>
    <p:extLst>
      <p:ext uri="{BB962C8B-B14F-4D97-AF65-F5344CB8AC3E}">
        <p14:creationId xmlns:p14="http://schemas.microsoft.com/office/powerpoint/2010/main" val="269767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2EDB802-F4CF-4138-AB15-97E361B1AF7A}" type="datetime1">
              <a:rPr lang="en-US" altLang="ru-RU" smtClean="0"/>
              <a:t>5/7/2021</a:t>
            </a:fld>
            <a:endParaRPr lang="en-GB" altLang="ru-RU"/>
          </a:p>
        </p:txBody>
      </p:sp>
      <p:sp>
        <p:nvSpPr>
          <p:cNvPr id="3" name="Footer Placeholder 2"/>
          <p:cNvSpPr>
            <a:spLocks noGrp="1"/>
          </p:cNvSpPr>
          <p:nvPr>
            <p:ph type="ftr" sz="quarter" idx="11"/>
          </p:nvPr>
        </p:nvSpPr>
        <p:spPr/>
        <p:txBody>
          <a:bodyPr/>
          <a:lstStyle>
            <a:lvl1pPr>
              <a:defRPr/>
            </a:lvl1pPr>
          </a:lstStyle>
          <a:p>
            <a:r>
              <a:rPr lang="en-GB" altLang="ru-RU" smtClean="0"/>
              <a:t>Designed by PoweredTemplate.com</a:t>
            </a:r>
            <a:endParaRPr lang="en-GB" altLang="ru-RU"/>
          </a:p>
        </p:txBody>
      </p:sp>
      <p:sp>
        <p:nvSpPr>
          <p:cNvPr id="4" name="Slide Number Placeholder 3"/>
          <p:cNvSpPr>
            <a:spLocks noGrp="1"/>
          </p:cNvSpPr>
          <p:nvPr>
            <p:ph type="sldNum" sz="quarter" idx="12"/>
          </p:nvPr>
        </p:nvSpPr>
        <p:spPr/>
        <p:txBody>
          <a:bodyPr/>
          <a:lstStyle>
            <a:lvl1pPr>
              <a:defRPr/>
            </a:lvl1pPr>
          </a:lstStyle>
          <a:p>
            <a:fld id="{E79E2BCF-581F-439A-AEF9-9CFE354E31FC}" type="slidenum">
              <a:rPr lang="en-GB" altLang="ru-RU"/>
              <a:pPr/>
              <a:t>‹N°›</a:t>
            </a:fld>
            <a:endParaRPr lang="en-GB" altLang="ru-RU"/>
          </a:p>
        </p:txBody>
      </p:sp>
    </p:spTree>
    <p:extLst>
      <p:ext uri="{BB962C8B-B14F-4D97-AF65-F5344CB8AC3E}">
        <p14:creationId xmlns:p14="http://schemas.microsoft.com/office/powerpoint/2010/main" val="246913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AEDCCDB-0A59-4ACB-9979-758E11545D6D}" type="datetime1">
              <a:rPr lang="en-US" altLang="ru-RU" smtClean="0"/>
              <a:t>5/7/2021</a:t>
            </a:fld>
            <a:endParaRPr lang="en-GB" altLang="ru-RU"/>
          </a:p>
        </p:txBody>
      </p:sp>
      <p:sp>
        <p:nvSpPr>
          <p:cNvPr id="6" name="Footer Placeholder 5"/>
          <p:cNvSpPr>
            <a:spLocks noGrp="1"/>
          </p:cNvSpPr>
          <p:nvPr>
            <p:ph type="ftr" sz="quarter" idx="11"/>
          </p:nvPr>
        </p:nvSpPr>
        <p:spPr/>
        <p:txBody>
          <a:bodyPr/>
          <a:lstStyle>
            <a:lvl1pPr>
              <a:defRPr/>
            </a:lvl1pPr>
          </a:lstStyle>
          <a:p>
            <a:r>
              <a:rPr lang="en-GB" altLang="ru-RU" smtClean="0"/>
              <a:t>Designed by PoweredTemplate.com</a:t>
            </a:r>
            <a:endParaRPr lang="en-GB" altLang="ru-RU"/>
          </a:p>
        </p:txBody>
      </p:sp>
      <p:sp>
        <p:nvSpPr>
          <p:cNvPr id="7" name="Slide Number Placeholder 6"/>
          <p:cNvSpPr>
            <a:spLocks noGrp="1"/>
          </p:cNvSpPr>
          <p:nvPr>
            <p:ph type="sldNum" sz="quarter" idx="12"/>
          </p:nvPr>
        </p:nvSpPr>
        <p:spPr/>
        <p:txBody>
          <a:bodyPr/>
          <a:lstStyle>
            <a:lvl1pPr>
              <a:defRPr/>
            </a:lvl1pPr>
          </a:lstStyle>
          <a:p>
            <a:fld id="{4A4A3070-5510-40A5-AAE0-F30883EE0942}" type="slidenum">
              <a:rPr lang="en-GB" altLang="ru-RU"/>
              <a:pPr/>
              <a:t>‹N°›</a:t>
            </a:fld>
            <a:endParaRPr lang="en-GB" altLang="ru-RU"/>
          </a:p>
        </p:txBody>
      </p:sp>
    </p:spTree>
    <p:extLst>
      <p:ext uri="{BB962C8B-B14F-4D97-AF65-F5344CB8AC3E}">
        <p14:creationId xmlns:p14="http://schemas.microsoft.com/office/powerpoint/2010/main" val="276514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5D7CBE0-CFB7-4418-A765-B1619F32082F}" type="datetime1">
              <a:rPr lang="en-US" altLang="ru-RU" smtClean="0"/>
              <a:t>5/7/2021</a:t>
            </a:fld>
            <a:endParaRPr lang="en-GB" altLang="ru-RU"/>
          </a:p>
        </p:txBody>
      </p:sp>
      <p:sp>
        <p:nvSpPr>
          <p:cNvPr id="6" name="Footer Placeholder 5"/>
          <p:cNvSpPr>
            <a:spLocks noGrp="1"/>
          </p:cNvSpPr>
          <p:nvPr>
            <p:ph type="ftr" sz="quarter" idx="11"/>
          </p:nvPr>
        </p:nvSpPr>
        <p:spPr/>
        <p:txBody>
          <a:bodyPr/>
          <a:lstStyle>
            <a:lvl1pPr>
              <a:defRPr/>
            </a:lvl1pPr>
          </a:lstStyle>
          <a:p>
            <a:r>
              <a:rPr lang="en-GB" altLang="ru-RU" smtClean="0"/>
              <a:t>Designed by PoweredTemplate.com</a:t>
            </a:r>
            <a:endParaRPr lang="en-GB" altLang="ru-RU"/>
          </a:p>
        </p:txBody>
      </p:sp>
      <p:sp>
        <p:nvSpPr>
          <p:cNvPr id="7" name="Slide Number Placeholder 6"/>
          <p:cNvSpPr>
            <a:spLocks noGrp="1"/>
          </p:cNvSpPr>
          <p:nvPr>
            <p:ph type="sldNum" sz="quarter" idx="12"/>
          </p:nvPr>
        </p:nvSpPr>
        <p:spPr/>
        <p:txBody>
          <a:bodyPr/>
          <a:lstStyle>
            <a:lvl1pPr>
              <a:defRPr/>
            </a:lvl1pPr>
          </a:lstStyle>
          <a:p>
            <a:fld id="{F477D8CA-912D-47FC-9750-7EA13651228E}" type="slidenum">
              <a:rPr lang="en-GB" altLang="ru-RU"/>
              <a:pPr/>
              <a:t>‹N°›</a:t>
            </a:fld>
            <a:endParaRPr lang="en-GB" altLang="ru-RU"/>
          </a:p>
        </p:txBody>
      </p:sp>
    </p:spTree>
    <p:extLst>
      <p:ext uri="{BB962C8B-B14F-4D97-AF65-F5344CB8AC3E}">
        <p14:creationId xmlns:p14="http://schemas.microsoft.com/office/powerpoint/2010/main" val="2067182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ru-RU" smtClean="0"/>
              <a:t>Click to edit Master title style</a:t>
            </a:r>
            <a:endParaRPr lang="ru-RU" altLang="ru-RU" smtClean="0"/>
          </a:p>
        </p:txBody>
      </p:sp>
      <p:sp>
        <p:nvSpPr>
          <p:cNvPr id="1027" name="Rectangle 3"/>
          <p:cNvSpPr>
            <a:spLocks noGrp="1" noChangeArrowheads="1"/>
          </p:cNvSpPr>
          <p:nvPr>
            <p:ph type="body" idx="1"/>
          </p:nvPr>
        </p:nvSpPr>
        <p:spPr bwMode="auto">
          <a:xfrm>
            <a:off x="468313" y="1844675"/>
            <a:ext cx="8207375"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ru-RU" smtClean="0"/>
              <a:t>Click to edit Master text styles</a:t>
            </a:r>
          </a:p>
          <a:p>
            <a:pPr lvl="1"/>
            <a:r>
              <a:rPr lang="en-US" altLang="ru-RU" smtClean="0"/>
              <a:t>Second level</a:t>
            </a:r>
          </a:p>
          <a:p>
            <a:pPr lvl="2"/>
            <a:r>
              <a:rPr lang="en-US" altLang="ru-RU" smtClean="0"/>
              <a:t>Third level</a:t>
            </a:r>
          </a:p>
          <a:p>
            <a:pPr lvl="3"/>
            <a:r>
              <a:rPr lang="en-US" altLang="ru-RU" smtClean="0"/>
              <a:t>Fourth level</a:t>
            </a:r>
          </a:p>
          <a:p>
            <a:pPr lvl="4"/>
            <a:r>
              <a:rPr lang="en-US" altLang="ru-RU" smtClean="0"/>
              <a:t>Fifth level</a:t>
            </a:r>
            <a:endParaRPr lang="ru-RU" altLang="ru-RU" smtClean="0"/>
          </a:p>
        </p:txBody>
      </p:sp>
      <p:sp>
        <p:nvSpPr>
          <p:cNvPr id="1035" name="Rectangle 11"/>
          <p:cNvSpPr>
            <a:spLocks noGrp="1" noChangeArrowheads="1"/>
          </p:cNvSpPr>
          <p:nvPr>
            <p:ph type="dt" sz="half" idx="2"/>
          </p:nvPr>
        </p:nvSpPr>
        <p:spPr bwMode="auto">
          <a:xfrm>
            <a:off x="457200" y="6453188"/>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100" b="0">
                <a:solidFill>
                  <a:schemeClr val="tx1">
                    <a:lumMod val="50000"/>
                    <a:lumOff val="50000"/>
                  </a:schemeClr>
                </a:solidFill>
                <a:latin typeface="+mn-lt"/>
              </a:defRPr>
            </a:lvl1pPr>
          </a:lstStyle>
          <a:p>
            <a:fld id="{19CBA17C-570B-4272-9840-9874C631B915}" type="datetime1">
              <a:rPr lang="en-US" altLang="ru-RU" smtClean="0"/>
              <a:t>5/7/2021</a:t>
            </a:fld>
            <a:endParaRPr lang="en-GB" altLang="ru-RU"/>
          </a:p>
        </p:txBody>
      </p:sp>
      <p:sp>
        <p:nvSpPr>
          <p:cNvPr id="1036" name="Rectangle 12"/>
          <p:cNvSpPr>
            <a:spLocks noGrp="1" noChangeArrowheads="1"/>
          </p:cNvSpPr>
          <p:nvPr>
            <p:ph type="ftr" sz="quarter" idx="3"/>
          </p:nvPr>
        </p:nvSpPr>
        <p:spPr bwMode="auto">
          <a:xfrm>
            <a:off x="3124200" y="6453188"/>
            <a:ext cx="2895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100" b="0">
                <a:solidFill>
                  <a:schemeClr val="tx1">
                    <a:lumMod val="50000"/>
                    <a:lumOff val="50000"/>
                  </a:schemeClr>
                </a:solidFill>
                <a:latin typeface="+mn-lt"/>
              </a:defRPr>
            </a:lvl1pPr>
          </a:lstStyle>
          <a:p>
            <a:r>
              <a:rPr lang="en-GB" smtClean="0"/>
              <a:t>Designed by PoweredTemplate.com</a:t>
            </a:r>
            <a:endParaRPr lang="en-GB" altLang="ru-RU" sz="1200" dirty="0"/>
          </a:p>
        </p:txBody>
      </p:sp>
      <p:sp>
        <p:nvSpPr>
          <p:cNvPr id="1037" name="Rectangle 13"/>
          <p:cNvSpPr>
            <a:spLocks noGrp="1" noChangeArrowheads="1"/>
          </p:cNvSpPr>
          <p:nvPr>
            <p:ph type="sldNum" sz="quarter" idx="4"/>
          </p:nvPr>
        </p:nvSpPr>
        <p:spPr bwMode="auto">
          <a:xfrm>
            <a:off x="6553200" y="6453188"/>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100" b="0">
                <a:solidFill>
                  <a:schemeClr val="tx1">
                    <a:lumMod val="50000"/>
                    <a:lumOff val="50000"/>
                  </a:schemeClr>
                </a:solidFill>
                <a:latin typeface="+mn-lt"/>
              </a:defRPr>
            </a:lvl1pPr>
          </a:lstStyle>
          <a:p>
            <a:fld id="{FF66FCC5-30EC-4C69-9BA0-A1C0CBCF2F16}" type="slidenum">
              <a:rPr lang="en-GB" altLang="ru-RU" smtClean="0"/>
              <a:pPr/>
              <a:t>‹N°›</a:t>
            </a:fld>
            <a:endParaRPr lang="en-GB" altLang="ru-RU"/>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eaLnBrk="1" fontAlgn="base" hangingPunct="1">
        <a:spcBef>
          <a:spcPct val="0"/>
        </a:spcBef>
        <a:spcAft>
          <a:spcPct val="0"/>
        </a:spcAft>
        <a:defRPr sz="3200">
          <a:solidFill>
            <a:srgbClr val="4C5A75"/>
          </a:solidFill>
          <a:latin typeface="+mj-lt"/>
          <a:ea typeface="+mj-ea"/>
          <a:cs typeface="+mj-cs"/>
        </a:defRPr>
      </a:lvl1pPr>
      <a:lvl2pPr algn="l" rtl="0" eaLnBrk="1" fontAlgn="base" hangingPunct="1">
        <a:spcBef>
          <a:spcPct val="0"/>
        </a:spcBef>
        <a:spcAft>
          <a:spcPct val="0"/>
        </a:spcAft>
        <a:defRPr sz="3200">
          <a:solidFill>
            <a:srgbClr val="4C5A75"/>
          </a:solidFill>
          <a:latin typeface="Calibri" pitchFamily="34" charset="0"/>
        </a:defRPr>
      </a:lvl2pPr>
      <a:lvl3pPr algn="l" rtl="0" eaLnBrk="1" fontAlgn="base" hangingPunct="1">
        <a:spcBef>
          <a:spcPct val="0"/>
        </a:spcBef>
        <a:spcAft>
          <a:spcPct val="0"/>
        </a:spcAft>
        <a:defRPr sz="3200">
          <a:solidFill>
            <a:srgbClr val="4C5A75"/>
          </a:solidFill>
          <a:latin typeface="Calibri" pitchFamily="34" charset="0"/>
        </a:defRPr>
      </a:lvl3pPr>
      <a:lvl4pPr algn="l" rtl="0" eaLnBrk="1" fontAlgn="base" hangingPunct="1">
        <a:spcBef>
          <a:spcPct val="0"/>
        </a:spcBef>
        <a:spcAft>
          <a:spcPct val="0"/>
        </a:spcAft>
        <a:defRPr sz="3200">
          <a:solidFill>
            <a:srgbClr val="4C5A75"/>
          </a:solidFill>
          <a:latin typeface="Calibri" pitchFamily="34" charset="0"/>
        </a:defRPr>
      </a:lvl4pPr>
      <a:lvl5pPr algn="l" rtl="0" eaLnBrk="1" fontAlgn="base" hangingPunct="1">
        <a:spcBef>
          <a:spcPct val="0"/>
        </a:spcBef>
        <a:spcAft>
          <a:spcPct val="0"/>
        </a:spcAft>
        <a:defRPr sz="3200">
          <a:solidFill>
            <a:srgbClr val="4C5A75"/>
          </a:solidFill>
          <a:latin typeface="Calibri" pitchFamily="34" charset="0"/>
        </a:defRPr>
      </a:lvl5pPr>
      <a:lvl6pPr marL="457200" algn="l" rtl="0" eaLnBrk="1" fontAlgn="base" hangingPunct="1">
        <a:spcBef>
          <a:spcPct val="0"/>
        </a:spcBef>
        <a:spcAft>
          <a:spcPct val="0"/>
        </a:spcAft>
        <a:defRPr sz="3200">
          <a:solidFill>
            <a:srgbClr val="4C5A75"/>
          </a:solidFill>
          <a:latin typeface="Calibri" pitchFamily="34" charset="0"/>
        </a:defRPr>
      </a:lvl6pPr>
      <a:lvl7pPr marL="914400" algn="l" rtl="0" eaLnBrk="1" fontAlgn="base" hangingPunct="1">
        <a:spcBef>
          <a:spcPct val="0"/>
        </a:spcBef>
        <a:spcAft>
          <a:spcPct val="0"/>
        </a:spcAft>
        <a:defRPr sz="3200">
          <a:solidFill>
            <a:srgbClr val="4C5A75"/>
          </a:solidFill>
          <a:latin typeface="Calibri" pitchFamily="34" charset="0"/>
        </a:defRPr>
      </a:lvl7pPr>
      <a:lvl8pPr marL="1371600" algn="l" rtl="0" eaLnBrk="1" fontAlgn="base" hangingPunct="1">
        <a:spcBef>
          <a:spcPct val="0"/>
        </a:spcBef>
        <a:spcAft>
          <a:spcPct val="0"/>
        </a:spcAft>
        <a:defRPr sz="3200">
          <a:solidFill>
            <a:srgbClr val="4C5A75"/>
          </a:solidFill>
          <a:latin typeface="Calibri" pitchFamily="34" charset="0"/>
        </a:defRPr>
      </a:lvl8pPr>
      <a:lvl9pPr marL="1828800" algn="l" rtl="0" eaLnBrk="1" fontAlgn="base" hangingPunct="1">
        <a:spcBef>
          <a:spcPct val="0"/>
        </a:spcBef>
        <a:spcAft>
          <a:spcPct val="0"/>
        </a:spcAft>
        <a:defRPr sz="3200">
          <a:solidFill>
            <a:srgbClr val="4C5A75"/>
          </a:solidFill>
          <a:latin typeface="Calibri" pitchFamily="34" charset="0"/>
        </a:defRPr>
      </a:lvl9pPr>
    </p:titleStyle>
    <p:bodyStyle>
      <a:lvl1pPr marL="342900" indent="-342900" algn="l" rtl="0" eaLnBrk="1" fontAlgn="base" hangingPunct="1">
        <a:spcBef>
          <a:spcPct val="20000"/>
        </a:spcBef>
        <a:spcAft>
          <a:spcPct val="0"/>
        </a:spcAft>
        <a:buChar char="•"/>
        <a:defRPr sz="20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000">
          <a:solidFill>
            <a:srgbClr val="000000"/>
          </a:solidFill>
          <a:latin typeface="+mn-lt"/>
        </a:defRPr>
      </a:lvl2pPr>
      <a:lvl3pPr marL="1143000" indent="-228600" algn="l" rtl="0" eaLnBrk="1" fontAlgn="base" hangingPunct="1">
        <a:spcBef>
          <a:spcPct val="20000"/>
        </a:spcBef>
        <a:spcAft>
          <a:spcPct val="0"/>
        </a:spcAft>
        <a:buChar char="•"/>
        <a:defRPr sz="20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60350"/>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Click to edit Master title style</a:t>
            </a:r>
          </a:p>
        </p:txBody>
      </p:sp>
      <p:sp>
        <p:nvSpPr>
          <p:cNvPr id="190467" name="Rectangle 3"/>
          <p:cNvSpPr>
            <a:spLocks noGrp="1" noChangeArrowheads="1"/>
          </p:cNvSpPr>
          <p:nvPr>
            <p:ph type="body" idx="1"/>
          </p:nvPr>
        </p:nvSpPr>
        <p:spPr bwMode="auto">
          <a:xfrm>
            <a:off x="1908175" y="1628775"/>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Click to edit Master text styles</a:t>
            </a:r>
          </a:p>
          <a:p>
            <a:pPr lvl="1"/>
            <a:r>
              <a:rPr lang="ru-RU" altLang="ru-RU" smtClean="0"/>
              <a:t>Second level</a:t>
            </a:r>
          </a:p>
          <a:p>
            <a:pPr lvl="2"/>
            <a:r>
              <a:rPr lang="ru-RU" altLang="ru-RU" smtClean="0"/>
              <a:t>Third level</a:t>
            </a:r>
          </a:p>
          <a:p>
            <a:pPr lvl="3"/>
            <a:r>
              <a:rPr lang="ru-RU" altLang="ru-RU" smtClean="0"/>
              <a:t>Fourth level</a:t>
            </a:r>
          </a:p>
          <a:p>
            <a:pPr lvl="4"/>
            <a:r>
              <a:rPr lang="ru-RU" altLang="ru-RU" smtClean="0"/>
              <a:t>Fifth level</a:t>
            </a:r>
          </a:p>
        </p:txBody>
      </p:sp>
      <p:sp>
        <p:nvSpPr>
          <p:cNvPr id="190468" name="Rectangle 4"/>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100" b="0">
                <a:solidFill>
                  <a:schemeClr val="tx1">
                    <a:lumMod val="50000"/>
                    <a:lumOff val="50000"/>
                  </a:schemeClr>
                </a:solidFill>
                <a:latin typeface="+mn-lt"/>
              </a:defRPr>
            </a:lvl1pPr>
          </a:lstStyle>
          <a:p>
            <a:fld id="{4658C16F-2260-4A9E-BB9A-161EE0D9A127}" type="datetime1">
              <a:rPr lang="en-US" altLang="ru-RU" smtClean="0"/>
              <a:pPr/>
              <a:t>5/7/2021</a:t>
            </a:fld>
            <a:endParaRPr lang="ru-RU" altLang="ru-RU" dirty="0"/>
          </a:p>
        </p:txBody>
      </p:sp>
      <p:sp>
        <p:nvSpPr>
          <p:cNvPr id="190469" name="Rectangle 5"/>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100" b="0">
                <a:solidFill>
                  <a:schemeClr val="tx1">
                    <a:lumMod val="50000"/>
                    <a:lumOff val="50000"/>
                  </a:schemeClr>
                </a:solidFill>
                <a:latin typeface="+mn-lt"/>
              </a:defRPr>
            </a:lvl1pPr>
          </a:lstStyle>
          <a:p>
            <a:r>
              <a:rPr lang="en-GB" smtClean="0"/>
              <a:t>Designed by PoweredTemplate.com</a:t>
            </a:r>
            <a:endParaRPr lang="ru-RU" altLang="ru-RU" sz="1200" dirty="0"/>
          </a:p>
        </p:txBody>
      </p:sp>
      <p:sp>
        <p:nvSpPr>
          <p:cNvPr id="190470" name="Rectangle 6"/>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100" b="0">
                <a:solidFill>
                  <a:schemeClr val="tx1">
                    <a:lumMod val="50000"/>
                    <a:lumOff val="50000"/>
                  </a:schemeClr>
                </a:solidFill>
                <a:latin typeface="+mn-lt"/>
              </a:defRPr>
            </a:lvl1pPr>
          </a:lstStyle>
          <a:p>
            <a:fld id="{32E3FA9E-C530-4201-A91C-E45AD16659AE}" type="slidenum">
              <a:rPr lang="ru-RU" altLang="ru-RU" smtClean="0"/>
              <a:pPr/>
              <a:t>‹N°›</a:t>
            </a:fld>
            <a:endParaRPr lang="ru-RU" alt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fontAlgn="base">
        <a:spcBef>
          <a:spcPct val="0"/>
        </a:spcBef>
        <a:spcAft>
          <a:spcPct val="0"/>
        </a:spcAft>
        <a:defRPr sz="3200">
          <a:solidFill>
            <a:srgbClr val="4C5A75"/>
          </a:solidFill>
          <a:latin typeface="+mj-lt"/>
          <a:ea typeface="+mj-ea"/>
          <a:cs typeface="+mj-cs"/>
        </a:defRPr>
      </a:lvl1pPr>
      <a:lvl2pPr algn="l" rtl="0" fontAlgn="base">
        <a:spcBef>
          <a:spcPct val="0"/>
        </a:spcBef>
        <a:spcAft>
          <a:spcPct val="0"/>
        </a:spcAft>
        <a:defRPr sz="3200">
          <a:solidFill>
            <a:srgbClr val="4C5A75"/>
          </a:solidFill>
          <a:latin typeface="Calibri" pitchFamily="34" charset="0"/>
        </a:defRPr>
      </a:lvl2pPr>
      <a:lvl3pPr algn="l" rtl="0" fontAlgn="base">
        <a:spcBef>
          <a:spcPct val="0"/>
        </a:spcBef>
        <a:spcAft>
          <a:spcPct val="0"/>
        </a:spcAft>
        <a:defRPr sz="3200">
          <a:solidFill>
            <a:srgbClr val="4C5A75"/>
          </a:solidFill>
          <a:latin typeface="Calibri" pitchFamily="34" charset="0"/>
        </a:defRPr>
      </a:lvl3pPr>
      <a:lvl4pPr algn="l" rtl="0" fontAlgn="base">
        <a:spcBef>
          <a:spcPct val="0"/>
        </a:spcBef>
        <a:spcAft>
          <a:spcPct val="0"/>
        </a:spcAft>
        <a:defRPr sz="3200">
          <a:solidFill>
            <a:srgbClr val="4C5A75"/>
          </a:solidFill>
          <a:latin typeface="Calibri" pitchFamily="34" charset="0"/>
        </a:defRPr>
      </a:lvl4pPr>
      <a:lvl5pPr algn="l" rtl="0" fontAlgn="base">
        <a:spcBef>
          <a:spcPct val="0"/>
        </a:spcBef>
        <a:spcAft>
          <a:spcPct val="0"/>
        </a:spcAft>
        <a:defRPr sz="3200">
          <a:solidFill>
            <a:srgbClr val="4C5A75"/>
          </a:solidFill>
          <a:latin typeface="Calibri" pitchFamily="34" charset="0"/>
        </a:defRPr>
      </a:lvl5pPr>
      <a:lvl6pPr marL="457200" algn="l" rtl="0" fontAlgn="base">
        <a:spcBef>
          <a:spcPct val="0"/>
        </a:spcBef>
        <a:spcAft>
          <a:spcPct val="0"/>
        </a:spcAft>
        <a:defRPr sz="3200">
          <a:solidFill>
            <a:srgbClr val="4C5A75"/>
          </a:solidFill>
          <a:latin typeface="Calibri" pitchFamily="34" charset="0"/>
        </a:defRPr>
      </a:lvl6pPr>
      <a:lvl7pPr marL="914400" algn="l" rtl="0" fontAlgn="base">
        <a:spcBef>
          <a:spcPct val="0"/>
        </a:spcBef>
        <a:spcAft>
          <a:spcPct val="0"/>
        </a:spcAft>
        <a:defRPr sz="3200">
          <a:solidFill>
            <a:srgbClr val="4C5A75"/>
          </a:solidFill>
          <a:latin typeface="Calibri" pitchFamily="34" charset="0"/>
        </a:defRPr>
      </a:lvl7pPr>
      <a:lvl8pPr marL="1371600" algn="l" rtl="0" fontAlgn="base">
        <a:spcBef>
          <a:spcPct val="0"/>
        </a:spcBef>
        <a:spcAft>
          <a:spcPct val="0"/>
        </a:spcAft>
        <a:defRPr sz="3200">
          <a:solidFill>
            <a:srgbClr val="4C5A75"/>
          </a:solidFill>
          <a:latin typeface="Calibri" pitchFamily="34" charset="0"/>
        </a:defRPr>
      </a:lvl8pPr>
      <a:lvl9pPr marL="1828800" algn="l" rtl="0" fontAlgn="base">
        <a:spcBef>
          <a:spcPct val="0"/>
        </a:spcBef>
        <a:spcAft>
          <a:spcPct val="0"/>
        </a:spcAft>
        <a:defRPr sz="3200">
          <a:solidFill>
            <a:srgbClr val="4C5A75"/>
          </a:solidFill>
          <a:latin typeface="Calibri" pitchFamily="34" charset="0"/>
        </a:defRPr>
      </a:lvl9pPr>
    </p:titleStyle>
    <p:bodyStyle>
      <a:lvl1pPr marL="342900" indent="-342900" algn="l" rtl="0" fontAlgn="base">
        <a:spcBef>
          <a:spcPct val="20000"/>
        </a:spcBef>
        <a:spcAft>
          <a:spcPct val="0"/>
        </a:spcAft>
        <a:buChar char="•"/>
        <a:defRPr sz="2000">
          <a:solidFill>
            <a:srgbClr val="000000"/>
          </a:solidFill>
          <a:latin typeface="+mn-lt"/>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2987824" y="1556792"/>
            <a:ext cx="5761038" cy="647700"/>
          </a:xfrm>
          <a:noFill/>
          <a:effectLst>
            <a:outerShdw blurRad="50800" dist="38100" dir="5400000" algn="t" rotWithShape="0">
              <a:prstClr val="black">
                <a:alpha val="40000"/>
              </a:prstClr>
            </a:outerShdw>
          </a:effectLst>
        </p:spPr>
        <p:txBody>
          <a:bodyPr/>
          <a:lstStyle/>
          <a:p>
            <a:pPr algn="r"/>
            <a:r>
              <a:rPr lang="fr-FR" altLang="ru-RU" sz="6600" b="1" dirty="0" smtClean="0">
                <a:solidFill>
                  <a:schemeClr val="tx1"/>
                </a:solidFill>
              </a:rPr>
              <a:t>Servlet</a:t>
            </a:r>
            <a:br>
              <a:rPr lang="fr-FR" altLang="ru-RU" sz="6600" b="1" dirty="0" smtClean="0">
                <a:solidFill>
                  <a:schemeClr val="tx1"/>
                </a:solidFill>
              </a:rPr>
            </a:br>
            <a:r>
              <a:rPr lang="fr-FR" altLang="ru-RU" sz="6600" b="1" dirty="0" smtClean="0">
                <a:solidFill>
                  <a:schemeClr val="tx1"/>
                </a:solidFill>
              </a:rPr>
              <a:t>Filter</a:t>
            </a:r>
            <a:endParaRPr lang="en-US" altLang="ru-RU" sz="6600" b="1" dirty="0">
              <a:solidFill>
                <a:schemeClr val="tx1"/>
              </a:solidFill>
            </a:endParaRPr>
          </a:p>
        </p:txBody>
      </p:sp>
      <p:sp>
        <p:nvSpPr>
          <p:cNvPr id="34830" name="Rectangle 14"/>
          <p:cNvSpPr>
            <a:spLocks noChangeArrowheads="1"/>
          </p:cNvSpPr>
          <p:nvPr/>
        </p:nvSpPr>
        <p:spPr bwMode="auto">
          <a:xfrm>
            <a:off x="179512" y="5373216"/>
            <a:ext cx="3672607" cy="1196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defRPr sz="2000">
                <a:solidFill>
                  <a:srgbClr val="4C5A75"/>
                </a:solidFill>
                <a:latin typeface="Calibri" pitchFamily="34" charset="0"/>
              </a:defRPr>
            </a:lvl1pPr>
            <a:lvl2pPr algn="ctr">
              <a:spcBef>
                <a:spcPct val="20000"/>
              </a:spcBef>
              <a:defRPr sz="2000">
                <a:solidFill>
                  <a:srgbClr val="000000"/>
                </a:solidFill>
                <a:latin typeface="Calibri" pitchFamily="34" charset="0"/>
              </a:defRPr>
            </a:lvl2pPr>
            <a:lvl3pPr algn="ctr">
              <a:spcBef>
                <a:spcPct val="20000"/>
              </a:spcBef>
              <a:defRPr sz="2000">
                <a:solidFill>
                  <a:srgbClr val="000000"/>
                </a:solidFill>
                <a:latin typeface="Calibri" pitchFamily="34" charset="0"/>
              </a:defRPr>
            </a:lvl3pPr>
            <a:lvl4pPr algn="ctr">
              <a:spcBef>
                <a:spcPct val="20000"/>
              </a:spcBef>
              <a:defRPr sz="2000">
                <a:solidFill>
                  <a:srgbClr val="000000"/>
                </a:solidFill>
                <a:latin typeface="Calibri" pitchFamily="34" charset="0"/>
              </a:defRPr>
            </a:lvl4pPr>
            <a:lvl5pPr algn="ctr">
              <a:spcBef>
                <a:spcPct val="20000"/>
              </a:spcBef>
              <a:defRPr sz="2000">
                <a:solidFill>
                  <a:srgbClr val="000000"/>
                </a:solidFill>
                <a:latin typeface="Calibri" pitchFamily="34" charset="0"/>
              </a:defRPr>
            </a:lvl5pPr>
            <a:lvl6pPr algn="ctr" fontAlgn="base">
              <a:spcBef>
                <a:spcPct val="20000"/>
              </a:spcBef>
              <a:spcAft>
                <a:spcPct val="0"/>
              </a:spcAft>
              <a:defRPr sz="2000">
                <a:solidFill>
                  <a:srgbClr val="000000"/>
                </a:solidFill>
                <a:latin typeface="Calibri" pitchFamily="34" charset="0"/>
              </a:defRPr>
            </a:lvl6pPr>
            <a:lvl7pPr algn="ctr" fontAlgn="base">
              <a:spcBef>
                <a:spcPct val="20000"/>
              </a:spcBef>
              <a:spcAft>
                <a:spcPct val="0"/>
              </a:spcAft>
              <a:defRPr sz="2000">
                <a:solidFill>
                  <a:srgbClr val="000000"/>
                </a:solidFill>
                <a:latin typeface="Calibri" pitchFamily="34" charset="0"/>
              </a:defRPr>
            </a:lvl7pPr>
            <a:lvl8pPr algn="ctr" fontAlgn="base">
              <a:spcBef>
                <a:spcPct val="20000"/>
              </a:spcBef>
              <a:spcAft>
                <a:spcPct val="0"/>
              </a:spcAft>
              <a:defRPr sz="2000">
                <a:solidFill>
                  <a:srgbClr val="000000"/>
                </a:solidFill>
                <a:latin typeface="Calibri" pitchFamily="34" charset="0"/>
              </a:defRPr>
            </a:lvl8pPr>
            <a:lvl9pPr algn="ctr" fontAlgn="base">
              <a:spcBef>
                <a:spcPct val="20000"/>
              </a:spcBef>
              <a:spcAft>
                <a:spcPct val="0"/>
              </a:spcAft>
              <a:defRPr sz="2000">
                <a:solidFill>
                  <a:srgbClr val="000000"/>
                </a:solidFill>
                <a:latin typeface="Calibri" pitchFamily="34" charset="0"/>
              </a:defRPr>
            </a:lvl9pPr>
          </a:lstStyle>
          <a:p>
            <a:r>
              <a:rPr lang="fr-FR" altLang="ru-RU" b="0" dirty="0" smtClean="0">
                <a:solidFill>
                  <a:schemeClr val="tx1"/>
                </a:solidFill>
              </a:rPr>
              <a:t>Exposants:</a:t>
            </a:r>
          </a:p>
          <a:p>
            <a:r>
              <a:rPr lang="fr-FR" altLang="ru-RU" b="0" dirty="0" smtClean="0">
                <a:solidFill>
                  <a:schemeClr val="tx1"/>
                </a:solidFill>
              </a:rPr>
              <a:t>Moinsalima Djoumoi</a:t>
            </a:r>
          </a:p>
          <a:p>
            <a:r>
              <a:rPr lang="fr-FR" altLang="ru-RU" b="0" dirty="0" smtClean="0">
                <a:solidFill>
                  <a:schemeClr val="tx1"/>
                </a:solidFill>
              </a:rPr>
              <a:t>Thierno Ndiaye</a:t>
            </a:r>
            <a:endParaRPr lang="fr-FR" altLang="ru-RU" b="0" dirty="0">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2B1250F-419C-4638-AEDB-74BD44F5D5C4}" type="slidenum">
              <a:rPr lang="ru-RU" altLang="ru-RU" sz="1100">
                <a:solidFill>
                  <a:schemeClr val="bg1">
                    <a:lumMod val="90000"/>
                  </a:schemeClr>
                </a:solidFill>
              </a:rPr>
              <a:pPr/>
              <a:t>10</a:t>
            </a:fld>
            <a:endParaRPr lang="ru-RU" altLang="ru-RU" sz="1100">
              <a:solidFill>
                <a:schemeClr val="bg1">
                  <a:lumMod val="90000"/>
                </a:schemeClr>
              </a:solidFill>
            </a:endParaRPr>
          </a:p>
        </p:txBody>
      </p:sp>
      <p:sp>
        <p:nvSpPr>
          <p:cNvPr id="2" name="Дата 1"/>
          <p:cNvSpPr>
            <a:spLocks noGrp="1"/>
          </p:cNvSpPr>
          <p:nvPr>
            <p:ph type="dt" sz="half" idx="10"/>
          </p:nvPr>
        </p:nvSpPr>
        <p:spPr/>
        <p:txBody>
          <a:bodyPr/>
          <a:lstStyle/>
          <a:p>
            <a:fld id="{383461C2-9F0C-43DD-9210-CF334AAB8FD5}" type="datetime1">
              <a:rPr lang="en-US" altLang="ru-RU" sz="1100" smtClean="0">
                <a:solidFill>
                  <a:schemeClr val="bg1">
                    <a:lumMod val="90000"/>
                  </a:schemeClr>
                </a:solidFill>
              </a:rPr>
              <a:t>5/7/2021</a:t>
            </a:fld>
            <a:endParaRPr lang="ru-RU" altLang="ru-RU" sz="1100" dirty="0">
              <a:solidFill>
                <a:schemeClr val="bg1">
                  <a:lumMod val="90000"/>
                </a:schemeClr>
              </a:solidFill>
            </a:endParaRPr>
          </a:p>
        </p:txBody>
      </p:sp>
      <p:sp>
        <p:nvSpPr>
          <p:cNvPr id="3" name="Нижний колонтитул 2"/>
          <p:cNvSpPr>
            <a:spLocks noGrp="1"/>
          </p:cNvSpPr>
          <p:nvPr>
            <p:ph type="ftr" sz="quarter" idx="11"/>
          </p:nvPr>
        </p:nvSpPr>
        <p:spPr/>
        <p:txBody>
          <a:bodyPr/>
          <a:lstStyle/>
          <a:p>
            <a:r>
              <a:rPr lang="en-US" altLang="ru-RU" sz="1100" dirty="0" smtClean="0">
                <a:solidFill>
                  <a:schemeClr val="bg1">
                    <a:lumMod val="90000"/>
                  </a:schemeClr>
                </a:solidFill>
              </a:rPr>
              <a:t>Designed by PoweredTemplate.com</a:t>
            </a:r>
            <a:endParaRPr lang="ru-RU" altLang="ru-RU" sz="1100" dirty="0">
              <a:solidFill>
                <a:schemeClr val="bg1">
                  <a:lumMod val="90000"/>
                </a:schemeClr>
              </a:solidFill>
            </a:endParaRPr>
          </a:p>
        </p:txBody>
      </p:sp>
      <p:sp>
        <p:nvSpPr>
          <p:cNvPr id="9" name="Rectangle 2"/>
          <p:cNvSpPr txBox="1">
            <a:spLocks noChangeArrowheads="1"/>
          </p:cNvSpPr>
          <p:nvPr/>
        </p:nvSpPr>
        <p:spPr bwMode="auto">
          <a:xfrm>
            <a:off x="1875886" y="476250"/>
            <a:ext cx="6840538"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rgbClr val="4C5A75"/>
                </a:solidFill>
                <a:latin typeface="+mj-lt"/>
                <a:ea typeface="+mj-ea"/>
                <a:cs typeface="+mj-cs"/>
              </a:defRPr>
            </a:lvl1pPr>
            <a:lvl2pPr algn="l" rtl="0" fontAlgn="base">
              <a:spcBef>
                <a:spcPct val="0"/>
              </a:spcBef>
              <a:spcAft>
                <a:spcPct val="0"/>
              </a:spcAft>
              <a:defRPr sz="3200">
                <a:solidFill>
                  <a:srgbClr val="4C5A75"/>
                </a:solidFill>
                <a:latin typeface="Calibri" pitchFamily="34" charset="0"/>
              </a:defRPr>
            </a:lvl2pPr>
            <a:lvl3pPr algn="l" rtl="0" fontAlgn="base">
              <a:spcBef>
                <a:spcPct val="0"/>
              </a:spcBef>
              <a:spcAft>
                <a:spcPct val="0"/>
              </a:spcAft>
              <a:defRPr sz="3200">
                <a:solidFill>
                  <a:srgbClr val="4C5A75"/>
                </a:solidFill>
                <a:latin typeface="Calibri" pitchFamily="34" charset="0"/>
              </a:defRPr>
            </a:lvl3pPr>
            <a:lvl4pPr algn="l" rtl="0" fontAlgn="base">
              <a:spcBef>
                <a:spcPct val="0"/>
              </a:spcBef>
              <a:spcAft>
                <a:spcPct val="0"/>
              </a:spcAft>
              <a:defRPr sz="3200">
                <a:solidFill>
                  <a:srgbClr val="4C5A75"/>
                </a:solidFill>
                <a:latin typeface="Calibri" pitchFamily="34" charset="0"/>
              </a:defRPr>
            </a:lvl4pPr>
            <a:lvl5pPr algn="l" rtl="0" fontAlgn="base">
              <a:spcBef>
                <a:spcPct val="0"/>
              </a:spcBef>
              <a:spcAft>
                <a:spcPct val="0"/>
              </a:spcAft>
              <a:defRPr sz="3200">
                <a:solidFill>
                  <a:srgbClr val="4C5A75"/>
                </a:solidFill>
                <a:latin typeface="Calibri" pitchFamily="34" charset="0"/>
              </a:defRPr>
            </a:lvl5pPr>
            <a:lvl6pPr marL="457200" algn="l" rtl="0" fontAlgn="base">
              <a:spcBef>
                <a:spcPct val="0"/>
              </a:spcBef>
              <a:spcAft>
                <a:spcPct val="0"/>
              </a:spcAft>
              <a:defRPr sz="3200">
                <a:solidFill>
                  <a:srgbClr val="4C5A75"/>
                </a:solidFill>
                <a:latin typeface="Calibri" pitchFamily="34" charset="0"/>
              </a:defRPr>
            </a:lvl6pPr>
            <a:lvl7pPr marL="914400" algn="l" rtl="0" fontAlgn="base">
              <a:spcBef>
                <a:spcPct val="0"/>
              </a:spcBef>
              <a:spcAft>
                <a:spcPct val="0"/>
              </a:spcAft>
              <a:defRPr sz="3200">
                <a:solidFill>
                  <a:srgbClr val="4C5A75"/>
                </a:solidFill>
                <a:latin typeface="Calibri" pitchFamily="34" charset="0"/>
              </a:defRPr>
            </a:lvl7pPr>
            <a:lvl8pPr marL="1371600" algn="l" rtl="0" fontAlgn="base">
              <a:spcBef>
                <a:spcPct val="0"/>
              </a:spcBef>
              <a:spcAft>
                <a:spcPct val="0"/>
              </a:spcAft>
              <a:defRPr sz="3200">
                <a:solidFill>
                  <a:srgbClr val="4C5A75"/>
                </a:solidFill>
                <a:latin typeface="Calibri" pitchFamily="34" charset="0"/>
              </a:defRPr>
            </a:lvl8pPr>
            <a:lvl9pPr marL="1828800" algn="l" rtl="0" fontAlgn="base">
              <a:spcBef>
                <a:spcPct val="0"/>
              </a:spcBef>
              <a:spcAft>
                <a:spcPct val="0"/>
              </a:spcAft>
              <a:defRPr sz="3200">
                <a:solidFill>
                  <a:srgbClr val="4C5A75"/>
                </a:solidFill>
                <a:latin typeface="Calibri" pitchFamily="34" charset="0"/>
              </a:defRPr>
            </a:lvl9pPr>
          </a:lstStyle>
          <a:p>
            <a:r>
              <a:rPr lang="fr-FR" altLang="ru-RU" b="0" kern="0" dirty="0" smtClean="0">
                <a:solidFill>
                  <a:schemeClr val="bg1">
                    <a:lumMod val="10000"/>
                  </a:schemeClr>
                </a:solidFill>
              </a:rPr>
              <a:t>Comment définir les filtres?</a:t>
            </a:r>
            <a:endParaRPr lang="fr-FR" altLang="ru-RU" b="0" kern="0" dirty="0">
              <a:solidFill>
                <a:schemeClr val="bg1">
                  <a:lumMod val="10000"/>
                </a:schemeClr>
              </a:solidFill>
            </a:endParaRPr>
          </a:p>
        </p:txBody>
      </p:sp>
      <p:sp>
        <p:nvSpPr>
          <p:cNvPr id="10" name="Rectangle 3"/>
          <p:cNvSpPr txBox="1">
            <a:spLocks noChangeArrowheads="1"/>
          </p:cNvSpPr>
          <p:nvPr/>
        </p:nvSpPr>
        <p:spPr bwMode="auto">
          <a:xfrm>
            <a:off x="1908175" y="1185863"/>
            <a:ext cx="6840538" cy="522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000000"/>
                </a:solidFill>
                <a:latin typeface="+mn-lt"/>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a:lstStyle>
          <a:p>
            <a:pPr marL="0" indent="0" algn="just">
              <a:buNone/>
            </a:pPr>
            <a:r>
              <a:rPr lang="fr-FR" b="0" dirty="0"/>
              <a:t>Nous pouvons définir le filtre de la même manière que la servlet. Pour le filtre de mappage, nous pouvons utiliser soit url-pattern soit servlet-</a:t>
            </a:r>
            <a:r>
              <a:rPr lang="fr-FR" b="0" dirty="0" err="1"/>
              <a:t>name</a:t>
            </a:r>
            <a:r>
              <a:rPr lang="fr-FR" b="0" dirty="0"/>
              <a:t>. L'élément url-pattern a un avantage sur l'élément servlet-</a:t>
            </a:r>
            <a:r>
              <a:rPr lang="fr-FR" b="0" dirty="0" err="1"/>
              <a:t>name</a:t>
            </a:r>
            <a:r>
              <a:rPr lang="fr-FR" b="0" dirty="0"/>
              <a:t>. </a:t>
            </a:r>
            <a:endParaRPr lang="fr-FR" b="0" dirty="0" smtClean="0"/>
          </a:p>
          <a:p>
            <a:pPr marL="0" indent="0">
              <a:buNone/>
            </a:pPr>
            <a:r>
              <a:rPr lang="fr-FR" sz="1400" b="0" dirty="0" smtClean="0"/>
              <a:t>&lt;</a:t>
            </a:r>
            <a:r>
              <a:rPr lang="fr-FR" sz="1400" b="0" dirty="0"/>
              <a:t>web-</a:t>
            </a:r>
            <a:r>
              <a:rPr lang="fr-FR" sz="1400" b="0" dirty="0" err="1"/>
              <a:t>app</a:t>
            </a:r>
            <a:r>
              <a:rPr lang="fr-FR" sz="1400" b="0" dirty="0"/>
              <a:t>&gt;  </a:t>
            </a:r>
          </a:p>
          <a:p>
            <a:pPr marL="0" indent="0">
              <a:buNone/>
            </a:pPr>
            <a:r>
              <a:rPr lang="fr-FR" sz="1400" b="0" dirty="0"/>
              <a:t>  </a:t>
            </a:r>
          </a:p>
          <a:p>
            <a:pPr marL="400050" lvl="1" indent="0">
              <a:buNone/>
            </a:pPr>
            <a:r>
              <a:rPr lang="fr-FR" sz="1400" b="0" dirty="0"/>
              <a:t>&lt;</a:t>
            </a:r>
            <a:r>
              <a:rPr lang="fr-FR" sz="1400" b="0" dirty="0" err="1"/>
              <a:t>filter</a:t>
            </a:r>
            <a:r>
              <a:rPr lang="fr-FR" sz="1400" b="0" dirty="0"/>
              <a:t>&gt;  </a:t>
            </a:r>
          </a:p>
          <a:p>
            <a:pPr marL="800100" lvl="2" indent="0">
              <a:buNone/>
            </a:pPr>
            <a:r>
              <a:rPr lang="fr-FR" sz="1400" b="0" dirty="0"/>
              <a:t>&lt;</a:t>
            </a:r>
            <a:r>
              <a:rPr lang="fr-FR" sz="1400" b="0" dirty="0" err="1"/>
              <a:t>filter-name</a:t>
            </a:r>
            <a:r>
              <a:rPr lang="fr-FR" sz="1400" b="0" dirty="0"/>
              <a:t>&gt;...&lt;/</a:t>
            </a:r>
            <a:r>
              <a:rPr lang="fr-FR" sz="1400" b="0" dirty="0" err="1"/>
              <a:t>filter-name</a:t>
            </a:r>
            <a:r>
              <a:rPr lang="fr-FR" sz="1400" b="0" dirty="0"/>
              <a:t>&gt;  </a:t>
            </a:r>
          </a:p>
          <a:p>
            <a:pPr marL="800100" lvl="2" indent="0">
              <a:buNone/>
            </a:pPr>
            <a:r>
              <a:rPr lang="fr-FR" sz="1400" b="0" dirty="0"/>
              <a:t>&lt;</a:t>
            </a:r>
            <a:r>
              <a:rPr lang="fr-FR" sz="1400" b="0" dirty="0" err="1"/>
              <a:t>filter</a:t>
            </a:r>
            <a:r>
              <a:rPr lang="fr-FR" sz="1400" b="0" dirty="0"/>
              <a:t>-class&gt;...&lt;/</a:t>
            </a:r>
            <a:r>
              <a:rPr lang="fr-FR" sz="1400" b="0" dirty="0" err="1"/>
              <a:t>filter</a:t>
            </a:r>
            <a:r>
              <a:rPr lang="fr-FR" sz="1400" b="0" dirty="0"/>
              <a:t>-class&gt;  </a:t>
            </a:r>
          </a:p>
          <a:p>
            <a:pPr marL="400050" lvl="1" indent="0">
              <a:buNone/>
            </a:pPr>
            <a:r>
              <a:rPr lang="fr-FR" sz="1400" b="0" dirty="0"/>
              <a:t>&lt;/</a:t>
            </a:r>
            <a:r>
              <a:rPr lang="fr-FR" sz="1400" b="0" dirty="0" err="1"/>
              <a:t>filter</a:t>
            </a:r>
            <a:r>
              <a:rPr lang="fr-FR" sz="1400" b="0" dirty="0"/>
              <a:t>&gt;  </a:t>
            </a:r>
          </a:p>
          <a:p>
            <a:pPr marL="400050" lvl="1" indent="0">
              <a:buNone/>
            </a:pPr>
            <a:r>
              <a:rPr lang="fr-FR" sz="1400" b="0" dirty="0"/>
              <a:t>   </a:t>
            </a:r>
          </a:p>
          <a:p>
            <a:pPr marL="400050" lvl="1" indent="0">
              <a:buNone/>
            </a:pPr>
            <a:r>
              <a:rPr lang="fr-FR" sz="1400" b="0" dirty="0"/>
              <a:t>&lt;</a:t>
            </a:r>
            <a:r>
              <a:rPr lang="fr-FR" sz="1400" b="0" dirty="0" err="1"/>
              <a:t>filter-mapping</a:t>
            </a:r>
            <a:r>
              <a:rPr lang="fr-FR" sz="1400" b="0" dirty="0"/>
              <a:t>&gt;  </a:t>
            </a:r>
          </a:p>
          <a:p>
            <a:pPr marL="800100" lvl="2" indent="0">
              <a:buNone/>
            </a:pPr>
            <a:r>
              <a:rPr lang="fr-FR" sz="1400" b="0" dirty="0"/>
              <a:t>&lt;</a:t>
            </a:r>
            <a:r>
              <a:rPr lang="fr-FR" sz="1400" b="0" dirty="0" err="1"/>
              <a:t>filter-name</a:t>
            </a:r>
            <a:r>
              <a:rPr lang="fr-FR" sz="1400" b="0" dirty="0"/>
              <a:t>&gt;...&lt;/</a:t>
            </a:r>
            <a:r>
              <a:rPr lang="fr-FR" sz="1400" b="0" dirty="0" err="1"/>
              <a:t>filter-name</a:t>
            </a:r>
            <a:r>
              <a:rPr lang="fr-FR" sz="1400" b="0" dirty="0"/>
              <a:t>&gt;  </a:t>
            </a:r>
          </a:p>
          <a:p>
            <a:pPr marL="800100" lvl="2" indent="0">
              <a:buNone/>
            </a:pPr>
            <a:r>
              <a:rPr lang="fr-FR" sz="1400" b="0" dirty="0"/>
              <a:t>&lt;url-pattern&gt;...&lt;/url-pattern&gt;  </a:t>
            </a:r>
          </a:p>
          <a:p>
            <a:pPr marL="400050" lvl="1" indent="0">
              <a:buNone/>
            </a:pPr>
            <a:r>
              <a:rPr lang="fr-FR" sz="1400" b="0" dirty="0"/>
              <a:t>&lt;/</a:t>
            </a:r>
            <a:r>
              <a:rPr lang="fr-FR" sz="1400" b="0" dirty="0" err="1"/>
              <a:t>filter-mapping</a:t>
            </a:r>
            <a:r>
              <a:rPr lang="fr-FR" sz="1400" b="0" dirty="0"/>
              <a:t>&gt;  </a:t>
            </a:r>
          </a:p>
          <a:p>
            <a:pPr marL="0" indent="0">
              <a:buNone/>
            </a:pPr>
            <a:r>
              <a:rPr lang="fr-FR" sz="1400" b="0" dirty="0"/>
              <a:t>  </a:t>
            </a:r>
          </a:p>
          <a:p>
            <a:pPr marL="0" indent="0">
              <a:buNone/>
            </a:pPr>
            <a:r>
              <a:rPr lang="fr-FR" sz="1400" b="0" dirty="0"/>
              <a:t>&lt;/web-</a:t>
            </a:r>
            <a:r>
              <a:rPr lang="fr-FR" sz="1400" b="0" dirty="0" err="1"/>
              <a:t>app</a:t>
            </a:r>
            <a:r>
              <a:rPr lang="fr-FR" sz="1400" b="0" dirty="0"/>
              <a:t>&gt; </a:t>
            </a:r>
            <a:endParaRPr lang="fr-FR" sz="1400" b="0" dirty="0" smtClean="0"/>
          </a:p>
          <a:p>
            <a:pPr marL="0" indent="0">
              <a:buNone/>
            </a:pPr>
            <a:endParaRPr lang="fr-FR" b="0" dirty="0"/>
          </a:p>
          <a:p>
            <a:pPr marL="0" indent="0">
              <a:buNone/>
            </a:pPr>
            <a:endParaRPr lang="fr-FR" b="0" dirty="0"/>
          </a:p>
        </p:txBody>
      </p:sp>
    </p:spTree>
    <p:extLst>
      <p:ext uri="{BB962C8B-B14F-4D97-AF65-F5344CB8AC3E}">
        <p14:creationId xmlns:p14="http://schemas.microsoft.com/office/powerpoint/2010/main" val="98735739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2B1250F-419C-4638-AEDB-74BD44F5D5C4}" type="slidenum">
              <a:rPr lang="ru-RU" altLang="ru-RU" sz="1100">
                <a:solidFill>
                  <a:schemeClr val="bg1">
                    <a:lumMod val="90000"/>
                  </a:schemeClr>
                </a:solidFill>
              </a:rPr>
              <a:pPr/>
              <a:t>11</a:t>
            </a:fld>
            <a:endParaRPr lang="ru-RU" altLang="ru-RU" sz="1100">
              <a:solidFill>
                <a:schemeClr val="bg1">
                  <a:lumMod val="90000"/>
                </a:schemeClr>
              </a:solidFill>
            </a:endParaRPr>
          </a:p>
        </p:txBody>
      </p:sp>
      <p:sp>
        <p:nvSpPr>
          <p:cNvPr id="2" name="Дата 1"/>
          <p:cNvSpPr>
            <a:spLocks noGrp="1"/>
          </p:cNvSpPr>
          <p:nvPr>
            <p:ph type="dt" sz="half" idx="10"/>
          </p:nvPr>
        </p:nvSpPr>
        <p:spPr/>
        <p:txBody>
          <a:bodyPr/>
          <a:lstStyle/>
          <a:p>
            <a:fld id="{383461C2-9F0C-43DD-9210-CF334AAB8FD5}" type="datetime1">
              <a:rPr lang="en-US" altLang="ru-RU" sz="1100" smtClean="0">
                <a:solidFill>
                  <a:schemeClr val="bg1">
                    <a:lumMod val="90000"/>
                  </a:schemeClr>
                </a:solidFill>
              </a:rPr>
              <a:t>5/8/2021</a:t>
            </a:fld>
            <a:endParaRPr lang="ru-RU" altLang="ru-RU" sz="1100" dirty="0">
              <a:solidFill>
                <a:schemeClr val="bg1">
                  <a:lumMod val="90000"/>
                </a:schemeClr>
              </a:solidFill>
            </a:endParaRPr>
          </a:p>
        </p:txBody>
      </p:sp>
      <p:sp>
        <p:nvSpPr>
          <p:cNvPr id="3" name="Нижний колонтитул 2"/>
          <p:cNvSpPr>
            <a:spLocks noGrp="1"/>
          </p:cNvSpPr>
          <p:nvPr>
            <p:ph type="ftr" sz="quarter" idx="11"/>
          </p:nvPr>
        </p:nvSpPr>
        <p:spPr/>
        <p:txBody>
          <a:bodyPr/>
          <a:lstStyle/>
          <a:p>
            <a:r>
              <a:rPr lang="en-US" altLang="ru-RU" sz="1100" dirty="0" smtClean="0">
                <a:solidFill>
                  <a:schemeClr val="bg1">
                    <a:lumMod val="90000"/>
                  </a:schemeClr>
                </a:solidFill>
              </a:rPr>
              <a:t>Designed by PoweredTemplate.com</a:t>
            </a:r>
            <a:endParaRPr lang="ru-RU" altLang="ru-RU" sz="1100" dirty="0">
              <a:solidFill>
                <a:schemeClr val="bg1">
                  <a:lumMod val="90000"/>
                </a:schemeClr>
              </a:solidFill>
            </a:endParaRPr>
          </a:p>
        </p:txBody>
      </p:sp>
      <p:sp>
        <p:nvSpPr>
          <p:cNvPr id="9" name="Rectangle 2"/>
          <p:cNvSpPr txBox="1">
            <a:spLocks noChangeArrowheads="1"/>
          </p:cNvSpPr>
          <p:nvPr/>
        </p:nvSpPr>
        <p:spPr bwMode="auto">
          <a:xfrm>
            <a:off x="1875886" y="476250"/>
            <a:ext cx="6840538"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rgbClr val="4C5A75"/>
                </a:solidFill>
                <a:latin typeface="+mj-lt"/>
                <a:ea typeface="+mj-ea"/>
                <a:cs typeface="+mj-cs"/>
              </a:defRPr>
            </a:lvl1pPr>
            <a:lvl2pPr algn="l" rtl="0" fontAlgn="base">
              <a:spcBef>
                <a:spcPct val="0"/>
              </a:spcBef>
              <a:spcAft>
                <a:spcPct val="0"/>
              </a:spcAft>
              <a:defRPr sz="3200">
                <a:solidFill>
                  <a:srgbClr val="4C5A75"/>
                </a:solidFill>
                <a:latin typeface="Calibri" pitchFamily="34" charset="0"/>
              </a:defRPr>
            </a:lvl2pPr>
            <a:lvl3pPr algn="l" rtl="0" fontAlgn="base">
              <a:spcBef>
                <a:spcPct val="0"/>
              </a:spcBef>
              <a:spcAft>
                <a:spcPct val="0"/>
              </a:spcAft>
              <a:defRPr sz="3200">
                <a:solidFill>
                  <a:srgbClr val="4C5A75"/>
                </a:solidFill>
                <a:latin typeface="Calibri" pitchFamily="34" charset="0"/>
              </a:defRPr>
            </a:lvl3pPr>
            <a:lvl4pPr algn="l" rtl="0" fontAlgn="base">
              <a:spcBef>
                <a:spcPct val="0"/>
              </a:spcBef>
              <a:spcAft>
                <a:spcPct val="0"/>
              </a:spcAft>
              <a:defRPr sz="3200">
                <a:solidFill>
                  <a:srgbClr val="4C5A75"/>
                </a:solidFill>
                <a:latin typeface="Calibri" pitchFamily="34" charset="0"/>
              </a:defRPr>
            </a:lvl4pPr>
            <a:lvl5pPr algn="l" rtl="0" fontAlgn="base">
              <a:spcBef>
                <a:spcPct val="0"/>
              </a:spcBef>
              <a:spcAft>
                <a:spcPct val="0"/>
              </a:spcAft>
              <a:defRPr sz="3200">
                <a:solidFill>
                  <a:srgbClr val="4C5A75"/>
                </a:solidFill>
                <a:latin typeface="Calibri" pitchFamily="34" charset="0"/>
              </a:defRPr>
            </a:lvl5pPr>
            <a:lvl6pPr marL="457200" algn="l" rtl="0" fontAlgn="base">
              <a:spcBef>
                <a:spcPct val="0"/>
              </a:spcBef>
              <a:spcAft>
                <a:spcPct val="0"/>
              </a:spcAft>
              <a:defRPr sz="3200">
                <a:solidFill>
                  <a:srgbClr val="4C5A75"/>
                </a:solidFill>
                <a:latin typeface="Calibri" pitchFamily="34" charset="0"/>
              </a:defRPr>
            </a:lvl6pPr>
            <a:lvl7pPr marL="914400" algn="l" rtl="0" fontAlgn="base">
              <a:spcBef>
                <a:spcPct val="0"/>
              </a:spcBef>
              <a:spcAft>
                <a:spcPct val="0"/>
              </a:spcAft>
              <a:defRPr sz="3200">
                <a:solidFill>
                  <a:srgbClr val="4C5A75"/>
                </a:solidFill>
                <a:latin typeface="Calibri" pitchFamily="34" charset="0"/>
              </a:defRPr>
            </a:lvl7pPr>
            <a:lvl8pPr marL="1371600" algn="l" rtl="0" fontAlgn="base">
              <a:spcBef>
                <a:spcPct val="0"/>
              </a:spcBef>
              <a:spcAft>
                <a:spcPct val="0"/>
              </a:spcAft>
              <a:defRPr sz="3200">
                <a:solidFill>
                  <a:srgbClr val="4C5A75"/>
                </a:solidFill>
                <a:latin typeface="Calibri" pitchFamily="34" charset="0"/>
              </a:defRPr>
            </a:lvl8pPr>
            <a:lvl9pPr marL="1828800" algn="l" rtl="0" fontAlgn="base">
              <a:spcBef>
                <a:spcPct val="0"/>
              </a:spcBef>
              <a:spcAft>
                <a:spcPct val="0"/>
              </a:spcAft>
              <a:defRPr sz="3200">
                <a:solidFill>
                  <a:srgbClr val="4C5A75"/>
                </a:solidFill>
                <a:latin typeface="Calibri" pitchFamily="34" charset="0"/>
              </a:defRPr>
            </a:lvl9pPr>
          </a:lstStyle>
          <a:p>
            <a:r>
              <a:rPr lang="fr-FR" altLang="ru-RU" b="0" kern="0" dirty="0" smtClean="0">
                <a:solidFill>
                  <a:schemeClr val="bg1">
                    <a:lumMod val="10000"/>
                  </a:schemeClr>
                </a:solidFill>
              </a:rPr>
              <a:t>CONCLUSION</a:t>
            </a:r>
            <a:endParaRPr lang="fr-FR" altLang="ru-RU" b="0" kern="0" dirty="0">
              <a:solidFill>
                <a:schemeClr val="bg1">
                  <a:lumMod val="10000"/>
                </a:schemeClr>
              </a:solidFill>
            </a:endParaRPr>
          </a:p>
        </p:txBody>
      </p:sp>
      <p:sp>
        <p:nvSpPr>
          <p:cNvPr id="10" name="Rectangle 3"/>
          <p:cNvSpPr txBox="1">
            <a:spLocks noChangeArrowheads="1"/>
          </p:cNvSpPr>
          <p:nvPr/>
        </p:nvSpPr>
        <p:spPr bwMode="auto">
          <a:xfrm>
            <a:off x="1908175" y="1185863"/>
            <a:ext cx="6840538" cy="522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000000"/>
                </a:solidFill>
                <a:latin typeface="+mn-lt"/>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a:lstStyle>
          <a:p>
            <a:pPr marL="0" indent="0">
              <a:buNone/>
            </a:pPr>
            <a:endParaRPr lang="fr-FR" b="0" dirty="0"/>
          </a:p>
          <a:p>
            <a:pPr marL="0" indent="0" algn="just">
              <a:buNone/>
            </a:pPr>
            <a:r>
              <a:rPr lang="fr-FR" b="0" dirty="0"/>
              <a:t>Lors de la brève présentation des filtres, on a pu percevoir que</a:t>
            </a:r>
          </a:p>
          <a:p>
            <a:pPr marL="0" indent="0" algn="just">
              <a:buNone/>
            </a:pPr>
            <a:r>
              <a:rPr lang="fr-FR" b="0" dirty="0"/>
              <a:t>l'utilisation de filtres servlet convient le mieux au</a:t>
            </a:r>
          </a:p>
          <a:p>
            <a:pPr marL="0" indent="0" algn="just">
              <a:buNone/>
            </a:pPr>
            <a:r>
              <a:rPr lang="fr-FR" b="0" dirty="0"/>
              <a:t>développement d'applications Web car le traitement des</a:t>
            </a:r>
          </a:p>
          <a:p>
            <a:pPr marL="0" indent="0" algn="just">
              <a:buNone/>
            </a:pPr>
            <a:r>
              <a:rPr lang="fr-FR" b="0" dirty="0"/>
              <a:t>demandes et des réponses est plus rapide et filtré ou</a:t>
            </a:r>
          </a:p>
          <a:p>
            <a:pPr marL="0" indent="0" algn="just">
              <a:buNone/>
            </a:pPr>
            <a:r>
              <a:rPr lang="fr-FR" b="0" dirty="0"/>
              <a:t>intercepté. La plupart des cas d'utilisation de filtres aident au</a:t>
            </a:r>
          </a:p>
          <a:p>
            <a:pPr marL="0" indent="0" algn="just">
              <a:buNone/>
            </a:pPr>
            <a:r>
              <a:rPr lang="fr-FR" b="0" dirty="0"/>
              <a:t>codage côté serveur. En gros, comparé à d'autres processus de</a:t>
            </a:r>
          </a:p>
          <a:p>
            <a:pPr marL="0" indent="0" algn="just">
              <a:buNone/>
            </a:pPr>
            <a:r>
              <a:rPr lang="fr-FR" b="0" dirty="0"/>
              <a:t>développement Web, l'utilisation d'un filtre est un moyen</a:t>
            </a:r>
          </a:p>
          <a:p>
            <a:pPr marL="0" indent="0" algn="just">
              <a:buNone/>
            </a:pPr>
            <a:r>
              <a:rPr lang="fr-FR" b="0" dirty="0"/>
              <a:t>efficace de garantir la sécurité, l'utilisation de l'espace et tant</a:t>
            </a:r>
          </a:p>
          <a:p>
            <a:pPr marL="0" indent="0" algn="just">
              <a:buNone/>
            </a:pPr>
            <a:r>
              <a:rPr lang="fr-FR" b="0" dirty="0"/>
              <a:t>d’autres.</a:t>
            </a:r>
            <a:endParaRPr lang="fr-FR" b="0" dirty="0"/>
          </a:p>
        </p:txBody>
      </p:sp>
    </p:spTree>
    <p:extLst>
      <p:ext uri="{BB962C8B-B14F-4D97-AF65-F5344CB8AC3E}">
        <p14:creationId xmlns:p14="http://schemas.microsoft.com/office/powerpoint/2010/main" val="2601293667"/>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96875" y="333375"/>
            <a:ext cx="8351838" cy="935038"/>
          </a:xfrm>
        </p:spPr>
        <p:txBody>
          <a:bodyPr/>
          <a:lstStyle/>
          <a:p>
            <a:r>
              <a:rPr lang="en-US" altLang="ru-RU" u="sng" dirty="0" smtClean="0">
                <a:solidFill>
                  <a:schemeClr val="tx2"/>
                </a:solidFill>
              </a:rPr>
              <a:t>PLAN</a:t>
            </a:r>
            <a:endParaRPr lang="uk-UA" altLang="ru-RU" u="sng" dirty="0">
              <a:solidFill>
                <a:schemeClr val="tx2"/>
              </a:solidFill>
            </a:endParaRPr>
          </a:p>
        </p:txBody>
      </p:sp>
      <p:sp>
        <p:nvSpPr>
          <p:cNvPr id="36867" name="Rectangle 3"/>
          <p:cNvSpPr>
            <a:spLocks noGrp="1" noChangeArrowheads="1"/>
          </p:cNvSpPr>
          <p:nvPr>
            <p:ph type="body" idx="1"/>
          </p:nvPr>
        </p:nvSpPr>
        <p:spPr>
          <a:xfrm>
            <a:off x="396519" y="1196752"/>
            <a:ext cx="8350250" cy="5328592"/>
          </a:xfrm>
        </p:spPr>
        <p:txBody>
          <a:bodyPr/>
          <a:lstStyle/>
          <a:p>
            <a:pPr>
              <a:lnSpc>
                <a:spcPct val="200000"/>
              </a:lnSpc>
              <a:buFont typeface="Wingdings" panose="05000000000000000000" pitchFamily="2" charset="2"/>
              <a:buChar char="v"/>
            </a:pPr>
            <a:r>
              <a:rPr lang="fr-FR" altLang="ru-RU" dirty="0" smtClean="0">
                <a:solidFill>
                  <a:schemeClr val="tx2"/>
                </a:solidFill>
              </a:rPr>
              <a:t>DÉFINITION</a:t>
            </a:r>
          </a:p>
          <a:p>
            <a:pPr>
              <a:lnSpc>
                <a:spcPct val="200000"/>
              </a:lnSpc>
              <a:buFont typeface="Wingdings" panose="05000000000000000000" pitchFamily="2" charset="2"/>
              <a:buChar char="v"/>
            </a:pPr>
            <a:r>
              <a:rPr lang="fr-FR" altLang="ru-RU" dirty="0" smtClean="0">
                <a:solidFill>
                  <a:schemeClr val="tx2"/>
                </a:solidFill>
              </a:rPr>
              <a:t>CAS D’UTILISATION</a:t>
            </a:r>
          </a:p>
          <a:p>
            <a:pPr>
              <a:lnSpc>
                <a:spcPct val="200000"/>
              </a:lnSpc>
              <a:buFont typeface="Wingdings" panose="05000000000000000000" pitchFamily="2" charset="2"/>
              <a:buChar char="v"/>
            </a:pPr>
            <a:r>
              <a:rPr lang="fr-FR" altLang="ru-RU" dirty="0" smtClean="0">
                <a:solidFill>
                  <a:schemeClr val="tx2"/>
                </a:solidFill>
              </a:rPr>
              <a:t>AVANTAGES DES </a:t>
            </a:r>
            <a:r>
              <a:rPr lang="fr-FR" altLang="ru-RU" dirty="0" smtClean="0">
                <a:solidFill>
                  <a:schemeClr val="tx2"/>
                </a:solidFill>
              </a:rPr>
              <a:t>FILTRES</a:t>
            </a:r>
          </a:p>
          <a:p>
            <a:pPr>
              <a:lnSpc>
                <a:spcPct val="200000"/>
              </a:lnSpc>
              <a:buFont typeface="Wingdings" panose="05000000000000000000" pitchFamily="2" charset="2"/>
              <a:buChar char="v"/>
            </a:pPr>
            <a:r>
              <a:rPr lang="fr-FR" altLang="ru-RU" dirty="0" smtClean="0">
                <a:solidFill>
                  <a:schemeClr val="tx2"/>
                </a:solidFill>
              </a:rPr>
              <a:t>LES TYPES DE FILTRES</a:t>
            </a:r>
            <a:endParaRPr lang="fr-FR" altLang="ru-RU" dirty="0" smtClean="0">
              <a:solidFill>
                <a:schemeClr val="tx2"/>
              </a:solidFill>
            </a:endParaRPr>
          </a:p>
          <a:p>
            <a:pPr>
              <a:lnSpc>
                <a:spcPct val="200000"/>
              </a:lnSpc>
              <a:buFont typeface="Wingdings" panose="05000000000000000000" pitchFamily="2" charset="2"/>
              <a:buChar char="v"/>
            </a:pPr>
            <a:r>
              <a:rPr lang="fr-FR" altLang="ru-RU" dirty="0" smtClean="0">
                <a:solidFill>
                  <a:schemeClr val="tx2"/>
                </a:solidFill>
              </a:rPr>
              <a:t>API </a:t>
            </a:r>
            <a:endParaRPr lang="fr-FR" altLang="ru-RU" dirty="0" smtClean="0">
              <a:solidFill>
                <a:schemeClr val="tx2"/>
              </a:solidFill>
            </a:endParaRPr>
          </a:p>
          <a:p>
            <a:pPr>
              <a:lnSpc>
                <a:spcPct val="200000"/>
              </a:lnSpc>
              <a:buFont typeface="Wingdings" panose="05000000000000000000" pitchFamily="2" charset="2"/>
              <a:buChar char="v"/>
            </a:pPr>
            <a:r>
              <a:rPr lang="fr-FR" altLang="ru-RU" dirty="0" smtClean="0">
                <a:solidFill>
                  <a:schemeClr val="tx2"/>
                </a:solidFill>
              </a:rPr>
              <a:t>CYCLE DE VIE DES FILTRES</a:t>
            </a:r>
            <a:endParaRPr lang="fr-FR" altLang="ru-RU" dirty="0" smtClean="0">
              <a:solidFill>
                <a:schemeClr val="tx2"/>
              </a:solidFill>
            </a:endParaRPr>
          </a:p>
          <a:p>
            <a:pPr>
              <a:lnSpc>
                <a:spcPct val="200000"/>
              </a:lnSpc>
              <a:buFont typeface="Wingdings" panose="05000000000000000000" pitchFamily="2" charset="2"/>
              <a:buChar char="v"/>
            </a:pPr>
            <a:r>
              <a:rPr lang="fr-FR" altLang="ru-RU" dirty="0" smtClean="0">
                <a:solidFill>
                  <a:schemeClr val="tx2"/>
                </a:solidFill>
              </a:rPr>
              <a:t>COMMENT DÉFINIR LES </a:t>
            </a:r>
            <a:r>
              <a:rPr lang="fr-FR" altLang="ru-RU" dirty="0" smtClean="0">
                <a:solidFill>
                  <a:schemeClr val="tx2"/>
                </a:solidFill>
              </a:rPr>
              <a:t>FILTRES</a:t>
            </a:r>
          </a:p>
          <a:p>
            <a:pPr>
              <a:lnSpc>
                <a:spcPct val="200000"/>
              </a:lnSpc>
              <a:buFont typeface="Wingdings" panose="05000000000000000000" pitchFamily="2" charset="2"/>
              <a:buChar char="v"/>
            </a:pPr>
            <a:r>
              <a:rPr lang="fr-FR" altLang="ru-RU" dirty="0" smtClean="0">
                <a:solidFill>
                  <a:schemeClr val="tx2"/>
                </a:solidFill>
              </a:rPr>
              <a:t>CONCLUSION</a:t>
            </a:r>
            <a:endParaRPr lang="fr-FR" altLang="ru-RU" dirty="0" smtClean="0">
              <a:solidFill>
                <a:schemeClr val="tx2"/>
              </a:solidFill>
            </a:endParaRPr>
          </a:p>
          <a:p>
            <a:pPr marL="0" indent="0">
              <a:buNone/>
            </a:pPr>
            <a:endParaRPr lang="uk-UA" altLang="ru-RU" dirty="0">
              <a:solidFill>
                <a:schemeClr val="tx2"/>
              </a:solidFill>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2B1250F-419C-4638-AEDB-74BD44F5D5C4}" type="slidenum">
              <a:rPr lang="ru-RU" altLang="ru-RU" sz="1100">
                <a:solidFill>
                  <a:schemeClr val="bg1">
                    <a:lumMod val="90000"/>
                  </a:schemeClr>
                </a:solidFill>
              </a:rPr>
              <a:pPr/>
              <a:t>3</a:t>
            </a:fld>
            <a:endParaRPr lang="ru-RU" altLang="ru-RU" sz="1100">
              <a:solidFill>
                <a:schemeClr val="bg1">
                  <a:lumMod val="90000"/>
                </a:schemeClr>
              </a:solidFill>
            </a:endParaRPr>
          </a:p>
        </p:txBody>
      </p:sp>
      <p:sp>
        <p:nvSpPr>
          <p:cNvPr id="2" name="Дата 1"/>
          <p:cNvSpPr>
            <a:spLocks noGrp="1"/>
          </p:cNvSpPr>
          <p:nvPr>
            <p:ph type="dt" sz="half" idx="10"/>
          </p:nvPr>
        </p:nvSpPr>
        <p:spPr/>
        <p:txBody>
          <a:bodyPr/>
          <a:lstStyle/>
          <a:p>
            <a:fld id="{383461C2-9F0C-43DD-9210-CF334AAB8FD5}" type="datetime1">
              <a:rPr lang="en-US" altLang="ru-RU" sz="1100" smtClean="0">
                <a:solidFill>
                  <a:schemeClr val="bg1">
                    <a:lumMod val="90000"/>
                  </a:schemeClr>
                </a:solidFill>
              </a:rPr>
              <a:t>5/7/2021</a:t>
            </a:fld>
            <a:endParaRPr lang="ru-RU" altLang="ru-RU" sz="1100" dirty="0">
              <a:solidFill>
                <a:schemeClr val="bg1">
                  <a:lumMod val="90000"/>
                </a:schemeClr>
              </a:solidFill>
            </a:endParaRPr>
          </a:p>
        </p:txBody>
      </p:sp>
      <p:sp>
        <p:nvSpPr>
          <p:cNvPr id="3" name="Нижний колонтитул 2"/>
          <p:cNvSpPr>
            <a:spLocks noGrp="1"/>
          </p:cNvSpPr>
          <p:nvPr>
            <p:ph type="ftr" sz="quarter" idx="11"/>
          </p:nvPr>
        </p:nvSpPr>
        <p:spPr/>
        <p:txBody>
          <a:bodyPr/>
          <a:lstStyle/>
          <a:p>
            <a:r>
              <a:rPr lang="en-US" altLang="ru-RU" sz="1100" dirty="0" smtClean="0">
                <a:solidFill>
                  <a:schemeClr val="bg1">
                    <a:lumMod val="90000"/>
                  </a:schemeClr>
                </a:solidFill>
              </a:rPr>
              <a:t>Designed by PoweredTemplate.com</a:t>
            </a:r>
            <a:endParaRPr lang="ru-RU" altLang="ru-RU" sz="1100" dirty="0">
              <a:solidFill>
                <a:schemeClr val="bg1">
                  <a:lumMod val="90000"/>
                </a:schemeClr>
              </a:solidFill>
            </a:endParaRPr>
          </a:p>
        </p:txBody>
      </p:sp>
      <p:sp>
        <p:nvSpPr>
          <p:cNvPr id="9" name="Rectangle 2"/>
          <p:cNvSpPr txBox="1">
            <a:spLocks noChangeArrowheads="1"/>
          </p:cNvSpPr>
          <p:nvPr/>
        </p:nvSpPr>
        <p:spPr bwMode="auto">
          <a:xfrm>
            <a:off x="1908175" y="476250"/>
            <a:ext cx="6840538"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rgbClr val="4C5A75"/>
                </a:solidFill>
                <a:latin typeface="+mj-lt"/>
                <a:ea typeface="+mj-ea"/>
                <a:cs typeface="+mj-cs"/>
              </a:defRPr>
            </a:lvl1pPr>
            <a:lvl2pPr algn="l" rtl="0" fontAlgn="base">
              <a:spcBef>
                <a:spcPct val="0"/>
              </a:spcBef>
              <a:spcAft>
                <a:spcPct val="0"/>
              </a:spcAft>
              <a:defRPr sz="3200">
                <a:solidFill>
                  <a:srgbClr val="4C5A75"/>
                </a:solidFill>
                <a:latin typeface="Calibri" pitchFamily="34" charset="0"/>
              </a:defRPr>
            </a:lvl2pPr>
            <a:lvl3pPr algn="l" rtl="0" fontAlgn="base">
              <a:spcBef>
                <a:spcPct val="0"/>
              </a:spcBef>
              <a:spcAft>
                <a:spcPct val="0"/>
              </a:spcAft>
              <a:defRPr sz="3200">
                <a:solidFill>
                  <a:srgbClr val="4C5A75"/>
                </a:solidFill>
                <a:latin typeface="Calibri" pitchFamily="34" charset="0"/>
              </a:defRPr>
            </a:lvl3pPr>
            <a:lvl4pPr algn="l" rtl="0" fontAlgn="base">
              <a:spcBef>
                <a:spcPct val="0"/>
              </a:spcBef>
              <a:spcAft>
                <a:spcPct val="0"/>
              </a:spcAft>
              <a:defRPr sz="3200">
                <a:solidFill>
                  <a:srgbClr val="4C5A75"/>
                </a:solidFill>
                <a:latin typeface="Calibri" pitchFamily="34" charset="0"/>
              </a:defRPr>
            </a:lvl4pPr>
            <a:lvl5pPr algn="l" rtl="0" fontAlgn="base">
              <a:spcBef>
                <a:spcPct val="0"/>
              </a:spcBef>
              <a:spcAft>
                <a:spcPct val="0"/>
              </a:spcAft>
              <a:defRPr sz="3200">
                <a:solidFill>
                  <a:srgbClr val="4C5A75"/>
                </a:solidFill>
                <a:latin typeface="Calibri" pitchFamily="34" charset="0"/>
              </a:defRPr>
            </a:lvl5pPr>
            <a:lvl6pPr marL="457200" algn="l" rtl="0" fontAlgn="base">
              <a:spcBef>
                <a:spcPct val="0"/>
              </a:spcBef>
              <a:spcAft>
                <a:spcPct val="0"/>
              </a:spcAft>
              <a:defRPr sz="3200">
                <a:solidFill>
                  <a:srgbClr val="4C5A75"/>
                </a:solidFill>
                <a:latin typeface="Calibri" pitchFamily="34" charset="0"/>
              </a:defRPr>
            </a:lvl6pPr>
            <a:lvl7pPr marL="914400" algn="l" rtl="0" fontAlgn="base">
              <a:spcBef>
                <a:spcPct val="0"/>
              </a:spcBef>
              <a:spcAft>
                <a:spcPct val="0"/>
              </a:spcAft>
              <a:defRPr sz="3200">
                <a:solidFill>
                  <a:srgbClr val="4C5A75"/>
                </a:solidFill>
                <a:latin typeface="Calibri" pitchFamily="34" charset="0"/>
              </a:defRPr>
            </a:lvl7pPr>
            <a:lvl8pPr marL="1371600" algn="l" rtl="0" fontAlgn="base">
              <a:spcBef>
                <a:spcPct val="0"/>
              </a:spcBef>
              <a:spcAft>
                <a:spcPct val="0"/>
              </a:spcAft>
              <a:defRPr sz="3200">
                <a:solidFill>
                  <a:srgbClr val="4C5A75"/>
                </a:solidFill>
                <a:latin typeface="Calibri" pitchFamily="34" charset="0"/>
              </a:defRPr>
            </a:lvl8pPr>
            <a:lvl9pPr marL="1828800" algn="l" rtl="0" fontAlgn="base">
              <a:spcBef>
                <a:spcPct val="0"/>
              </a:spcBef>
              <a:spcAft>
                <a:spcPct val="0"/>
              </a:spcAft>
              <a:defRPr sz="3200">
                <a:solidFill>
                  <a:srgbClr val="4C5A75"/>
                </a:solidFill>
                <a:latin typeface="Calibri" pitchFamily="34" charset="0"/>
              </a:defRPr>
            </a:lvl9pPr>
          </a:lstStyle>
          <a:p>
            <a:r>
              <a:rPr lang="en-US" b="0" kern="0" dirty="0" smtClean="0">
                <a:solidFill>
                  <a:schemeClr val="bg1">
                    <a:lumMod val="10000"/>
                  </a:schemeClr>
                </a:solidFill>
                <a:ea typeface="Futura" panose="02020800000000000000" pitchFamily="18" charset="0"/>
                <a:cs typeface="Futura" panose="02020800000000000000" pitchFamily="18" charset="0"/>
              </a:rPr>
              <a:t>DÉFINITION</a:t>
            </a:r>
            <a:endParaRPr lang="en-US" altLang="ru-RU" b="0" kern="0" dirty="0">
              <a:solidFill>
                <a:schemeClr val="bg1">
                  <a:lumMod val="10000"/>
                </a:schemeClr>
              </a:solidFill>
            </a:endParaRPr>
          </a:p>
        </p:txBody>
      </p:sp>
      <p:sp>
        <p:nvSpPr>
          <p:cNvPr id="10" name="Rectangle 3"/>
          <p:cNvSpPr txBox="1">
            <a:spLocks noChangeArrowheads="1"/>
          </p:cNvSpPr>
          <p:nvPr/>
        </p:nvSpPr>
        <p:spPr bwMode="auto">
          <a:xfrm>
            <a:off x="1908175" y="1185863"/>
            <a:ext cx="6840538" cy="522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000000"/>
                </a:solidFill>
                <a:latin typeface="+mn-lt"/>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a:lstStyle>
          <a:p>
            <a:pPr marL="0" indent="0" algn="just">
              <a:lnSpc>
                <a:spcPct val="150000"/>
              </a:lnSpc>
              <a:buNone/>
            </a:pPr>
            <a:r>
              <a:rPr lang="fr-FR" b="0" kern="0" dirty="0" smtClean="0">
                <a:solidFill>
                  <a:schemeClr val="bg1">
                    <a:lumMod val="10000"/>
                  </a:schemeClr>
                </a:solidFill>
                <a:ea typeface="Futura" panose="02020800000000000000" pitchFamily="18" charset="0"/>
                <a:cs typeface="Futura" panose="02020800000000000000" pitchFamily="18" charset="0"/>
              </a:rPr>
              <a:t>Un </a:t>
            </a:r>
            <a:r>
              <a:rPr lang="fr-FR" b="0" kern="0" dirty="0">
                <a:solidFill>
                  <a:schemeClr val="bg1">
                    <a:lumMod val="10000"/>
                  </a:schemeClr>
                </a:solidFill>
                <a:ea typeface="Futura" panose="02020800000000000000" pitchFamily="18" charset="0"/>
                <a:cs typeface="Futura" panose="02020800000000000000" pitchFamily="18" charset="0"/>
              </a:rPr>
              <a:t>filtre est un objet qui est invoqué lors du prétraitement et du post-traitement d'une </a:t>
            </a:r>
            <a:r>
              <a:rPr lang="fr-FR" b="0" kern="0" dirty="0" smtClean="0">
                <a:solidFill>
                  <a:schemeClr val="bg1">
                    <a:lumMod val="10000"/>
                  </a:schemeClr>
                </a:solidFill>
                <a:ea typeface="Futura" panose="02020800000000000000" pitchFamily="18" charset="0"/>
                <a:cs typeface="Futura" panose="02020800000000000000" pitchFamily="18" charset="0"/>
              </a:rPr>
              <a:t>requête. Il </a:t>
            </a:r>
            <a:r>
              <a:rPr lang="fr-FR" b="0" kern="0" dirty="0">
                <a:solidFill>
                  <a:schemeClr val="bg1">
                    <a:lumMod val="10000"/>
                  </a:schemeClr>
                </a:solidFill>
                <a:ea typeface="Futura" panose="02020800000000000000" pitchFamily="18" charset="0"/>
                <a:cs typeface="Futura" panose="02020800000000000000" pitchFamily="18" charset="0"/>
              </a:rPr>
              <a:t>est principalement utilisé pour effectuer des tâches de filtrage telles que la conversion, la journalisation, la compression, le cryptage et le décryptage, la validation des entrées, </a:t>
            </a:r>
            <a:r>
              <a:rPr lang="fr-FR" b="0" kern="0" dirty="0" smtClean="0">
                <a:solidFill>
                  <a:schemeClr val="bg1">
                    <a:lumMod val="10000"/>
                  </a:schemeClr>
                </a:solidFill>
                <a:ea typeface="Futura" panose="02020800000000000000" pitchFamily="18" charset="0"/>
                <a:cs typeface="Futura" panose="02020800000000000000" pitchFamily="18" charset="0"/>
              </a:rPr>
              <a:t>etc. Le </a:t>
            </a:r>
            <a:r>
              <a:rPr lang="fr-FR" b="0" kern="0" dirty="0">
                <a:solidFill>
                  <a:schemeClr val="bg1">
                    <a:lumMod val="10000"/>
                  </a:schemeClr>
                </a:solidFill>
                <a:ea typeface="Futura" panose="02020800000000000000" pitchFamily="18" charset="0"/>
                <a:cs typeface="Futura" panose="02020800000000000000" pitchFamily="18" charset="0"/>
              </a:rPr>
              <a:t>filtre de servlet est </a:t>
            </a:r>
            <a:r>
              <a:rPr lang="fr-FR" b="0" kern="0" dirty="0" smtClean="0">
                <a:solidFill>
                  <a:schemeClr val="bg1">
                    <a:lumMod val="10000"/>
                  </a:schemeClr>
                </a:solidFill>
                <a:ea typeface="Futura" panose="02020800000000000000" pitchFamily="18" charset="0"/>
                <a:cs typeface="Futura" panose="02020800000000000000" pitchFamily="18" charset="0"/>
              </a:rPr>
              <a:t>réutilisable, </a:t>
            </a:r>
            <a:r>
              <a:rPr lang="fr-FR" b="0" kern="0" dirty="0">
                <a:solidFill>
                  <a:schemeClr val="bg1">
                    <a:lumMod val="10000"/>
                  </a:schemeClr>
                </a:solidFill>
                <a:ea typeface="Futura" panose="02020800000000000000" pitchFamily="18" charset="0"/>
                <a:cs typeface="Futura" panose="02020800000000000000" pitchFamily="18" charset="0"/>
              </a:rPr>
              <a:t>c'est-à-dire que son entrée est définie dans le fichier web.xml, si nous supprimons l'entrée du filtre du fichier web.xml, le filtre sera supprimé automatiquement et nous n'aurons pas besoin de modifier la servlet</a:t>
            </a:r>
            <a:r>
              <a:rPr lang="fr-FR" b="0" kern="0" dirty="0" smtClean="0">
                <a:solidFill>
                  <a:schemeClr val="bg1">
                    <a:lumMod val="10000"/>
                  </a:schemeClr>
                </a:solidFill>
                <a:ea typeface="Futura" panose="02020800000000000000" pitchFamily="18" charset="0"/>
                <a:cs typeface="Futura" panose="02020800000000000000" pitchFamily="18" charset="0"/>
              </a:rPr>
              <a:t>.</a:t>
            </a:r>
            <a:endParaRPr lang="en-US" b="0" kern="0" dirty="0">
              <a:solidFill>
                <a:schemeClr val="bg1">
                  <a:lumMod val="10000"/>
                </a:schemeClr>
              </a:solidFill>
              <a:ea typeface="Futura" panose="02020800000000000000" pitchFamily="18" charset="0"/>
              <a:cs typeface="Futura" panose="02020800000000000000" pitchFamily="18" charset="0"/>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2B1250F-419C-4638-AEDB-74BD44F5D5C4}" type="slidenum">
              <a:rPr lang="ru-RU" altLang="ru-RU" sz="1100">
                <a:solidFill>
                  <a:schemeClr val="bg1">
                    <a:lumMod val="90000"/>
                  </a:schemeClr>
                </a:solidFill>
              </a:rPr>
              <a:pPr/>
              <a:t>4</a:t>
            </a:fld>
            <a:endParaRPr lang="ru-RU" altLang="ru-RU" sz="1100">
              <a:solidFill>
                <a:schemeClr val="bg1">
                  <a:lumMod val="90000"/>
                </a:schemeClr>
              </a:solidFill>
            </a:endParaRPr>
          </a:p>
        </p:txBody>
      </p:sp>
      <p:sp>
        <p:nvSpPr>
          <p:cNvPr id="4" name="Rectangle 3"/>
          <p:cNvSpPr/>
          <p:nvPr/>
        </p:nvSpPr>
        <p:spPr bwMode="auto">
          <a:xfrm>
            <a:off x="1835696" y="1124744"/>
            <a:ext cx="539080" cy="4032448"/>
          </a:xfrm>
          <a:prstGeom prst="rect">
            <a:avLst/>
          </a:prstGeom>
          <a:solidFill>
            <a:schemeClr val="accent2">
              <a:lumMod val="75000"/>
            </a:schemeClr>
          </a:solidFill>
          <a:ln w="9525" cap="flat" cmpd="sng" algn="ctr">
            <a:solidFill>
              <a:schemeClr val="tx1"/>
            </a:solidFill>
            <a:prstDash val="solid"/>
            <a:round/>
            <a:headEnd type="none" w="med" len="med"/>
            <a:tailEnd type="none" w="med" len="med"/>
          </a:ln>
          <a:effectLst/>
          <a:extLst/>
        </p:spPr>
        <p:txBody>
          <a:bodyPr vert="vert270"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dirty="0" smtClean="0">
                <a:ln>
                  <a:noFill/>
                </a:ln>
                <a:solidFill>
                  <a:schemeClr val="tx1"/>
                </a:solidFill>
                <a:effectLst/>
                <a:latin typeface="Arial" charset="0"/>
              </a:rPr>
              <a:t>Client</a:t>
            </a:r>
            <a:endParaRPr kumimoji="0" lang="fr-FR" sz="1800" b="1" i="0" u="none" strike="noStrike" cap="none" normalizeH="0" baseline="0" dirty="0" smtClean="0">
              <a:ln>
                <a:noFill/>
              </a:ln>
              <a:solidFill>
                <a:schemeClr val="tx1"/>
              </a:solidFill>
              <a:effectLst/>
              <a:latin typeface="Arial" charset="0"/>
            </a:endParaRPr>
          </a:p>
        </p:txBody>
      </p:sp>
      <p:sp>
        <p:nvSpPr>
          <p:cNvPr id="5" name="Rectangle 4"/>
          <p:cNvSpPr/>
          <p:nvPr/>
        </p:nvSpPr>
        <p:spPr bwMode="auto">
          <a:xfrm>
            <a:off x="6875341" y="1631562"/>
            <a:ext cx="865011" cy="252028"/>
          </a:xfrm>
          <a:prstGeom prst="rect">
            <a:avLst/>
          </a:prstGeom>
          <a:solidFill>
            <a:schemeClr val="tx2">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dirty="0" smtClean="0">
                <a:ln>
                  <a:noFill/>
                </a:ln>
                <a:solidFill>
                  <a:schemeClr val="tx1"/>
                </a:solidFill>
                <a:effectLst/>
                <a:latin typeface="Arial" charset="0"/>
              </a:rPr>
              <a:t>Servlet 1</a:t>
            </a:r>
            <a:endParaRPr kumimoji="0" lang="fr-FR" sz="1200" b="1"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8110736" y="3330101"/>
            <a:ext cx="938030" cy="247006"/>
          </a:xfrm>
          <a:prstGeom prst="rect">
            <a:avLst/>
          </a:prstGeom>
          <a:solidFill>
            <a:schemeClr val="tx2">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dirty="0" smtClean="0">
                <a:ln>
                  <a:noFill/>
                </a:ln>
                <a:solidFill>
                  <a:schemeClr val="tx1"/>
                </a:solidFill>
                <a:effectLst/>
                <a:latin typeface="Arial" charset="0"/>
              </a:rPr>
              <a:t>Servlet 2</a:t>
            </a:r>
            <a:endParaRPr kumimoji="0" lang="fr-FR" sz="1200" b="1" i="0" u="none" strike="noStrike" cap="none" normalizeH="0" baseline="0" dirty="0" smtClean="0">
              <a:ln>
                <a:noFill/>
              </a:ln>
              <a:solidFill>
                <a:schemeClr val="tx1"/>
              </a:solidFill>
              <a:effectLst/>
              <a:latin typeface="Arial" charset="0"/>
            </a:endParaRPr>
          </a:p>
        </p:txBody>
      </p:sp>
      <p:sp>
        <p:nvSpPr>
          <p:cNvPr id="12" name="Rectangle 11"/>
          <p:cNvSpPr/>
          <p:nvPr/>
        </p:nvSpPr>
        <p:spPr bwMode="auto">
          <a:xfrm>
            <a:off x="8129209" y="4663607"/>
            <a:ext cx="919557" cy="277561"/>
          </a:xfrm>
          <a:prstGeom prst="rect">
            <a:avLst/>
          </a:prstGeom>
          <a:solidFill>
            <a:schemeClr val="tx2">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dirty="0" smtClean="0">
                <a:ln>
                  <a:noFill/>
                </a:ln>
                <a:solidFill>
                  <a:schemeClr val="tx1"/>
                </a:solidFill>
                <a:effectLst/>
                <a:latin typeface="Arial" charset="0"/>
              </a:rPr>
              <a:t>Servlet 3</a:t>
            </a:r>
            <a:endParaRPr kumimoji="0" lang="fr-FR" sz="1200" b="1"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3502450" y="1124744"/>
            <a:ext cx="539080" cy="2664296"/>
          </a:xfrm>
          <a:prstGeom prst="rect">
            <a:avLst/>
          </a:prstGeom>
          <a:solidFill>
            <a:schemeClr val="accent6">
              <a:lumMod val="75000"/>
              <a:lumOff val="25000"/>
            </a:schemeClr>
          </a:solidFill>
          <a:ln w="9525" cap="flat" cmpd="sng" algn="ctr">
            <a:solidFill>
              <a:schemeClr val="tx1"/>
            </a:solidFill>
            <a:prstDash val="solid"/>
            <a:round/>
            <a:headEnd type="none" w="med" len="med"/>
            <a:tailEnd type="none" w="med" len="med"/>
          </a:ln>
          <a:effectLst/>
          <a:extLst/>
        </p:spPr>
        <p:txBody>
          <a:bodyPr vert="vert270"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FR" dirty="0" smtClean="0"/>
              <a:t>Filtre 1</a:t>
            </a:r>
            <a:endParaRPr kumimoji="0" lang="fr-FR" sz="1800" b="1" i="0" u="none" strike="noStrike" cap="none" normalizeH="0" baseline="0" dirty="0" smtClean="0">
              <a:ln>
                <a:noFill/>
              </a:ln>
              <a:solidFill>
                <a:schemeClr val="tx1"/>
              </a:solidFill>
              <a:effectLst/>
              <a:latin typeface="Arial" charset="0"/>
            </a:endParaRPr>
          </a:p>
        </p:txBody>
      </p:sp>
      <p:sp>
        <p:nvSpPr>
          <p:cNvPr id="14" name="Rectangle 13"/>
          <p:cNvSpPr/>
          <p:nvPr/>
        </p:nvSpPr>
        <p:spPr bwMode="auto">
          <a:xfrm>
            <a:off x="5136704" y="1124744"/>
            <a:ext cx="539080" cy="2664296"/>
          </a:xfrm>
          <a:prstGeom prst="rect">
            <a:avLst/>
          </a:prstGeom>
          <a:solidFill>
            <a:schemeClr val="accent6">
              <a:lumMod val="75000"/>
              <a:lumOff val="25000"/>
            </a:schemeClr>
          </a:solidFill>
          <a:ln w="9525" cap="flat" cmpd="sng" algn="ctr">
            <a:solidFill>
              <a:schemeClr val="tx1"/>
            </a:solidFill>
            <a:prstDash val="solid"/>
            <a:round/>
            <a:headEnd type="none" w="med" len="med"/>
            <a:tailEnd type="none" w="med" len="med"/>
          </a:ln>
          <a:effectLst/>
          <a:extLst/>
        </p:spPr>
        <p:txBody>
          <a:bodyPr vert="vert270"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FR" dirty="0" smtClean="0"/>
              <a:t>Filtre 2</a:t>
            </a:r>
            <a:endParaRPr kumimoji="0" lang="fr-FR" sz="1800" b="1" i="0" u="none" strike="noStrike" cap="none" normalizeH="0" baseline="0" dirty="0" smtClean="0">
              <a:ln>
                <a:noFill/>
              </a:ln>
              <a:solidFill>
                <a:schemeClr val="tx1"/>
              </a:solidFill>
              <a:effectLst/>
              <a:latin typeface="Arial" charset="0"/>
            </a:endParaRPr>
          </a:p>
        </p:txBody>
      </p:sp>
      <p:sp>
        <p:nvSpPr>
          <p:cNvPr id="15" name="Rectangle 14"/>
          <p:cNvSpPr/>
          <p:nvPr/>
        </p:nvSpPr>
        <p:spPr bwMode="auto">
          <a:xfrm>
            <a:off x="6742204" y="3117044"/>
            <a:ext cx="422084" cy="2016224"/>
          </a:xfrm>
          <a:prstGeom prst="rect">
            <a:avLst/>
          </a:prstGeom>
          <a:solidFill>
            <a:schemeClr val="accent6">
              <a:lumMod val="75000"/>
              <a:lumOff val="25000"/>
            </a:schemeClr>
          </a:solidFill>
          <a:ln w="9525" cap="flat" cmpd="sng" algn="ctr">
            <a:solidFill>
              <a:schemeClr val="tx1"/>
            </a:solidFill>
            <a:prstDash val="solid"/>
            <a:round/>
            <a:headEnd type="none" w="med" len="med"/>
            <a:tailEnd type="none" w="med" len="med"/>
          </a:ln>
          <a:effectLst/>
          <a:extLst/>
        </p:spPr>
        <p:txBody>
          <a:bodyPr vert="vert270"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FR" dirty="0" smtClean="0"/>
              <a:t>Filtre 3</a:t>
            </a:r>
            <a:endParaRPr kumimoji="0" lang="fr-FR" sz="1800" b="1" i="0" u="none" strike="noStrike" cap="none" normalizeH="0" baseline="0" dirty="0" smtClean="0">
              <a:ln>
                <a:noFill/>
              </a:ln>
              <a:solidFill>
                <a:schemeClr val="tx1"/>
              </a:solidFill>
              <a:effectLst/>
              <a:latin typeface="Arial" charset="0"/>
            </a:endParaRPr>
          </a:p>
        </p:txBody>
      </p:sp>
      <p:sp>
        <p:nvSpPr>
          <p:cNvPr id="7" name="Flèche droite 6"/>
          <p:cNvSpPr/>
          <p:nvPr/>
        </p:nvSpPr>
        <p:spPr bwMode="auto">
          <a:xfrm>
            <a:off x="2483768" y="1340768"/>
            <a:ext cx="909690" cy="504056"/>
          </a:xfrm>
          <a:prstGeom prst="rightArrow">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charset="0"/>
              </a:rPr>
              <a:t>Requête</a:t>
            </a:r>
            <a:endParaRPr kumimoji="0" lang="fr-FR" sz="1100" b="1" i="0" u="none" strike="noStrike" cap="none" normalizeH="0" baseline="0" dirty="0" smtClean="0">
              <a:ln>
                <a:noFill/>
              </a:ln>
              <a:solidFill>
                <a:schemeClr val="tx1"/>
              </a:solidFill>
              <a:effectLst/>
              <a:latin typeface="Arial" charset="0"/>
            </a:endParaRPr>
          </a:p>
        </p:txBody>
      </p:sp>
      <p:sp>
        <p:nvSpPr>
          <p:cNvPr id="20" name="Flèche droite 19"/>
          <p:cNvSpPr/>
          <p:nvPr/>
        </p:nvSpPr>
        <p:spPr bwMode="auto">
          <a:xfrm flipH="1">
            <a:off x="2485728" y="1844824"/>
            <a:ext cx="907730" cy="432048"/>
          </a:xfrm>
          <a:prstGeom prst="right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charset="0"/>
              </a:rPr>
              <a:t>Réponse</a:t>
            </a:r>
            <a:endParaRPr kumimoji="0" lang="fr-FR" sz="1100" b="1" i="0" u="none" strike="noStrike" cap="none" normalizeH="0" baseline="0" dirty="0" smtClean="0">
              <a:ln>
                <a:noFill/>
              </a:ln>
              <a:solidFill>
                <a:schemeClr val="tx1"/>
              </a:solidFill>
              <a:effectLst/>
              <a:latin typeface="Arial" charset="0"/>
            </a:endParaRPr>
          </a:p>
        </p:txBody>
      </p:sp>
      <p:sp>
        <p:nvSpPr>
          <p:cNvPr id="21" name="Flèche droite 20"/>
          <p:cNvSpPr/>
          <p:nvPr/>
        </p:nvSpPr>
        <p:spPr bwMode="auto">
          <a:xfrm>
            <a:off x="4117155" y="1379534"/>
            <a:ext cx="909690" cy="504056"/>
          </a:xfrm>
          <a:prstGeom prst="rightArrow">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charset="0"/>
              </a:rPr>
              <a:t>Requête</a:t>
            </a:r>
            <a:endParaRPr kumimoji="0" lang="fr-FR" sz="1100" b="1" i="0" u="none" strike="noStrike" cap="none" normalizeH="0" baseline="0" dirty="0" smtClean="0">
              <a:ln>
                <a:noFill/>
              </a:ln>
              <a:solidFill>
                <a:schemeClr val="tx1"/>
              </a:solidFill>
              <a:effectLst/>
              <a:latin typeface="Arial" charset="0"/>
            </a:endParaRPr>
          </a:p>
        </p:txBody>
      </p:sp>
      <p:sp>
        <p:nvSpPr>
          <p:cNvPr id="22" name="Flèche droite 21"/>
          <p:cNvSpPr/>
          <p:nvPr/>
        </p:nvSpPr>
        <p:spPr bwMode="auto">
          <a:xfrm>
            <a:off x="5807932" y="1346323"/>
            <a:ext cx="909690" cy="504056"/>
          </a:xfrm>
          <a:prstGeom prst="rightArrow">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charset="0"/>
              </a:rPr>
              <a:t>Requête</a:t>
            </a:r>
            <a:endParaRPr kumimoji="0" lang="fr-FR" sz="1100" b="1" i="0" u="none" strike="noStrike" cap="none" normalizeH="0" baseline="0" dirty="0" smtClean="0">
              <a:ln>
                <a:noFill/>
              </a:ln>
              <a:solidFill>
                <a:schemeClr val="tx1"/>
              </a:solidFill>
              <a:effectLst/>
              <a:latin typeface="Arial" charset="0"/>
            </a:endParaRPr>
          </a:p>
        </p:txBody>
      </p:sp>
      <p:sp>
        <p:nvSpPr>
          <p:cNvPr id="23" name="Flèche droite 22"/>
          <p:cNvSpPr/>
          <p:nvPr/>
        </p:nvSpPr>
        <p:spPr bwMode="auto">
          <a:xfrm flipH="1">
            <a:off x="4174045" y="1883590"/>
            <a:ext cx="907730" cy="432048"/>
          </a:xfrm>
          <a:prstGeom prst="right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charset="0"/>
              </a:rPr>
              <a:t>Réponse</a:t>
            </a:r>
            <a:endParaRPr kumimoji="0" lang="fr-FR" sz="1100" b="1" i="0" u="none" strike="noStrike" cap="none" normalizeH="0" baseline="0" dirty="0" smtClean="0">
              <a:ln>
                <a:noFill/>
              </a:ln>
              <a:solidFill>
                <a:schemeClr val="tx1"/>
              </a:solidFill>
              <a:effectLst/>
              <a:latin typeface="Arial" charset="0"/>
            </a:endParaRPr>
          </a:p>
        </p:txBody>
      </p:sp>
      <p:sp>
        <p:nvSpPr>
          <p:cNvPr id="24" name="Flèche droite 23"/>
          <p:cNvSpPr/>
          <p:nvPr/>
        </p:nvSpPr>
        <p:spPr bwMode="auto">
          <a:xfrm flipH="1">
            <a:off x="5753974" y="1883590"/>
            <a:ext cx="907730" cy="432048"/>
          </a:xfrm>
          <a:prstGeom prst="right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charset="0"/>
              </a:rPr>
              <a:t>Réponse</a:t>
            </a:r>
            <a:endParaRPr kumimoji="0" lang="fr-FR" sz="1100" b="1" i="0" u="none" strike="noStrike" cap="none" normalizeH="0" baseline="0" dirty="0" smtClean="0">
              <a:ln>
                <a:noFill/>
              </a:ln>
              <a:solidFill>
                <a:schemeClr val="tx1"/>
              </a:solidFill>
              <a:effectLst/>
              <a:latin typeface="Arial" charset="0"/>
            </a:endParaRPr>
          </a:p>
        </p:txBody>
      </p:sp>
      <p:sp>
        <p:nvSpPr>
          <p:cNvPr id="25" name="Flèche droite 24"/>
          <p:cNvSpPr/>
          <p:nvPr/>
        </p:nvSpPr>
        <p:spPr bwMode="auto">
          <a:xfrm>
            <a:off x="2482725" y="2888940"/>
            <a:ext cx="909690" cy="504056"/>
          </a:xfrm>
          <a:prstGeom prst="rightArrow">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charset="0"/>
              </a:rPr>
              <a:t>Requête</a:t>
            </a:r>
            <a:endParaRPr kumimoji="0" lang="fr-FR" sz="1100" b="1" i="0" u="none" strike="noStrike" cap="none" normalizeH="0" baseline="0" dirty="0" smtClean="0">
              <a:ln>
                <a:noFill/>
              </a:ln>
              <a:solidFill>
                <a:schemeClr val="tx1"/>
              </a:solidFill>
              <a:effectLst/>
              <a:latin typeface="Arial" charset="0"/>
            </a:endParaRPr>
          </a:p>
        </p:txBody>
      </p:sp>
      <p:sp>
        <p:nvSpPr>
          <p:cNvPr id="26" name="Flèche droite 25"/>
          <p:cNvSpPr/>
          <p:nvPr/>
        </p:nvSpPr>
        <p:spPr bwMode="auto">
          <a:xfrm>
            <a:off x="4134272" y="2939136"/>
            <a:ext cx="909690" cy="504056"/>
          </a:xfrm>
          <a:prstGeom prst="rightArrow">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charset="0"/>
              </a:rPr>
              <a:t>Requête</a:t>
            </a:r>
            <a:endParaRPr kumimoji="0" lang="fr-FR" sz="1100" b="1" i="0" u="none" strike="noStrike" cap="none" normalizeH="0" baseline="0" dirty="0" smtClean="0">
              <a:ln>
                <a:noFill/>
              </a:ln>
              <a:solidFill>
                <a:schemeClr val="tx1"/>
              </a:solidFill>
              <a:effectLst/>
              <a:latin typeface="Arial" charset="0"/>
            </a:endParaRPr>
          </a:p>
        </p:txBody>
      </p:sp>
      <p:sp>
        <p:nvSpPr>
          <p:cNvPr id="27" name="Flèche droite 26"/>
          <p:cNvSpPr/>
          <p:nvPr/>
        </p:nvSpPr>
        <p:spPr bwMode="auto">
          <a:xfrm>
            <a:off x="5785819" y="2989332"/>
            <a:ext cx="909690" cy="504056"/>
          </a:xfrm>
          <a:prstGeom prst="rightArrow">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charset="0"/>
              </a:rPr>
              <a:t>Requête</a:t>
            </a:r>
            <a:endParaRPr kumimoji="0" lang="fr-FR" sz="1100" b="1" i="0" u="none" strike="noStrike" cap="none" normalizeH="0" baseline="0" dirty="0" smtClean="0">
              <a:ln>
                <a:noFill/>
              </a:ln>
              <a:solidFill>
                <a:schemeClr val="tx1"/>
              </a:solidFill>
              <a:effectLst/>
              <a:latin typeface="Arial" charset="0"/>
            </a:endParaRPr>
          </a:p>
        </p:txBody>
      </p:sp>
      <p:sp>
        <p:nvSpPr>
          <p:cNvPr id="28" name="Flèche droite 27"/>
          <p:cNvSpPr/>
          <p:nvPr/>
        </p:nvSpPr>
        <p:spPr bwMode="auto">
          <a:xfrm flipH="1">
            <a:off x="2424772" y="3415788"/>
            <a:ext cx="907730" cy="432048"/>
          </a:xfrm>
          <a:prstGeom prst="right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charset="0"/>
              </a:rPr>
              <a:t>Réponse</a:t>
            </a:r>
            <a:endParaRPr kumimoji="0" lang="fr-FR" sz="1100" b="1" i="0" u="none" strike="noStrike" cap="none" normalizeH="0" baseline="0" dirty="0" smtClean="0">
              <a:ln>
                <a:noFill/>
              </a:ln>
              <a:solidFill>
                <a:schemeClr val="tx1"/>
              </a:solidFill>
              <a:effectLst/>
              <a:latin typeface="Arial" charset="0"/>
            </a:endParaRPr>
          </a:p>
        </p:txBody>
      </p:sp>
      <p:sp>
        <p:nvSpPr>
          <p:cNvPr id="29" name="Flèche droite 28"/>
          <p:cNvSpPr/>
          <p:nvPr/>
        </p:nvSpPr>
        <p:spPr bwMode="auto">
          <a:xfrm flipH="1">
            <a:off x="4086265" y="3429000"/>
            <a:ext cx="907730" cy="432048"/>
          </a:xfrm>
          <a:prstGeom prst="right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charset="0"/>
              </a:rPr>
              <a:t>Réponse</a:t>
            </a:r>
            <a:endParaRPr kumimoji="0" lang="fr-FR" sz="1100" b="1" i="0" u="none" strike="noStrike" cap="none" normalizeH="0" baseline="0" dirty="0" smtClean="0">
              <a:ln>
                <a:noFill/>
              </a:ln>
              <a:solidFill>
                <a:schemeClr val="tx1"/>
              </a:solidFill>
              <a:effectLst/>
              <a:latin typeface="Arial" charset="0"/>
            </a:endParaRPr>
          </a:p>
        </p:txBody>
      </p:sp>
      <p:sp>
        <p:nvSpPr>
          <p:cNvPr id="30" name="Flèche droite 29"/>
          <p:cNvSpPr/>
          <p:nvPr/>
        </p:nvSpPr>
        <p:spPr bwMode="auto">
          <a:xfrm flipH="1">
            <a:off x="5747758" y="3442212"/>
            <a:ext cx="907730" cy="432048"/>
          </a:xfrm>
          <a:prstGeom prst="right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charset="0"/>
              </a:rPr>
              <a:t>Réponse</a:t>
            </a:r>
            <a:endParaRPr kumimoji="0" lang="fr-FR" sz="1100" b="1" i="0" u="none" strike="noStrike" cap="none" normalizeH="0" baseline="0" dirty="0" smtClean="0">
              <a:ln>
                <a:noFill/>
              </a:ln>
              <a:solidFill>
                <a:schemeClr val="tx1"/>
              </a:solidFill>
              <a:effectLst/>
              <a:latin typeface="Arial" charset="0"/>
            </a:endParaRPr>
          </a:p>
        </p:txBody>
      </p:sp>
      <p:sp>
        <p:nvSpPr>
          <p:cNvPr id="31" name="Flèche droite 30"/>
          <p:cNvSpPr/>
          <p:nvPr/>
        </p:nvSpPr>
        <p:spPr bwMode="auto">
          <a:xfrm>
            <a:off x="7174442" y="3095882"/>
            <a:ext cx="891116" cy="481225"/>
          </a:xfrm>
          <a:prstGeom prst="rightArrow">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charset="0"/>
              </a:rPr>
              <a:t>Requête</a:t>
            </a:r>
            <a:endParaRPr kumimoji="0" lang="fr-FR" sz="1100" b="1" i="0" u="none" strike="noStrike" cap="none" normalizeH="0" baseline="0" dirty="0" smtClean="0">
              <a:ln>
                <a:noFill/>
              </a:ln>
              <a:solidFill>
                <a:schemeClr val="tx1"/>
              </a:solidFill>
              <a:effectLst/>
              <a:latin typeface="Arial" charset="0"/>
            </a:endParaRPr>
          </a:p>
        </p:txBody>
      </p:sp>
      <p:sp>
        <p:nvSpPr>
          <p:cNvPr id="32" name="Flèche droite 31"/>
          <p:cNvSpPr/>
          <p:nvPr/>
        </p:nvSpPr>
        <p:spPr bwMode="auto">
          <a:xfrm flipH="1">
            <a:off x="7174442" y="3556226"/>
            <a:ext cx="907730" cy="432048"/>
          </a:xfrm>
          <a:prstGeom prst="right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charset="0"/>
              </a:rPr>
              <a:t>Réponse</a:t>
            </a:r>
            <a:endParaRPr kumimoji="0" lang="fr-FR" sz="1100" b="1" i="0" u="none" strike="noStrike" cap="none" normalizeH="0" baseline="0" dirty="0" smtClean="0">
              <a:ln>
                <a:noFill/>
              </a:ln>
              <a:solidFill>
                <a:schemeClr val="tx1"/>
              </a:solidFill>
              <a:effectLst/>
              <a:latin typeface="Arial" charset="0"/>
            </a:endParaRPr>
          </a:p>
        </p:txBody>
      </p:sp>
      <p:sp>
        <p:nvSpPr>
          <p:cNvPr id="33" name="Flèche droite 32"/>
          <p:cNvSpPr/>
          <p:nvPr/>
        </p:nvSpPr>
        <p:spPr bwMode="auto">
          <a:xfrm>
            <a:off x="2669354" y="4339571"/>
            <a:ext cx="3883845" cy="504056"/>
          </a:xfrm>
          <a:prstGeom prst="rightArrow">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charset="0"/>
              </a:rPr>
              <a:t>Requête</a:t>
            </a:r>
            <a:endParaRPr kumimoji="0" lang="fr-FR" sz="1100" b="1" i="0" u="none" strike="noStrike" cap="none" normalizeH="0" baseline="0" dirty="0" smtClean="0">
              <a:ln>
                <a:noFill/>
              </a:ln>
              <a:solidFill>
                <a:schemeClr val="tx1"/>
              </a:solidFill>
              <a:effectLst/>
              <a:latin typeface="Arial" charset="0"/>
            </a:endParaRPr>
          </a:p>
        </p:txBody>
      </p:sp>
      <p:sp>
        <p:nvSpPr>
          <p:cNvPr id="34" name="Flèche droite 33"/>
          <p:cNvSpPr/>
          <p:nvPr/>
        </p:nvSpPr>
        <p:spPr bwMode="auto">
          <a:xfrm flipH="1">
            <a:off x="2594720" y="4790048"/>
            <a:ext cx="3849488" cy="432048"/>
          </a:xfrm>
          <a:prstGeom prst="right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charset="0"/>
              </a:rPr>
              <a:t>Réponse</a:t>
            </a:r>
            <a:endParaRPr kumimoji="0" lang="fr-FR" sz="1100" b="1" i="0" u="none" strike="noStrike" cap="none" normalizeH="0" baseline="0" dirty="0" smtClean="0">
              <a:ln>
                <a:noFill/>
              </a:ln>
              <a:solidFill>
                <a:schemeClr val="tx1"/>
              </a:solidFill>
              <a:effectLst/>
              <a:latin typeface="Arial" charset="0"/>
            </a:endParaRPr>
          </a:p>
        </p:txBody>
      </p:sp>
      <p:sp>
        <p:nvSpPr>
          <p:cNvPr id="35" name="Flèche droite 34"/>
          <p:cNvSpPr/>
          <p:nvPr/>
        </p:nvSpPr>
        <p:spPr bwMode="auto">
          <a:xfrm>
            <a:off x="7191056" y="4459943"/>
            <a:ext cx="891116" cy="481225"/>
          </a:xfrm>
          <a:prstGeom prst="rightArrow">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charset="0"/>
              </a:rPr>
              <a:t>Requête</a:t>
            </a:r>
            <a:endParaRPr kumimoji="0" lang="fr-FR" sz="1100" b="1" i="0" u="none" strike="noStrike" cap="none" normalizeH="0" baseline="0" dirty="0" smtClean="0">
              <a:ln>
                <a:noFill/>
              </a:ln>
              <a:solidFill>
                <a:schemeClr val="tx1"/>
              </a:solidFill>
              <a:effectLst/>
              <a:latin typeface="Arial" charset="0"/>
            </a:endParaRPr>
          </a:p>
        </p:txBody>
      </p:sp>
      <p:sp>
        <p:nvSpPr>
          <p:cNvPr id="36" name="Flèche droite 35"/>
          <p:cNvSpPr/>
          <p:nvPr/>
        </p:nvSpPr>
        <p:spPr bwMode="auto">
          <a:xfrm flipH="1">
            <a:off x="7169277" y="4852035"/>
            <a:ext cx="907730" cy="432048"/>
          </a:xfrm>
          <a:prstGeom prst="right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charset="0"/>
              </a:rPr>
              <a:t>Réponse</a:t>
            </a:r>
            <a:endParaRPr kumimoji="0" lang="fr-FR" sz="11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19518528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2B1250F-419C-4638-AEDB-74BD44F5D5C4}" type="slidenum">
              <a:rPr lang="ru-RU" altLang="ru-RU" sz="1100">
                <a:solidFill>
                  <a:schemeClr val="bg1">
                    <a:lumMod val="90000"/>
                  </a:schemeClr>
                </a:solidFill>
              </a:rPr>
              <a:pPr/>
              <a:t>5</a:t>
            </a:fld>
            <a:endParaRPr lang="ru-RU" altLang="ru-RU" sz="1100">
              <a:solidFill>
                <a:schemeClr val="bg1">
                  <a:lumMod val="90000"/>
                </a:schemeClr>
              </a:solidFill>
            </a:endParaRPr>
          </a:p>
        </p:txBody>
      </p:sp>
      <p:sp>
        <p:nvSpPr>
          <p:cNvPr id="9" name="Rectangle 2"/>
          <p:cNvSpPr txBox="1">
            <a:spLocks noChangeArrowheads="1"/>
          </p:cNvSpPr>
          <p:nvPr/>
        </p:nvSpPr>
        <p:spPr bwMode="auto">
          <a:xfrm>
            <a:off x="1908175" y="476250"/>
            <a:ext cx="6840538"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rgbClr val="4C5A75"/>
                </a:solidFill>
                <a:latin typeface="+mj-lt"/>
                <a:ea typeface="+mj-ea"/>
                <a:cs typeface="+mj-cs"/>
              </a:defRPr>
            </a:lvl1pPr>
            <a:lvl2pPr algn="l" rtl="0" fontAlgn="base">
              <a:spcBef>
                <a:spcPct val="0"/>
              </a:spcBef>
              <a:spcAft>
                <a:spcPct val="0"/>
              </a:spcAft>
              <a:defRPr sz="3200">
                <a:solidFill>
                  <a:srgbClr val="4C5A75"/>
                </a:solidFill>
                <a:latin typeface="Calibri" pitchFamily="34" charset="0"/>
              </a:defRPr>
            </a:lvl2pPr>
            <a:lvl3pPr algn="l" rtl="0" fontAlgn="base">
              <a:spcBef>
                <a:spcPct val="0"/>
              </a:spcBef>
              <a:spcAft>
                <a:spcPct val="0"/>
              </a:spcAft>
              <a:defRPr sz="3200">
                <a:solidFill>
                  <a:srgbClr val="4C5A75"/>
                </a:solidFill>
                <a:latin typeface="Calibri" pitchFamily="34" charset="0"/>
              </a:defRPr>
            </a:lvl3pPr>
            <a:lvl4pPr algn="l" rtl="0" fontAlgn="base">
              <a:spcBef>
                <a:spcPct val="0"/>
              </a:spcBef>
              <a:spcAft>
                <a:spcPct val="0"/>
              </a:spcAft>
              <a:defRPr sz="3200">
                <a:solidFill>
                  <a:srgbClr val="4C5A75"/>
                </a:solidFill>
                <a:latin typeface="Calibri" pitchFamily="34" charset="0"/>
              </a:defRPr>
            </a:lvl4pPr>
            <a:lvl5pPr algn="l" rtl="0" fontAlgn="base">
              <a:spcBef>
                <a:spcPct val="0"/>
              </a:spcBef>
              <a:spcAft>
                <a:spcPct val="0"/>
              </a:spcAft>
              <a:defRPr sz="3200">
                <a:solidFill>
                  <a:srgbClr val="4C5A75"/>
                </a:solidFill>
                <a:latin typeface="Calibri" pitchFamily="34" charset="0"/>
              </a:defRPr>
            </a:lvl5pPr>
            <a:lvl6pPr marL="457200" algn="l" rtl="0" fontAlgn="base">
              <a:spcBef>
                <a:spcPct val="0"/>
              </a:spcBef>
              <a:spcAft>
                <a:spcPct val="0"/>
              </a:spcAft>
              <a:defRPr sz="3200">
                <a:solidFill>
                  <a:srgbClr val="4C5A75"/>
                </a:solidFill>
                <a:latin typeface="Calibri" pitchFamily="34" charset="0"/>
              </a:defRPr>
            </a:lvl6pPr>
            <a:lvl7pPr marL="914400" algn="l" rtl="0" fontAlgn="base">
              <a:spcBef>
                <a:spcPct val="0"/>
              </a:spcBef>
              <a:spcAft>
                <a:spcPct val="0"/>
              </a:spcAft>
              <a:defRPr sz="3200">
                <a:solidFill>
                  <a:srgbClr val="4C5A75"/>
                </a:solidFill>
                <a:latin typeface="Calibri" pitchFamily="34" charset="0"/>
              </a:defRPr>
            </a:lvl7pPr>
            <a:lvl8pPr marL="1371600" algn="l" rtl="0" fontAlgn="base">
              <a:spcBef>
                <a:spcPct val="0"/>
              </a:spcBef>
              <a:spcAft>
                <a:spcPct val="0"/>
              </a:spcAft>
              <a:defRPr sz="3200">
                <a:solidFill>
                  <a:srgbClr val="4C5A75"/>
                </a:solidFill>
                <a:latin typeface="Calibri" pitchFamily="34" charset="0"/>
              </a:defRPr>
            </a:lvl8pPr>
            <a:lvl9pPr marL="1828800" algn="l" rtl="0" fontAlgn="base">
              <a:spcBef>
                <a:spcPct val="0"/>
              </a:spcBef>
              <a:spcAft>
                <a:spcPct val="0"/>
              </a:spcAft>
              <a:defRPr sz="3200">
                <a:solidFill>
                  <a:srgbClr val="4C5A75"/>
                </a:solidFill>
                <a:latin typeface="Calibri" pitchFamily="34" charset="0"/>
              </a:defRPr>
            </a:lvl9pPr>
          </a:lstStyle>
          <a:p>
            <a:r>
              <a:rPr lang="fr-FR" b="0" kern="0" dirty="0" smtClean="0">
                <a:solidFill>
                  <a:schemeClr val="bg1">
                    <a:lumMod val="10000"/>
                  </a:schemeClr>
                </a:solidFill>
                <a:ea typeface="Futura" panose="02020800000000000000" pitchFamily="18" charset="0"/>
                <a:cs typeface="Futura" panose="02020800000000000000" pitchFamily="18" charset="0"/>
              </a:rPr>
              <a:t>Cas d’utilisation</a:t>
            </a:r>
            <a:endParaRPr lang="fr-FR" altLang="ru-RU" b="0" kern="0" dirty="0">
              <a:solidFill>
                <a:schemeClr val="bg1">
                  <a:lumMod val="10000"/>
                </a:schemeClr>
              </a:solidFill>
            </a:endParaRPr>
          </a:p>
        </p:txBody>
      </p:sp>
      <p:sp>
        <p:nvSpPr>
          <p:cNvPr id="10" name="Rectangle 3"/>
          <p:cNvSpPr txBox="1">
            <a:spLocks noChangeArrowheads="1"/>
          </p:cNvSpPr>
          <p:nvPr/>
        </p:nvSpPr>
        <p:spPr bwMode="auto">
          <a:xfrm>
            <a:off x="1908175" y="1185863"/>
            <a:ext cx="6840538" cy="522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000000"/>
                </a:solidFill>
                <a:latin typeface="+mn-lt"/>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a:lstStyle>
          <a:p>
            <a:pPr algn="just">
              <a:lnSpc>
                <a:spcPct val="150000"/>
              </a:lnSpc>
            </a:pPr>
            <a:r>
              <a:rPr lang="fr-FR" b="0" kern="0" dirty="0" smtClean="0">
                <a:solidFill>
                  <a:schemeClr val="bg1">
                    <a:lumMod val="10000"/>
                  </a:schemeClr>
                </a:solidFill>
                <a:ea typeface="Futura" panose="02020800000000000000" pitchFamily="18" charset="0"/>
                <a:cs typeface="Futura" panose="02020800000000000000" pitchFamily="18" charset="0"/>
              </a:rPr>
              <a:t>Enregistrement de </a:t>
            </a:r>
            <a:r>
              <a:rPr lang="fr-FR" b="0" kern="0" dirty="0">
                <a:solidFill>
                  <a:schemeClr val="bg1">
                    <a:lumMod val="10000"/>
                  </a:schemeClr>
                </a:solidFill>
                <a:ea typeface="Futura" panose="02020800000000000000" pitchFamily="18" charset="0"/>
                <a:cs typeface="Futura" panose="02020800000000000000" pitchFamily="18" charset="0"/>
              </a:rPr>
              <a:t>toutes les demandes entrantes</a:t>
            </a:r>
          </a:p>
          <a:p>
            <a:pPr algn="just">
              <a:lnSpc>
                <a:spcPct val="150000"/>
              </a:lnSpc>
            </a:pPr>
            <a:r>
              <a:rPr lang="fr-FR" b="0" kern="0" dirty="0">
                <a:solidFill>
                  <a:schemeClr val="bg1">
                    <a:lumMod val="10000"/>
                  </a:schemeClr>
                </a:solidFill>
                <a:ea typeface="Futura" panose="02020800000000000000" pitchFamily="18" charset="0"/>
                <a:cs typeface="Futura" panose="02020800000000000000" pitchFamily="18" charset="0"/>
              </a:rPr>
              <a:t>enregistrement de l'adresse IP des ordinateurs d'où proviennent les demandes</a:t>
            </a:r>
          </a:p>
          <a:p>
            <a:pPr algn="just">
              <a:lnSpc>
                <a:spcPct val="150000"/>
              </a:lnSpc>
            </a:pPr>
            <a:r>
              <a:rPr lang="fr-FR" b="0" kern="0" dirty="0">
                <a:solidFill>
                  <a:schemeClr val="bg1">
                    <a:lumMod val="10000"/>
                  </a:schemeClr>
                </a:solidFill>
                <a:ea typeface="Futura" panose="02020800000000000000" pitchFamily="18" charset="0"/>
                <a:cs typeface="Futura" panose="02020800000000000000" pitchFamily="18" charset="0"/>
              </a:rPr>
              <a:t>conversion</a:t>
            </a:r>
          </a:p>
          <a:p>
            <a:pPr algn="just">
              <a:lnSpc>
                <a:spcPct val="150000"/>
              </a:lnSpc>
            </a:pPr>
            <a:r>
              <a:rPr lang="fr-FR" b="0" kern="0" dirty="0">
                <a:solidFill>
                  <a:schemeClr val="bg1">
                    <a:lumMod val="10000"/>
                  </a:schemeClr>
                </a:solidFill>
                <a:ea typeface="Futura" panose="02020800000000000000" pitchFamily="18" charset="0"/>
                <a:cs typeface="Futura" panose="02020800000000000000" pitchFamily="18" charset="0"/>
              </a:rPr>
              <a:t>compression des données</a:t>
            </a:r>
          </a:p>
          <a:p>
            <a:pPr algn="just">
              <a:lnSpc>
                <a:spcPct val="150000"/>
              </a:lnSpc>
            </a:pPr>
            <a:r>
              <a:rPr lang="fr-FR" b="0" kern="0" dirty="0">
                <a:solidFill>
                  <a:schemeClr val="bg1">
                    <a:lumMod val="10000"/>
                  </a:schemeClr>
                </a:solidFill>
                <a:ea typeface="Futura" panose="02020800000000000000" pitchFamily="18" charset="0"/>
                <a:cs typeface="Futura" panose="02020800000000000000" pitchFamily="18" charset="0"/>
              </a:rPr>
              <a:t>cryptage et décryptage</a:t>
            </a:r>
          </a:p>
          <a:p>
            <a:pPr algn="just">
              <a:lnSpc>
                <a:spcPct val="150000"/>
              </a:lnSpc>
            </a:pPr>
            <a:r>
              <a:rPr lang="fr-FR" b="0" kern="0" dirty="0">
                <a:solidFill>
                  <a:schemeClr val="bg1">
                    <a:lumMod val="10000"/>
                  </a:schemeClr>
                </a:solidFill>
                <a:ea typeface="Futura" panose="02020800000000000000" pitchFamily="18" charset="0"/>
                <a:cs typeface="Futura" panose="02020800000000000000" pitchFamily="18" charset="0"/>
              </a:rPr>
              <a:t>validation des entrées, etc</a:t>
            </a:r>
            <a:r>
              <a:rPr lang="fr-FR" b="0" kern="0" dirty="0" smtClean="0">
                <a:solidFill>
                  <a:schemeClr val="bg1">
                    <a:lumMod val="10000"/>
                  </a:schemeClr>
                </a:solidFill>
                <a:ea typeface="Futura" panose="02020800000000000000" pitchFamily="18" charset="0"/>
                <a:cs typeface="Futura" panose="02020800000000000000" pitchFamily="18" charset="0"/>
              </a:rPr>
              <a:t>.</a:t>
            </a:r>
          </a:p>
          <a:p>
            <a:pPr algn="just">
              <a:lnSpc>
                <a:spcPct val="150000"/>
              </a:lnSpc>
            </a:pPr>
            <a:r>
              <a:rPr lang="fr-FR" b="0" kern="0" dirty="0" smtClean="0">
                <a:solidFill>
                  <a:schemeClr val="bg1">
                    <a:lumMod val="10000"/>
                  </a:schemeClr>
                </a:solidFill>
                <a:ea typeface="Futura" panose="02020800000000000000" pitchFamily="18" charset="0"/>
                <a:cs typeface="Futura" panose="02020800000000000000" pitchFamily="18" charset="0"/>
              </a:rPr>
              <a:t>Gestion de l’UTF-8</a:t>
            </a:r>
          </a:p>
          <a:p>
            <a:pPr algn="just">
              <a:lnSpc>
                <a:spcPct val="150000"/>
              </a:lnSpc>
            </a:pPr>
            <a:r>
              <a:rPr lang="fr-FR" b="0" kern="0" dirty="0" smtClean="0">
                <a:solidFill>
                  <a:schemeClr val="bg1">
                    <a:lumMod val="10000"/>
                  </a:schemeClr>
                </a:solidFill>
                <a:ea typeface="Futura" panose="02020800000000000000" pitchFamily="18" charset="0"/>
                <a:cs typeface="Futura" panose="02020800000000000000" pitchFamily="18" charset="0"/>
              </a:rPr>
              <a:t>Optimisation d’image</a:t>
            </a:r>
            <a:endParaRPr lang="en-US" b="0" kern="0" dirty="0">
              <a:solidFill>
                <a:schemeClr val="bg1">
                  <a:lumMod val="10000"/>
                </a:schemeClr>
              </a:solidFill>
              <a:ea typeface="Futura" panose="02020800000000000000" pitchFamily="18" charset="0"/>
              <a:cs typeface="Futura" panose="02020800000000000000" pitchFamily="18" charset="0"/>
            </a:endParaRPr>
          </a:p>
        </p:txBody>
      </p:sp>
    </p:spTree>
    <p:extLst>
      <p:ext uri="{BB962C8B-B14F-4D97-AF65-F5344CB8AC3E}">
        <p14:creationId xmlns:p14="http://schemas.microsoft.com/office/powerpoint/2010/main" val="251405174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2B1250F-419C-4638-AEDB-74BD44F5D5C4}" type="slidenum">
              <a:rPr lang="ru-RU" altLang="ru-RU" sz="1100">
                <a:solidFill>
                  <a:schemeClr val="bg1">
                    <a:lumMod val="90000"/>
                  </a:schemeClr>
                </a:solidFill>
              </a:rPr>
              <a:pPr/>
              <a:t>6</a:t>
            </a:fld>
            <a:endParaRPr lang="ru-RU" altLang="ru-RU" sz="1100">
              <a:solidFill>
                <a:schemeClr val="bg1">
                  <a:lumMod val="90000"/>
                </a:schemeClr>
              </a:solidFill>
            </a:endParaRPr>
          </a:p>
        </p:txBody>
      </p:sp>
      <p:sp>
        <p:nvSpPr>
          <p:cNvPr id="9" name="Rectangle 2"/>
          <p:cNvSpPr txBox="1">
            <a:spLocks noChangeArrowheads="1"/>
          </p:cNvSpPr>
          <p:nvPr/>
        </p:nvSpPr>
        <p:spPr bwMode="auto">
          <a:xfrm>
            <a:off x="1908175" y="476250"/>
            <a:ext cx="6840538"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rgbClr val="4C5A75"/>
                </a:solidFill>
                <a:latin typeface="+mj-lt"/>
                <a:ea typeface="+mj-ea"/>
                <a:cs typeface="+mj-cs"/>
              </a:defRPr>
            </a:lvl1pPr>
            <a:lvl2pPr algn="l" rtl="0" fontAlgn="base">
              <a:spcBef>
                <a:spcPct val="0"/>
              </a:spcBef>
              <a:spcAft>
                <a:spcPct val="0"/>
              </a:spcAft>
              <a:defRPr sz="3200">
                <a:solidFill>
                  <a:srgbClr val="4C5A75"/>
                </a:solidFill>
                <a:latin typeface="Calibri" pitchFamily="34" charset="0"/>
              </a:defRPr>
            </a:lvl2pPr>
            <a:lvl3pPr algn="l" rtl="0" fontAlgn="base">
              <a:spcBef>
                <a:spcPct val="0"/>
              </a:spcBef>
              <a:spcAft>
                <a:spcPct val="0"/>
              </a:spcAft>
              <a:defRPr sz="3200">
                <a:solidFill>
                  <a:srgbClr val="4C5A75"/>
                </a:solidFill>
                <a:latin typeface="Calibri" pitchFamily="34" charset="0"/>
              </a:defRPr>
            </a:lvl3pPr>
            <a:lvl4pPr algn="l" rtl="0" fontAlgn="base">
              <a:spcBef>
                <a:spcPct val="0"/>
              </a:spcBef>
              <a:spcAft>
                <a:spcPct val="0"/>
              </a:spcAft>
              <a:defRPr sz="3200">
                <a:solidFill>
                  <a:srgbClr val="4C5A75"/>
                </a:solidFill>
                <a:latin typeface="Calibri" pitchFamily="34" charset="0"/>
              </a:defRPr>
            </a:lvl4pPr>
            <a:lvl5pPr algn="l" rtl="0" fontAlgn="base">
              <a:spcBef>
                <a:spcPct val="0"/>
              </a:spcBef>
              <a:spcAft>
                <a:spcPct val="0"/>
              </a:spcAft>
              <a:defRPr sz="3200">
                <a:solidFill>
                  <a:srgbClr val="4C5A75"/>
                </a:solidFill>
                <a:latin typeface="Calibri" pitchFamily="34" charset="0"/>
              </a:defRPr>
            </a:lvl5pPr>
            <a:lvl6pPr marL="457200" algn="l" rtl="0" fontAlgn="base">
              <a:spcBef>
                <a:spcPct val="0"/>
              </a:spcBef>
              <a:spcAft>
                <a:spcPct val="0"/>
              </a:spcAft>
              <a:defRPr sz="3200">
                <a:solidFill>
                  <a:srgbClr val="4C5A75"/>
                </a:solidFill>
                <a:latin typeface="Calibri" pitchFamily="34" charset="0"/>
              </a:defRPr>
            </a:lvl6pPr>
            <a:lvl7pPr marL="914400" algn="l" rtl="0" fontAlgn="base">
              <a:spcBef>
                <a:spcPct val="0"/>
              </a:spcBef>
              <a:spcAft>
                <a:spcPct val="0"/>
              </a:spcAft>
              <a:defRPr sz="3200">
                <a:solidFill>
                  <a:srgbClr val="4C5A75"/>
                </a:solidFill>
                <a:latin typeface="Calibri" pitchFamily="34" charset="0"/>
              </a:defRPr>
            </a:lvl7pPr>
            <a:lvl8pPr marL="1371600" algn="l" rtl="0" fontAlgn="base">
              <a:spcBef>
                <a:spcPct val="0"/>
              </a:spcBef>
              <a:spcAft>
                <a:spcPct val="0"/>
              </a:spcAft>
              <a:defRPr sz="3200">
                <a:solidFill>
                  <a:srgbClr val="4C5A75"/>
                </a:solidFill>
                <a:latin typeface="Calibri" pitchFamily="34" charset="0"/>
              </a:defRPr>
            </a:lvl8pPr>
            <a:lvl9pPr marL="1828800" algn="l" rtl="0" fontAlgn="base">
              <a:spcBef>
                <a:spcPct val="0"/>
              </a:spcBef>
              <a:spcAft>
                <a:spcPct val="0"/>
              </a:spcAft>
              <a:defRPr sz="3200">
                <a:solidFill>
                  <a:srgbClr val="4C5A75"/>
                </a:solidFill>
                <a:latin typeface="Calibri" pitchFamily="34" charset="0"/>
              </a:defRPr>
            </a:lvl9pPr>
          </a:lstStyle>
          <a:p>
            <a:r>
              <a:rPr lang="fr-FR" b="0" kern="0" dirty="0" smtClean="0">
                <a:solidFill>
                  <a:schemeClr val="bg1">
                    <a:lumMod val="10000"/>
                  </a:schemeClr>
                </a:solidFill>
                <a:ea typeface="Futura" panose="02020800000000000000" pitchFamily="18" charset="0"/>
                <a:cs typeface="Futura" panose="02020800000000000000" pitchFamily="18" charset="0"/>
              </a:rPr>
              <a:t>Avantages des filtres</a:t>
            </a:r>
            <a:endParaRPr lang="fr-FR" altLang="ru-RU" b="0" kern="0" dirty="0">
              <a:solidFill>
                <a:schemeClr val="bg1">
                  <a:lumMod val="10000"/>
                </a:schemeClr>
              </a:solidFill>
            </a:endParaRPr>
          </a:p>
        </p:txBody>
      </p:sp>
      <p:sp>
        <p:nvSpPr>
          <p:cNvPr id="10" name="Rectangle 3"/>
          <p:cNvSpPr txBox="1">
            <a:spLocks noChangeArrowheads="1"/>
          </p:cNvSpPr>
          <p:nvPr/>
        </p:nvSpPr>
        <p:spPr bwMode="auto">
          <a:xfrm>
            <a:off x="1908175" y="1185863"/>
            <a:ext cx="6840538" cy="522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000000"/>
                </a:solidFill>
                <a:latin typeface="+mn-lt"/>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a:lstStyle>
          <a:p>
            <a:pPr algn="just">
              <a:lnSpc>
                <a:spcPct val="150000"/>
              </a:lnSpc>
            </a:pPr>
            <a:r>
              <a:rPr lang="fr-FR" b="0" kern="0" dirty="0">
                <a:solidFill>
                  <a:schemeClr val="bg1">
                    <a:lumMod val="10000"/>
                  </a:schemeClr>
                </a:solidFill>
                <a:ea typeface="Futura" panose="02020800000000000000" pitchFamily="18" charset="0"/>
                <a:cs typeface="Futura" panose="02020800000000000000" pitchFamily="18" charset="0"/>
              </a:rPr>
              <a:t>Le filtre </a:t>
            </a:r>
            <a:r>
              <a:rPr lang="fr-FR" b="0" kern="0" dirty="0" smtClean="0">
                <a:solidFill>
                  <a:schemeClr val="bg1">
                    <a:lumMod val="10000"/>
                  </a:schemeClr>
                </a:solidFill>
                <a:ea typeface="Futura" panose="02020800000000000000" pitchFamily="18" charset="0"/>
                <a:cs typeface="Futura" panose="02020800000000000000" pitchFamily="18" charset="0"/>
              </a:rPr>
              <a:t>est réutilisable.</a:t>
            </a:r>
            <a:endParaRPr lang="fr-FR" b="0" kern="0" dirty="0">
              <a:solidFill>
                <a:schemeClr val="bg1">
                  <a:lumMod val="10000"/>
                </a:schemeClr>
              </a:solidFill>
              <a:ea typeface="Futura" panose="02020800000000000000" pitchFamily="18" charset="0"/>
              <a:cs typeface="Futura" panose="02020800000000000000" pitchFamily="18" charset="0"/>
            </a:endParaRPr>
          </a:p>
          <a:p>
            <a:pPr algn="just">
              <a:lnSpc>
                <a:spcPct val="150000"/>
              </a:lnSpc>
            </a:pPr>
            <a:r>
              <a:rPr lang="fr-FR" b="0" kern="0" dirty="0">
                <a:solidFill>
                  <a:schemeClr val="bg1">
                    <a:lumMod val="10000"/>
                  </a:schemeClr>
                </a:solidFill>
                <a:ea typeface="Futura" panose="02020800000000000000" pitchFamily="18" charset="0"/>
                <a:cs typeface="Futura" panose="02020800000000000000" pitchFamily="18" charset="0"/>
              </a:rPr>
              <a:t>Un filtre ne dépend pas d'une autre ressource.</a:t>
            </a:r>
          </a:p>
          <a:p>
            <a:pPr algn="just">
              <a:lnSpc>
                <a:spcPct val="150000"/>
              </a:lnSpc>
            </a:pPr>
            <a:r>
              <a:rPr lang="fr-FR" b="0" kern="0" dirty="0">
                <a:solidFill>
                  <a:schemeClr val="bg1">
                    <a:lumMod val="10000"/>
                  </a:schemeClr>
                </a:solidFill>
                <a:ea typeface="Futura" panose="02020800000000000000" pitchFamily="18" charset="0"/>
                <a:cs typeface="Futura" panose="02020800000000000000" pitchFamily="18" charset="0"/>
              </a:rPr>
              <a:t>Moins de </a:t>
            </a:r>
            <a:r>
              <a:rPr lang="fr-FR" b="0" kern="0" dirty="0" smtClean="0">
                <a:solidFill>
                  <a:schemeClr val="bg1">
                    <a:lumMod val="10000"/>
                  </a:schemeClr>
                </a:solidFill>
                <a:ea typeface="Futura" panose="02020800000000000000" pitchFamily="18" charset="0"/>
                <a:cs typeface="Futura" panose="02020800000000000000" pitchFamily="18" charset="0"/>
              </a:rPr>
              <a:t>maintenance</a:t>
            </a:r>
          </a:p>
          <a:p>
            <a:pPr algn="just">
              <a:lnSpc>
                <a:spcPct val="150000"/>
              </a:lnSpc>
            </a:pPr>
            <a:r>
              <a:rPr lang="fr-FR" b="0" kern="0" dirty="0" smtClean="0">
                <a:solidFill>
                  <a:schemeClr val="bg1">
                    <a:lumMod val="10000"/>
                  </a:schemeClr>
                </a:solidFill>
                <a:ea typeface="Futura" panose="02020800000000000000" pitchFamily="18" charset="0"/>
                <a:cs typeface="Futura" panose="02020800000000000000" pitchFamily="18" charset="0"/>
              </a:rPr>
              <a:t>Sécurité des données</a:t>
            </a:r>
            <a:endParaRPr lang="en-US" b="0" kern="0" dirty="0">
              <a:solidFill>
                <a:schemeClr val="bg1">
                  <a:lumMod val="10000"/>
                </a:schemeClr>
              </a:solidFill>
              <a:ea typeface="Futura" panose="02020800000000000000" pitchFamily="18" charset="0"/>
              <a:cs typeface="Futura" panose="02020800000000000000" pitchFamily="18" charset="0"/>
            </a:endParaRPr>
          </a:p>
        </p:txBody>
      </p:sp>
    </p:spTree>
    <p:extLst>
      <p:ext uri="{BB962C8B-B14F-4D97-AF65-F5344CB8AC3E}">
        <p14:creationId xmlns:p14="http://schemas.microsoft.com/office/powerpoint/2010/main" val="356496498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2B1250F-419C-4638-AEDB-74BD44F5D5C4}" type="slidenum">
              <a:rPr lang="ru-RU" altLang="ru-RU" sz="1100">
                <a:solidFill>
                  <a:schemeClr val="bg1">
                    <a:lumMod val="90000"/>
                  </a:schemeClr>
                </a:solidFill>
              </a:rPr>
              <a:pPr/>
              <a:t>7</a:t>
            </a:fld>
            <a:endParaRPr lang="ru-RU" altLang="ru-RU" sz="1100">
              <a:solidFill>
                <a:schemeClr val="bg1">
                  <a:lumMod val="90000"/>
                </a:schemeClr>
              </a:solidFill>
            </a:endParaRPr>
          </a:p>
        </p:txBody>
      </p:sp>
      <p:sp>
        <p:nvSpPr>
          <p:cNvPr id="9" name="Rectangle 2"/>
          <p:cNvSpPr txBox="1">
            <a:spLocks noChangeArrowheads="1"/>
          </p:cNvSpPr>
          <p:nvPr/>
        </p:nvSpPr>
        <p:spPr bwMode="auto">
          <a:xfrm>
            <a:off x="1908175" y="476250"/>
            <a:ext cx="6840538"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rgbClr val="4C5A75"/>
                </a:solidFill>
                <a:latin typeface="+mj-lt"/>
                <a:ea typeface="+mj-ea"/>
                <a:cs typeface="+mj-cs"/>
              </a:defRPr>
            </a:lvl1pPr>
            <a:lvl2pPr algn="l" rtl="0" fontAlgn="base">
              <a:spcBef>
                <a:spcPct val="0"/>
              </a:spcBef>
              <a:spcAft>
                <a:spcPct val="0"/>
              </a:spcAft>
              <a:defRPr sz="3200">
                <a:solidFill>
                  <a:srgbClr val="4C5A75"/>
                </a:solidFill>
                <a:latin typeface="Calibri" pitchFamily="34" charset="0"/>
              </a:defRPr>
            </a:lvl2pPr>
            <a:lvl3pPr algn="l" rtl="0" fontAlgn="base">
              <a:spcBef>
                <a:spcPct val="0"/>
              </a:spcBef>
              <a:spcAft>
                <a:spcPct val="0"/>
              </a:spcAft>
              <a:defRPr sz="3200">
                <a:solidFill>
                  <a:srgbClr val="4C5A75"/>
                </a:solidFill>
                <a:latin typeface="Calibri" pitchFamily="34" charset="0"/>
              </a:defRPr>
            </a:lvl3pPr>
            <a:lvl4pPr algn="l" rtl="0" fontAlgn="base">
              <a:spcBef>
                <a:spcPct val="0"/>
              </a:spcBef>
              <a:spcAft>
                <a:spcPct val="0"/>
              </a:spcAft>
              <a:defRPr sz="3200">
                <a:solidFill>
                  <a:srgbClr val="4C5A75"/>
                </a:solidFill>
                <a:latin typeface="Calibri" pitchFamily="34" charset="0"/>
              </a:defRPr>
            </a:lvl4pPr>
            <a:lvl5pPr algn="l" rtl="0" fontAlgn="base">
              <a:spcBef>
                <a:spcPct val="0"/>
              </a:spcBef>
              <a:spcAft>
                <a:spcPct val="0"/>
              </a:spcAft>
              <a:defRPr sz="3200">
                <a:solidFill>
                  <a:srgbClr val="4C5A75"/>
                </a:solidFill>
                <a:latin typeface="Calibri" pitchFamily="34" charset="0"/>
              </a:defRPr>
            </a:lvl5pPr>
            <a:lvl6pPr marL="457200" algn="l" rtl="0" fontAlgn="base">
              <a:spcBef>
                <a:spcPct val="0"/>
              </a:spcBef>
              <a:spcAft>
                <a:spcPct val="0"/>
              </a:spcAft>
              <a:defRPr sz="3200">
                <a:solidFill>
                  <a:srgbClr val="4C5A75"/>
                </a:solidFill>
                <a:latin typeface="Calibri" pitchFamily="34" charset="0"/>
              </a:defRPr>
            </a:lvl6pPr>
            <a:lvl7pPr marL="914400" algn="l" rtl="0" fontAlgn="base">
              <a:spcBef>
                <a:spcPct val="0"/>
              </a:spcBef>
              <a:spcAft>
                <a:spcPct val="0"/>
              </a:spcAft>
              <a:defRPr sz="3200">
                <a:solidFill>
                  <a:srgbClr val="4C5A75"/>
                </a:solidFill>
                <a:latin typeface="Calibri" pitchFamily="34" charset="0"/>
              </a:defRPr>
            </a:lvl7pPr>
            <a:lvl8pPr marL="1371600" algn="l" rtl="0" fontAlgn="base">
              <a:spcBef>
                <a:spcPct val="0"/>
              </a:spcBef>
              <a:spcAft>
                <a:spcPct val="0"/>
              </a:spcAft>
              <a:defRPr sz="3200">
                <a:solidFill>
                  <a:srgbClr val="4C5A75"/>
                </a:solidFill>
                <a:latin typeface="Calibri" pitchFamily="34" charset="0"/>
              </a:defRPr>
            </a:lvl8pPr>
            <a:lvl9pPr marL="1828800" algn="l" rtl="0" fontAlgn="base">
              <a:spcBef>
                <a:spcPct val="0"/>
              </a:spcBef>
              <a:spcAft>
                <a:spcPct val="0"/>
              </a:spcAft>
              <a:defRPr sz="3200">
                <a:solidFill>
                  <a:srgbClr val="4C5A75"/>
                </a:solidFill>
                <a:latin typeface="Calibri" pitchFamily="34" charset="0"/>
              </a:defRPr>
            </a:lvl9pPr>
          </a:lstStyle>
          <a:p>
            <a:r>
              <a:rPr lang="fr-FR" altLang="ru-RU" b="0" kern="0" dirty="0" smtClean="0">
                <a:solidFill>
                  <a:schemeClr val="bg1">
                    <a:lumMod val="10000"/>
                  </a:schemeClr>
                </a:solidFill>
              </a:rPr>
              <a:t>Les types de filtres</a:t>
            </a:r>
            <a:endParaRPr lang="fr-FR" altLang="ru-RU" b="0" kern="0" dirty="0">
              <a:solidFill>
                <a:schemeClr val="bg1">
                  <a:lumMod val="10000"/>
                </a:schemeClr>
              </a:solidFill>
            </a:endParaRPr>
          </a:p>
        </p:txBody>
      </p:sp>
      <p:sp>
        <p:nvSpPr>
          <p:cNvPr id="10" name="Rectangle 3"/>
          <p:cNvSpPr txBox="1">
            <a:spLocks noChangeArrowheads="1"/>
          </p:cNvSpPr>
          <p:nvPr/>
        </p:nvSpPr>
        <p:spPr bwMode="auto">
          <a:xfrm>
            <a:off x="1908175" y="1185863"/>
            <a:ext cx="6840538" cy="522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000000"/>
                </a:solidFill>
                <a:latin typeface="+mn-lt"/>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a:lstStyle>
          <a:p>
            <a:pPr algn="just">
              <a:lnSpc>
                <a:spcPct val="150000"/>
              </a:lnSpc>
            </a:pPr>
            <a:r>
              <a:rPr lang="fr-FR" b="0" kern="0" dirty="0">
                <a:solidFill>
                  <a:schemeClr val="bg1">
                    <a:lumMod val="10000"/>
                  </a:schemeClr>
                </a:solidFill>
                <a:ea typeface="Futura" panose="02020800000000000000" pitchFamily="18" charset="0"/>
                <a:cs typeface="Futura" panose="02020800000000000000" pitchFamily="18" charset="0"/>
              </a:rPr>
              <a:t>Filtres d'authentification</a:t>
            </a:r>
          </a:p>
          <a:p>
            <a:pPr algn="just">
              <a:lnSpc>
                <a:spcPct val="150000"/>
              </a:lnSpc>
            </a:pPr>
            <a:r>
              <a:rPr lang="fr-FR" b="0" kern="0" dirty="0">
                <a:solidFill>
                  <a:schemeClr val="bg1">
                    <a:lumMod val="10000"/>
                  </a:schemeClr>
                </a:solidFill>
                <a:ea typeface="Futura" panose="02020800000000000000" pitchFamily="18" charset="0"/>
                <a:cs typeface="Futura" panose="02020800000000000000" pitchFamily="18" charset="0"/>
              </a:rPr>
              <a:t>Filtres de compression des données</a:t>
            </a:r>
          </a:p>
          <a:p>
            <a:pPr algn="just">
              <a:lnSpc>
                <a:spcPct val="150000"/>
              </a:lnSpc>
            </a:pPr>
            <a:r>
              <a:rPr lang="fr-FR" b="0" kern="0" dirty="0">
                <a:solidFill>
                  <a:schemeClr val="bg1">
                    <a:lumMod val="10000"/>
                  </a:schemeClr>
                </a:solidFill>
                <a:ea typeface="Futura" panose="02020800000000000000" pitchFamily="18" charset="0"/>
                <a:cs typeface="Futura" panose="02020800000000000000" pitchFamily="18" charset="0"/>
              </a:rPr>
              <a:t>Filtres de chiffrement</a:t>
            </a:r>
          </a:p>
          <a:p>
            <a:pPr algn="just">
              <a:lnSpc>
                <a:spcPct val="150000"/>
              </a:lnSpc>
            </a:pPr>
            <a:r>
              <a:rPr lang="fr-FR" b="0" kern="0" dirty="0">
                <a:solidFill>
                  <a:schemeClr val="bg1">
                    <a:lumMod val="10000"/>
                  </a:schemeClr>
                </a:solidFill>
                <a:ea typeface="Futura" panose="02020800000000000000" pitchFamily="18" charset="0"/>
                <a:cs typeface="Futura" panose="02020800000000000000" pitchFamily="18" charset="0"/>
              </a:rPr>
              <a:t>Filtres qui déclenchent des événements d'accès aux ressources</a:t>
            </a:r>
          </a:p>
          <a:p>
            <a:pPr algn="just">
              <a:lnSpc>
                <a:spcPct val="150000"/>
              </a:lnSpc>
            </a:pPr>
            <a:r>
              <a:rPr lang="fr-FR" b="0" kern="0" dirty="0">
                <a:solidFill>
                  <a:schemeClr val="bg1">
                    <a:lumMod val="10000"/>
                  </a:schemeClr>
                </a:solidFill>
                <a:ea typeface="Futura" panose="02020800000000000000" pitchFamily="18" charset="0"/>
                <a:cs typeface="Futura" panose="02020800000000000000" pitchFamily="18" charset="0"/>
              </a:rPr>
              <a:t>Filtres de conversion d'images</a:t>
            </a:r>
          </a:p>
          <a:p>
            <a:pPr algn="just">
              <a:lnSpc>
                <a:spcPct val="150000"/>
              </a:lnSpc>
            </a:pPr>
            <a:r>
              <a:rPr lang="fr-FR" b="0" kern="0" dirty="0">
                <a:solidFill>
                  <a:schemeClr val="bg1">
                    <a:lumMod val="10000"/>
                  </a:schemeClr>
                </a:solidFill>
                <a:ea typeface="Futura" panose="02020800000000000000" pitchFamily="18" charset="0"/>
                <a:cs typeface="Futura" panose="02020800000000000000" pitchFamily="18" charset="0"/>
              </a:rPr>
              <a:t>Filtres de journalisation et d'audit</a:t>
            </a:r>
          </a:p>
          <a:p>
            <a:pPr algn="just">
              <a:lnSpc>
                <a:spcPct val="150000"/>
              </a:lnSpc>
            </a:pPr>
            <a:r>
              <a:rPr lang="fr-FR" b="0" kern="0" dirty="0">
                <a:solidFill>
                  <a:schemeClr val="bg1">
                    <a:lumMod val="10000"/>
                  </a:schemeClr>
                </a:solidFill>
                <a:ea typeface="Futura" panose="02020800000000000000" pitchFamily="18" charset="0"/>
                <a:cs typeface="Futura" panose="02020800000000000000" pitchFamily="18" charset="0"/>
              </a:rPr>
              <a:t>Filtres de chaîne MIME-TYPE</a:t>
            </a:r>
          </a:p>
          <a:p>
            <a:pPr algn="just">
              <a:lnSpc>
                <a:spcPct val="150000"/>
              </a:lnSpc>
            </a:pPr>
            <a:r>
              <a:rPr lang="fr-FR" b="0" kern="0" dirty="0">
                <a:solidFill>
                  <a:schemeClr val="bg1">
                    <a:lumMod val="10000"/>
                  </a:schemeClr>
                </a:solidFill>
                <a:ea typeface="Futura" panose="02020800000000000000" pitchFamily="18" charset="0"/>
                <a:cs typeface="Futura" panose="02020800000000000000" pitchFamily="18" charset="0"/>
              </a:rPr>
              <a:t>Filtres de tokenisation</a:t>
            </a:r>
          </a:p>
          <a:p>
            <a:pPr algn="just">
              <a:lnSpc>
                <a:spcPct val="150000"/>
              </a:lnSpc>
            </a:pPr>
            <a:r>
              <a:rPr lang="fr-FR" b="0" kern="0" dirty="0">
                <a:solidFill>
                  <a:schemeClr val="bg1">
                    <a:lumMod val="10000"/>
                  </a:schemeClr>
                </a:solidFill>
                <a:ea typeface="Futura" panose="02020800000000000000" pitchFamily="18" charset="0"/>
                <a:cs typeface="Futura" panose="02020800000000000000" pitchFamily="18" charset="0"/>
              </a:rPr>
              <a:t>Filtres XSL/T qui transforment le contenu XML</a:t>
            </a:r>
            <a:endParaRPr lang="en-US" b="0" kern="0" dirty="0">
              <a:solidFill>
                <a:schemeClr val="bg1">
                  <a:lumMod val="10000"/>
                </a:schemeClr>
              </a:solidFill>
              <a:ea typeface="Futura" panose="02020800000000000000" pitchFamily="18" charset="0"/>
              <a:cs typeface="Futura" panose="02020800000000000000" pitchFamily="18" charset="0"/>
            </a:endParaRPr>
          </a:p>
        </p:txBody>
      </p:sp>
    </p:spTree>
    <p:extLst>
      <p:ext uri="{BB962C8B-B14F-4D97-AF65-F5344CB8AC3E}">
        <p14:creationId xmlns:p14="http://schemas.microsoft.com/office/powerpoint/2010/main" val="354869684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2B1250F-419C-4638-AEDB-74BD44F5D5C4}" type="slidenum">
              <a:rPr lang="ru-RU" altLang="ru-RU" sz="1100">
                <a:solidFill>
                  <a:schemeClr val="bg1">
                    <a:lumMod val="90000"/>
                  </a:schemeClr>
                </a:solidFill>
              </a:rPr>
              <a:pPr/>
              <a:t>8</a:t>
            </a:fld>
            <a:endParaRPr lang="ru-RU" altLang="ru-RU" sz="1100">
              <a:solidFill>
                <a:schemeClr val="bg1">
                  <a:lumMod val="90000"/>
                </a:schemeClr>
              </a:solidFill>
            </a:endParaRPr>
          </a:p>
        </p:txBody>
      </p:sp>
      <p:sp>
        <p:nvSpPr>
          <p:cNvPr id="9" name="Rectangle 2"/>
          <p:cNvSpPr txBox="1">
            <a:spLocks noChangeArrowheads="1"/>
          </p:cNvSpPr>
          <p:nvPr/>
        </p:nvSpPr>
        <p:spPr bwMode="auto">
          <a:xfrm>
            <a:off x="1908175" y="476250"/>
            <a:ext cx="6840538"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rgbClr val="4C5A75"/>
                </a:solidFill>
                <a:latin typeface="+mj-lt"/>
                <a:ea typeface="+mj-ea"/>
                <a:cs typeface="+mj-cs"/>
              </a:defRPr>
            </a:lvl1pPr>
            <a:lvl2pPr algn="l" rtl="0" fontAlgn="base">
              <a:spcBef>
                <a:spcPct val="0"/>
              </a:spcBef>
              <a:spcAft>
                <a:spcPct val="0"/>
              </a:spcAft>
              <a:defRPr sz="3200">
                <a:solidFill>
                  <a:srgbClr val="4C5A75"/>
                </a:solidFill>
                <a:latin typeface="Calibri" pitchFamily="34" charset="0"/>
              </a:defRPr>
            </a:lvl2pPr>
            <a:lvl3pPr algn="l" rtl="0" fontAlgn="base">
              <a:spcBef>
                <a:spcPct val="0"/>
              </a:spcBef>
              <a:spcAft>
                <a:spcPct val="0"/>
              </a:spcAft>
              <a:defRPr sz="3200">
                <a:solidFill>
                  <a:srgbClr val="4C5A75"/>
                </a:solidFill>
                <a:latin typeface="Calibri" pitchFamily="34" charset="0"/>
              </a:defRPr>
            </a:lvl3pPr>
            <a:lvl4pPr algn="l" rtl="0" fontAlgn="base">
              <a:spcBef>
                <a:spcPct val="0"/>
              </a:spcBef>
              <a:spcAft>
                <a:spcPct val="0"/>
              </a:spcAft>
              <a:defRPr sz="3200">
                <a:solidFill>
                  <a:srgbClr val="4C5A75"/>
                </a:solidFill>
                <a:latin typeface="Calibri" pitchFamily="34" charset="0"/>
              </a:defRPr>
            </a:lvl4pPr>
            <a:lvl5pPr algn="l" rtl="0" fontAlgn="base">
              <a:spcBef>
                <a:spcPct val="0"/>
              </a:spcBef>
              <a:spcAft>
                <a:spcPct val="0"/>
              </a:spcAft>
              <a:defRPr sz="3200">
                <a:solidFill>
                  <a:srgbClr val="4C5A75"/>
                </a:solidFill>
                <a:latin typeface="Calibri" pitchFamily="34" charset="0"/>
              </a:defRPr>
            </a:lvl5pPr>
            <a:lvl6pPr marL="457200" algn="l" rtl="0" fontAlgn="base">
              <a:spcBef>
                <a:spcPct val="0"/>
              </a:spcBef>
              <a:spcAft>
                <a:spcPct val="0"/>
              </a:spcAft>
              <a:defRPr sz="3200">
                <a:solidFill>
                  <a:srgbClr val="4C5A75"/>
                </a:solidFill>
                <a:latin typeface="Calibri" pitchFamily="34" charset="0"/>
              </a:defRPr>
            </a:lvl6pPr>
            <a:lvl7pPr marL="914400" algn="l" rtl="0" fontAlgn="base">
              <a:spcBef>
                <a:spcPct val="0"/>
              </a:spcBef>
              <a:spcAft>
                <a:spcPct val="0"/>
              </a:spcAft>
              <a:defRPr sz="3200">
                <a:solidFill>
                  <a:srgbClr val="4C5A75"/>
                </a:solidFill>
                <a:latin typeface="Calibri" pitchFamily="34" charset="0"/>
              </a:defRPr>
            </a:lvl7pPr>
            <a:lvl8pPr marL="1371600" algn="l" rtl="0" fontAlgn="base">
              <a:spcBef>
                <a:spcPct val="0"/>
              </a:spcBef>
              <a:spcAft>
                <a:spcPct val="0"/>
              </a:spcAft>
              <a:defRPr sz="3200">
                <a:solidFill>
                  <a:srgbClr val="4C5A75"/>
                </a:solidFill>
                <a:latin typeface="Calibri" pitchFamily="34" charset="0"/>
              </a:defRPr>
            </a:lvl8pPr>
            <a:lvl9pPr marL="1828800" algn="l" rtl="0" fontAlgn="base">
              <a:spcBef>
                <a:spcPct val="0"/>
              </a:spcBef>
              <a:spcAft>
                <a:spcPct val="0"/>
              </a:spcAft>
              <a:defRPr sz="3200">
                <a:solidFill>
                  <a:srgbClr val="4C5A75"/>
                </a:solidFill>
                <a:latin typeface="Calibri" pitchFamily="34" charset="0"/>
              </a:defRPr>
            </a:lvl9pPr>
          </a:lstStyle>
          <a:p>
            <a:r>
              <a:rPr lang="fr-FR" b="0" kern="0" dirty="0" smtClean="0">
                <a:solidFill>
                  <a:schemeClr val="bg1">
                    <a:lumMod val="10000"/>
                  </a:schemeClr>
                </a:solidFill>
                <a:ea typeface="Futura" panose="02020800000000000000" pitchFamily="18" charset="0"/>
                <a:cs typeface="Futura" panose="02020800000000000000" pitchFamily="18" charset="0"/>
              </a:rPr>
              <a:t>API</a:t>
            </a:r>
            <a:endParaRPr lang="fr-FR" altLang="ru-RU" b="0" kern="0" dirty="0">
              <a:solidFill>
                <a:schemeClr val="bg1">
                  <a:lumMod val="10000"/>
                </a:schemeClr>
              </a:solidFill>
            </a:endParaRPr>
          </a:p>
        </p:txBody>
      </p:sp>
      <p:sp>
        <p:nvSpPr>
          <p:cNvPr id="10" name="Rectangle 3"/>
          <p:cNvSpPr txBox="1">
            <a:spLocks noChangeArrowheads="1"/>
          </p:cNvSpPr>
          <p:nvPr/>
        </p:nvSpPr>
        <p:spPr bwMode="auto">
          <a:xfrm>
            <a:off x="1908175" y="1185863"/>
            <a:ext cx="6840538" cy="522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000000"/>
                </a:solidFill>
                <a:latin typeface="+mn-lt"/>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a:lstStyle>
          <a:p>
            <a:pPr marL="0" indent="0" algn="just">
              <a:buNone/>
            </a:pPr>
            <a:r>
              <a:rPr lang="fr-FR" b="0" dirty="0" smtClean="0"/>
              <a:t>L’API de filtre dans </a:t>
            </a:r>
            <a:r>
              <a:rPr lang="fr-FR" b="0" dirty="0" err="1" smtClean="0"/>
              <a:t>javax.servlet.package</a:t>
            </a:r>
            <a:r>
              <a:rPr lang="fr-FR" b="0" dirty="0" smtClean="0"/>
              <a:t> contient trois interfaces.</a:t>
            </a:r>
            <a:endParaRPr lang="fr-FR" b="0" dirty="0"/>
          </a:p>
          <a:p>
            <a:pPr algn="just"/>
            <a:r>
              <a:rPr lang="fr-FR" dirty="0" err="1" smtClean="0"/>
              <a:t>Filter</a:t>
            </a:r>
            <a:r>
              <a:rPr lang="fr-FR" dirty="0" smtClean="0"/>
              <a:t> interface:</a:t>
            </a:r>
            <a:endParaRPr lang="fr-FR" dirty="0"/>
          </a:p>
          <a:p>
            <a:pPr algn="just"/>
            <a:r>
              <a:rPr lang="fr-FR" dirty="0" err="1" smtClean="0"/>
              <a:t>FilterChain</a:t>
            </a:r>
            <a:r>
              <a:rPr lang="fr-FR" dirty="0" smtClean="0"/>
              <a:t> interface</a:t>
            </a:r>
            <a:r>
              <a:rPr lang="fr-FR" b="0" dirty="0" smtClean="0"/>
              <a:t>:</a:t>
            </a:r>
          </a:p>
          <a:p>
            <a:pPr marL="0" indent="0" algn="just">
              <a:buNone/>
            </a:pPr>
            <a:r>
              <a:rPr lang="fr-FR" b="0" dirty="0"/>
              <a:t>L'objet de </a:t>
            </a:r>
            <a:r>
              <a:rPr lang="fr-FR" b="0" dirty="0" err="1"/>
              <a:t>FilterChain</a:t>
            </a:r>
            <a:r>
              <a:rPr lang="fr-FR" b="0" dirty="0"/>
              <a:t> est responsable de l'invocation du prochain filtre de ressource dans la chaîne. Cet objet est passé dans la méthode </a:t>
            </a:r>
            <a:r>
              <a:rPr lang="fr-FR" b="0" dirty="0" err="1"/>
              <a:t>doFilter</a:t>
            </a:r>
            <a:r>
              <a:rPr lang="fr-FR" b="0" dirty="0"/>
              <a:t> </a:t>
            </a:r>
            <a:r>
              <a:rPr lang="fr-FR" b="0" dirty="0" smtClean="0"/>
              <a:t>dans </a:t>
            </a:r>
            <a:r>
              <a:rPr lang="fr-FR" b="0" dirty="0"/>
              <a:t>l'interface </a:t>
            </a:r>
            <a:r>
              <a:rPr lang="fr-FR" b="0" dirty="0" err="1"/>
              <a:t>Filter</a:t>
            </a:r>
            <a:r>
              <a:rPr lang="fr-FR" b="0" dirty="0"/>
              <a:t>.</a:t>
            </a:r>
          </a:p>
          <a:p>
            <a:pPr algn="just"/>
            <a:endParaRPr lang="fr-FR" b="0" dirty="0"/>
          </a:p>
          <a:p>
            <a:pPr algn="just"/>
            <a:r>
              <a:rPr lang="fr-FR" dirty="0" err="1" smtClean="0"/>
              <a:t>FilterConfig</a:t>
            </a:r>
            <a:r>
              <a:rPr lang="fr-FR" b="0" dirty="0" smtClean="0"/>
              <a:t>:</a:t>
            </a:r>
          </a:p>
          <a:p>
            <a:pPr marL="0" indent="0" algn="just">
              <a:buNone/>
            </a:pPr>
            <a:r>
              <a:rPr lang="fr-FR" b="0" dirty="0"/>
              <a:t>Un objet de </a:t>
            </a:r>
            <a:r>
              <a:rPr lang="fr-FR" b="0" dirty="0" err="1"/>
              <a:t>FilterConfig</a:t>
            </a:r>
            <a:r>
              <a:rPr lang="fr-FR" b="0" dirty="0"/>
              <a:t> est créé par le conteneur web. Cet objet peut être utilisé pour obtenir les informations de configuration à partir du fichier web.xml.</a:t>
            </a:r>
          </a:p>
          <a:p>
            <a:endParaRPr lang="fr-FR" b="0" dirty="0"/>
          </a:p>
        </p:txBody>
      </p:sp>
    </p:spTree>
    <p:extLst>
      <p:ext uri="{BB962C8B-B14F-4D97-AF65-F5344CB8AC3E}">
        <p14:creationId xmlns:p14="http://schemas.microsoft.com/office/powerpoint/2010/main" val="261383666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2B1250F-419C-4638-AEDB-74BD44F5D5C4}" type="slidenum">
              <a:rPr lang="ru-RU" altLang="ru-RU" sz="1100">
                <a:solidFill>
                  <a:schemeClr val="bg1">
                    <a:lumMod val="90000"/>
                  </a:schemeClr>
                </a:solidFill>
              </a:rPr>
              <a:pPr/>
              <a:t>9</a:t>
            </a:fld>
            <a:endParaRPr lang="ru-RU" altLang="ru-RU" sz="1100">
              <a:solidFill>
                <a:schemeClr val="bg1">
                  <a:lumMod val="90000"/>
                </a:schemeClr>
              </a:solidFill>
            </a:endParaRPr>
          </a:p>
        </p:txBody>
      </p:sp>
      <p:sp>
        <p:nvSpPr>
          <p:cNvPr id="9" name="Rectangle 2"/>
          <p:cNvSpPr txBox="1">
            <a:spLocks noChangeArrowheads="1"/>
          </p:cNvSpPr>
          <p:nvPr/>
        </p:nvSpPr>
        <p:spPr bwMode="auto">
          <a:xfrm>
            <a:off x="1908175" y="476250"/>
            <a:ext cx="6840538"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rgbClr val="4C5A75"/>
                </a:solidFill>
                <a:latin typeface="+mj-lt"/>
                <a:ea typeface="+mj-ea"/>
                <a:cs typeface="+mj-cs"/>
              </a:defRPr>
            </a:lvl1pPr>
            <a:lvl2pPr algn="l" rtl="0" fontAlgn="base">
              <a:spcBef>
                <a:spcPct val="0"/>
              </a:spcBef>
              <a:spcAft>
                <a:spcPct val="0"/>
              </a:spcAft>
              <a:defRPr sz="3200">
                <a:solidFill>
                  <a:srgbClr val="4C5A75"/>
                </a:solidFill>
                <a:latin typeface="Calibri" pitchFamily="34" charset="0"/>
              </a:defRPr>
            </a:lvl2pPr>
            <a:lvl3pPr algn="l" rtl="0" fontAlgn="base">
              <a:spcBef>
                <a:spcPct val="0"/>
              </a:spcBef>
              <a:spcAft>
                <a:spcPct val="0"/>
              </a:spcAft>
              <a:defRPr sz="3200">
                <a:solidFill>
                  <a:srgbClr val="4C5A75"/>
                </a:solidFill>
                <a:latin typeface="Calibri" pitchFamily="34" charset="0"/>
              </a:defRPr>
            </a:lvl3pPr>
            <a:lvl4pPr algn="l" rtl="0" fontAlgn="base">
              <a:spcBef>
                <a:spcPct val="0"/>
              </a:spcBef>
              <a:spcAft>
                <a:spcPct val="0"/>
              </a:spcAft>
              <a:defRPr sz="3200">
                <a:solidFill>
                  <a:srgbClr val="4C5A75"/>
                </a:solidFill>
                <a:latin typeface="Calibri" pitchFamily="34" charset="0"/>
              </a:defRPr>
            </a:lvl4pPr>
            <a:lvl5pPr algn="l" rtl="0" fontAlgn="base">
              <a:spcBef>
                <a:spcPct val="0"/>
              </a:spcBef>
              <a:spcAft>
                <a:spcPct val="0"/>
              </a:spcAft>
              <a:defRPr sz="3200">
                <a:solidFill>
                  <a:srgbClr val="4C5A75"/>
                </a:solidFill>
                <a:latin typeface="Calibri" pitchFamily="34" charset="0"/>
              </a:defRPr>
            </a:lvl5pPr>
            <a:lvl6pPr marL="457200" algn="l" rtl="0" fontAlgn="base">
              <a:spcBef>
                <a:spcPct val="0"/>
              </a:spcBef>
              <a:spcAft>
                <a:spcPct val="0"/>
              </a:spcAft>
              <a:defRPr sz="3200">
                <a:solidFill>
                  <a:srgbClr val="4C5A75"/>
                </a:solidFill>
                <a:latin typeface="Calibri" pitchFamily="34" charset="0"/>
              </a:defRPr>
            </a:lvl6pPr>
            <a:lvl7pPr marL="914400" algn="l" rtl="0" fontAlgn="base">
              <a:spcBef>
                <a:spcPct val="0"/>
              </a:spcBef>
              <a:spcAft>
                <a:spcPct val="0"/>
              </a:spcAft>
              <a:defRPr sz="3200">
                <a:solidFill>
                  <a:srgbClr val="4C5A75"/>
                </a:solidFill>
                <a:latin typeface="Calibri" pitchFamily="34" charset="0"/>
              </a:defRPr>
            </a:lvl7pPr>
            <a:lvl8pPr marL="1371600" algn="l" rtl="0" fontAlgn="base">
              <a:spcBef>
                <a:spcPct val="0"/>
              </a:spcBef>
              <a:spcAft>
                <a:spcPct val="0"/>
              </a:spcAft>
              <a:defRPr sz="3200">
                <a:solidFill>
                  <a:srgbClr val="4C5A75"/>
                </a:solidFill>
                <a:latin typeface="Calibri" pitchFamily="34" charset="0"/>
              </a:defRPr>
            </a:lvl8pPr>
            <a:lvl9pPr marL="1828800" algn="l" rtl="0" fontAlgn="base">
              <a:spcBef>
                <a:spcPct val="0"/>
              </a:spcBef>
              <a:spcAft>
                <a:spcPct val="0"/>
              </a:spcAft>
              <a:defRPr sz="3200">
                <a:solidFill>
                  <a:srgbClr val="4C5A75"/>
                </a:solidFill>
                <a:latin typeface="Calibri" pitchFamily="34" charset="0"/>
              </a:defRPr>
            </a:lvl9pPr>
          </a:lstStyle>
          <a:p>
            <a:r>
              <a:rPr lang="fr-FR" altLang="ru-RU" b="0" kern="0" dirty="0" smtClean="0">
                <a:solidFill>
                  <a:schemeClr val="bg1">
                    <a:lumMod val="10000"/>
                  </a:schemeClr>
                </a:solidFill>
              </a:rPr>
              <a:t>Cycle de vie des filtres</a:t>
            </a:r>
            <a:endParaRPr lang="fr-FR" altLang="ru-RU" b="0" kern="0" dirty="0">
              <a:solidFill>
                <a:schemeClr val="bg1">
                  <a:lumMod val="10000"/>
                </a:schemeClr>
              </a:solidFill>
            </a:endParaRPr>
          </a:p>
        </p:txBody>
      </p:sp>
      <p:sp>
        <p:nvSpPr>
          <p:cNvPr id="10" name="Rectangle 3"/>
          <p:cNvSpPr txBox="1">
            <a:spLocks noChangeArrowheads="1"/>
          </p:cNvSpPr>
          <p:nvPr/>
        </p:nvSpPr>
        <p:spPr bwMode="auto">
          <a:xfrm>
            <a:off x="1908175" y="1185863"/>
            <a:ext cx="6840538" cy="522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000000"/>
                </a:solidFill>
                <a:latin typeface="+mn-lt"/>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a:lstStyle>
          <a:p>
            <a:pPr algn="just"/>
            <a:r>
              <a:rPr lang="fr-FR" dirty="0" err="1" smtClean="0"/>
              <a:t>Void</a:t>
            </a:r>
            <a:r>
              <a:rPr lang="fr-FR" dirty="0" smtClean="0"/>
              <a:t> </a:t>
            </a:r>
            <a:r>
              <a:rPr lang="fr-FR" dirty="0" err="1"/>
              <a:t>init</a:t>
            </a:r>
            <a:r>
              <a:rPr lang="fr-FR" dirty="0"/>
              <a:t>(</a:t>
            </a:r>
            <a:r>
              <a:rPr lang="fr-FR" dirty="0" err="1"/>
              <a:t>FilterConfig</a:t>
            </a:r>
            <a:r>
              <a:rPr lang="fr-FR" dirty="0"/>
              <a:t> </a:t>
            </a:r>
            <a:r>
              <a:rPr lang="fr-FR" dirty="0" err="1"/>
              <a:t>filterConfig</a:t>
            </a:r>
            <a:r>
              <a:rPr lang="fr-FR" dirty="0" smtClean="0"/>
              <a:t>):</a:t>
            </a:r>
          </a:p>
          <a:p>
            <a:pPr marL="0" indent="0" algn="just">
              <a:buNone/>
            </a:pPr>
            <a:r>
              <a:rPr lang="fr-FR" b="0" dirty="0"/>
              <a:t>invoqué par le conteneur web pour indiquer à un filtre qu'il est mis en service</a:t>
            </a:r>
          </a:p>
          <a:p>
            <a:pPr algn="just"/>
            <a:endParaRPr lang="fr-FR" dirty="0"/>
          </a:p>
          <a:p>
            <a:pPr algn="just"/>
            <a:r>
              <a:rPr lang="fr-FR" dirty="0" err="1" smtClean="0"/>
              <a:t>void</a:t>
            </a:r>
            <a:r>
              <a:rPr lang="fr-FR" dirty="0" smtClean="0"/>
              <a:t> </a:t>
            </a:r>
            <a:r>
              <a:rPr lang="fr-FR" dirty="0" err="1"/>
              <a:t>doFilter</a:t>
            </a:r>
            <a:r>
              <a:rPr lang="fr-FR" dirty="0"/>
              <a:t>(</a:t>
            </a:r>
            <a:r>
              <a:rPr lang="fr-FR" dirty="0" err="1"/>
              <a:t>ServletRequest</a:t>
            </a:r>
            <a:r>
              <a:rPr lang="fr-FR" dirty="0"/>
              <a:t> </a:t>
            </a:r>
            <a:r>
              <a:rPr lang="fr-FR" dirty="0" err="1"/>
              <a:t>request</a:t>
            </a:r>
            <a:r>
              <a:rPr lang="fr-FR" dirty="0"/>
              <a:t>, </a:t>
            </a:r>
            <a:r>
              <a:rPr lang="fr-FR" dirty="0" err="1"/>
              <a:t>ServletResponse</a:t>
            </a:r>
            <a:r>
              <a:rPr lang="fr-FR" dirty="0"/>
              <a:t> </a:t>
            </a:r>
            <a:r>
              <a:rPr lang="fr-FR" dirty="0" err="1"/>
              <a:t>response</a:t>
            </a:r>
            <a:r>
              <a:rPr lang="fr-FR" dirty="0"/>
              <a:t>, </a:t>
            </a:r>
            <a:r>
              <a:rPr lang="fr-FR" dirty="0" err="1"/>
              <a:t>FilterChain</a:t>
            </a:r>
            <a:r>
              <a:rPr lang="fr-FR" dirty="0"/>
              <a:t> </a:t>
            </a:r>
            <a:r>
              <a:rPr lang="fr-FR" dirty="0" err="1"/>
              <a:t>chain</a:t>
            </a:r>
            <a:r>
              <a:rPr lang="fr-FR" dirty="0"/>
              <a:t>):</a:t>
            </a:r>
          </a:p>
          <a:p>
            <a:pPr marL="0" indent="0" algn="just">
              <a:buNone/>
            </a:pPr>
            <a:r>
              <a:rPr lang="fr-FR" b="0" dirty="0"/>
              <a:t>invoqué par le conteneur à chaque fois qu'une paire requête/réponse est passée par la chaîne en raison d'une demande du client pour une ressource à la fin de la chaîne</a:t>
            </a:r>
            <a:endParaRPr lang="fr-FR" b="0" dirty="0"/>
          </a:p>
          <a:p>
            <a:pPr algn="just"/>
            <a:r>
              <a:rPr lang="fr-FR" dirty="0" err="1" smtClean="0"/>
              <a:t>Void</a:t>
            </a:r>
            <a:r>
              <a:rPr lang="fr-FR" dirty="0" smtClean="0"/>
              <a:t> destroy()</a:t>
            </a:r>
            <a:r>
              <a:rPr lang="fr-FR" b="0" dirty="0" smtClean="0"/>
              <a:t>:</a:t>
            </a:r>
          </a:p>
          <a:p>
            <a:pPr marL="0" indent="0" algn="just">
              <a:buNone/>
            </a:pPr>
            <a:r>
              <a:rPr lang="fr-FR" b="0" dirty="0"/>
              <a:t>invoqué par le </a:t>
            </a:r>
            <a:r>
              <a:rPr lang="fr-FR" b="0" dirty="0" smtClean="0"/>
              <a:t>conteneur </a:t>
            </a:r>
            <a:r>
              <a:rPr lang="fr-FR" b="0" dirty="0"/>
              <a:t>web pour indiquer à un filtre qu'il est mis hors service</a:t>
            </a:r>
            <a:endParaRPr lang="fr-FR" b="0" dirty="0"/>
          </a:p>
        </p:txBody>
      </p:sp>
    </p:spTree>
    <p:extLst>
      <p:ext uri="{BB962C8B-B14F-4D97-AF65-F5344CB8AC3E}">
        <p14:creationId xmlns:p14="http://schemas.microsoft.com/office/powerpoint/2010/main" val="3182373696"/>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template">
  <a:themeElements>
    <a:clrScheme name="not11">
      <a:dk1>
        <a:srgbClr val="F2F9F7"/>
      </a:dk1>
      <a:lt1>
        <a:srgbClr val="EAEAEA"/>
      </a:lt1>
      <a:dk2>
        <a:srgbClr val="F7FBFA"/>
      </a:dk2>
      <a:lt2>
        <a:srgbClr val="FFFFFF"/>
      </a:lt2>
      <a:accent1>
        <a:srgbClr val="6A6A6A"/>
      </a:accent1>
      <a:accent2>
        <a:srgbClr val="89A5B8"/>
      </a:accent2>
      <a:accent3>
        <a:srgbClr val="88B798"/>
      </a:accent3>
      <a:accent4>
        <a:srgbClr val="656B79"/>
      </a:accent4>
      <a:accent5>
        <a:srgbClr val="362E33"/>
      </a:accent5>
      <a:accent6>
        <a:srgbClr val="633201"/>
      </a:accent6>
      <a:hlink>
        <a:srgbClr val="FF0000"/>
      </a:hlink>
      <a:folHlink>
        <a:srgbClr val="00B0F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not11">
      <a:dk1>
        <a:srgbClr val="F2F9F7"/>
      </a:dk1>
      <a:lt1>
        <a:srgbClr val="EAEAEA"/>
      </a:lt1>
      <a:dk2>
        <a:srgbClr val="F7FBFA"/>
      </a:dk2>
      <a:lt2>
        <a:srgbClr val="FFFFFF"/>
      </a:lt2>
      <a:accent1>
        <a:srgbClr val="6A6A6A"/>
      </a:accent1>
      <a:accent2>
        <a:srgbClr val="89A5B8"/>
      </a:accent2>
      <a:accent3>
        <a:srgbClr val="88B798"/>
      </a:accent3>
      <a:accent4>
        <a:srgbClr val="656B79"/>
      </a:accent4>
      <a:accent5>
        <a:srgbClr val="362E33"/>
      </a:accent5>
      <a:accent6>
        <a:srgbClr val="633201"/>
      </a:accent6>
      <a:hlink>
        <a:srgbClr val="FF0000"/>
      </a:hlink>
      <a:folHlink>
        <a:srgbClr val="00B0F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532</TotalTime>
  <Words>604</Words>
  <Application>Microsoft Office PowerPoint</Application>
  <PresentationFormat>Affichage à l'écran (4:3)</PresentationFormat>
  <Paragraphs>121</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11</vt:i4>
      </vt:variant>
    </vt:vector>
  </HeadingPairs>
  <TitlesOfParts>
    <vt:vector size="18" baseType="lpstr">
      <vt:lpstr>Arial</vt:lpstr>
      <vt:lpstr>Calibri</vt:lpstr>
      <vt:lpstr>Calibri Light</vt:lpstr>
      <vt:lpstr>Futura</vt:lpstr>
      <vt:lpstr>Wingdings</vt:lpstr>
      <vt:lpstr>template</vt:lpstr>
      <vt:lpstr>Custom Design</vt:lpstr>
      <vt:lpstr>Servlet Filter</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Irina</dc:creator>
  <cp:lastModifiedBy>Thier</cp:lastModifiedBy>
  <cp:revision>24</cp:revision>
  <dcterms:created xsi:type="dcterms:W3CDTF">2019-06-25T11:06:16Z</dcterms:created>
  <dcterms:modified xsi:type="dcterms:W3CDTF">2021-05-08T00:20:01Z</dcterms:modified>
</cp:coreProperties>
</file>