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762-B186-43D0-AD7A-D1F9A43E592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222B-BB76-482C-8800-118B05C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2530" y="1801897"/>
            <a:ext cx="5414827" cy="2827697"/>
            <a:chOff x="1842530" y="1801897"/>
            <a:chExt cx="5414827" cy="2827697"/>
          </a:xfrm>
        </p:grpSpPr>
        <p:sp>
          <p:nvSpPr>
            <p:cNvPr id="2" name="Rectangle 1"/>
            <p:cNvSpPr/>
            <p:nvPr/>
          </p:nvSpPr>
          <p:spPr>
            <a:xfrm>
              <a:off x="2008093" y="2132225"/>
              <a:ext cx="5051613" cy="2331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08950" y="1801897"/>
              <a:ext cx="2427194" cy="2827697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sz="17925" b="1" dirty="0">
                  <a:ln w="12700">
                    <a:solidFill>
                      <a:srgbClr val="0070C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2530" y="2047818"/>
              <a:ext cx="5414827" cy="2503933"/>
              <a:chOff x="2114550" y="1219870"/>
              <a:chExt cx="7219769" cy="33385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209158" y="2335297"/>
                <a:ext cx="3643486" cy="1892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625" dirty="0" err="1">
                    <a:solidFill>
                      <a:schemeClr val="accent1">
                        <a:lumMod val="75000"/>
                      </a:schemeClr>
                    </a:solidFill>
                    <a:latin typeface="Tw Cen MT" panose="020B0602020104020603" pitchFamily="34" charset="0"/>
                  </a:rPr>
                  <a:t>uteria</a:t>
                </a:r>
                <a:endParaRPr lang="en-US" sz="8625" dirty="0">
                  <a:solidFill>
                    <a:schemeClr val="accent1">
                      <a:lumMod val="7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286005" y="4456022"/>
                <a:ext cx="6853516" cy="1024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86005" y="1219870"/>
                <a:ext cx="6853516" cy="1024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Arc 8"/>
              <p:cNvSpPr/>
              <p:nvPr/>
            </p:nvSpPr>
            <p:spPr>
              <a:xfrm rot="5400000">
                <a:off x="752771" y="2684076"/>
                <a:ext cx="3119128" cy="395569"/>
              </a:xfrm>
              <a:prstGeom prst="arc">
                <a:avLst>
                  <a:gd name="adj1" fmla="val 10829867"/>
                  <a:gd name="adj2" fmla="val 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Arc 9"/>
              <p:cNvSpPr/>
              <p:nvPr/>
            </p:nvSpPr>
            <p:spPr>
              <a:xfrm rot="16200000">
                <a:off x="7570995" y="2694192"/>
                <a:ext cx="3119128" cy="395569"/>
              </a:xfrm>
              <a:prstGeom prst="arc">
                <a:avLst>
                  <a:gd name="adj1" fmla="val 10829867"/>
                  <a:gd name="adj2" fmla="val 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Arc 10"/>
              <p:cNvSpPr/>
              <p:nvPr/>
            </p:nvSpPr>
            <p:spPr>
              <a:xfrm rot="5400000">
                <a:off x="752771" y="2688561"/>
                <a:ext cx="3119128" cy="395569"/>
              </a:xfrm>
              <a:prstGeom prst="arc">
                <a:avLst>
                  <a:gd name="adj1" fmla="val 10778595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Arc 11"/>
              <p:cNvSpPr/>
              <p:nvPr/>
            </p:nvSpPr>
            <p:spPr>
              <a:xfrm rot="16200000">
                <a:off x="7576971" y="2694193"/>
                <a:ext cx="3119128" cy="395569"/>
              </a:xfrm>
              <a:prstGeom prst="arc">
                <a:avLst>
                  <a:gd name="adj1" fmla="val 10829867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2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University of Luxembourg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TITCHEU CHEKAM</dc:creator>
  <cp:lastModifiedBy>Thierry TITCHEU CHEKAM</cp:lastModifiedBy>
  <cp:revision>7</cp:revision>
  <dcterms:created xsi:type="dcterms:W3CDTF">2019-04-25T11:08:40Z</dcterms:created>
  <dcterms:modified xsi:type="dcterms:W3CDTF">2019-04-25T11:34:32Z</dcterms:modified>
</cp:coreProperties>
</file>