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791" r:id="rId4"/>
    <p:sldMasterId id="2147484818" r:id="rId5"/>
  </p:sldMasterIdLst>
  <p:notesMasterIdLst>
    <p:notesMasterId r:id="rId11"/>
  </p:notesMasterIdLst>
  <p:handoutMasterIdLst>
    <p:handoutMasterId r:id="rId12"/>
  </p:handoutMasterIdLst>
  <p:sldIdLst>
    <p:sldId id="1627" r:id="rId6"/>
    <p:sldId id="2147479743" r:id="rId7"/>
    <p:sldId id="1835" r:id="rId8"/>
    <p:sldId id="1838" r:id="rId9"/>
    <p:sldId id="2142533321" r:id="rId10"/>
  </p:sldIdLst>
  <p:sldSz cx="9144000" cy="5143500" type="screen16x9"/>
  <p:notesSz cx="6858000" cy="9144000"/>
  <p:custDataLst>
    <p:tags r:id="rId1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Agenda" id="{8AE33FD4-2031-47CB-BD18-841DCB4E2B8F}">
          <p14:sldIdLst>
            <p14:sldId id="1627"/>
            <p14:sldId id="2147479743"/>
            <p14:sldId id="1835"/>
            <p14:sldId id="1838"/>
            <p14:sldId id="2142533321"/>
          </p14:sldIdLst>
        </p14:section>
        <p14:section name="Recap" id="{8B864E3B-378C-4CAF-A8E3-F8D91E977CA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27282C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3C7804-3D69-43C3-9BFA-0B2642728F9B}" v="34" dt="2025-02-16T19:16:05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85" autoAdjust="0"/>
    <p:restoredTop sz="89883" autoAdjust="0"/>
  </p:normalViewPr>
  <p:slideViewPr>
    <p:cSldViewPr snapToGrid="0">
      <p:cViewPr varScale="1">
        <p:scale>
          <a:sx n="144" d="100"/>
          <a:sy n="144" d="100"/>
        </p:scale>
        <p:origin x="102" y="114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hikuji" userId="a16d1477be174d20" providerId="LiveId" clId="{FA3C7804-3D69-43C3-9BFA-0B2642728F9B}"/>
    <pc:docChg chg="mod">
      <pc:chgData name="Felipe Chikuji" userId="a16d1477be174d20" providerId="LiveId" clId="{FA3C7804-3D69-43C3-9BFA-0B2642728F9B}" dt="2025-02-22T18:05:22.305" v="0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Calibri" panose="020F0502020204030204" pitchFamily="34" charset="0"/>
              </a:rPr>
              <a:t>2/28/2025 3:03 PM</a:t>
            </a:fld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Calibri" panose="020F0502020204030204" pitchFamily="34" charset="0"/>
              </a:rPr>
              <a:t>‹nº›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CE60099-03E7-4FA1-8A7F-E6E6CFB0F855}" type="datetime8">
              <a:rPr lang="en-US" smtClean="0"/>
              <a:pPr/>
              <a:t>2/28/2025 2:49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685775" rtl="0" eaLnBrk="1" latinLnBrk="0" hangingPunct="1">
      <a:lnSpc>
        <a:spcPct val="90000"/>
      </a:lnSpc>
      <a:spcAft>
        <a:spcPts val="250"/>
      </a:spcAft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159737" indent="-79372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246053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362136" indent="-110129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461351" indent="-86318" algn="l" defTabSz="685775" rtl="0" eaLnBrk="1" latinLnBrk="0" hangingPunct="1">
      <a:lnSpc>
        <a:spcPct val="90000"/>
      </a:lnSpc>
      <a:spcAft>
        <a:spcPts val="250"/>
      </a:spcAft>
      <a:buFont typeface="Arial" panose="020B0604020202020204" pitchFamily="34" charset="0"/>
      <a:buChar char="•"/>
      <a:defRPr sz="66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1714439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6pPr>
    <a:lvl7pPr marL="2057326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7pPr>
    <a:lvl8pPr marL="2400213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8pPr>
    <a:lvl9pPr marL="2743102" algn="l" defTabSz="685775" rtl="0" eaLnBrk="1" latinLnBrk="0" hangingPunct="1">
      <a:defRPr sz="88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machine-learning/concept-automated-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 dirty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</a:rPr>
              <a:t>© Microsoft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01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Corporation. Todos os direitos reservados. A MICROSOFT NÃO FORNECE NENHUMA GARANTIA, EXPRESSA, IMPLÍCITA OU REGULAMENTAR, QUANTO ÀS INFORMAÇÕES PRESENTES NESTA APRESENTAÇÃO.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C9F26854-F9AE-4E32-B2A5-59EE421C280D}" type="datetime8">
              <a:rPr lang="en-US" smtClean="0"/>
              <a:t>2/28/2025 2:49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78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40"/>
              </a:spcAft>
              <a:buClrTx/>
              <a:buSzTx/>
              <a:buFontTx/>
              <a:buNone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6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O </a:t>
            </a:r>
            <a:r>
              <a:rPr lang="pt-BR" sz="882" b="0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AutoML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permite que você experimente várias transformações e algoritmos de pré-processamento com seus dados para encontrar o melhor modelo de machine learning.</a:t>
            </a:r>
          </a:p>
          <a:p>
            <a:endParaRPr lang="en-US" dirty="0"/>
          </a:p>
          <a:p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Você pode usar o </a:t>
            </a:r>
            <a:r>
              <a:rPr lang="pt-BR" sz="882" b="0" i="0" strike="noStrike" cap="none" spc="0" baseline="0" dirty="0" err="1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AutoML</a:t>
            </a:r>
            <a:r>
              <a:rPr lang="pt-BR" sz="882" b="0" i="0" strike="noStrike" cap="none" spc="0" baseline="0" dirty="0">
                <a:solidFill>
                  <a:srgbClr val="000000"/>
                </a:solidFill>
                <a:effectLst/>
                <a:latin typeface="Segoe UI Light"/>
                <a:ea typeface="Segoe UI Light"/>
                <a:cs typeface="Segoe UI Light"/>
              </a:rPr>
              <a:t> para outras tarefas, como regressão, previsão, classificação de imagem e processamento de linguagem natural. Saiba mais sobre </a:t>
            </a:r>
            <a:r>
              <a:rPr lang="pt-BR" sz="882" b="1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  <a:hlinkClick r:id="rId3" history="0"/>
              </a:rPr>
              <a:t>quando você pode usar o </a:t>
            </a:r>
            <a:r>
              <a:rPr lang="pt-BR" sz="882" b="1" i="0" strike="noStrike" cap="none" spc="0" baseline="0" dirty="0" err="1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  <a:hlinkClick r:id="rId3" history="0"/>
              </a:rPr>
              <a:t>AutoML</a:t>
            </a:r>
            <a:r>
              <a:rPr lang="pt-BR" sz="882" b="0" i="0" strike="noStrike" cap="none" spc="0" baseline="0" dirty="0">
                <a:solidFill>
                  <a:srgbClr val="161616"/>
                </a:solidFill>
                <a:effectLst/>
                <a:latin typeface="Segoe UI"/>
                <a:ea typeface="Segoe UI"/>
                <a:cs typeface="Segoe UI"/>
              </a:rPr>
              <a:t>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pt-BR" sz="400" b="0" i="0" strike="noStrike" cap="none" spc="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/>
                  <a:tileRect l="-100000" t="-100000"/>
                </a:gradFill>
                <a:effectLst/>
                <a:latin typeface="Segoe UI"/>
                <a:ea typeface="Segoe UI"/>
                <a:cs typeface="Segoe UI"/>
              </a:rPr>
              <a:t>© Microsoft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</a:rPr>
              <a:t>© Microsoft Corporation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3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D74380-A2F5-B634-F240-E60925F68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434" y="1508279"/>
            <a:ext cx="4758929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16195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1872" userDrawn="1">
          <p15:clr>
            <a:srgbClr val="5ACBF0"/>
          </p15:clr>
        </p15:guide>
        <p15:guide id="3" pos="2520" userDrawn="1">
          <p15:clr>
            <a:srgbClr val="5ACBF0"/>
          </p15:clr>
        </p15:guide>
        <p15:guide id="5" orient="horz" pos="1620" userDrawn="1">
          <p15:clr>
            <a:srgbClr val="FBAE40"/>
          </p15:clr>
        </p15:guide>
        <p15:guide id="6" orient="horz" pos="1672" userDrawn="1">
          <p15:clr>
            <a:srgbClr val="5ACBF0"/>
          </p15:clr>
        </p15:guide>
        <p15:guide id="7" pos="2247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805885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324769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6451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241" userDrawn="1">
          <p15:clr>
            <a:srgbClr val="FBAE40"/>
          </p15:clr>
        </p15:guide>
        <p15:guide id="42" pos="4014" userDrawn="1">
          <p15:clr>
            <a:srgbClr val="FBAE40"/>
          </p15:clr>
        </p15:guide>
        <p15:guide id="43" orient="horz" pos="81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6" y="1531616"/>
            <a:ext cx="913178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2712373"/>
            <a:ext cx="260820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6714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4-column_Text_with Subheads-Ic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>
          <a:xfrm>
            <a:off x="1325" y="1531616"/>
            <a:ext cx="9141714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0" y="2246463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44C1821-6346-D755-83F0-EC5D04C1AF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8BC1E6-3311-A73F-871A-923C49C012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8161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88C01D0-23FB-7438-A9BF-8E99080C98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8170" y="2712373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73AD2-B8AF-CC3C-D898-30292FC17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38240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859B90-45D2-D990-09AA-8F85B79F1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203401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7FE1B2-0C16-29CA-99C4-4C44A8047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7024397" y="1157234"/>
            <a:ext cx="737196" cy="737196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</p:spPr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3428" marR="0" lvl="0" indent="0" algn="l" defTabSz="3095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19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44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1098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24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  <p15:guide id="40" pos="457" userDrawn="1">
          <p15:clr>
            <a:srgbClr val="FBAE40"/>
          </p15:clr>
        </p15:guide>
        <p15:guide id="41" pos="2880" userDrawn="1">
          <p15:clr>
            <a:srgbClr val="FBAE40"/>
          </p15:clr>
        </p15:guide>
        <p15:guide id="42" pos="4662" userDrawn="1">
          <p15:clr>
            <a:srgbClr val="FBAE40"/>
          </p15:clr>
        </p15:guide>
        <p15:guide id="43" orient="horz" pos="963" userDrawn="1">
          <p15:clr>
            <a:srgbClr val="FBAE40"/>
          </p15:clr>
        </p15:guide>
        <p15:guide id="44" pos="2955" userDrawn="1">
          <p15:clr>
            <a:srgbClr val="FBAE40"/>
          </p15:clr>
        </p15:guide>
        <p15:guide id="45" orient="horz" pos="160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4161"/>
            <a:ext cx="3913133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90248" y="3734161"/>
            <a:ext cx="3890330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6FC6DD5-F717-45AB-C65A-E483E17C4FE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4805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09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, subheads, and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F55E03-DF85-0E93-780C-71A8898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624839F-BBCE-45B6-246E-E8C737903D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864574"/>
            <a:ext cx="9144000" cy="258347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202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9E0A83-7ED9-6F5C-AEC4-5B98F5388F70}"/>
              </a:ext>
            </a:extLst>
          </p:cNvPr>
          <p:cNvSpPr/>
          <p:nvPr userDrawn="1"/>
        </p:nvSpPr>
        <p:spPr bwMode="auto">
          <a:xfrm>
            <a:off x="0" y="0"/>
            <a:ext cx="9144000" cy="3429000"/>
          </a:xfrm>
          <a:prstGeom prst="rect">
            <a:avLst/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717078"/>
            <a:ext cx="4023322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4018082"/>
            <a:ext cx="4021634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717078"/>
            <a:ext cx="4017368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4018082"/>
            <a:ext cx="4018199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7ADEB9F-DC30-5B40-6D59-13194450FB0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185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160" userDrawn="1">
          <p15:clr>
            <a:srgbClr val="5ACBF0"/>
          </p15:clr>
        </p15:guide>
        <p15:guide id="6" orient="horz" pos="2700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3533017" cy="738664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4ACB92EB-B163-EB38-0156-C028F872F1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353599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0190326-CB8A-9A65-714A-07CD312C3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3534514" cy="11069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/>
            </a:lvl2pPr>
            <a:lvl3pPr>
              <a:defRPr lang="en-US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90DBB6-E167-EFBB-7028-79615839561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572000" y="0"/>
            <a:ext cx="4572000" cy="51435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131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4024314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4023322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056B6E8-083F-87EA-AD66-DF2D022A25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732332"/>
            <a:ext cx="4021634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681537" y="1193483"/>
            <a:ext cx="4018360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2529" y="3431328"/>
            <a:ext cx="40173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689326" y="3732332"/>
            <a:ext cx="4018199" cy="23775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93641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photos_with Caption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6CBF8D-4C8A-D667-58CE-C8A22C93DED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43815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F2BCABA-7928-0037-D0EF-38F1FAAC53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3431328"/>
            <a:ext cx="2609303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265170" y="1193483"/>
            <a:ext cx="2611041" cy="2015252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81095" y="3431328"/>
            <a:ext cx="260766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/>
              <a:t>Click to edit Master text styles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AAE6802-21C6-E5BE-3A2D-31CF010C9EF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6096000" y="1193482"/>
            <a:ext cx="2614569" cy="2013119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80D639A-857F-73A5-343B-28EC4082B8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00220" y="3428935"/>
            <a:ext cx="2614028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</a:lstStyle>
          <a:p>
            <a:pPr marL="102870" lvl="0" indent="-10287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6541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8258700" cy="438581"/>
          </a:xfrm>
        </p:spPr>
        <p:txBody>
          <a:bodyPr lIns="0" tIns="0" rIns="0" bIns="91440"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4"/>
            <a:ext cx="5432867" cy="253916"/>
          </a:xfrm>
          <a:prstGeom prst="rect">
            <a:avLst/>
          </a:prstGeom>
        </p:spPr>
        <p:txBody>
          <a:bodyPr lIns="0" tIns="0" rIns="0" bIns="91440"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1217769"/>
          </a:xfrm>
          <a:prstGeom prst="rect">
            <a:avLst/>
          </a:prstGeom>
        </p:spPr>
        <p:txBody>
          <a:bodyPr wrap="square" lIns="0" tIns="0" rIns="0" bIns="91440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68818-0DFC-9169-4160-89B32CDF5130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3DF09A-F855-F868-80F5-0BE1A95EA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2F3D99-76D3-5383-A61D-215BC38D43E1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6F99C5-D16E-7540-C83D-3442D1FCD55D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7259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1-colum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AC2502E-5D9F-F851-3464-EDB3AAD612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363633"/>
            <a:ext cx="6562793" cy="4234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419100" marR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2400"/>
              <a:buFont typeface="Wingdings"/>
              <a:buChar char="ü"/>
              <a:def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Arial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2379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84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27" userDrawn="1">
          <p15:clr>
            <a:srgbClr val="954F72"/>
          </p15:clr>
        </p15:guide>
        <p15:guide id="40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30" y="1444855"/>
            <a:ext cx="5432867" cy="20774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400" b="1">
                <a:solidFill>
                  <a:srgbClr val="EA4E60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543122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2pPr>
            <a:lvl3pPr marL="198882" indent="0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EA3CFB-9697-C0F0-7B4C-7E3873DE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5540700" y="2116300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6C21DA-1493-FA44-3F9C-34E05FF08B74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rgbClr val="8DC8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33">
              <a:extLst>
                <a:ext uri="{FF2B5EF4-FFF2-40B4-BE49-F238E27FC236}">
                  <a16:creationId xmlns:a16="http://schemas.microsoft.com/office/drawing/2014/main" id="{645CE35C-3A93-7951-31D3-E08248B1C9C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727916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pare for lab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60BCEF-BA8C-42B9-D1E6-EED60C93E5F0}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2563579" y="1272115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F743EF-1C3F-2BB6-EC5C-14389E448E71}"/>
                </a:ext>
              </a:extLst>
            </p:cNvPr>
            <p:cNvSpPr/>
            <p:nvPr/>
          </p:nvSpPr>
          <p:spPr>
            <a:xfrm>
              <a:off x="2563579" y="1272115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22B6CEF7-CC05-CD93-EBB0-70FB66F3043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766997" y="147675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61277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B9FF9B-5C03-12AD-C2BC-F2A5193A8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435100"/>
            <a:ext cx="2340770" cy="3708400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67029" y="1444854"/>
            <a:ext cx="4023168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68672" y="1933575"/>
            <a:ext cx="4021480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906588"/>
            <a:ext cx="1520954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C0986E-B689-6782-2E7B-724249108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22684" y="1189435"/>
            <a:ext cx="832950" cy="832950"/>
            <a:chOff x="1742946" y="2116300"/>
            <a:chExt cx="1110600" cy="11106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CAA49E0-DE74-4741-67A0-EFF39DD2D638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35AFCD5-9997-32A3-C847-E02AC6233D3B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5206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I Lab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20E92D-9C4E-2BF7-F5C3-1126C809696B}"/>
              </a:ext>
            </a:extLst>
          </p:cNvPr>
          <p:cNvGrpSpPr/>
          <p:nvPr userDrawn="1"/>
        </p:nvGrpSpPr>
        <p:grpSpPr>
          <a:xfrm>
            <a:off x="7584261" y="670322"/>
            <a:ext cx="832950" cy="832950"/>
            <a:chOff x="10112348" y="738519"/>
            <a:chExt cx="1110600" cy="11106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67CE8E-AD7A-BEDE-7D43-4F2561774537}"/>
                </a:ext>
              </a:extLst>
            </p:cNvPr>
            <p:cNvSpPr/>
            <p:nvPr/>
          </p:nvSpPr>
          <p:spPr>
            <a:xfrm>
              <a:off x="10112348" y="738519"/>
              <a:ext cx="1110600" cy="1110600"/>
            </a:xfrm>
            <a:prstGeom prst="ellipse">
              <a:avLst/>
            </a:prstGeom>
            <a:solidFill>
              <a:srgbClr val="C5B4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11" name="Picture 10" descr="A wrench and screwdriver on a black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081CBB52-335F-8D52-200D-2D007D689042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315766" y="945273"/>
              <a:ext cx="694944" cy="694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2750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cing 2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724FB4-110F-14DB-C9A2-8DC893034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1742946" y="2116300"/>
            <a:chExt cx="1110600" cy="11106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0BCC3-7EC5-6F81-B1AA-80A4894ABF0C}"/>
                </a:ext>
              </a:extLst>
            </p:cNvPr>
            <p:cNvSpPr/>
            <p:nvPr/>
          </p:nvSpPr>
          <p:spPr>
            <a:xfrm>
              <a:off x="1742946" y="2116300"/>
              <a:ext cx="1110600" cy="1110600"/>
            </a:xfrm>
            <a:prstGeom prst="ellipse">
              <a:avLst/>
            </a:prstGeom>
            <a:solidFill>
              <a:srgbClr val="FFA3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467AA4-32D7-985C-93B4-6A2CF9D380C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529" y="2335581"/>
              <a:ext cx="613466" cy="61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46256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0C1B43-5B0F-7090-B43D-4D154AC01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803649" y="4752975"/>
            <a:ext cx="2000250" cy="21907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E22E512-824E-5687-C33B-5B41FE43E981}"/>
              </a:ext>
            </a:extLst>
          </p:cNvPr>
          <p:cNvSpPr txBox="1"/>
          <p:nvPr userDrawn="1"/>
        </p:nvSpPr>
        <p:spPr>
          <a:xfrm>
            <a:off x="3267075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969175"/>
            <a:ext cx="5651897" cy="2459826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photo</a:t>
            </a:r>
          </a:p>
          <a:p>
            <a:r>
              <a:rPr lang="en-US" dirty="0"/>
              <a:t>here or click or tap </a:t>
            </a:r>
          </a:p>
          <a:p>
            <a:r>
              <a:rPr lang="en-US" dirty="0"/>
              <a:t>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48000" y="3622732"/>
            <a:ext cx="5651897" cy="1385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9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54797" y="3923735"/>
            <a:ext cx="5645100" cy="19620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75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30861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30B2090-3FEF-BD7A-3D1A-F15263CE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969174"/>
            <a:ext cx="2340770" cy="4174326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AA33E8-65E2-5482-066C-B301F74B3F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1197" y="1657576"/>
            <a:ext cx="1584940" cy="36933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502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70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40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 Clickdow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890A9B-98DE-E407-1677-225E1CB2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416" y="0"/>
            <a:ext cx="5168674" cy="51435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60FA2C5-0F45-1F96-1312-4AD604060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16200000" flipH="1">
            <a:off x="5969000" y="1011299"/>
            <a:ext cx="2844803" cy="3530599"/>
          </a:xfrm>
          <a:prstGeom prst="round2SameRect">
            <a:avLst>
              <a:gd name="adj1" fmla="val 2163"/>
              <a:gd name="adj2" fmla="val 0"/>
            </a:avLst>
          </a:prstGeom>
          <a:solidFill>
            <a:srgbClr val="E8E6DF"/>
          </a:solidFill>
          <a:ln w="6350">
            <a:noFill/>
          </a:ln>
          <a:effectLst>
            <a:outerShdw blurRad="127000" dist="76200" dir="9600000" algn="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none" lIns="205740" tIns="0" rIns="20574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58406-DE31-8249-0E02-6D12B150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165" y="1319374"/>
            <a:ext cx="3553407" cy="2903010"/>
          </a:xfrm>
          <a:prstGeom prst="rect">
            <a:avLst/>
          </a:prstGeom>
          <a:noFill/>
          <a:ln w="38100">
            <a:noFill/>
          </a:ln>
          <a:effectLst/>
        </p:spPr>
      </p:pic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02C46-D31C-FDEF-C231-716FBE6417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5793582" y="1531145"/>
            <a:ext cx="3350419" cy="2483643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914400" tIns="0" rIns="914400" bIns="14630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Drag &amp; drop your website screenshot here or click or tap icon below to insert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5F9DFC-8F86-66C5-68A6-019BCDED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4239151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FD7D075-9E51-3CE8-5505-AE5C8CAB04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0" y="1195617"/>
            <a:ext cx="424093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4BA9016-5747-B1D1-36DE-145A4E94C4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4239151" cy="16055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F36D75B-95FF-2F0D-75F2-EF58B69B29D9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8797924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584" userDrawn="1">
          <p15:clr>
            <a:srgbClr val="A4A3A4"/>
          </p15:clr>
        </p15:guide>
        <p15:guide id="7" pos="722" userDrawn="1">
          <p15:clr>
            <a:srgbClr val="A4A3A4"/>
          </p15:clr>
        </p15:guide>
        <p15:guide id="8" pos="1030" userDrawn="1">
          <p15:clr>
            <a:srgbClr val="A4A3A4"/>
          </p15:clr>
        </p15:guide>
        <p15:guide id="9" pos="1167" userDrawn="1">
          <p15:clr>
            <a:srgbClr val="A4A3A4"/>
          </p15:clr>
        </p15:guide>
        <p15:guide id="10" pos="1475" userDrawn="1">
          <p15:clr>
            <a:srgbClr val="A4A3A4"/>
          </p15:clr>
        </p15:guide>
        <p15:guide id="11" pos="1613" userDrawn="1">
          <p15:clr>
            <a:srgbClr val="A4A3A4"/>
          </p15:clr>
        </p15:guide>
        <p15:guide id="12" pos="1921" userDrawn="1">
          <p15:clr>
            <a:srgbClr val="A4A3A4"/>
          </p15:clr>
        </p15:guide>
        <p15:guide id="13" pos="2058" userDrawn="1">
          <p15:clr>
            <a:srgbClr val="A4A3A4"/>
          </p15:clr>
        </p15:guide>
        <p15:guide id="14" pos="2371" userDrawn="1">
          <p15:clr>
            <a:srgbClr val="A4A3A4"/>
          </p15:clr>
        </p15:guide>
        <p15:guide id="15" pos="2511" userDrawn="1">
          <p15:clr>
            <a:srgbClr val="A4A3A4"/>
          </p15:clr>
        </p15:guide>
        <p15:guide id="16" pos="2816" userDrawn="1">
          <p15:clr>
            <a:srgbClr val="A4A3A4"/>
          </p15:clr>
        </p15:guide>
        <p15:guide id="17" pos="2948" userDrawn="1">
          <p15:clr>
            <a:srgbClr val="A4A3A4"/>
          </p15:clr>
        </p15:guide>
        <p15:guide id="18" pos="3257" userDrawn="1">
          <p15:clr>
            <a:srgbClr val="A4A3A4"/>
          </p15:clr>
        </p15:guide>
        <p15:guide id="19" pos="3398" userDrawn="1">
          <p15:clr>
            <a:srgbClr val="A4A3A4"/>
          </p15:clr>
        </p15:guide>
        <p15:guide id="20" pos="3703" userDrawn="1">
          <p15:clr>
            <a:srgbClr val="A4A3A4"/>
          </p15:clr>
        </p15:guide>
        <p15:guide id="21" pos="3840" userDrawn="1">
          <p15:clr>
            <a:srgbClr val="A4A3A4"/>
          </p15:clr>
        </p15:guide>
        <p15:guide id="22" pos="4147" userDrawn="1">
          <p15:clr>
            <a:srgbClr val="A4A3A4"/>
          </p15:clr>
        </p15:guide>
        <p15:guide id="23" pos="4286" userDrawn="1">
          <p15:clr>
            <a:srgbClr val="A4A3A4"/>
          </p15:clr>
        </p15:guide>
        <p15:guide id="24" pos="4592" userDrawn="1">
          <p15:clr>
            <a:srgbClr val="A4A3A4"/>
          </p15:clr>
        </p15:guide>
        <p15:guide id="25" pos="4731" userDrawn="1">
          <p15:clr>
            <a:srgbClr val="A4A3A4"/>
          </p15:clr>
        </p15:guide>
        <p15:guide id="26" pos="5038" userDrawn="1">
          <p15:clr>
            <a:srgbClr val="A4A3A4"/>
          </p15:clr>
        </p15:guide>
        <p15:guide id="27" pos="5175" userDrawn="1">
          <p15:clr>
            <a:srgbClr val="A4A3A4"/>
          </p15:clr>
        </p15:guide>
        <p15:guide id="28" orient="horz" pos="684" userDrawn="1">
          <p15:clr>
            <a:srgbClr val="5ACBF0"/>
          </p15:clr>
        </p15:guide>
        <p15:guide id="29" orient="horz" pos="954" userDrawn="1">
          <p15:clr>
            <a:srgbClr val="5ACBF0"/>
          </p15:clr>
        </p15:guide>
        <p15:guide id="30" orient="horz" pos="216" userDrawn="1">
          <p15:clr>
            <a:srgbClr val="5ACBF0"/>
          </p15:clr>
        </p15:guide>
        <p15:guide id="31" orient="horz" pos="2700" userDrawn="1">
          <p15:clr>
            <a:srgbClr val="FBAE40"/>
          </p15:clr>
        </p15:guide>
        <p15:guide id="32" orient="horz" pos="2556" userDrawn="1">
          <p15:clr>
            <a:srgbClr val="FBAE40"/>
          </p15:clr>
        </p15:guide>
        <p15:guide id="33" pos="81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Off-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3920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9491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contain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328967"/>
            <a:ext cx="658408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697673"/>
            <a:ext cx="6581324" cy="121776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670075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434" y="2446125"/>
            <a:ext cx="4758929" cy="553998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lang="en-US" sz="4000" b="1" i="0" u="none" strike="noStrike" kern="1200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Arial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</p:spTree>
    <p:extLst>
      <p:ext uri="{BB962C8B-B14F-4D97-AF65-F5344CB8AC3E}">
        <p14:creationId xmlns:p14="http://schemas.microsoft.com/office/powerpoint/2010/main" val="419097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838" userDrawn="1">
          <p15:clr>
            <a:srgbClr val="FBAE40"/>
          </p15:clr>
        </p15:guide>
        <p15:guide id="2" orient="horz" pos="198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298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Knowledge Chec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4CCBFB5E-1851-2876-A431-5DF81265739D}"/>
              </a:ext>
            </a:extLst>
          </p:cNvPr>
          <p:cNvSpPr/>
          <p:nvPr userDrawn="1"/>
        </p:nvSpPr>
        <p:spPr>
          <a:xfrm>
            <a:off x="441196" y="969559"/>
            <a:ext cx="7556231" cy="3562478"/>
          </a:xfrm>
          <a:prstGeom prst="roundRect">
            <a:avLst>
              <a:gd name="adj" fmla="val 611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205740" rIns="205740" bIns="13716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6306" y="1195614"/>
            <a:ext cx="6584087" cy="29998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7949" y="1495593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80954" y="670322"/>
            <a:ext cx="832950" cy="83295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306" y="3369324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7949" y="3674066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6306" y="2282018"/>
            <a:ext cx="6584087" cy="30474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lang="en-US" sz="1050" kern="1200" spc="0" baseline="0" smtClean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7949" y="2586760"/>
            <a:ext cx="6581324" cy="237757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02870" indent="-102870">
              <a:buFont typeface="Segoe UI" panose="020B0502040204020203" pitchFamily="34" charset="0"/>
              <a:buChar char="⃣"/>
              <a:defRPr sz="1050">
                <a:solidFill>
                  <a:schemeClr val="tx1"/>
                </a:solidFill>
              </a:defRPr>
            </a:lvl1pPr>
            <a:lvl2pPr marL="198882" indent="-9601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288036" indent="-89154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46588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6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4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1_WmGra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12088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42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877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2800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04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arningPath3_OffWhit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6093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i="0"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358495"/>
            <a:ext cx="9144001" cy="2276400"/>
          </a:xfrm>
          <a:prstGeom prst="rect">
            <a:avLst/>
          </a:prstGeom>
        </p:spPr>
      </p:pic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3C1E8CAF-6128-384E-E21D-0DE6DC548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298" y="1340461"/>
            <a:ext cx="7974776" cy="2728687"/>
          </a:xfrm>
          <a:prstGeom prst="roundRect">
            <a:avLst>
              <a:gd name="adj" fmla="val 11300"/>
            </a:avLst>
          </a:prstGeom>
          <a:solidFill>
            <a:schemeClr val="bg1"/>
          </a:solidFill>
          <a:ln>
            <a:noFill/>
          </a:ln>
          <a:effectLst>
            <a:outerShdw blurRad="127000" dist="38100" dir="8100000" sx="101000" sy="101000" algn="tr" rotWithShape="0">
              <a:srgbClr val="CAC5B8">
                <a:alpha val="6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numCol="1" spcCol="457200" rtlCol="0" anchor="t"/>
          <a:lstStyle/>
          <a:p>
            <a:pPr marL="0" marR="0" lvl="0" indent="0" algn="l" defTabSz="699557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00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full p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2F35014-FB65-ACD9-730E-E1D616E561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0"/>
            <a:ext cx="6486524" cy="692497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</a:gradFill>
        </p:spPr>
        <p:txBody>
          <a:bodyPr vert="horz" wrap="square" lIns="585216" tIns="91440" rIns="585216" bIns="45720" rtlCol="0">
            <a:spAutoFit/>
          </a:bodyPr>
          <a:lstStyle>
            <a:lvl1pPr marL="0" indent="0">
              <a:buNone/>
              <a:defRPr kumimoji="0" lang="en-US" sz="4000" b="1" i="0" u="none" strike="noStrike" cap="none" normalizeH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171450" lvl="0" indent="-171450"/>
            <a:r>
              <a:rPr lang="en-US" dirty="0"/>
              <a:t>Click to enter title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2E0005-D466-9A2B-2F72-437D2E7450DA}"/>
              </a:ext>
            </a:extLst>
          </p:cNvPr>
          <p:cNvSpPr txBox="1"/>
          <p:nvPr userDrawn="1"/>
        </p:nvSpPr>
        <p:spPr>
          <a:xfrm>
            <a:off x="221457" y="577851"/>
            <a:ext cx="8703468" cy="4128691"/>
          </a:xfrm>
          <a:prstGeom prst="rect">
            <a:avLst/>
          </a:prstGeom>
          <a:solidFill>
            <a:srgbClr val="FFFFFF"/>
          </a:solidFill>
        </p:spPr>
        <p:txBody>
          <a:bodyPr vert="horz" lIns="205740" tIns="137160" rIns="137160" bIns="137160" rtlCol="0">
            <a:noAutofit/>
          </a:bodyPr>
          <a:lstStyle>
            <a:lvl1pPr marL="0" indent="0" algn="l" defTabSz="914132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400" b="0" i="0" kern="1200">
                <a:solidFill>
                  <a:schemeClr val="tx1"/>
                </a:solidFill>
                <a:effectLst/>
                <a:latin typeface="Consolas" panose="020B0609020204030204" pitchFamily="49" charset="0"/>
                <a:ea typeface="Segoe UI Semibold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10000"/>
              <a:buFont typeface="Arial"/>
              <a:buNone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Pct val="120000"/>
              <a:buFont typeface="Arial"/>
              <a:buChar char="•"/>
              <a:defRPr lang="en-US" sz="20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Font typeface="Arial"/>
              <a:buChar char="•"/>
              <a:defRPr lang="en-US" sz="1800" b="0" i="0" kern="1200" smtClean="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>
                <a:solidFill>
                  <a:schemeClr val="tx1"/>
                </a:solidFill>
                <a:effectLst/>
                <a:latin typeface="Segoe UI"/>
                <a:ea typeface="Segoe UI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599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450"/>
              </a:spcAft>
              <a:buClr>
                <a:srgbClr val="E9E9E9"/>
              </a:buClr>
              <a:buSzPct val="120000"/>
              <a:buFontTx/>
              <a:buNone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Segoe UI Semibold" charset="0"/>
            </a:endParaRPr>
          </a:p>
        </p:txBody>
      </p:sp>
      <p:sp>
        <p:nvSpPr>
          <p:cNvPr id="9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3EC8DAD9-3274-7DD3-8458-A6CF6E3661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4579" y="812800"/>
            <a:ext cx="8265319" cy="3663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3525664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329" userDrawn="1">
          <p15:clr>
            <a:srgbClr val="5ACBF0"/>
          </p15:clr>
        </p15:guide>
        <p15:guide id="3" orient="horz" pos="216" userDrawn="1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righ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3904488" y="0"/>
            <a:ext cx="5239512" cy="51435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7E2-140D-CB86-9FA1-B9481E4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2"/>
            <a:ext cx="3032071" cy="738664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7F5E94-C055-4558-A211-EF7933FCA8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5617"/>
            <a:ext cx="3032071" cy="15501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102870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2pPr>
            <a:lvl3pPr marL="198882" indent="0"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A89B3FAE-417F-41EF-9D05-0D6CAF8EC7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50543" y="436960"/>
            <a:ext cx="4349354" cy="42695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259837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438324" indent="0">
              <a:buNone/>
              <a:defRPr sz="14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610739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788012" indent="0">
              <a:buNone/>
              <a:defRPr sz="134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4174804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" userDrawn="1">
          <p15:clr>
            <a:srgbClr val="5ACBF0"/>
          </p15:clr>
        </p15:guide>
        <p15:guide id="2" orient="horz" pos="334" userDrawn="1">
          <p15:clr>
            <a:srgbClr val="5ACBF0"/>
          </p15:clr>
        </p15:guide>
        <p15:guide id="4" orient="horz" pos="632" userDrawn="1">
          <p15:clr>
            <a:srgbClr val="5ACBF0"/>
          </p15:clr>
        </p15:guide>
        <p15:guide id="7" pos="2462" userDrawn="1">
          <p15:clr>
            <a:srgbClr val="5ACBF0"/>
          </p15:clr>
        </p15:guide>
        <p15:guide id="8" pos="2741" userDrawn="1">
          <p15:clr>
            <a:srgbClr val="5ACBF0"/>
          </p15:clr>
        </p15:guide>
        <p15:guide id="9" pos="2187" userDrawn="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293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F055FC1-EF87-C5EC-9545-B346C73AC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92" y="1561282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BA1527-2F4C-29A6-6A08-4FBA5CAE4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792" y="2690344"/>
            <a:ext cx="6144768" cy="87665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81DC28-90DC-14C9-6ED7-101D16E58F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9792" y="3058333"/>
            <a:ext cx="6144768" cy="15311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5771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28" orient="horz" pos="3240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3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B19F3EF-E352-4C65-98EB-C1D64E0A72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3C46D7-E811-4904-971C-BDAE52869A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4EFDE3-C2B4-4663-8852-A0D2423EB1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67A521-F4FD-E8EE-E376-D23CEA345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7940803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0" baseline="0">
                <a:ln w="3175">
                  <a:noFill/>
                </a:ln>
                <a:solidFill>
                  <a:srgbClr val="EA4E60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91996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4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DF9284C-6F78-4885-87E1-4AAD9E8090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58293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 dirty="0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0E35C16-1FD5-43B8-8A48-E2CAEC4A6E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874336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F7B3EC7-70FC-4307-BB11-53CB4E14FF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658957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C5585A5-DAB7-4EFE-A980-497178E03B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443578"/>
            <a:ext cx="7657803" cy="58588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240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B21E8C-92C0-72B7-D04D-01894741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58702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0" baseline="0">
                <a:ln w="3175">
                  <a:noFill/>
                </a:ln>
                <a:solidFill>
                  <a:srgbClr val="EA4E60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805908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2-colum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438913"/>
            <a:ext cx="6144768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82F77F-F413-CFB2-A490-42936771DA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792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F9FBD2C-38D6-C1BF-620A-300B1F4C5C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68504" y="1363633"/>
            <a:ext cx="3539771" cy="228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650"/>
            </a:lvl1pPr>
          </a:lstStyle>
          <a:p>
            <a:pPr marL="161925" lvl="0" indent="-161925">
              <a:spcBef>
                <a:spcPct val="0"/>
              </a:spcBef>
              <a:spcAft>
                <a:spcPts val="900"/>
              </a:spcAft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4939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0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84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27" userDrawn="1">
          <p15:clr>
            <a:srgbClr val="954F7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_5 row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42095" y="1092672"/>
            <a:ext cx="7657803" cy="484218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A35CC4-D06B-40B4-91B1-CDA133426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1654480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42095" y="1732070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>
              <a:lnSpc>
                <a:spcPts val="1324"/>
              </a:lnSpc>
              <a:spcBef>
                <a:spcPts val="662"/>
              </a:spcBef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9B8E47-3705-4496-95DB-2F04B395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296334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042095" y="237392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1F4189-FC32-45CA-8DDD-889412FB1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2938189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1042095" y="3015778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EE9FF8-98D9-46AE-9E3D-2F72E00C7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042272" y="3580043"/>
            <a:ext cx="764771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42095" y="3657634"/>
            <a:ext cx="7657803" cy="4866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marR="0" indent="0" algn="l" defTabSz="685775" rtl="0" eaLnBrk="1" fontAlgn="auto" latinLnBrk="0" hangingPunct="1">
              <a:lnSpc>
                <a:spcPts val="1324"/>
              </a:lnSpc>
              <a:spcBef>
                <a:spcPts val="662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 lang="en-US" sz="1176" b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90000"/>
              <a:buFont typeface="Arial" panose="020B0604020202020204" pitchFamily="34" charset="0"/>
              <a:buNone/>
              <a:defRPr sz="1350" b="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The quick brown fox jumps over the lazy dog. The quick brown fox jumps over the lazy dog. The quick brown fox jumps over the lazy dog.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826457-AD96-78F4-E9DC-B4CC7DCC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>
            <a:lvl1pPr algn="l" defTabSz="699557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cap="none" spc="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0594635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_with Log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>
            <a:extLst>
              <a:ext uri="{FF2B5EF4-FFF2-40B4-BE49-F238E27FC236}">
                <a16:creationId xmlns:a16="http://schemas.microsoft.com/office/drawing/2014/main" id="{34855668-1A0A-E5EE-1D0F-97B30351BA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38150" y="439341"/>
            <a:ext cx="1024830" cy="21945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197" y="-462032"/>
            <a:ext cx="6144768" cy="230833"/>
          </a:xfrm>
        </p:spPr>
        <p:txBody>
          <a:bodyPr/>
          <a:lstStyle>
            <a:lvl1pPr>
              <a:defRPr sz="15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D9E8228-6949-BCF9-F825-22D65A43D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8913" y="1560170"/>
            <a:ext cx="2521457" cy="415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2700" b="0" kern="1200" cap="none" spc="-38" baseline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Thank you.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DD9B65-7B9C-E803-654B-692D90202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4230" y="1707357"/>
            <a:ext cx="5335667" cy="1266824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Calibri" panose="020F0502020204030204" pitchFamily="34" charset="0"/>
              </a:defRPr>
            </a:lvl1pPr>
            <a:lvl2pPr marL="116586" indent="0">
              <a:buNone/>
              <a:defRPr lang="en-US" sz="1500" b="0" kern="1200" cap="none" spc="-38" baseline="0" smtClean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Segoe UI" pitchFamily="34" charset="0"/>
              </a:defRPr>
            </a:lvl2pPr>
            <a:lvl3pPr marL="198882" indent="0">
              <a:buNone/>
              <a:defRPr/>
            </a:lvl3pPr>
            <a:lvl4pPr marL="496491" indent="0">
              <a:buNone/>
              <a:defRPr/>
            </a:lvl4pPr>
            <a:lvl5pPr marL="641747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97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19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_Callout_with Imag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83704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3048000" y="1185863"/>
            <a:ext cx="5651897" cy="332304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788" b="1">
                <a:solidFill>
                  <a:srgbClr val="000000"/>
                </a:solidFill>
                <a:latin typeface="+mn-lt"/>
                <a:cs typeface="Segoe UI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BA3E60F0-F025-04E8-0E46-71699A62E4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380607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D105096-7BC3-1383-8EE1-744002B706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564323"/>
            <a:ext cx="2379608" cy="188256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198882" indent="-96012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288036" indent="-89154"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2813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60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20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ayout with 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9BCCFC-4FF6-4830-A847-5D80FC71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82" y="330371"/>
            <a:ext cx="8505951" cy="51014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DBD290-484B-46DF-8655-98465D6EA6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3982" y="1090853"/>
            <a:ext cx="8496609" cy="24929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>
              <a:defRPr lang="en-US" sz="1800"/>
            </a:lvl1pPr>
          </a:lstStyle>
          <a:p>
            <a:pPr lvl="0"/>
            <a:r>
              <a:rPr lang="en-US"/>
              <a:t>Body copy Segoe UI Semibold 20/24.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23322" y="1620312"/>
            <a:ext cx="1600540" cy="1842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None/>
              <a:defRPr lang="en-US"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SzPct val="90000"/>
              <a:buFont typeface="Arial" panose="020B0604020202020204" pitchFamily="34" charset="0"/>
              <a:buNone/>
              <a:defRPr lang="en-US" sz="105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Wingdings" panose="05000000000000000000" pitchFamily="2" charset="2"/>
              <a:buNone/>
            </a:pPr>
            <a:r>
              <a:rPr lang="en-US"/>
              <a:t>Paragraph title Segoe UI bold 14</a:t>
            </a:r>
          </a:p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047340" y="1619250"/>
            <a:ext cx="1600540" cy="1842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40" tIns="91440" rIns="91440" bIns="91440">
            <a:noAutofit/>
          </a:bodyPr>
          <a:lstStyle>
            <a:lvl1pPr marL="0" indent="0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None/>
              <a:defRPr lang="en-US"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SzPct val="90000"/>
              <a:buFont typeface="Arial" panose="020B0604020202020204" pitchFamily="34" charset="0"/>
              <a:buNone/>
              <a:defRPr sz="1050">
                <a:solidFill>
                  <a:schemeClr val="tx1"/>
                </a:solidFill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Paragraph title Segoe UI bold 14</a:t>
            </a:r>
          </a:p>
          <a:p>
            <a:pPr lvl="1"/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1357" y="1619250"/>
            <a:ext cx="1600540" cy="1842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40" tIns="91440" rIns="91440" bIns="91440">
            <a:noAutofit/>
          </a:bodyPr>
          <a:lstStyle>
            <a:lvl1pPr marL="0" marR="0" indent="0" algn="l" defTabSz="685775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None/>
              <a:defRPr lang="en-US"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SzPct val="90000"/>
              <a:buFont typeface="Arial" panose="020B0604020202020204" pitchFamily="34" charset="0"/>
              <a:buNone/>
              <a:defRPr lang="en-US" sz="105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Wingdings" panose="05000000000000000000" pitchFamily="2" charset="2"/>
              <a:buNone/>
            </a:pPr>
            <a:r>
              <a:rPr lang="en-US"/>
              <a:t>Paragraph title Segoe UI bold 14</a:t>
            </a:r>
          </a:p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495375" y="1619250"/>
            <a:ext cx="1600540" cy="1842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40" tIns="91440" rIns="91440" bIns="91440">
            <a:noAutofit/>
          </a:bodyPr>
          <a:lstStyle>
            <a:lvl1pPr marL="0" marR="0" indent="0" algn="l" defTabSz="685775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None/>
              <a:defRPr lang="en-US"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SzPct val="90000"/>
              <a:buFont typeface="Arial" panose="020B0604020202020204" pitchFamily="34" charset="0"/>
              <a:buNone/>
              <a:defRPr lang="en-US" sz="105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Wingdings" panose="05000000000000000000" pitchFamily="2" charset="2"/>
              <a:buNone/>
            </a:pPr>
            <a:r>
              <a:rPr lang="en-US"/>
              <a:t>Paragraph title Segoe UI bold 14</a:t>
            </a:r>
          </a:p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4B800CD-E20F-4ADE-A8FB-C72028E17A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19391" y="1619250"/>
            <a:ext cx="1600540" cy="18426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1440" tIns="91440" rIns="91440" bIns="91440">
            <a:noAutofit/>
          </a:bodyPr>
          <a:lstStyle>
            <a:lvl1pPr marL="0" marR="0" indent="0" algn="l" defTabSz="685775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SzPct val="90000"/>
              <a:buFont typeface="Wingdings" panose="05000000000000000000" pitchFamily="2" charset="2"/>
              <a:buNone/>
              <a:defRPr lang="en-US" sz="105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marR="0" indent="0" algn="l" defTabSz="685775" rtl="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450"/>
              </a:spcAft>
              <a:buClrTx/>
              <a:buSzPct val="90000"/>
              <a:buFont typeface="Arial" panose="020B0604020202020204" pitchFamily="34" charset="0"/>
              <a:buNone/>
              <a:defRPr lang="en-US" sz="105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6145" indent="0">
              <a:buNone/>
              <a:defRPr/>
            </a:lvl3pPr>
            <a:lvl4pPr marL="504218" indent="0">
              <a:buNone/>
              <a:defRPr/>
            </a:lvl4pPr>
            <a:lvl5pPr marL="672290" indent="0">
              <a:buNone/>
              <a:defRPr/>
            </a:lvl5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Wingdings" panose="05000000000000000000" pitchFamily="2" charset="2"/>
              <a:buNone/>
            </a:pPr>
            <a:r>
              <a:rPr lang="en-US"/>
              <a:t>Paragraph title Segoe UI bold 14</a:t>
            </a:r>
          </a:p>
          <a:p>
            <a:pPr marL="0" marR="0" lvl="1" indent="0" algn="l" defTabSz="685775" rtl="0" eaLnBrk="1" fontAlgn="auto" latinLnBrk="0" hangingPunct="1">
              <a:lnSpc>
                <a:spcPct val="100000"/>
              </a:lnSpc>
              <a:spcBef>
                <a:spcPts val="294"/>
              </a:spcBef>
              <a:spcAft>
                <a:spcPts val="441"/>
              </a:spcAft>
              <a:buClrTx/>
              <a:buSzPct val="90000"/>
              <a:buFont typeface="Arial" panose="020B0604020202020204" pitchFamily="34" charset="0"/>
              <a:buNone/>
            </a:pPr>
            <a:r>
              <a:rPr lang="en-US"/>
              <a:t>Body copy Segoe UI Regular 14/18. The quick brown fox jumps over the lazy dog. The quick brown fox jumps over the lazy dog. The quick brown fox jumps over the lazy dog.</a:t>
            </a:r>
          </a:p>
        </p:txBody>
      </p:sp>
    </p:spTree>
    <p:extLst>
      <p:ext uri="{BB962C8B-B14F-4D97-AF65-F5344CB8AC3E}">
        <p14:creationId xmlns:p14="http://schemas.microsoft.com/office/powerpoint/2010/main" val="1573402087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790" indent="0" algn="ctr">
              <a:buNone/>
              <a:defRPr sz="3556"/>
            </a:lvl2pPr>
            <a:lvl3pPr marL="1625579" indent="0" algn="ctr">
              <a:buNone/>
              <a:defRPr sz="3200"/>
            </a:lvl3pPr>
            <a:lvl4pPr marL="2438369" indent="0" algn="ctr">
              <a:buNone/>
              <a:defRPr sz="2844"/>
            </a:lvl4pPr>
            <a:lvl5pPr marL="3251160" indent="0" algn="ctr">
              <a:buNone/>
              <a:defRPr sz="2844"/>
            </a:lvl5pPr>
            <a:lvl6pPr marL="4063949" indent="0" algn="ctr">
              <a:buNone/>
              <a:defRPr sz="2844"/>
            </a:lvl6pPr>
            <a:lvl7pPr marL="4876739" indent="0" algn="ctr">
              <a:buNone/>
              <a:defRPr sz="2844"/>
            </a:lvl7pPr>
            <a:lvl8pPr marL="5689529" indent="0" algn="ctr">
              <a:buNone/>
              <a:defRPr sz="2844"/>
            </a:lvl8pPr>
            <a:lvl9pPr marL="6502319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8715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51332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79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57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36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16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94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73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52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319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33162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0212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790" indent="0">
              <a:buNone/>
              <a:defRPr sz="3556" b="1"/>
            </a:lvl2pPr>
            <a:lvl3pPr marL="1625579" indent="0">
              <a:buNone/>
              <a:defRPr sz="3200" b="1"/>
            </a:lvl3pPr>
            <a:lvl4pPr marL="2438369" indent="0">
              <a:buNone/>
              <a:defRPr sz="2844" b="1"/>
            </a:lvl4pPr>
            <a:lvl5pPr marL="3251160" indent="0">
              <a:buNone/>
              <a:defRPr sz="2844" b="1"/>
            </a:lvl5pPr>
            <a:lvl6pPr marL="4063949" indent="0">
              <a:buNone/>
              <a:defRPr sz="2844" b="1"/>
            </a:lvl6pPr>
            <a:lvl7pPr marL="4876739" indent="0">
              <a:buNone/>
              <a:defRPr sz="2844" b="1"/>
            </a:lvl7pPr>
            <a:lvl8pPr marL="5689529" indent="0">
              <a:buNone/>
              <a:defRPr sz="2844" b="1"/>
            </a:lvl8pPr>
            <a:lvl9pPr marL="6502319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7978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4709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-BI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A94852-62BE-D975-5820-B3227B110B53}"/>
              </a:ext>
            </a:extLst>
          </p:cNvPr>
          <p:cNvSpPr/>
          <p:nvPr userDrawn="1"/>
        </p:nvSpPr>
        <p:spPr bwMode="auto">
          <a:xfrm>
            <a:off x="1" y="0"/>
            <a:ext cx="5277050" cy="5143500"/>
          </a:xfrm>
          <a:prstGeom prst="rect">
            <a:avLst/>
          </a:prstGeom>
          <a:solidFill>
            <a:srgbClr val="F4F3F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9935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4311779" cy="369332"/>
          </a:xfrm>
        </p:spPr>
        <p:txBody>
          <a:bodyPr/>
          <a:lstStyle>
            <a:lvl1pPr>
              <a:defRPr sz="24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3B5AFD-1A0C-9C6A-B579-7F4B791823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5665943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8B296A1-E2FF-6AD0-056E-6FFA0EA08B6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7926546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8F4ACC-A223-94FA-AF57-8B62501B059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6796244" y="2875301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8133D48-744E-F029-079E-2E16C280989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ltGray">
          <a:xfrm>
            <a:off x="5665943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09D3DDE-EAFB-B57D-9147-8827F7743E1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ltGray">
          <a:xfrm>
            <a:off x="7926546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FDB12BE-8B16-4DC3-C014-945C54E8CD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ltGray">
          <a:xfrm>
            <a:off x="6796244" y="3899393"/>
            <a:ext cx="802386" cy="802386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75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0375802-7BB3-7A20-1210-E5FEEE1A56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3924" y="342900"/>
            <a:ext cx="2136776" cy="2155659"/>
          </a:xfrm>
          <a:prstGeom prst="roundRect">
            <a:avLst>
              <a:gd name="adj" fmla="val 21738"/>
            </a:avLst>
          </a:prstGeom>
          <a:blipFill>
            <a:blip r:embed="rId2"/>
            <a:stretch>
              <a:fillRect/>
            </a:stretch>
          </a:blipFill>
          <a:effectLst>
            <a:outerShdw blurRad="314198" dist="111760" dir="8040000" algn="ctr" rotWithShape="0">
              <a:schemeClr val="tx1">
                <a:alpha val="22000"/>
              </a:schemeClr>
            </a:outerShdw>
          </a:effectLst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480" b="1">
                <a:solidFill>
                  <a:srgbClr val="000000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r>
              <a:rPr lang="en-US" dirty="0"/>
              <a:t>add your picture here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E9CA35-7E2C-1B90-FD18-D2DBFD0DA24A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2523273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61194"/>
      </p:ext>
    </p:extLst>
  </p:cSld>
  <p:clrMapOvr>
    <a:masterClrMapping/>
  </p:clrMapOvr>
  <p:hf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14636"/>
      </p:ext>
    </p:extLst>
  </p:cSld>
  <p:clrMapOvr>
    <a:masterClrMapping/>
  </p:clrMapOvr>
  <p:hf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90" indent="0">
              <a:buNone/>
              <a:defRPr sz="4978"/>
            </a:lvl2pPr>
            <a:lvl3pPr marL="1625579" indent="0">
              <a:buNone/>
              <a:defRPr sz="4267"/>
            </a:lvl3pPr>
            <a:lvl4pPr marL="2438369" indent="0">
              <a:buNone/>
              <a:defRPr sz="3556"/>
            </a:lvl4pPr>
            <a:lvl5pPr marL="3251160" indent="0">
              <a:buNone/>
              <a:defRPr sz="3556"/>
            </a:lvl5pPr>
            <a:lvl6pPr marL="4063949" indent="0">
              <a:buNone/>
              <a:defRPr sz="3556"/>
            </a:lvl6pPr>
            <a:lvl7pPr marL="4876739" indent="0">
              <a:buNone/>
              <a:defRPr sz="3556"/>
            </a:lvl7pPr>
            <a:lvl8pPr marL="5689529" indent="0">
              <a:buNone/>
              <a:defRPr sz="3556"/>
            </a:lvl8pPr>
            <a:lvl9pPr marL="6502319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790" indent="0">
              <a:buNone/>
              <a:defRPr sz="2489"/>
            </a:lvl2pPr>
            <a:lvl3pPr marL="1625579" indent="0">
              <a:buNone/>
              <a:defRPr sz="2133"/>
            </a:lvl3pPr>
            <a:lvl4pPr marL="2438369" indent="0">
              <a:buNone/>
              <a:defRPr sz="1778"/>
            </a:lvl4pPr>
            <a:lvl5pPr marL="3251160" indent="0">
              <a:buNone/>
              <a:defRPr sz="1778"/>
            </a:lvl5pPr>
            <a:lvl6pPr marL="4063949" indent="0">
              <a:buNone/>
              <a:defRPr sz="1778"/>
            </a:lvl6pPr>
            <a:lvl7pPr marL="4876739" indent="0">
              <a:buNone/>
              <a:defRPr sz="1778"/>
            </a:lvl7pPr>
            <a:lvl8pPr marL="5689529" indent="0">
              <a:buNone/>
              <a:defRPr sz="1778"/>
            </a:lvl8pPr>
            <a:lvl9pPr marL="6502319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33336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98287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1859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bg>
      <p:bgPr>
        <a:solidFill>
          <a:srgbClr val="27282C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0563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-Intro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2"/>
            <a:ext cx="4029204" cy="16946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5" name="Picture Placeholder 8" descr="Remote attendees participating in a Microsoft Teams Room (MTR) meeting while people in the conference room are viewing attendees in Gallery View on the front of room monitors​. ">
            <a:extLst>
              <a:ext uri="{FF2B5EF4-FFF2-40B4-BE49-F238E27FC236}">
                <a16:creationId xmlns:a16="http://schemas.microsoft.com/office/drawing/2014/main" id="{52246ABC-CD2B-AD84-9C67-DFE64BEAE9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98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20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26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page_Big headline_Learn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E59AFC-909D-1098-D672-A384B9746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11" y="1836047"/>
            <a:ext cx="7822693" cy="761747"/>
          </a:xfrm>
        </p:spPr>
        <p:txBody>
          <a:bodyPr anchor="b" anchorCtr="0"/>
          <a:lstStyle>
            <a:lvl1pPr>
              <a:defRPr sz="4950" spc="-75" baseline="0">
                <a:latin typeface="+mn-lt"/>
              </a:defRPr>
            </a:lvl1pPr>
          </a:lstStyle>
          <a:p>
            <a:r>
              <a:rPr lang="en-US" dirty="0"/>
              <a:t>Big headline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AE3F76B-93DD-2A11-C7C5-3051EECE9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3208735"/>
            <a:ext cx="3534515" cy="968470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7A8E4-EDF0-DDB3-8098-28D44E234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84807" y="3208735"/>
            <a:ext cx="2824466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9CAA6EA-34FD-6A61-2DD4-EAAB33642A7B}"/>
              </a:ext>
            </a:extLst>
          </p:cNvPr>
          <p:cNvSpPr txBox="1"/>
          <p:nvPr userDrawn="1"/>
        </p:nvSpPr>
        <p:spPr>
          <a:xfrm>
            <a:off x="434579" y="4815812"/>
            <a:ext cx="3113484" cy="1484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367" rtl="0" eaLnBrk="1" latinLnBrk="0" hangingPunct="1">
              <a:defRPr lang="en-US" sz="1000" kern="120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77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750" b="0" i="0" strike="noStrike" cap="none" spc="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 Copyright Microsoft Corporation. Todos os direitos reservados.</a:t>
            </a:r>
          </a:p>
        </p:txBody>
      </p:sp>
    </p:spTree>
    <p:extLst>
      <p:ext uri="{BB962C8B-B14F-4D97-AF65-F5344CB8AC3E}">
        <p14:creationId xmlns:p14="http://schemas.microsoft.com/office/powerpoint/2010/main" val="3533560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6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2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4000" dirty="0">
                <a:latin typeface="+mj-lt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940B0D9-7832-B819-D230-4F210761A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D492BA-29A5-F31A-7F93-39ADE3E5E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72146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EDCFC9-DB25-88C3-92DA-E2554C14A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7642" y="1193483"/>
            <a:ext cx="2609399" cy="19933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02870" indent="-10287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198882" indent="-9601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288036" indent="-89154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51435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16308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6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8258700" cy="369332"/>
          </a:xfrm>
        </p:spPr>
        <p:txBody>
          <a:bodyPr/>
          <a:lstStyle>
            <a:lvl1pPr>
              <a:defRPr sz="4000" b="1" i="0">
                <a:solidFill>
                  <a:srgbClr val="EA4E60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815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9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 dirty="0"/>
            </a:lvl1pPr>
            <a:lvl2pPr>
              <a:defRPr lang="en-US" sz="1800" dirty="0"/>
            </a:lvl2pPr>
            <a:lvl3pPr>
              <a:defRPr lang="en-US" sz="1600" dirty="0"/>
            </a:lvl3pPr>
          </a:lstStyle>
          <a:p>
            <a:pPr marL="102870" lvl="0" indent="-102870"/>
            <a:r>
              <a:rPr lang="en-US" dirty="0"/>
              <a:t>Click to edit Master text styles</a:t>
            </a:r>
          </a:p>
          <a:p>
            <a:pPr marL="198882" lvl="1" indent="-96012"/>
            <a:r>
              <a:rPr lang="en-US" dirty="0"/>
              <a:t>Second level</a:t>
            </a:r>
          </a:p>
          <a:p>
            <a:pPr marL="288036" lvl="2" indent="-89154"/>
            <a:r>
              <a:rPr lang="en-US" dirty="0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6816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69803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8171" y="1195617"/>
            <a:ext cx="2609303" cy="23083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ct val="0"/>
              </a:spcBef>
              <a:buNone/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9814" y="1714500"/>
            <a:ext cx="2608208" cy="1245469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en-US" sz="2000"/>
            </a:lvl1pPr>
            <a:lvl2pPr>
              <a:defRPr lang="en-US" sz="1800"/>
            </a:lvl2pPr>
            <a:lvl3pPr>
              <a:defRPr lang="en-US" sz="1600"/>
            </a:lvl3pPr>
          </a:lstStyle>
          <a:p>
            <a:pPr marL="102870" lvl="0" indent="-102870"/>
            <a:r>
              <a:rPr lang="en-US"/>
              <a:t>Click to edit Master text styles</a:t>
            </a:r>
          </a:p>
          <a:p>
            <a:pPr marL="198882" lvl="1" indent="-96012"/>
            <a:r>
              <a:rPr lang="en-US"/>
              <a:t>Second level</a:t>
            </a:r>
          </a:p>
          <a:p>
            <a:pPr marL="288036" lvl="2" indent="-89154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59641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584" userDrawn="1">
          <p15:clr>
            <a:srgbClr val="954F72"/>
          </p15:clr>
        </p15:guide>
        <p15:guide id="5" pos="722" userDrawn="1">
          <p15:clr>
            <a:srgbClr val="954F72"/>
          </p15:clr>
        </p15:guide>
        <p15:guide id="6" pos="1029" userDrawn="1">
          <p15:clr>
            <a:srgbClr val="954F72"/>
          </p15:clr>
        </p15:guide>
        <p15:guide id="7" pos="1167" userDrawn="1">
          <p15:clr>
            <a:srgbClr val="954F72"/>
          </p15:clr>
        </p15:guide>
        <p15:guide id="8" pos="1475" userDrawn="1">
          <p15:clr>
            <a:srgbClr val="954F72"/>
          </p15:clr>
        </p15:guide>
        <p15:guide id="9" pos="1613" userDrawn="1">
          <p15:clr>
            <a:srgbClr val="954F72"/>
          </p15:clr>
        </p15:guide>
        <p15:guide id="10" pos="1920" userDrawn="1">
          <p15:clr>
            <a:srgbClr val="954F72"/>
          </p15:clr>
        </p15:guide>
        <p15:guide id="11" pos="2058" userDrawn="1">
          <p15:clr>
            <a:srgbClr val="954F72"/>
          </p15:clr>
        </p15:guide>
        <p15:guide id="12" pos="2365" userDrawn="1">
          <p15:clr>
            <a:srgbClr val="954F72"/>
          </p15:clr>
        </p15:guide>
        <p15:guide id="13" pos="2504" userDrawn="1">
          <p15:clr>
            <a:srgbClr val="954F72"/>
          </p15:clr>
        </p15:guide>
        <p15:guide id="14" pos="2810" userDrawn="1">
          <p15:clr>
            <a:srgbClr val="954F72"/>
          </p15:clr>
        </p15:guide>
        <p15:guide id="15" pos="2949" userDrawn="1">
          <p15:clr>
            <a:srgbClr val="954F72"/>
          </p15:clr>
        </p15:guide>
        <p15:guide id="16" pos="3258" userDrawn="1">
          <p15:clr>
            <a:srgbClr val="954F72"/>
          </p15:clr>
        </p15:guide>
        <p15:guide id="17" pos="3395" userDrawn="1">
          <p15:clr>
            <a:srgbClr val="954F72"/>
          </p15:clr>
        </p15:guide>
        <p15:guide id="18" pos="3701" userDrawn="1">
          <p15:clr>
            <a:srgbClr val="954F72"/>
          </p15:clr>
        </p15:guide>
        <p15:guide id="19" pos="3840" userDrawn="1">
          <p15:clr>
            <a:srgbClr val="954F72"/>
          </p15:clr>
        </p15:guide>
        <p15:guide id="20" pos="4147" userDrawn="1">
          <p15:clr>
            <a:srgbClr val="954F72"/>
          </p15:clr>
        </p15:guide>
        <p15:guide id="21" pos="4285" userDrawn="1">
          <p15:clr>
            <a:srgbClr val="954F72"/>
          </p15:clr>
        </p15:guide>
        <p15:guide id="22" pos="4592" userDrawn="1">
          <p15:clr>
            <a:srgbClr val="954F72"/>
          </p15:clr>
        </p15:guide>
        <p15:guide id="23" pos="4730" userDrawn="1">
          <p15:clr>
            <a:srgbClr val="954F72"/>
          </p15:clr>
        </p15:guide>
        <p15:guide id="24" pos="5038" userDrawn="1">
          <p15:clr>
            <a:srgbClr val="954F72"/>
          </p15:clr>
        </p15:guide>
        <p15:guide id="25" pos="5176" userDrawn="1">
          <p15:clr>
            <a:srgbClr val="954F72"/>
          </p15:clr>
        </p15:guide>
        <p15:guide id="30" orient="horz" pos="609" userDrawn="1">
          <p15:clr>
            <a:srgbClr val="954F72"/>
          </p15:clr>
        </p15:guide>
        <p15:guide id="31" orient="horz" pos="747" userDrawn="1">
          <p15:clr>
            <a:srgbClr val="954F72"/>
          </p15:clr>
        </p15:guide>
        <p15:guide id="32" orient="horz" pos="1080" userDrawn="1">
          <p15:clr>
            <a:srgbClr val="954F72"/>
          </p15:clr>
        </p15:guide>
        <p15:guide id="33" orient="horz" pos="1218" userDrawn="1">
          <p15:clr>
            <a:srgbClr val="954F72"/>
          </p15:clr>
        </p15:guide>
        <p15:guide id="34" orient="horz" pos="1550" userDrawn="1">
          <p15:clr>
            <a:srgbClr val="954F72"/>
          </p15:clr>
        </p15:guide>
        <p15:guide id="35" orient="horz" pos="1689" userDrawn="1">
          <p15:clr>
            <a:srgbClr val="954F72"/>
          </p15:clr>
        </p15:guide>
        <p15:guide id="36" orient="horz" pos="2021" userDrawn="1">
          <p15:clr>
            <a:srgbClr val="954F72"/>
          </p15:clr>
        </p15:guide>
        <p15:guide id="37" orient="horz" pos="2160" userDrawn="1">
          <p15:clr>
            <a:srgbClr val="954F72"/>
          </p15:clr>
        </p15:guide>
        <p15:guide id="38" orient="horz" pos="2492" userDrawn="1">
          <p15:clr>
            <a:srgbClr val="954F72"/>
          </p15:clr>
        </p15:guide>
        <p15:guide id="39" orient="horz" pos="2630" userDrawn="1">
          <p15:clr>
            <a:srgbClr val="954F7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273844"/>
            <a:ext cx="8402543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grpSp>
        <p:nvGrpSpPr>
          <p:cNvPr id="7" name="GRID" hidden="1">
            <a:extLst>
              <a:ext uri="{FF2B5EF4-FFF2-40B4-BE49-F238E27FC236}">
                <a16:creationId xmlns:a16="http://schemas.microsoft.com/office/drawing/2014/main" id="{D2965A9E-8E32-539B-3F39-A48751A132D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52E30311-F9CF-A4E6-7373-6F9EE6CCC143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EE2CF12-BC8D-C283-FD1E-0CFA736F0F5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880613-1E45-51F5-453F-4635C93BC82D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0308B7D-594F-0989-9174-B8D5270DEDAC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8C60B7E-4E0C-0A8E-1922-371312761954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CDF1698-9CEC-E94C-7115-AF5D5AE0DDFA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E1029D-A212-D737-176E-1EBCF93D9DC1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46A0D5-63BE-03F5-1D3C-067DD0005370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50D9A5-5883-ED99-BD32-E1BA8B1380AF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BF4A89-FAC6-776B-ABBA-1A365894E782}"/>
                </a:ext>
              </a:extLst>
            </p:cNvPr>
            <p:cNvCxnSpPr/>
            <p:nvPr/>
          </p:nvCxnSpPr>
          <p:spPr>
            <a:xfrm flipH="1"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3FD495-B576-889E-D1A1-B8A90F6A066E}"/>
                </a:ext>
              </a:extLst>
            </p:cNvPr>
            <p:cNvCxnSpPr/>
            <p:nvPr/>
          </p:nvCxnSpPr>
          <p:spPr>
            <a:xfrm flipH="1"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081555-06EC-355D-4E4A-E1CC8B94B2BC}"/>
                </a:ext>
              </a:extLst>
            </p:cNvPr>
            <p:cNvCxnSpPr/>
            <p:nvPr/>
          </p:nvCxnSpPr>
          <p:spPr>
            <a:xfrm flipH="1"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833FCC-6463-F9AF-E1A0-7129C3C8A293}"/>
                </a:ext>
              </a:extLst>
            </p:cNvPr>
            <p:cNvCxnSpPr/>
            <p:nvPr/>
          </p:nvCxnSpPr>
          <p:spPr>
            <a:xfrm flipH="1"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0857EC-B9B4-7D91-106E-8B0C9046B80D}"/>
                </a:ext>
              </a:extLst>
            </p:cNvPr>
            <p:cNvCxnSpPr/>
            <p:nvPr/>
          </p:nvCxnSpPr>
          <p:spPr>
            <a:xfrm flipH="1"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3B264EA-BF2C-37B7-FF7E-AEAEFB2FC667}"/>
                </a:ext>
              </a:extLst>
            </p:cNvPr>
            <p:cNvCxnSpPr/>
            <p:nvPr/>
          </p:nvCxnSpPr>
          <p:spPr>
            <a:xfrm flipH="1"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5607D7-CDAD-8D24-F9B3-08A25456E30D}"/>
                </a:ext>
              </a:extLst>
            </p:cNvPr>
            <p:cNvCxnSpPr/>
            <p:nvPr/>
          </p:nvCxnSpPr>
          <p:spPr>
            <a:xfrm flipH="1"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EB3DEF7-F0F5-96DA-E66E-56B39D8FD7C6}"/>
                </a:ext>
              </a:extLst>
            </p:cNvPr>
            <p:cNvCxnSpPr/>
            <p:nvPr/>
          </p:nvCxnSpPr>
          <p:spPr>
            <a:xfrm flipH="1"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271A09-71E7-2F9B-B1B6-4CF90DAC651A}"/>
                </a:ext>
              </a:extLst>
            </p:cNvPr>
            <p:cNvCxnSpPr/>
            <p:nvPr/>
          </p:nvCxnSpPr>
          <p:spPr>
            <a:xfrm flipH="1"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79DE3D-A428-F3B4-8B7E-E64D5463AAD5}"/>
                </a:ext>
              </a:extLst>
            </p:cNvPr>
            <p:cNvCxnSpPr/>
            <p:nvPr/>
          </p:nvCxnSpPr>
          <p:spPr>
            <a:xfrm flipH="1"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D049AA-9CA0-C306-C287-69228659296A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9A2D34-CB02-BF1C-E125-DB0C3F04380E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90A1C7-7C45-7613-E05A-B4515200E0A7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A54C19-73DC-25FC-8892-14F35F007338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A1AFEBB-E64E-2089-980C-06101F831CC3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ACFFC3-1162-67F0-4DD0-B2C3C6EEF120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69BB6B4-E90B-23C8-003A-BB6ED42ECC0A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8">
              <a:extLst>
                <a:ext uri="{FF2B5EF4-FFF2-40B4-BE49-F238E27FC236}">
                  <a16:creationId xmlns:a16="http://schemas.microsoft.com/office/drawing/2014/main" id="{77DB1B78-0F3B-A8B4-AD39-E5DF406C31F6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9">
              <a:extLst>
                <a:ext uri="{FF2B5EF4-FFF2-40B4-BE49-F238E27FC236}">
                  <a16:creationId xmlns:a16="http://schemas.microsoft.com/office/drawing/2014/main" id="{1300FA54-616F-7885-D82D-BC59423132E9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40">
              <a:extLst>
                <a:ext uri="{FF2B5EF4-FFF2-40B4-BE49-F238E27FC236}">
                  <a16:creationId xmlns:a16="http://schemas.microsoft.com/office/drawing/2014/main" id="{F650A575-B7FA-DDBF-BC3B-DC5986137254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1">
              <a:extLst>
                <a:ext uri="{FF2B5EF4-FFF2-40B4-BE49-F238E27FC236}">
                  <a16:creationId xmlns:a16="http://schemas.microsoft.com/office/drawing/2014/main" id="{334DB450-D5AC-46FF-8EA8-D3D8A3B73E3D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2">
              <a:extLst>
                <a:ext uri="{FF2B5EF4-FFF2-40B4-BE49-F238E27FC236}">
                  <a16:creationId xmlns:a16="http://schemas.microsoft.com/office/drawing/2014/main" id="{226929A7-876E-1461-478A-2E33B1A8F18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43">
              <a:extLst>
                <a:ext uri="{FF2B5EF4-FFF2-40B4-BE49-F238E27FC236}">
                  <a16:creationId xmlns:a16="http://schemas.microsoft.com/office/drawing/2014/main" id="{4FF15E4A-0815-6A63-DAC6-81A7F1BD8AB1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44">
              <a:extLst>
                <a:ext uri="{FF2B5EF4-FFF2-40B4-BE49-F238E27FC236}">
                  <a16:creationId xmlns:a16="http://schemas.microsoft.com/office/drawing/2014/main" id="{2DB8B6FB-4B25-A5F8-C687-13C042F264DA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5">
              <a:extLst>
                <a:ext uri="{FF2B5EF4-FFF2-40B4-BE49-F238E27FC236}">
                  <a16:creationId xmlns:a16="http://schemas.microsoft.com/office/drawing/2014/main" id="{452FC883-3D25-02FC-D2F4-A5BCB8B0F143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146">
            <a:extLst>
              <a:ext uri="{FF2B5EF4-FFF2-40B4-BE49-F238E27FC236}">
                <a16:creationId xmlns:a16="http://schemas.microsoft.com/office/drawing/2014/main" id="{2DE4585E-71D9-F168-B993-487A676C4190}"/>
              </a:ext>
            </a:extLst>
          </p:cNvPr>
          <p:cNvGrpSpPr/>
          <p:nvPr userDrawn="1"/>
        </p:nvGrpSpPr>
        <p:grpSpPr>
          <a:xfrm rot="5400000">
            <a:off x="7999837" y="2969972"/>
            <a:ext cx="3448050" cy="936654"/>
            <a:chOff x="2983209" y="3959962"/>
            <a:chExt cx="4597400" cy="1248872"/>
          </a:xfrm>
        </p:grpSpPr>
        <p:grpSp>
          <p:nvGrpSpPr>
            <p:cNvPr id="45" name="Group 122">
              <a:extLst>
                <a:ext uri="{FF2B5EF4-FFF2-40B4-BE49-F238E27FC236}">
                  <a16:creationId xmlns:a16="http://schemas.microsoft.com/office/drawing/2014/main" id="{1BF3AE7D-762A-32BC-49E2-AEBC99AC92EC}"/>
                </a:ext>
              </a:extLst>
            </p:cNvPr>
            <p:cNvGrpSpPr/>
            <p:nvPr userDrawn="1"/>
          </p:nvGrpSpPr>
          <p:grpSpPr>
            <a:xfrm>
              <a:off x="4130985" y="4976997"/>
              <a:ext cx="1122349" cy="231837"/>
              <a:chOff x="4135734" y="4976997"/>
              <a:chExt cx="1120775" cy="231837"/>
            </a:xfrm>
          </p:grpSpPr>
          <p:sp>
            <p:nvSpPr>
              <p:cNvPr id="131" name="Rectangle 52">
                <a:extLst>
                  <a:ext uri="{FF2B5EF4-FFF2-40B4-BE49-F238E27FC236}">
                    <a16:creationId xmlns:a16="http://schemas.microsoft.com/office/drawing/2014/main" id="{93F8EDDA-31D4-F6D4-2CB3-C3F1B6847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2" name="Rectangle 53">
                <a:extLst>
                  <a:ext uri="{FF2B5EF4-FFF2-40B4-BE49-F238E27FC236}">
                    <a16:creationId xmlns:a16="http://schemas.microsoft.com/office/drawing/2014/main" id="{645B7F7D-1DF2-9AEE-E9DA-71E1472BF0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35734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120">
              <a:extLst>
                <a:ext uri="{FF2B5EF4-FFF2-40B4-BE49-F238E27FC236}">
                  <a16:creationId xmlns:a16="http://schemas.microsoft.com/office/drawing/2014/main" id="{C0048947-F5BF-ADD7-15B1-C2C7631F4D26}"/>
                </a:ext>
              </a:extLst>
            </p:cNvPr>
            <p:cNvGrpSpPr/>
            <p:nvPr userDrawn="1"/>
          </p:nvGrpSpPr>
          <p:grpSpPr>
            <a:xfrm>
              <a:off x="2989559" y="4976997"/>
              <a:ext cx="1122349" cy="231837"/>
              <a:chOff x="2989559" y="4976997"/>
              <a:chExt cx="1120775" cy="231837"/>
            </a:xfrm>
          </p:grpSpPr>
          <p:sp>
            <p:nvSpPr>
              <p:cNvPr id="129" name="Rectangle 62">
                <a:extLst>
                  <a:ext uri="{FF2B5EF4-FFF2-40B4-BE49-F238E27FC236}">
                    <a16:creationId xmlns:a16="http://schemas.microsoft.com/office/drawing/2014/main" id="{04D9B4B6-BD02-DCFC-A59E-D02BBB93C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solidFill>
                <a:srgbClr val="F4F3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0" name="Rectangle 63">
                <a:extLst>
                  <a:ext uri="{FF2B5EF4-FFF2-40B4-BE49-F238E27FC236}">
                    <a16:creationId xmlns:a16="http://schemas.microsoft.com/office/drawing/2014/main" id="{5492B477-E926-9A58-F9E8-B0D238A626A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2989559" y="4976997"/>
                <a:ext cx="1120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7" name="Rectangle 69">
              <a:extLst>
                <a:ext uri="{FF2B5EF4-FFF2-40B4-BE49-F238E27FC236}">
                  <a16:creationId xmlns:a16="http://schemas.microsoft.com/office/drawing/2014/main" id="{E3357313-2DF5-35E3-8210-42D46EA2A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724853"/>
              <a:ext cx="1122349" cy="231837"/>
            </a:xfrm>
            <a:prstGeom prst="rect">
              <a:avLst/>
            </a:prstGeom>
            <a:solidFill>
              <a:srgbClr val="2A4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8" name="Rectangle 89">
              <a:extLst>
                <a:ext uri="{FF2B5EF4-FFF2-40B4-BE49-F238E27FC236}">
                  <a16:creationId xmlns:a16="http://schemas.microsoft.com/office/drawing/2014/main" id="{0922CD33-84FB-978D-F5E7-CCEBB207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724853"/>
              <a:ext cx="1122349" cy="231837"/>
            </a:xfrm>
            <a:prstGeom prst="rect">
              <a:avLst/>
            </a:prstGeom>
            <a:solidFill>
              <a:srgbClr val="7025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49" name="Rectangle 35">
              <a:extLst>
                <a:ext uri="{FF2B5EF4-FFF2-40B4-BE49-F238E27FC236}">
                  <a16:creationId xmlns:a16="http://schemas.microsoft.com/office/drawing/2014/main" id="{C90F2A3D-61EC-1B99-E9B1-E49489967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724853"/>
              <a:ext cx="1122349" cy="231837"/>
            </a:xfrm>
            <a:prstGeom prst="rect">
              <a:avLst/>
            </a:prstGeom>
            <a:solidFill>
              <a:srgbClr val="7326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0" name="Rectangle 54">
              <a:extLst>
                <a:ext uri="{FF2B5EF4-FFF2-40B4-BE49-F238E27FC236}">
                  <a16:creationId xmlns:a16="http://schemas.microsoft.com/office/drawing/2014/main" id="{74043480-E144-4A53-4BF9-7679492B7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724853"/>
              <a:ext cx="1122349" cy="231837"/>
            </a:xfrm>
            <a:prstGeom prst="rect">
              <a:avLst/>
            </a:prstGeom>
            <a:solidFill>
              <a:srgbClr val="7339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1" name="Rectangle 7">
              <a:extLst>
                <a:ext uri="{FF2B5EF4-FFF2-40B4-BE49-F238E27FC236}">
                  <a16:creationId xmlns:a16="http://schemas.microsoft.com/office/drawing/2014/main" id="{4CB3D242-DE27-D86C-21B0-9F73A3A12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479479"/>
              <a:ext cx="1122349" cy="231837"/>
            </a:xfrm>
            <a:prstGeom prst="rect">
              <a:avLst/>
            </a:prstGeom>
            <a:solidFill>
              <a:srgbClr val="F43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206FE1C0-9947-F984-A602-B21061CFF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479479"/>
              <a:ext cx="1122349" cy="231837"/>
            </a:xfrm>
            <a:prstGeom prst="rect">
              <a:avLst/>
            </a:prstGeom>
            <a:solidFill>
              <a:srgbClr val="FF5C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3" name="Rectangle 65">
              <a:extLst>
                <a:ext uri="{FF2B5EF4-FFF2-40B4-BE49-F238E27FC236}">
                  <a16:creationId xmlns:a16="http://schemas.microsoft.com/office/drawing/2014/main" id="{7EB787F1-1159-F97B-5550-232AE6EAE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479479"/>
              <a:ext cx="1122349" cy="231837"/>
            </a:xfrm>
            <a:prstGeom prst="rect">
              <a:avLst/>
            </a:prstGeom>
            <a:solidFill>
              <a:srgbClr val="0078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4" name="Rectangle 86">
              <a:extLst>
                <a:ext uri="{FF2B5EF4-FFF2-40B4-BE49-F238E27FC236}">
                  <a16:creationId xmlns:a16="http://schemas.microsoft.com/office/drawing/2014/main" id="{9BA88E9D-789A-9DD3-5057-59576737B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479479"/>
              <a:ext cx="1122349" cy="231837"/>
            </a:xfrm>
            <a:prstGeom prst="rect">
              <a:avLst/>
            </a:prstGeom>
            <a:solidFill>
              <a:srgbClr val="C73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9DAD8990-C07B-FD70-EFCA-E51966B48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0985" y="4235797"/>
              <a:ext cx="1122349" cy="231837"/>
            </a:xfrm>
            <a:prstGeom prst="rect">
              <a:avLst/>
            </a:prstGeom>
            <a:solidFill>
              <a:srgbClr val="FFB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6" name="Rectangle 58">
              <a:extLst>
                <a:ext uri="{FF2B5EF4-FFF2-40B4-BE49-F238E27FC236}">
                  <a16:creationId xmlns:a16="http://schemas.microsoft.com/office/drawing/2014/main" id="{370AE873-DC0A-74D3-6513-311F2B86A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559" y="4235797"/>
              <a:ext cx="1122349" cy="231837"/>
            </a:xfrm>
            <a:prstGeom prst="rect">
              <a:avLst/>
            </a:prstGeom>
            <a:solidFill>
              <a:srgbClr val="FFA3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7" name="Rectangle 73">
              <a:extLst>
                <a:ext uri="{FF2B5EF4-FFF2-40B4-BE49-F238E27FC236}">
                  <a16:creationId xmlns:a16="http://schemas.microsoft.com/office/drawing/2014/main" id="{5361E772-F053-5383-DD3D-3B30D1507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4129" y="4235797"/>
              <a:ext cx="1122349" cy="231837"/>
            </a:xfrm>
            <a:prstGeom prst="rect">
              <a:avLst/>
            </a:prstGeom>
            <a:solidFill>
              <a:srgbClr val="8DC8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8" name="Rectangle 93">
              <a:extLst>
                <a:ext uri="{FF2B5EF4-FFF2-40B4-BE49-F238E27FC236}">
                  <a16:creationId xmlns:a16="http://schemas.microsoft.com/office/drawing/2014/main" id="{E8B7AFE5-4C19-896E-0509-8C22A4B7A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703" y="4235797"/>
              <a:ext cx="1122349" cy="231837"/>
            </a:xfrm>
            <a:prstGeom prst="rect">
              <a:avLst/>
            </a:prstGeom>
            <a:solidFill>
              <a:srgbClr val="CD9B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59" name="AutoShape 3">
              <a:extLst>
                <a:ext uri="{FF2B5EF4-FFF2-40B4-BE49-F238E27FC236}">
                  <a16:creationId xmlns:a16="http://schemas.microsoft.com/office/drawing/2014/main" id="{C0ADB5A3-0380-803D-C0B4-5DA6136D23D7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2983209" y="3959962"/>
              <a:ext cx="4597400" cy="1247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8577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grpSp>
          <p:nvGrpSpPr>
            <p:cNvPr id="60" name="Group 137">
              <a:extLst>
                <a:ext uri="{FF2B5EF4-FFF2-40B4-BE49-F238E27FC236}">
                  <a16:creationId xmlns:a16="http://schemas.microsoft.com/office/drawing/2014/main" id="{933F59A1-198B-8941-5C09-4CD96028E60F}"/>
                </a:ext>
              </a:extLst>
            </p:cNvPr>
            <p:cNvGrpSpPr/>
            <p:nvPr userDrawn="1"/>
          </p:nvGrpSpPr>
          <p:grpSpPr>
            <a:xfrm>
              <a:off x="4161941" y="4724853"/>
              <a:ext cx="213765" cy="208937"/>
              <a:chOff x="4150022" y="4707932"/>
              <a:chExt cx="213765" cy="208937"/>
            </a:xfrm>
          </p:grpSpPr>
          <p:sp>
            <p:nvSpPr>
              <p:cNvPr id="126" name="Rectangle 36">
                <a:extLst>
                  <a:ext uri="{FF2B5EF4-FFF2-40B4-BE49-F238E27FC236}">
                    <a16:creationId xmlns:a16="http://schemas.microsoft.com/office/drawing/2014/main" id="{58630D16-5C66-990F-A782-1D9A75AE9C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7079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B3B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B3B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7" name="Rectangle 37">
                <a:extLst>
                  <a:ext uri="{FF2B5EF4-FFF2-40B4-BE49-F238E27FC236}">
                    <a16:creationId xmlns:a16="http://schemas.microsoft.com/office/drawing/2014/main" id="{39552111-E265-31D7-1054-BEC65C2EFF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10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8" name="Rectangle 47">
                <a:extLst>
                  <a:ext uri="{FF2B5EF4-FFF2-40B4-BE49-F238E27FC236}">
                    <a16:creationId xmlns:a16="http://schemas.microsoft.com/office/drawing/2014/main" id="{161E1CC7-7F59-4BB6-33E6-368DF772E75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3563" y="4839925"/>
                <a:ext cx="190224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73262F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133">
              <a:extLst>
                <a:ext uri="{FF2B5EF4-FFF2-40B4-BE49-F238E27FC236}">
                  <a16:creationId xmlns:a16="http://schemas.microsoft.com/office/drawing/2014/main" id="{011C78AA-EF4A-C8D6-4344-44EEE40E9A07}"/>
                </a:ext>
              </a:extLst>
            </p:cNvPr>
            <p:cNvGrpSpPr/>
            <p:nvPr userDrawn="1"/>
          </p:nvGrpSpPr>
          <p:grpSpPr>
            <a:xfrm>
              <a:off x="4161941" y="4235794"/>
              <a:ext cx="219106" cy="207246"/>
              <a:chOff x="4150022" y="4220565"/>
              <a:chExt cx="219106" cy="207246"/>
            </a:xfrm>
          </p:grpSpPr>
          <p:sp>
            <p:nvSpPr>
              <p:cNvPr id="123" name="Rectangle 49">
                <a:extLst>
                  <a:ext uri="{FF2B5EF4-FFF2-40B4-BE49-F238E27FC236}">
                    <a16:creationId xmlns:a16="http://schemas.microsoft.com/office/drawing/2014/main" id="{F83EA768-CD53-952B-E3AF-ADB559ABCB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22056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3262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3262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4" name="Rectangle 50">
                <a:extLst>
                  <a:ext uri="{FF2B5EF4-FFF2-40B4-BE49-F238E27FC236}">
                    <a16:creationId xmlns:a16="http://schemas.microsoft.com/office/drawing/2014/main" id="{7C6243F8-1BEE-E4D2-2EB9-B3FFA2A84B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8" y="422057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5" name="Rectangle 51">
                <a:extLst>
                  <a:ext uri="{FF2B5EF4-FFF2-40B4-BE49-F238E27FC236}">
                    <a16:creationId xmlns:a16="http://schemas.microsoft.com/office/drawing/2014/main" id="{F0CC48E9-E481-A316-66FE-DFCB64C80F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630" y="4350867"/>
                <a:ext cx="19449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FFB3BB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BAD2E9C9-A324-3250-65DB-60A0D90C1E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182808" y="4998426"/>
              <a:ext cx="179536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FFFFFF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3" name="Group 134">
              <a:extLst>
                <a:ext uri="{FF2B5EF4-FFF2-40B4-BE49-F238E27FC236}">
                  <a16:creationId xmlns:a16="http://schemas.microsoft.com/office/drawing/2014/main" id="{07C8267B-4506-7448-62EE-7FA491CA2899}"/>
                </a:ext>
              </a:extLst>
            </p:cNvPr>
            <p:cNvGrpSpPr/>
            <p:nvPr userDrawn="1"/>
          </p:nvGrpSpPr>
          <p:grpSpPr>
            <a:xfrm>
              <a:off x="3020517" y="4479479"/>
              <a:ext cx="214564" cy="208938"/>
              <a:chOff x="3003849" y="4465943"/>
              <a:chExt cx="214564" cy="208938"/>
            </a:xfrm>
          </p:grpSpPr>
          <p:sp>
            <p:nvSpPr>
              <p:cNvPr id="120" name="Rectangle 51">
                <a:extLst>
                  <a:ext uri="{FF2B5EF4-FFF2-40B4-BE49-F238E27FC236}">
                    <a16:creationId xmlns:a16="http://schemas.microsoft.com/office/drawing/2014/main" id="{C2DAC0E6-3C8D-F3B1-5856-AF6A18F4BB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9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1" name="Rectangle 52">
                <a:extLst>
                  <a:ext uri="{FF2B5EF4-FFF2-40B4-BE49-F238E27FC236}">
                    <a16:creationId xmlns:a16="http://schemas.microsoft.com/office/drawing/2014/main" id="{91DAA448-B59C-5F7F-E7DC-A7DF6C7F98C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3" y="446594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2" name="Rectangle 53">
                <a:extLst>
                  <a:ext uri="{FF2B5EF4-FFF2-40B4-BE49-F238E27FC236}">
                    <a16:creationId xmlns:a16="http://schemas.microsoft.com/office/drawing/2014/main" id="{BA11AC84-AB26-4A4D-36B2-2FE7B1793F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8190" y="4597937"/>
                <a:ext cx="19022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FF5C39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136">
              <a:extLst>
                <a:ext uri="{FF2B5EF4-FFF2-40B4-BE49-F238E27FC236}">
                  <a16:creationId xmlns:a16="http://schemas.microsoft.com/office/drawing/2014/main" id="{094FA0B3-B4A8-AFF7-AE6A-7FFA69A5815F}"/>
                </a:ext>
              </a:extLst>
            </p:cNvPr>
            <p:cNvGrpSpPr/>
            <p:nvPr userDrawn="1"/>
          </p:nvGrpSpPr>
          <p:grpSpPr>
            <a:xfrm>
              <a:off x="3020515" y="4724853"/>
              <a:ext cx="224452" cy="208937"/>
              <a:chOff x="3003847" y="4707931"/>
              <a:chExt cx="224452" cy="208937"/>
            </a:xfrm>
          </p:grpSpPr>
          <p:sp>
            <p:nvSpPr>
              <p:cNvPr id="117" name="Rectangle 55">
                <a:extLst>
                  <a:ext uri="{FF2B5EF4-FFF2-40B4-BE49-F238E27FC236}">
                    <a16:creationId xmlns:a16="http://schemas.microsoft.com/office/drawing/2014/main" id="{911B100D-3861-24A8-D66C-BB1F9170D89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03847" y="47079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A38B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A38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8" name="Rectangle 56">
                <a:extLst>
                  <a:ext uri="{FF2B5EF4-FFF2-40B4-BE49-F238E27FC236}">
                    <a16:creationId xmlns:a16="http://schemas.microsoft.com/office/drawing/2014/main" id="{F6BF805F-A5FB-629B-74E1-030231B0D1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108621" y="470793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9" name="Rectangle 57">
                <a:extLst>
                  <a:ext uri="{FF2B5EF4-FFF2-40B4-BE49-F238E27FC236}">
                    <a16:creationId xmlns:a16="http://schemas.microsoft.com/office/drawing/2014/main" id="{9214875E-AC82-855C-B11A-3D62F86959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9526" y="4839924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73391D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132">
              <a:extLst>
                <a:ext uri="{FF2B5EF4-FFF2-40B4-BE49-F238E27FC236}">
                  <a16:creationId xmlns:a16="http://schemas.microsoft.com/office/drawing/2014/main" id="{D7179933-C6ED-9DED-CA98-4EED65DCB786}"/>
                </a:ext>
              </a:extLst>
            </p:cNvPr>
            <p:cNvGrpSpPr/>
            <p:nvPr userDrawn="1"/>
          </p:nvGrpSpPr>
          <p:grpSpPr>
            <a:xfrm>
              <a:off x="3020515" y="4235795"/>
              <a:ext cx="217504" cy="207250"/>
              <a:chOff x="3003847" y="4220566"/>
              <a:chExt cx="217504" cy="207250"/>
            </a:xfrm>
          </p:grpSpPr>
          <p:grpSp>
            <p:nvGrpSpPr>
              <p:cNvPr id="113" name="Group 131">
                <a:extLst>
                  <a:ext uri="{FF2B5EF4-FFF2-40B4-BE49-F238E27FC236}">
                    <a16:creationId xmlns:a16="http://schemas.microsoft.com/office/drawing/2014/main" id="{477B4412-F068-E51E-2177-005EBED0C78C}"/>
                  </a:ext>
                </a:extLst>
              </p:cNvPr>
              <p:cNvGrpSpPr/>
              <p:nvPr userDrawn="1"/>
            </p:nvGrpSpPr>
            <p:grpSpPr>
              <a:xfrm>
                <a:off x="3003847" y="4220566"/>
                <a:ext cx="200955" cy="153889"/>
                <a:chOff x="3003847" y="4220567"/>
                <a:chExt cx="200955" cy="153889"/>
              </a:xfrm>
            </p:grpSpPr>
            <p:sp>
              <p:nvSpPr>
                <p:cNvPr id="115" name="Rectangle 59">
                  <a:extLst>
                    <a:ext uri="{FF2B5EF4-FFF2-40B4-BE49-F238E27FC236}">
                      <a16:creationId xmlns:a16="http://schemas.microsoft.com/office/drawing/2014/main" id="{C15CAE65-37E1-2F75-A211-72F937CD1115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003847" y="4220567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73391D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73391D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60">
                  <a:extLst>
                    <a:ext uri="{FF2B5EF4-FFF2-40B4-BE49-F238E27FC236}">
                      <a16:creationId xmlns:a16="http://schemas.microsoft.com/office/drawing/2014/main" id="{A0F8A39D-3C92-539A-245A-4380DA191D7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>
                  <a:off x="3108621" y="4220568"/>
                  <a:ext cx="96181" cy="1538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6858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pt-BR" sz="750" b="1" i="0" strike="noStrike" cap="none" spc="0" baseline="0">
                      <a:solidFill>
                        <a:srgbClr val="000000"/>
                      </a:solidFill>
                      <a:effectLst/>
                      <a:latin typeface="Segoe UI Black"/>
                      <a:ea typeface="Segoe UI Black"/>
                      <a:cs typeface="Segoe UI Black"/>
                    </a:rPr>
                    <a:t>A</a:t>
                  </a:r>
                  <a:endParaRPr kumimoji="0" lang="en-US" alt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4" name="Rectangle 61">
                <a:extLst>
                  <a:ext uri="{FF2B5EF4-FFF2-40B4-BE49-F238E27FC236}">
                    <a16:creationId xmlns:a16="http://schemas.microsoft.com/office/drawing/2014/main" id="{EE216EA8-2740-4539-BA14-F80A48597E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6852" y="4350872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FFA38B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6" name="Rectangle 64">
              <a:extLst>
                <a:ext uri="{FF2B5EF4-FFF2-40B4-BE49-F238E27FC236}">
                  <a16:creationId xmlns:a16="http://schemas.microsoft.com/office/drawing/2014/main" id="{01864610-99B6-897C-CC5F-E2D71D99F3E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042985" y="4998427"/>
              <a:ext cx="185949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F4F3F5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67" name="Group 141">
              <a:extLst>
                <a:ext uri="{FF2B5EF4-FFF2-40B4-BE49-F238E27FC236}">
                  <a16:creationId xmlns:a16="http://schemas.microsoft.com/office/drawing/2014/main" id="{0FFFF9C5-76B7-E428-ADCD-EF6A29A39361}"/>
                </a:ext>
              </a:extLst>
            </p:cNvPr>
            <p:cNvGrpSpPr/>
            <p:nvPr userDrawn="1"/>
          </p:nvGrpSpPr>
          <p:grpSpPr>
            <a:xfrm>
              <a:off x="6454550" y="4479477"/>
              <a:ext cx="224985" cy="208940"/>
              <a:chOff x="6440249" y="4467632"/>
              <a:chExt cx="224985" cy="208940"/>
            </a:xfrm>
          </p:grpSpPr>
          <p:sp>
            <p:nvSpPr>
              <p:cNvPr id="110" name="Rectangle 66">
                <a:extLst>
                  <a:ext uri="{FF2B5EF4-FFF2-40B4-BE49-F238E27FC236}">
                    <a16:creationId xmlns:a16="http://schemas.microsoft.com/office/drawing/2014/main" id="{D82EA519-F0A9-2B95-476A-581BBB0C0F1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249" y="4467634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1" name="Rectangle 67">
                <a:extLst>
                  <a:ext uri="{FF2B5EF4-FFF2-40B4-BE49-F238E27FC236}">
                    <a16:creationId xmlns:a16="http://schemas.microsoft.com/office/drawing/2014/main" id="{E5A3948E-C2A8-8A75-0564-78585D6616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025" y="4467632"/>
                <a:ext cx="87632" cy="138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75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2" name="Rectangle 68">
                <a:extLst>
                  <a:ext uri="{FF2B5EF4-FFF2-40B4-BE49-F238E27FC236}">
                    <a16:creationId xmlns:a16="http://schemas.microsoft.com/office/drawing/2014/main" id="{E3AB3163-F4D9-2462-F230-6F689F52DF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6461" y="4599628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0078D4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143">
              <a:extLst>
                <a:ext uri="{FF2B5EF4-FFF2-40B4-BE49-F238E27FC236}">
                  <a16:creationId xmlns:a16="http://schemas.microsoft.com/office/drawing/2014/main" id="{7EE2BB93-6FAE-F133-5229-416A85162CDF}"/>
                </a:ext>
              </a:extLst>
            </p:cNvPr>
            <p:cNvGrpSpPr/>
            <p:nvPr userDrawn="1"/>
          </p:nvGrpSpPr>
          <p:grpSpPr>
            <a:xfrm>
              <a:off x="6455084" y="4724854"/>
              <a:ext cx="217504" cy="208939"/>
              <a:chOff x="6440784" y="4709624"/>
              <a:chExt cx="217504" cy="208939"/>
            </a:xfrm>
          </p:grpSpPr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678EFEAA-4CCB-A6E1-7A06-3F237ABF6D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4" y="4709625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8DC8E8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8DC8E8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49A48D51-F92A-4487-2092-5145091BF25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60" y="47096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20BDDDF3-8966-A3A0-692B-2223D66FC5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3789" y="4841619"/>
                <a:ext cx="19449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2A446F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139">
              <a:extLst>
                <a:ext uri="{FF2B5EF4-FFF2-40B4-BE49-F238E27FC236}">
                  <a16:creationId xmlns:a16="http://schemas.microsoft.com/office/drawing/2014/main" id="{88A7D6A8-3870-5ADF-035B-F1AC49AD5D46}"/>
                </a:ext>
              </a:extLst>
            </p:cNvPr>
            <p:cNvGrpSpPr/>
            <p:nvPr userDrawn="1"/>
          </p:nvGrpSpPr>
          <p:grpSpPr>
            <a:xfrm>
              <a:off x="6455083" y="4235798"/>
              <a:ext cx="227927" cy="207242"/>
              <a:chOff x="6440783" y="4222260"/>
              <a:chExt cx="227927" cy="207242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75726165-8F35-A9D1-2213-0DD80F0345B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40783" y="422226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2A446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2A446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69824CF5-1663-1F8C-EA69-A079CEEDBF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545558" y="4222261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F69C28C7-2D96-65EB-051A-A4C5E29C11F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467801" y="4352558"/>
                <a:ext cx="200909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8DC8E8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0" name="Group 109">
              <a:extLst>
                <a:ext uri="{FF2B5EF4-FFF2-40B4-BE49-F238E27FC236}">
                  <a16:creationId xmlns:a16="http://schemas.microsoft.com/office/drawing/2014/main" id="{838E8968-6FB6-4D32-E8EC-47D519611DE7}"/>
                </a:ext>
              </a:extLst>
            </p:cNvPr>
            <p:cNvGrpSpPr/>
            <p:nvPr userDrawn="1"/>
          </p:nvGrpSpPr>
          <p:grpSpPr>
            <a:xfrm>
              <a:off x="5282703" y="3983653"/>
              <a:ext cx="2263775" cy="231837"/>
              <a:chOff x="5282703" y="3983653"/>
              <a:chExt cx="2263775" cy="231837"/>
            </a:xfrm>
          </p:grpSpPr>
          <p:sp>
            <p:nvSpPr>
              <p:cNvPr id="100" name="Rectangle 80">
                <a:extLst>
                  <a:ext uri="{FF2B5EF4-FFF2-40B4-BE49-F238E27FC236}">
                    <a16:creationId xmlns:a16="http://schemas.microsoft.com/office/drawing/2014/main" id="{979AFF5A-0F12-9095-53AD-1E8E94300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1" name="Rectangle 81">
                <a:extLst>
                  <a:ext uri="{FF2B5EF4-FFF2-40B4-BE49-F238E27FC236}">
                    <a16:creationId xmlns:a16="http://schemas.microsoft.com/office/drawing/2014/main" id="{CA043161-5869-3438-C8B0-26B135D66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2" name="Freeform 82">
                <a:extLst>
                  <a:ext uri="{FF2B5EF4-FFF2-40B4-BE49-F238E27FC236}">
                    <a16:creationId xmlns:a16="http://schemas.microsoft.com/office/drawing/2014/main" id="{F854A7C9-BF23-416C-DE21-C287ED783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custGeom>
                <a:avLst/>
                <a:gdLst>
                  <a:gd name="T0" fmla="*/ 0 w 15200"/>
                  <a:gd name="T1" fmla="*/ 4 h 960"/>
                  <a:gd name="T2" fmla="*/ 4 w 15200"/>
                  <a:gd name="T3" fmla="*/ 0 h 960"/>
                  <a:gd name="T4" fmla="*/ 15196 w 15200"/>
                  <a:gd name="T5" fmla="*/ 0 h 960"/>
                  <a:gd name="T6" fmla="*/ 15200 w 15200"/>
                  <a:gd name="T7" fmla="*/ 4 h 960"/>
                  <a:gd name="T8" fmla="*/ 15200 w 15200"/>
                  <a:gd name="T9" fmla="*/ 956 h 960"/>
                  <a:gd name="T10" fmla="*/ 15196 w 15200"/>
                  <a:gd name="T11" fmla="*/ 960 h 960"/>
                  <a:gd name="T12" fmla="*/ 4 w 15200"/>
                  <a:gd name="T13" fmla="*/ 960 h 960"/>
                  <a:gd name="T14" fmla="*/ 0 w 15200"/>
                  <a:gd name="T15" fmla="*/ 956 h 960"/>
                  <a:gd name="T16" fmla="*/ 0 w 15200"/>
                  <a:gd name="T17" fmla="*/ 4 h 960"/>
                  <a:gd name="T18" fmla="*/ 8 w 15200"/>
                  <a:gd name="T19" fmla="*/ 956 h 960"/>
                  <a:gd name="T20" fmla="*/ 4 w 15200"/>
                  <a:gd name="T21" fmla="*/ 952 h 960"/>
                  <a:gd name="T22" fmla="*/ 15196 w 15200"/>
                  <a:gd name="T23" fmla="*/ 952 h 960"/>
                  <a:gd name="T24" fmla="*/ 15192 w 15200"/>
                  <a:gd name="T25" fmla="*/ 956 h 960"/>
                  <a:gd name="T26" fmla="*/ 15192 w 15200"/>
                  <a:gd name="T27" fmla="*/ 4 h 960"/>
                  <a:gd name="T28" fmla="*/ 15196 w 15200"/>
                  <a:gd name="T29" fmla="*/ 8 h 960"/>
                  <a:gd name="T30" fmla="*/ 4 w 15200"/>
                  <a:gd name="T31" fmla="*/ 8 h 960"/>
                  <a:gd name="T32" fmla="*/ 8 w 15200"/>
                  <a:gd name="T33" fmla="*/ 4 h 960"/>
                  <a:gd name="T34" fmla="*/ 8 w 15200"/>
                  <a:gd name="T35" fmla="*/ 956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200" h="960"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lnTo>
                      <a:pt x="15196" y="0"/>
                    </a:lnTo>
                    <a:cubicBezTo>
                      <a:pt x="15199" y="0"/>
                      <a:pt x="15200" y="2"/>
                      <a:pt x="15200" y="4"/>
                    </a:cubicBezTo>
                    <a:lnTo>
                      <a:pt x="15200" y="956"/>
                    </a:lnTo>
                    <a:cubicBezTo>
                      <a:pt x="15200" y="959"/>
                      <a:pt x="15199" y="960"/>
                      <a:pt x="15196" y="960"/>
                    </a:cubicBezTo>
                    <a:lnTo>
                      <a:pt x="4" y="960"/>
                    </a:lnTo>
                    <a:cubicBezTo>
                      <a:pt x="2" y="960"/>
                      <a:pt x="0" y="959"/>
                      <a:pt x="0" y="956"/>
                    </a:cubicBezTo>
                    <a:lnTo>
                      <a:pt x="0" y="4"/>
                    </a:lnTo>
                    <a:close/>
                    <a:moveTo>
                      <a:pt x="8" y="956"/>
                    </a:moveTo>
                    <a:lnTo>
                      <a:pt x="4" y="952"/>
                    </a:lnTo>
                    <a:lnTo>
                      <a:pt x="15196" y="952"/>
                    </a:lnTo>
                    <a:lnTo>
                      <a:pt x="15192" y="956"/>
                    </a:lnTo>
                    <a:lnTo>
                      <a:pt x="15192" y="4"/>
                    </a:lnTo>
                    <a:lnTo>
                      <a:pt x="15196" y="8"/>
                    </a:lnTo>
                    <a:lnTo>
                      <a:pt x="4" y="8"/>
                    </a:lnTo>
                    <a:lnTo>
                      <a:pt x="8" y="4"/>
                    </a:lnTo>
                    <a:lnTo>
                      <a:pt x="8" y="956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03" name="Rectangle 83">
                <a:extLst>
                  <a:ext uri="{FF2B5EF4-FFF2-40B4-BE49-F238E27FC236}">
                    <a16:creationId xmlns:a16="http://schemas.microsoft.com/office/drawing/2014/main" id="{9B92D8ED-A306-B6EF-361F-52B67F9A3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2703" y="3983653"/>
                <a:ext cx="2263775" cy="231837"/>
              </a:xfrm>
              <a:prstGeom prst="rect">
                <a:avLst/>
              </a:prstGeom>
              <a:solidFill>
                <a:srgbClr val="091F2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1" name="Group 145">
              <a:extLst>
                <a:ext uri="{FF2B5EF4-FFF2-40B4-BE49-F238E27FC236}">
                  <a16:creationId xmlns:a16="http://schemas.microsoft.com/office/drawing/2014/main" id="{EAFA3D0D-E1F4-CCBA-0285-00A5B5FCF424}"/>
                </a:ext>
              </a:extLst>
            </p:cNvPr>
            <p:cNvGrpSpPr/>
            <p:nvPr userDrawn="1"/>
          </p:nvGrpSpPr>
          <p:grpSpPr>
            <a:xfrm>
              <a:off x="5338537" y="4005085"/>
              <a:ext cx="485213" cy="192013"/>
              <a:chOff x="5325837" y="3988732"/>
              <a:chExt cx="485213" cy="192013"/>
            </a:xfrm>
          </p:grpSpPr>
          <p:sp>
            <p:nvSpPr>
              <p:cNvPr id="98" name="Rectangle 84">
                <a:extLst>
                  <a:ext uri="{FF2B5EF4-FFF2-40B4-BE49-F238E27FC236}">
                    <a16:creationId xmlns:a16="http://schemas.microsoft.com/office/drawing/2014/main" id="{EF089FA5-800C-4F36-81FA-BED49D38BE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79307" y="3988732"/>
                <a:ext cx="431743" cy="123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Preto azul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9" name="Rectangle 85">
                <a:extLst>
                  <a:ext uri="{FF2B5EF4-FFF2-40B4-BE49-F238E27FC236}">
                    <a16:creationId xmlns:a16="http://schemas.microsoft.com/office/drawing/2014/main" id="{8BC46617-756B-CF3B-FD05-768C247618A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5837" y="41038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091F2C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142">
              <a:extLst>
                <a:ext uri="{FF2B5EF4-FFF2-40B4-BE49-F238E27FC236}">
                  <a16:creationId xmlns:a16="http://schemas.microsoft.com/office/drawing/2014/main" id="{A4BC9E77-82A5-3EFA-3058-2EC65BA0E748}"/>
                </a:ext>
              </a:extLst>
            </p:cNvPr>
            <p:cNvGrpSpPr/>
            <p:nvPr userDrawn="1"/>
          </p:nvGrpSpPr>
          <p:grpSpPr>
            <a:xfrm>
              <a:off x="5313660" y="4724852"/>
              <a:ext cx="216433" cy="207245"/>
              <a:chOff x="5294610" y="4714700"/>
              <a:chExt cx="216433" cy="207245"/>
            </a:xfrm>
          </p:grpSpPr>
          <p:sp>
            <p:nvSpPr>
              <p:cNvPr id="95" name="Rectangle 90">
                <a:extLst>
                  <a:ext uri="{FF2B5EF4-FFF2-40B4-BE49-F238E27FC236}">
                    <a16:creationId xmlns:a16="http://schemas.microsoft.com/office/drawing/2014/main" id="{AF09E3BD-9728-A21E-5A82-AB81A42FE3A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10" y="4714700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CD9BC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CD9BC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6" name="Rectangle 91">
                <a:extLst>
                  <a:ext uri="{FF2B5EF4-FFF2-40B4-BE49-F238E27FC236}">
                    <a16:creationId xmlns:a16="http://schemas.microsoft.com/office/drawing/2014/main" id="{E2F168F8-F012-F54E-D6E8-988E1F30A04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6" y="4714701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7062F2A9-8366-B9D7-CE56-9D3BEDDFC33E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18683" y="4845001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FFFFFF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702573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3" name="Group 138">
              <a:extLst>
                <a:ext uri="{FF2B5EF4-FFF2-40B4-BE49-F238E27FC236}">
                  <a16:creationId xmlns:a16="http://schemas.microsoft.com/office/drawing/2014/main" id="{C7648200-1077-8B14-64FA-84104D6CF8D5}"/>
                </a:ext>
              </a:extLst>
            </p:cNvPr>
            <p:cNvGrpSpPr/>
            <p:nvPr userDrawn="1"/>
          </p:nvGrpSpPr>
          <p:grpSpPr>
            <a:xfrm>
              <a:off x="5313659" y="4235795"/>
              <a:ext cx="231401" cy="208940"/>
              <a:chOff x="5294609" y="4225643"/>
              <a:chExt cx="231401" cy="208940"/>
            </a:xfrm>
          </p:grpSpPr>
          <p:sp>
            <p:nvSpPr>
              <p:cNvPr id="92" name="Rectangle 94">
                <a:extLst>
                  <a:ext uri="{FF2B5EF4-FFF2-40B4-BE49-F238E27FC236}">
                    <a16:creationId xmlns:a16="http://schemas.microsoft.com/office/drawing/2014/main" id="{536D9EF9-6251-269B-28DE-E378138209F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702573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702573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3" name="Rectangle 95">
                <a:extLst>
                  <a:ext uri="{FF2B5EF4-FFF2-40B4-BE49-F238E27FC236}">
                    <a16:creationId xmlns:a16="http://schemas.microsoft.com/office/drawing/2014/main" id="{0BA7170F-2B9C-2CCF-7C8B-8B44BB477AE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5" y="4225643"/>
                <a:ext cx="96181" cy="153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4" name="Rectangle 96">
                <a:extLst>
                  <a:ext uri="{FF2B5EF4-FFF2-40B4-BE49-F238E27FC236}">
                    <a16:creationId xmlns:a16="http://schemas.microsoft.com/office/drawing/2014/main" id="{C8D1150F-B2CF-DAE3-A2D4-55786231E0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962" y="4357639"/>
                <a:ext cx="203048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CD9BCF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112">
              <a:extLst>
                <a:ext uri="{FF2B5EF4-FFF2-40B4-BE49-F238E27FC236}">
                  <a16:creationId xmlns:a16="http://schemas.microsoft.com/office/drawing/2014/main" id="{A06DB24E-D29F-3ECA-48C9-2CDEE6311782}"/>
                </a:ext>
              </a:extLst>
            </p:cNvPr>
            <p:cNvGrpSpPr/>
            <p:nvPr userDrawn="1"/>
          </p:nvGrpSpPr>
          <p:grpSpPr>
            <a:xfrm>
              <a:off x="5280323" y="4976997"/>
              <a:ext cx="2263775" cy="231837"/>
              <a:chOff x="5280323" y="4976997"/>
              <a:chExt cx="2263775" cy="231837"/>
            </a:xfrm>
          </p:grpSpPr>
          <p:sp>
            <p:nvSpPr>
              <p:cNvPr id="90" name="Rectangle 97">
                <a:extLst>
                  <a:ext uri="{FF2B5EF4-FFF2-40B4-BE49-F238E27FC236}">
                    <a16:creationId xmlns:a16="http://schemas.microsoft.com/office/drawing/2014/main" id="{32B1E0D8-76A9-F151-5149-4F14B42F2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1" name="Rectangle 98">
                <a:extLst>
                  <a:ext uri="{FF2B5EF4-FFF2-40B4-BE49-F238E27FC236}">
                    <a16:creationId xmlns:a16="http://schemas.microsoft.com/office/drawing/2014/main" id="{0251CB51-501A-8EF3-B6BA-AFEA5E945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323" y="4976997"/>
                <a:ext cx="2263775" cy="231837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Rectangle 99">
              <a:extLst>
                <a:ext uri="{FF2B5EF4-FFF2-40B4-BE49-F238E27FC236}">
                  <a16:creationId xmlns:a16="http://schemas.microsoft.com/office/drawing/2014/main" id="{DE773428-3901-6189-57D0-D9539E6B078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335353" y="4998427"/>
              <a:ext cx="192360" cy="76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6858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pt-BR" sz="375" b="0" i="0" strike="noStrike" cap="none" spc="0" baseline="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000000</a:t>
              </a:r>
              <a:endParaRPr kumimoji="0" lang="en-US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grpSp>
          <p:nvGrpSpPr>
            <p:cNvPr id="76" name="Group 110">
              <a:extLst>
                <a:ext uri="{FF2B5EF4-FFF2-40B4-BE49-F238E27FC236}">
                  <a16:creationId xmlns:a16="http://schemas.microsoft.com/office/drawing/2014/main" id="{7A4AC604-D0F1-64D5-4C17-1E9A5CFEBF42}"/>
                </a:ext>
              </a:extLst>
            </p:cNvPr>
            <p:cNvGrpSpPr/>
            <p:nvPr userDrawn="1"/>
          </p:nvGrpSpPr>
          <p:grpSpPr>
            <a:xfrm>
              <a:off x="2987973" y="3983653"/>
              <a:ext cx="2263775" cy="231837"/>
              <a:chOff x="2987972" y="3987038"/>
              <a:chExt cx="2268538" cy="230144"/>
            </a:xfrm>
          </p:grpSpPr>
          <p:sp>
            <p:nvSpPr>
              <p:cNvPr id="88" name="Rectangle 100">
                <a:extLst>
                  <a:ext uri="{FF2B5EF4-FFF2-40B4-BE49-F238E27FC236}">
                    <a16:creationId xmlns:a16="http://schemas.microsoft.com/office/drawing/2014/main" id="{759D5EB9-CA64-7641-298E-FEE162B61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solidFill>
                <a:srgbClr val="E8E6D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D7F8DD37-5200-F99E-8510-0F9E59FFC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7972" y="3987038"/>
                <a:ext cx="2268538" cy="230144"/>
              </a:xfrm>
              <a:prstGeom prst="rect">
                <a:avLst/>
              </a:prstGeom>
              <a:noFill/>
              <a:ln w="1588" cap="flat">
                <a:solidFill>
                  <a:srgbClr val="BFBFBF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8577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324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144">
              <a:extLst>
                <a:ext uri="{FF2B5EF4-FFF2-40B4-BE49-F238E27FC236}">
                  <a16:creationId xmlns:a16="http://schemas.microsoft.com/office/drawing/2014/main" id="{4040D053-3BB2-95A6-F8A6-726273DF98E6}"/>
                </a:ext>
              </a:extLst>
            </p:cNvPr>
            <p:cNvGrpSpPr/>
            <p:nvPr userDrawn="1"/>
          </p:nvGrpSpPr>
          <p:grpSpPr>
            <a:xfrm>
              <a:off x="3044072" y="4005086"/>
              <a:ext cx="613209" cy="190320"/>
              <a:chOff x="3027401" y="3980272"/>
              <a:chExt cx="613209" cy="190320"/>
            </a:xfrm>
          </p:grpSpPr>
          <p:sp>
            <p:nvSpPr>
              <p:cNvPr id="86" name="Rectangle 102">
                <a:extLst>
                  <a:ext uri="{FF2B5EF4-FFF2-40B4-BE49-F238E27FC236}">
                    <a16:creationId xmlns:a16="http://schemas.microsoft.com/office/drawing/2014/main" id="{C88EBB53-3096-FB1E-E9B2-AEC2C69B76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99864" y="3980272"/>
                <a:ext cx="540746" cy="123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600" b="1" i="0" strike="noStrike" cap="none" spc="0" baseline="0" dirty="0">
                    <a:solidFill>
                      <a:srgbClr val="1A1A1A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Cinza neutro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7" name="Rectangle 103">
                <a:extLst>
                  <a:ext uri="{FF2B5EF4-FFF2-40B4-BE49-F238E27FC236}">
                    <a16:creationId xmlns:a16="http://schemas.microsoft.com/office/drawing/2014/main" id="{6D1AA927-24A4-8BDA-FE78-E8928520041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027401" y="4093648"/>
                <a:ext cx="196635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E8E6DF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8" name="Group 135">
              <a:extLst>
                <a:ext uri="{FF2B5EF4-FFF2-40B4-BE49-F238E27FC236}">
                  <a16:creationId xmlns:a16="http://schemas.microsoft.com/office/drawing/2014/main" id="{F77F1B3B-1D83-1347-1A89-5E6FEB43EAAC}"/>
                </a:ext>
              </a:extLst>
            </p:cNvPr>
            <p:cNvGrpSpPr/>
            <p:nvPr userDrawn="1"/>
          </p:nvGrpSpPr>
          <p:grpSpPr>
            <a:xfrm>
              <a:off x="4161941" y="4479482"/>
              <a:ext cx="217239" cy="208932"/>
              <a:chOff x="4150022" y="4465944"/>
              <a:chExt cx="217239" cy="208932"/>
            </a:xfrm>
          </p:grpSpPr>
          <p:sp>
            <p:nvSpPr>
              <p:cNvPr id="83" name="Rectangle 33">
                <a:extLst>
                  <a:ext uri="{FF2B5EF4-FFF2-40B4-BE49-F238E27FC236}">
                    <a16:creationId xmlns:a16="http://schemas.microsoft.com/office/drawing/2014/main" id="{2C92730D-4595-85F9-216F-2C7D89FA66D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50022" y="446594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4" name="Rectangle 34">
                <a:extLst>
                  <a:ext uri="{FF2B5EF4-FFF2-40B4-BE49-F238E27FC236}">
                    <a16:creationId xmlns:a16="http://schemas.microsoft.com/office/drawing/2014/main" id="{048D0BD3-6578-DCA6-FD8B-A18525BD421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174901" y="4597932"/>
                <a:ext cx="192360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F4364C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5" name="Rectangle 14">
                <a:extLst>
                  <a:ext uri="{FF2B5EF4-FFF2-40B4-BE49-F238E27FC236}">
                    <a16:creationId xmlns:a16="http://schemas.microsoft.com/office/drawing/2014/main" id="{14EE38D1-F9B9-EA7C-8410-8E2EC300A44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4253209" y="4469324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140">
              <a:extLst>
                <a:ext uri="{FF2B5EF4-FFF2-40B4-BE49-F238E27FC236}">
                  <a16:creationId xmlns:a16="http://schemas.microsoft.com/office/drawing/2014/main" id="{85540BD3-045B-E3E5-DB1E-0C459B3F909F}"/>
                </a:ext>
              </a:extLst>
            </p:cNvPr>
            <p:cNvGrpSpPr/>
            <p:nvPr userDrawn="1"/>
          </p:nvGrpSpPr>
          <p:grpSpPr>
            <a:xfrm>
              <a:off x="5313659" y="4479478"/>
              <a:ext cx="226856" cy="212328"/>
              <a:chOff x="5294609" y="4467632"/>
              <a:chExt cx="226856" cy="212328"/>
            </a:xfrm>
          </p:grpSpPr>
          <p:sp>
            <p:nvSpPr>
              <p:cNvPr id="80" name="Rectangle 87">
                <a:extLst>
                  <a:ext uri="{FF2B5EF4-FFF2-40B4-BE49-F238E27FC236}">
                    <a16:creationId xmlns:a16="http://schemas.microsoft.com/office/drawing/2014/main" id="{E6A3F9E7-1DCB-C10A-B147-78B38D78456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294609" y="4467632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FFFFFF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1" name="Rectangle 88">
                <a:extLst>
                  <a:ext uri="{FF2B5EF4-FFF2-40B4-BE49-F238E27FC236}">
                    <a16:creationId xmlns:a16="http://schemas.microsoft.com/office/drawing/2014/main" id="{1D343AE2-5B07-935C-D110-BCF5D1AA8D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22692" y="4603016"/>
                <a:ext cx="198773" cy="769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375" b="0" i="0" strike="noStrike" cap="none" spc="0" baseline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C73ECC</a:t>
                </a:r>
                <a:endParaRPr kumimoji="0" lang="en-US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82" name="Rectangle 95">
                <a:extLst>
                  <a:ext uri="{FF2B5EF4-FFF2-40B4-BE49-F238E27FC236}">
                    <a16:creationId xmlns:a16="http://schemas.microsoft.com/office/drawing/2014/main" id="{70688A6E-D5DA-2C00-F782-3EE162ED6A5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5399384" y="4467633"/>
                <a:ext cx="96181" cy="153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6858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lang="pt-BR" sz="750" b="1" i="0" strike="noStrike" cap="none" spc="0" baseline="0">
                    <a:solidFill>
                      <a:srgbClr val="000000"/>
                    </a:solidFill>
                    <a:effectLst/>
                    <a:latin typeface="Segoe UI Black"/>
                    <a:ea typeface="Segoe UI Black"/>
                    <a:cs typeface="Segoe UI Black"/>
                  </a:rPr>
                  <a:t>A</a:t>
                </a:r>
                <a:endParaRPr kumimoji="0" lang="en-US" altLang="en-US" sz="13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34" name="Imagem 133">
            <a:extLst>
              <a:ext uri="{FF2B5EF4-FFF2-40B4-BE49-F238E27FC236}">
                <a16:creationId xmlns:a16="http://schemas.microsoft.com/office/drawing/2014/main" id="{6D87FBBB-B5C8-AE2C-A7D0-CE984C423D77}"/>
              </a:ext>
            </a:extLst>
          </p:cNvPr>
          <p:cNvPicPr>
            <a:picLocks noChangeAspect="1"/>
          </p:cNvPicPr>
          <p:nvPr userDrawn="1"/>
        </p:nvPicPr>
        <p:blipFill>
          <a:blip r:embed="rId45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135" name="Google Shape;11;g109ffa863cd_0_285">
            <a:extLst>
              <a:ext uri="{FF2B5EF4-FFF2-40B4-BE49-F238E27FC236}">
                <a16:creationId xmlns:a16="http://schemas.microsoft.com/office/drawing/2014/main" id="{FDBD2388-1B74-6275-E8C8-3D44CC4FE9B2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1134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4" r:id="rId1"/>
    <p:sldLayoutId id="2147484805" r:id="rId2"/>
    <p:sldLayoutId id="2147484806" r:id="rId3"/>
    <p:sldLayoutId id="2147484740" r:id="rId4"/>
    <p:sldLayoutId id="2147484741" r:id="rId5"/>
    <p:sldLayoutId id="2147484742" r:id="rId6"/>
    <p:sldLayoutId id="2147484743" r:id="rId7"/>
    <p:sldLayoutId id="2147484749" r:id="rId8"/>
    <p:sldLayoutId id="2147484750" r:id="rId9"/>
    <p:sldLayoutId id="2147484751" r:id="rId10"/>
    <p:sldLayoutId id="2147484752" r:id="rId11"/>
    <p:sldLayoutId id="2147484753" r:id="rId12"/>
    <p:sldLayoutId id="2147484756" r:id="rId13"/>
    <p:sldLayoutId id="2147484757" r:id="rId14"/>
    <p:sldLayoutId id="2147484758" r:id="rId15"/>
    <p:sldLayoutId id="2147484759" r:id="rId16"/>
    <p:sldLayoutId id="2147484761" r:id="rId17"/>
    <p:sldLayoutId id="2147484762" r:id="rId18"/>
    <p:sldLayoutId id="2147484765" r:id="rId19"/>
    <p:sldLayoutId id="2147484766" r:id="rId20"/>
    <p:sldLayoutId id="2147484767" r:id="rId21"/>
    <p:sldLayoutId id="2147484768" r:id="rId22"/>
    <p:sldLayoutId id="2147484769" r:id="rId23"/>
    <p:sldLayoutId id="2147484770" r:id="rId24"/>
    <p:sldLayoutId id="2147484771" r:id="rId25"/>
    <p:sldLayoutId id="2147484772" r:id="rId26"/>
    <p:sldLayoutId id="2147484774" r:id="rId27"/>
    <p:sldLayoutId id="2147484775" r:id="rId28"/>
    <p:sldLayoutId id="2147484776" r:id="rId29"/>
    <p:sldLayoutId id="2147484777" r:id="rId30"/>
    <p:sldLayoutId id="2147484778" r:id="rId31"/>
    <p:sldLayoutId id="2147484779" r:id="rId32"/>
    <p:sldLayoutId id="2147484780" r:id="rId33"/>
    <p:sldLayoutId id="2147484782" r:id="rId34"/>
    <p:sldLayoutId id="2147484783" r:id="rId35"/>
    <p:sldLayoutId id="2147484784" r:id="rId36"/>
    <p:sldLayoutId id="2147484785" r:id="rId37"/>
    <p:sldLayoutId id="2147484786" r:id="rId38"/>
    <p:sldLayoutId id="2147484787" r:id="rId39"/>
    <p:sldLayoutId id="2147484788" r:id="rId40"/>
    <p:sldLayoutId id="2147484790" r:id="rId41"/>
    <p:sldLayoutId id="2147484831" r:id="rId42"/>
    <p:sldLayoutId id="2147484833" r:id="rId43"/>
  </p:sldLayoutIdLst>
  <p:transition>
    <p:fade/>
  </p:transition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lang="en-US" sz="4000" b="1" i="0" u="none" strike="noStrike" kern="1200" cap="none" dirty="0">
          <a:solidFill>
            <a:srgbClr val="EA4E60"/>
          </a:solidFill>
          <a:latin typeface="Century Gothic"/>
          <a:ea typeface="+mj-ea"/>
          <a:cs typeface="+mj-cs"/>
          <a:sym typeface="Arial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19" r:id="rId1"/>
    <p:sldLayoutId id="2147484820" r:id="rId2"/>
    <p:sldLayoutId id="2147484821" r:id="rId3"/>
    <p:sldLayoutId id="2147484822" r:id="rId4"/>
    <p:sldLayoutId id="2147484823" r:id="rId5"/>
    <p:sldLayoutId id="2147484824" r:id="rId6"/>
    <p:sldLayoutId id="2147484825" r:id="rId7"/>
    <p:sldLayoutId id="2147484826" r:id="rId8"/>
    <p:sldLayoutId id="2147484827" r:id="rId9"/>
    <p:sldLayoutId id="2147484828" r:id="rId10"/>
    <p:sldLayoutId id="2147484829" r:id="rId11"/>
    <p:sldLayoutId id="2147484830" r:id="rId12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1CB59B-EF9E-4E47-BF33-B8075EB6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25" y="1554163"/>
            <a:ext cx="7159250" cy="830262"/>
          </a:xfrm>
        </p:spPr>
        <p:txBody>
          <a:bodyPr>
            <a:noAutofit/>
          </a:bodyPr>
          <a:lstStyle/>
          <a:p>
            <a:r>
              <a:rPr lang="pt-BR" dirty="0"/>
              <a:t>Experimentos com </a:t>
            </a:r>
            <a:br>
              <a:rPr lang="pt-BR" dirty="0"/>
            </a:br>
            <a:r>
              <a:rPr lang="pt-BR" dirty="0"/>
              <a:t>o Azure Machine Learning</a:t>
            </a:r>
            <a:endParaRPr lang="pt-BR" dirty="0">
              <a:latin typeface="+mj-lt"/>
            </a:endParaRPr>
          </a:p>
        </p:txBody>
      </p:sp>
      <p:sp>
        <p:nvSpPr>
          <p:cNvPr id="2" name="Google Shape;154;p2">
            <a:extLst>
              <a:ext uri="{FF2B5EF4-FFF2-40B4-BE49-F238E27FC236}">
                <a16:creationId xmlns:a16="http://schemas.microsoft.com/office/drawing/2014/main" id="{34134677-E2BA-3231-50AE-2DCBC9B53D59}"/>
              </a:ext>
            </a:extLst>
          </p:cNvPr>
          <p:cNvSpPr txBox="1"/>
          <p:nvPr/>
        </p:nvSpPr>
        <p:spPr>
          <a:xfrm>
            <a:off x="565525" y="3011225"/>
            <a:ext cx="28730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Felipe Kenji Chikuji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Consultor Dados &amp; IA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A21EE3-A7EF-3F5D-E234-04AD9B4A8719}"/>
              </a:ext>
            </a:extLst>
          </p:cNvPr>
          <p:cNvSpPr txBox="1">
            <a:spLocks/>
          </p:cNvSpPr>
          <p:nvPr/>
        </p:nvSpPr>
        <p:spPr>
          <a:xfrm>
            <a:off x="8499764" y="4749851"/>
            <a:ext cx="605720" cy="39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/>
              <a:t>1</a:t>
            </a:fld>
            <a:r>
              <a:rPr lang="en-US" dirty="0"/>
              <a:t>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864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DCE91C-4643-97ED-8AEE-7F1625B5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438913"/>
            <a:ext cx="6144768" cy="369332"/>
          </a:xfrm>
        </p:spPr>
        <p:txBody>
          <a:bodyPr/>
          <a:lstStyle/>
          <a:p>
            <a:r>
              <a:rPr lang="pt-BR" sz="3600" dirty="0"/>
              <a:t>Agenda</a:t>
            </a:r>
            <a:endParaRPr lang="pt-B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D8F4A7-67AC-0848-E5C7-2F64D86818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9738" y="1363663"/>
            <a:ext cx="6570662" cy="2805063"/>
          </a:xfrm>
        </p:spPr>
        <p:txBody>
          <a:bodyPr/>
          <a:lstStyle/>
          <a:p>
            <a:r>
              <a:rPr lang="pt-BR" sz="2400" dirty="0"/>
              <a:t>Explorar o Machine Learning Automatizado</a:t>
            </a:r>
          </a:p>
          <a:p>
            <a:r>
              <a:rPr lang="pt-BR" sz="2400" dirty="0"/>
              <a:t>Encontrar o melhor modelo de classificação com o Machine Learning Automatizado</a:t>
            </a:r>
          </a:p>
          <a:p>
            <a:r>
              <a:rPr lang="pt-BR" sz="2400" dirty="0"/>
              <a:t>Acompanhar o treinamento de modelos em notebooks com o MLflow</a:t>
            </a:r>
          </a:p>
        </p:txBody>
      </p:sp>
    </p:spTree>
    <p:extLst>
      <p:ext uri="{BB962C8B-B14F-4D97-AF65-F5344CB8AC3E}">
        <p14:creationId xmlns:p14="http://schemas.microsoft.com/office/powerpoint/2010/main" val="273955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124F7-614A-C651-8AF5-CE5C646A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38" y="2446338"/>
            <a:ext cx="4759325" cy="812428"/>
          </a:xfrm>
        </p:spPr>
        <p:txBody>
          <a:bodyPr/>
          <a:lstStyle/>
          <a:p>
            <a:r>
              <a:rPr lang="pt-BR" dirty="0"/>
              <a:t>Explorar o machine learning automatizado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02DFAEC-A646-58E5-ABC2-99FEDE76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6" y="438913"/>
            <a:ext cx="8283704" cy="644820"/>
          </a:xfrm>
        </p:spPr>
        <p:txBody>
          <a:bodyPr/>
          <a:lstStyle/>
          <a:p>
            <a:r>
              <a:rPr lang="pt-BR" dirty="0"/>
              <a:t>Explorar o Machine Learning Automatizado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0C19C2A-A00E-51E6-196F-2A49D3DBDB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8150" y="1458864"/>
            <a:ext cx="4784090" cy="3933940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Treine vários modelos </a:t>
            </a:r>
            <a:br>
              <a:rPr lang="pt-BR" sz="2800" dirty="0"/>
            </a:br>
            <a:r>
              <a:rPr lang="pt-BR" sz="2800" dirty="0"/>
              <a:t>em paralelo, variando </a:t>
            </a:r>
            <a:br>
              <a:rPr lang="pt-BR" sz="2800" dirty="0"/>
            </a:br>
            <a:r>
              <a:rPr lang="pt-BR" sz="2800" dirty="0"/>
              <a:t>o pré-processamento </a:t>
            </a:r>
            <a:br>
              <a:rPr lang="pt-BR" sz="2800" dirty="0"/>
            </a:br>
            <a:r>
              <a:rPr lang="pt-BR" sz="2800" dirty="0"/>
              <a:t>e a seleção de algoritmos.</a:t>
            </a:r>
          </a:p>
          <a:p>
            <a:pPr marL="0" indent="0">
              <a:buNone/>
            </a:pPr>
            <a:r>
              <a:rPr lang="pt-BR" sz="2800" dirty="0"/>
              <a:t>Encontre o "melhor" modelo com base em uma métrica </a:t>
            </a:r>
            <a:br>
              <a:rPr lang="pt-BR" sz="2800" dirty="0"/>
            </a:br>
            <a:r>
              <a:rPr lang="pt-BR" sz="2800" dirty="0"/>
              <a:t>de desempenho específica.</a:t>
            </a:r>
          </a:p>
        </p:txBody>
      </p:sp>
      <p:pic>
        <p:nvPicPr>
          <p:cNvPr id="4" name="图片 4" descr="Diagram illustrating how multiple models are trained and evaluated, after the model with the best performing metrics is selected.">
            <a:extLst>
              <a:ext uri="{FF2B5EF4-FFF2-40B4-BE49-F238E27FC236}">
                <a16:creationId xmlns:a16="http://schemas.microsoft.com/office/drawing/2014/main" id="{146609F9-82BB-15DE-6FA5-2E3F78B7C1CD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/>
          <a:srcRect l="-5095" t="-28148" r="2189" b="-17309"/>
          <a:stretch>
            <a:fillRect/>
          </a:stretch>
        </p:blipFill>
        <p:spPr>
          <a:xfrm>
            <a:off x="4800982" y="921241"/>
            <a:ext cx="4343018" cy="2553479"/>
          </a:xfrm>
          <a:prstGeom prst="rect">
            <a:avLst/>
          </a:prstGeom>
          <a:solidFill>
            <a:schemeClr val="bg1"/>
          </a:solidFill>
          <a:ln w="38100">
            <a:solidFill>
              <a:srgbClr val="C73ECC"/>
            </a:solidFill>
          </a:ln>
        </p:spPr>
      </p:pic>
    </p:spTree>
    <p:extLst>
      <p:ext uri="{BB962C8B-B14F-4D97-AF65-F5344CB8AC3E}">
        <p14:creationId xmlns:p14="http://schemas.microsoft.com/office/powerpoint/2010/main" val="19865969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EE1D-0356-73E4-2B9E-696587707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982" y="330371"/>
            <a:ext cx="8505951" cy="510147"/>
          </a:xfrm>
        </p:spPr>
        <p:txBody>
          <a:bodyPr/>
          <a:lstStyle/>
          <a:p>
            <a:r>
              <a:rPr lang="pt-BR"/>
              <a:t>Escolha uma tarefa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5781D-C4C0-19FE-5A02-7B5F18F713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4325" y="1090613"/>
            <a:ext cx="5247299" cy="2316532"/>
          </a:xfrm>
        </p:spPr>
        <p:txBody>
          <a:bodyPr/>
          <a:lstStyle/>
          <a:p>
            <a:pPr marL="0" indent="0">
              <a:buNone/>
            </a:pPr>
            <a:r>
              <a:rPr lang="pt-BR" sz="2800" dirty="0"/>
              <a:t>Os dados de treinamento, opções de definição de recursos, algoritmos e métricas de desempenho dependerão da tarefa escolhida.</a:t>
            </a:r>
          </a:p>
          <a:p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C418D-7B46-0C03-FA8A-B2BEAADAD9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3633" y="2812872"/>
            <a:ext cx="1600200" cy="1978391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r>
              <a:rPr lang="pt-BR" sz="1200" dirty="0"/>
              <a:t>Classificação</a:t>
            </a:r>
            <a:br>
              <a:rPr lang="pt-BR" sz="1200" dirty="0"/>
            </a:br>
            <a:endParaRPr lang="pt-BR" sz="1200" dirty="0"/>
          </a:p>
          <a:p>
            <a:r>
              <a:rPr lang="pt-BR" sz="1200" dirty="0"/>
              <a:t>Prever um valor categórico.</a:t>
            </a:r>
          </a:p>
          <a:p>
            <a:endParaRPr lang="pt-BR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4F5577-044A-7A7E-3BCE-80F87321F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47658" y="2811284"/>
            <a:ext cx="1600200" cy="1978387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r>
              <a:rPr lang="pt-BR" sz="1200" dirty="0"/>
              <a:t>Regressão</a:t>
            </a:r>
            <a:br>
              <a:rPr lang="pt-BR" sz="1200" dirty="0"/>
            </a:br>
            <a:endParaRPr lang="pt-BR" sz="1200" dirty="0"/>
          </a:p>
          <a:p>
            <a:r>
              <a:rPr lang="pt-BR" sz="1200" dirty="0"/>
              <a:t>Prever um valor numérico.</a:t>
            </a:r>
          </a:p>
          <a:p>
            <a:endParaRPr lang="pt-BR" sz="1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9B0856-3F65-0EC7-98C0-CB5FE4347E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71683" y="2811285"/>
            <a:ext cx="1600200" cy="1978386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r>
              <a:rPr lang="pt-BR" sz="1200" dirty="0"/>
              <a:t>Previsão de série temporal</a:t>
            </a:r>
          </a:p>
          <a:p>
            <a:r>
              <a:rPr lang="pt-BR" sz="1200" dirty="0"/>
              <a:t>Prever valores numéricos futuros com base em dados de séries temporais.</a:t>
            </a:r>
          </a:p>
          <a:p>
            <a:endParaRPr lang="pt-BR" sz="1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958613-3F4F-DE16-3BFA-E8979328D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3707" y="2079805"/>
            <a:ext cx="1600200" cy="1978385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r>
              <a:rPr lang="pt-BR" sz="1200" dirty="0"/>
              <a:t>Pesquisa Visual Computacional</a:t>
            </a:r>
          </a:p>
          <a:p>
            <a:r>
              <a:rPr lang="pt-BR" sz="1200" dirty="0"/>
              <a:t>Classifica imagens </a:t>
            </a:r>
            <a:br>
              <a:rPr lang="pt-BR" sz="1200" dirty="0"/>
            </a:br>
            <a:r>
              <a:rPr lang="pt-BR" sz="1200" dirty="0"/>
              <a:t>ou detecta objetos </a:t>
            </a:r>
            <a:br>
              <a:rPr lang="pt-BR" sz="1200" dirty="0"/>
            </a:br>
            <a:r>
              <a:rPr lang="pt-BR" sz="1200" dirty="0"/>
              <a:t>em imagens.</a:t>
            </a:r>
          </a:p>
          <a:p>
            <a:endParaRPr lang="pt-BR" sz="12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35D1AAC-B8DA-720A-73A4-202DFC24D5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95731" y="1232853"/>
            <a:ext cx="1600200" cy="1978384"/>
          </a:xfrm>
          <a:solidFill>
            <a:schemeClr val="bg2">
              <a:lumMod val="10000"/>
            </a:schemeClr>
          </a:solidFill>
        </p:spPr>
        <p:txBody>
          <a:bodyPr/>
          <a:lstStyle/>
          <a:p>
            <a:r>
              <a:rPr lang="pt-BR" sz="1200" dirty="0"/>
              <a:t>NLP (processamento </a:t>
            </a:r>
            <a:br>
              <a:rPr lang="pt-BR" sz="1200" dirty="0"/>
            </a:br>
            <a:r>
              <a:rPr lang="pt-BR" sz="1200" dirty="0"/>
              <a:t>de linguagem natural)</a:t>
            </a:r>
            <a:endParaRPr lang="LID4096" sz="1200" dirty="0"/>
          </a:p>
          <a:p>
            <a:r>
              <a:rPr lang="pt-BR" sz="1200" dirty="0"/>
              <a:t>Classificação de textos </a:t>
            </a:r>
            <a:br>
              <a:rPr lang="pt-BR" sz="1200" dirty="0"/>
            </a:br>
            <a:r>
              <a:rPr lang="pt-BR" sz="1200" dirty="0"/>
              <a:t>ou reconhecimento </a:t>
            </a:r>
            <a:br>
              <a:rPr lang="pt-BR" sz="1200" dirty="0"/>
            </a:br>
            <a:r>
              <a:rPr lang="pt-BR" sz="1200" dirty="0"/>
              <a:t>de entidade nomeada.</a:t>
            </a:r>
          </a:p>
          <a:p>
            <a:endParaRPr lang="LID4096" sz="1200" dirty="0"/>
          </a:p>
          <a:p>
            <a:endParaRPr lang="LID4096" sz="1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B087CF-62CE-94A5-0878-2CDBFEF97ED7}"/>
              </a:ext>
            </a:extLst>
          </p:cNvPr>
          <p:cNvGrpSpPr>
            <a:grpSpLocks noChangeAspect="1"/>
          </p:cNvGrpSpPr>
          <p:nvPr/>
        </p:nvGrpSpPr>
        <p:grpSpPr>
          <a:xfrm>
            <a:off x="748687" y="4183388"/>
            <a:ext cx="749375" cy="476955"/>
            <a:chOff x="2327240" y="2711526"/>
            <a:chExt cx="1194034" cy="75996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DD81EB7-8A0B-028E-C419-2DFEAEE7112C}"/>
                </a:ext>
              </a:extLst>
            </p:cNvPr>
            <p:cNvCxnSpPr/>
            <p:nvPr/>
          </p:nvCxnSpPr>
          <p:spPr>
            <a:xfrm flipH="1">
              <a:off x="2342480" y="2711526"/>
              <a:ext cx="0" cy="759966"/>
            </a:xfrm>
            <a:prstGeom prst="line">
              <a:avLst/>
            </a:prstGeom>
            <a:noFill/>
            <a:ln w="38100" cap="flat" cmpd="sng" algn="ctr">
              <a:solidFill>
                <a:srgbClr val="00004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BA6077-A9F0-7493-AB42-3975D46856E4}"/>
                </a:ext>
              </a:extLst>
            </p:cNvPr>
            <p:cNvCxnSpPr/>
            <p:nvPr/>
          </p:nvCxnSpPr>
          <p:spPr>
            <a:xfrm flipH="1">
              <a:off x="2327240" y="3463872"/>
              <a:ext cx="1194034" cy="0"/>
            </a:xfrm>
            <a:prstGeom prst="line">
              <a:avLst/>
            </a:prstGeom>
            <a:noFill/>
            <a:ln w="38100" cap="flat" cmpd="sng" algn="ctr">
              <a:solidFill>
                <a:srgbClr val="000041"/>
              </a:solidFill>
              <a:prstDash val="solid"/>
              <a:headEnd type="none"/>
              <a:tailEnd type="none"/>
            </a:ln>
            <a:effectLst/>
          </p:spPr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9D08C33-15E6-40A0-084F-F7732C96CC9B}"/>
                </a:ext>
              </a:extLst>
            </p:cNvPr>
            <p:cNvGrpSpPr/>
            <p:nvPr/>
          </p:nvGrpSpPr>
          <p:grpSpPr>
            <a:xfrm>
              <a:off x="2494975" y="3076671"/>
              <a:ext cx="950863" cy="304469"/>
              <a:chOff x="2703760" y="3093437"/>
              <a:chExt cx="479045" cy="304469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0AAB7E5-A378-DC55-6208-1A35AE7FE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046657" y="3173997"/>
                <a:ext cx="136148" cy="223909"/>
              </a:xfrm>
              <a:prstGeom prst="rect">
                <a:avLst/>
              </a:prstGeom>
              <a:solidFill>
                <a:srgbClr val="50E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7232" tIns="33616" rIns="67232" bIns="33616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72294" fontAlgn="base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6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80851A6-648B-4A4B-D1D4-AA7EF1714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875209" y="3093437"/>
                <a:ext cx="136148" cy="304469"/>
              </a:xfrm>
              <a:prstGeom prst="rect">
                <a:avLst/>
              </a:pr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7232" tIns="33616" rIns="67232" bIns="33616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72294" fontAlgn="base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600">
                  <a:solidFill>
                    <a:srgbClr val="505050"/>
                  </a:solidFill>
                  <a:latin typeface="Segoe UI"/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DDE217B-5DA2-2BD2-4BFE-950D3AFCB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703760" y="3173997"/>
                <a:ext cx="138671" cy="22390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vert="horz" wrap="square" lIns="67232" tIns="33616" rIns="67232" bIns="33616" numCol="1" anchor="t" anchorCtr="0" compatLnSpc="1">
                <a:prstTxWarp prst="textNoShape">
                  <a:avLst/>
                </a:prstTxWarp>
              </a:bodyPr>
              <a:lstStyle/>
              <a:p>
                <a:pPr algn="ctr" defTabSz="672294" fontAlgn="base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600" dirty="0">
                  <a:solidFill>
                    <a:srgbClr val="505050"/>
                  </a:solidFill>
                  <a:latin typeface="Segoe UI"/>
                </a:endParaRP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6F3D5F-BE5A-631F-8309-A8F188DA76C5}"/>
              </a:ext>
            </a:extLst>
          </p:cNvPr>
          <p:cNvGrpSpPr>
            <a:grpSpLocks noChangeAspect="1"/>
          </p:cNvGrpSpPr>
          <p:nvPr/>
        </p:nvGrpSpPr>
        <p:grpSpPr>
          <a:xfrm>
            <a:off x="2457465" y="4183388"/>
            <a:ext cx="749375" cy="476955"/>
            <a:chOff x="5480447" y="2711526"/>
            <a:chExt cx="1194034" cy="75996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A5E9D0E-D7F0-2A28-E540-91328AE58B66}"/>
                </a:ext>
              </a:extLst>
            </p:cNvPr>
            <p:cNvSpPr/>
            <p:nvPr/>
          </p:nvSpPr>
          <p:spPr>
            <a:xfrm>
              <a:off x="5638709" y="2810051"/>
              <a:ext cx="871139" cy="510006"/>
            </a:xfrm>
            <a:custGeom>
              <a:avLst/>
              <a:gdLst>
                <a:gd name="connsiteX0" fmla="*/ 11197 w 460538"/>
                <a:gd name="connsiteY0" fmla="*/ 205638 h 205638"/>
                <a:gd name="connsiteX1" fmla="*/ 0 w 460538"/>
                <a:gd name="connsiteY1" fmla="*/ 190710 h 205638"/>
                <a:gd name="connsiteX2" fmla="*/ 149409 w 460538"/>
                <a:gd name="connsiteY2" fmla="*/ 78747 h 205638"/>
                <a:gd name="connsiteX3" fmla="*/ 344098 w 460538"/>
                <a:gd name="connsiteY3" fmla="*/ 0 h 205638"/>
                <a:gd name="connsiteX4" fmla="*/ 460539 w 460538"/>
                <a:gd name="connsiteY4" fmla="*/ 115944 h 205638"/>
                <a:gd name="connsiteX5" fmla="*/ 447477 w 460538"/>
                <a:gd name="connsiteY5" fmla="*/ 129130 h 205638"/>
                <a:gd name="connsiteX6" fmla="*/ 339620 w 460538"/>
                <a:gd name="connsiteY6" fmla="*/ 21895 h 205638"/>
                <a:gd name="connsiteX7" fmla="*/ 158615 w 460538"/>
                <a:gd name="connsiteY7" fmla="*/ 95167 h 205638"/>
                <a:gd name="connsiteX8" fmla="*/ 11197 w 460538"/>
                <a:gd name="connsiteY8" fmla="*/ 205638 h 2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0538" h="205638">
                  <a:moveTo>
                    <a:pt x="11197" y="205638"/>
                  </a:moveTo>
                  <a:lnTo>
                    <a:pt x="0" y="190710"/>
                  </a:lnTo>
                  <a:lnTo>
                    <a:pt x="149409" y="78747"/>
                  </a:lnTo>
                  <a:lnTo>
                    <a:pt x="344098" y="0"/>
                  </a:lnTo>
                  <a:lnTo>
                    <a:pt x="460539" y="115944"/>
                  </a:lnTo>
                  <a:lnTo>
                    <a:pt x="447477" y="129130"/>
                  </a:lnTo>
                  <a:lnTo>
                    <a:pt x="339620" y="21895"/>
                  </a:lnTo>
                  <a:lnTo>
                    <a:pt x="158615" y="95167"/>
                  </a:lnTo>
                  <a:lnTo>
                    <a:pt x="11197" y="205638"/>
                  </a:lnTo>
                  <a:close/>
                </a:path>
              </a:pathLst>
            </a:custGeom>
            <a:solidFill>
              <a:srgbClr val="50E6FF"/>
            </a:solidFill>
            <a:ln w="145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775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LID4096" sz="1600">
                <a:latin typeface="Segoe UI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AC5970F-5350-98F4-117A-E691BDA28884}"/>
                </a:ext>
              </a:extLst>
            </p:cNvPr>
            <p:cNvSpPr/>
            <p:nvPr/>
          </p:nvSpPr>
          <p:spPr>
            <a:xfrm>
              <a:off x="6190379" y="2760020"/>
              <a:ext cx="182880" cy="182880"/>
            </a:xfrm>
            <a:custGeom>
              <a:avLst/>
              <a:gdLst>
                <a:gd name="connsiteX0" fmla="*/ 37321 w 74641"/>
                <a:gd name="connsiteY0" fmla="*/ 74641 h 74641"/>
                <a:gd name="connsiteX1" fmla="*/ 74642 w 74641"/>
                <a:gd name="connsiteY1" fmla="*/ 37320 h 74641"/>
                <a:gd name="connsiteX2" fmla="*/ 37321 w 74641"/>
                <a:gd name="connsiteY2" fmla="*/ 0 h 74641"/>
                <a:gd name="connsiteX3" fmla="*/ 0 w 74641"/>
                <a:gd name="connsiteY3" fmla="*/ 37320 h 74641"/>
                <a:gd name="connsiteX4" fmla="*/ 37321 w 74641"/>
                <a:gd name="connsiteY4" fmla="*/ 74641 h 7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41" h="74641">
                  <a:moveTo>
                    <a:pt x="37321" y="74641"/>
                  </a:moveTo>
                  <a:cubicBezTo>
                    <a:pt x="57932" y="74641"/>
                    <a:pt x="74642" y="57933"/>
                    <a:pt x="74642" y="37320"/>
                  </a:cubicBezTo>
                  <a:cubicBezTo>
                    <a:pt x="74642" y="16709"/>
                    <a:pt x="57932" y="0"/>
                    <a:pt x="37321" y="0"/>
                  </a:cubicBezTo>
                  <a:cubicBezTo>
                    <a:pt x="16710" y="0"/>
                    <a:pt x="0" y="16709"/>
                    <a:pt x="0" y="37320"/>
                  </a:cubicBezTo>
                  <a:cubicBezTo>
                    <a:pt x="0" y="57933"/>
                    <a:pt x="16710" y="74641"/>
                    <a:pt x="37321" y="74641"/>
                  </a:cubicBezTo>
                  <a:close/>
                </a:path>
              </a:pathLst>
            </a:custGeom>
            <a:solidFill>
              <a:srgbClr val="0078D4"/>
            </a:solidFill>
            <a:ln w="145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775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LID4096" sz="1600">
                <a:latin typeface="Segoe UI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F3D89E-788F-B077-656D-BA2260B79EC5}"/>
                </a:ext>
              </a:extLst>
            </p:cNvPr>
            <p:cNvSpPr/>
            <p:nvPr/>
          </p:nvSpPr>
          <p:spPr>
            <a:xfrm>
              <a:off x="6418408" y="3016184"/>
              <a:ext cx="182880" cy="182880"/>
            </a:xfrm>
            <a:custGeom>
              <a:avLst/>
              <a:gdLst>
                <a:gd name="connsiteX0" fmla="*/ 37321 w 74641"/>
                <a:gd name="connsiteY0" fmla="*/ 74642 h 74641"/>
                <a:gd name="connsiteX1" fmla="*/ 74642 w 74641"/>
                <a:gd name="connsiteY1" fmla="*/ 37321 h 74641"/>
                <a:gd name="connsiteX2" fmla="*/ 37321 w 74641"/>
                <a:gd name="connsiteY2" fmla="*/ 0 h 74641"/>
                <a:gd name="connsiteX3" fmla="*/ 0 w 74641"/>
                <a:gd name="connsiteY3" fmla="*/ 37321 h 74641"/>
                <a:gd name="connsiteX4" fmla="*/ 37321 w 74641"/>
                <a:gd name="connsiteY4" fmla="*/ 74642 h 7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41" h="74641">
                  <a:moveTo>
                    <a:pt x="37321" y="74642"/>
                  </a:moveTo>
                  <a:cubicBezTo>
                    <a:pt x="57933" y="74642"/>
                    <a:pt x="74642" y="57932"/>
                    <a:pt x="74642" y="37321"/>
                  </a:cubicBezTo>
                  <a:cubicBezTo>
                    <a:pt x="74642" y="16710"/>
                    <a:pt x="57933" y="0"/>
                    <a:pt x="37321" y="0"/>
                  </a:cubicBezTo>
                  <a:cubicBezTo>
                    <a:pt x="16710" y="0"/>
                    <a:pt x="0" y="16710"/>
                    <a:pt x="0" y="37321"/>
                  </a:cubicBezTo>
                  <a:cubicBezTo>
                    <a:pt x="0" y="57932"/>
                    <a:pt x="16710" y="74642"/>
                    <a:pt x="37321" y="74642"/>
                  </a:cubicBezTo>
                  <a:close/>
                </a:path>
              </a:pathLst>
            </a:custGeom>
            <a:solidFill>
              <a:srgbClr val="0078D4"/>
            </a:solidFill>
            <a:ln w="145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775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LID4096" sz="1600">
                <a:latin typeface="Segoe UI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2D3CAA-6769-4476-21A5-7CBB46728B3C}"/>
                </a:ext>
              </a:extLst>
            </p:cNvPr>
            <p:cNvSpPr/>
            <p:nvPr/>
          </p:nvSpPr>
          <p:spPr>
            <a:xfrm>
              <a:off x="5866603" y="2904819"/>
              <a:ext cx="182880" cy="182880"/>
            </a:xfrm>
            <a:custGeom>
              <a:avLst/>
              <a:gdLst>
                <a:gd name="connsiteX0" fmla="*/ 37321 w 74641"/>
                <a:gd name="connsiteY0" fmla="*/ 74642 h 74641"/>
                <a:gd name="connsiteX1" fmla="*/ 74642 w 74641"/>
                <a:gd name="connsiteY1" fmla="*/ 37321 h 74641"/>
                <a:gd name="connsiteX2" fmla="*/ 37321 w 74641"/>
                <a:gd name="connsiteY2" fmla="*/ 0 h 74641"/>
                <a:gd name="connsiteX3" fmla="*/ 0 w 74641"/>
                <a:gd name="connsiteY3" fmla="*/ 37321 h 74641"/>
                <a:gd name="connsiteX4" fmla="*/ 37321 w 74641"/>
                <a:gd name="connsiteY4" fmla="*/ 74642 h 7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41" h="74641">
                  <a:moveTo>
                    <a:pt x="37321" y="74642"/>
                  </a:moveTo>
                  <a:cubicBezTo>
                    <a:pt x="57932" y="74642"/>
                    <a:pt x="74642" y="57932"/>
                    <a:pt x="74642" y="37321"/>
                  </a:cubicBezTo>
                  <a:cubicBezTo>
                    <a:pt x="74642" y="16710"/>
                    <a:pt x="57932" y="0"/>
                    <a:pt x="37321" y="0"/>
                  </a:cubicBezTo>
                  <a:cubicBezTo>
                    <a:pt x="16708" y="0"/>
                    <a:pt x="0" y="16710"/>
                    <a:pt x="0" y="37321"/>
                  </a:cubicBezTo>
                  <a:cubicBezTo>
                    <a:pt x="0" y="57932"/>
                    <a:pt x="16708" y="74642"/>
                    <a:pt x="37321" y="74642"/>
                  </a:cubicBezTo>
                  <a:close/>
                </a:path>
              </a:pathLst>
            </a:custGeom>
            <a:solidFill>
              <a:srgbClr val="0078D4"/>
            </a:solidFill>
            <a:ln w="145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775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LID4096" sz="1600">
                <a:latin typeface="Segoe UI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6C5AFF3-9C55-2735-3C6F-63256F493D24}"/>
                </a:ext>
              </a:extLst>
            </p:cNvPr>
            <p:cNvSpPr/>
            <p:nvPr/>
          </p:nvSpPr>
          <p:spPr>
            <a:xfrm>
              <a:off x="5601389" y="3204045"/>
              <a:ext cx="182880" cy="182880"/>
            </a:xfrm>
            <a:custGeom>
              <a:avLst/>
              <a:gdLst>
                <a:gd name="connsiteX0" fmla="*/ 37321 w 74641"/>
                <a:gd name="connsiteY0" fmla="*/ 74642 h 74641"/>
                <a:gd name="connsiteX1" fmla="*/ 74642 w 74641"/>
                <a:gd name="connsiteY1" fmla="*/ 37321 h 74641"/>
                <a:gd name="connsiteX2" fmla="*/ 37321 w 74641"/>
                <a:gd name="connsiteY2" fmla="*/ 0 h 74641"/>
                <a:gd name="connsiteX3" fmla="*/ 0 w 74641"/>
                <a:gd name="connsiteY3" fmla="*/ 37321 h 74641"/>
                <a:gd name="connsiteX4" fmla="*/ 37321 w 74641"/>
                <a:gd name="connsiteY4" fmla="*/ 74642 h 7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41" h="74641">
                  <a:moveTo>
                    <a:pt x="37321" y="74642"/>
                  </a:moveTo>
                  <a:cubicBezTo>
                    <a:pt x="57932" y="74642"/>
                    <a:pt x="74642" y="57932"/>
                    <a:pt x="74642" y="37321"/>
                  </a:cubicBezTo>
                  <a:cubicBezTo>
                    <a:pt x="74642" y="16710"/>
                    <a:pt x="57932" y="0"/>
                    <a:pt x="37321" y="0"/>
                  </a:cubicBezTo>
                  <a:cubicBezTo>
                    <a:pt x="16709" y="0"/>
                    <a:pt x="0" y="16710"/>
                    <a:pt x="0" y="37321"/>
                  </a:cubicBezTo>
                  <a:cubicBezTo>
                    <a:pt x="0" y="57932"/>
                    <a:pt x="16709" y="74642"/>
                    <a:pt x="37321" y="74642"/>
                  </a:cubicBezTo>
                  <a:close/>
                </a:path>
              </a:pathLst>
            </a:custGeom>
            <a:solidFill>
              <a:srgbClr val="0078D4"/>
            </a:solidFill>
            <a:ln w="145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775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LID4096" sz="1600">
                <a:latin typeface="Segoe UI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8DAEAA7-34EB-4A6E-F01A-BBB8406CFD63}"/>
                </a:ext>
              </a:extLst>
            </p:cNvPr>
            <p:cNvCxnSpPr/>
            <p:nvPr/>
          </p:nvCxnSpPr>
          <p:spPr>
            <a:xfrm flipH="1">
              <a:off x="5495687" y="2711526"/>
              <a:ext cx="0" cy="759966"/>
            </a:xfrm>
            <a:prstGeom prst="line">
              <a:avLst/>
            </a:prstGeom>
            <a:noFill/>
            <a:ln w="38100" cap="flat" cmpd="sng" algn="ctr">
              <a:solidFill>
                <a:srgbClr val="00004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621E643-7807-025A-11E7-99A3CF9444E9}"/>
                </a:ext>
              </a:extLst>
            </p:cNvPr>
            <p:cNvCxnSpPr/>
            <p:nvPr/>
          </p:nvCxnSpPr>
          <p:spPr>
            <a:xfrm flipH="1">
              <a:off x="5480447" y="3463872"/>
              <a:ext cx="1194034" cy="0"/>
            </a:xfrm>
            <a:prstGeom prst="line">
              <a:avLst/>
            </a:prstGeom>
            <a:noFill/>
            <a:ln w="38100" cap="flat" cmpd="sng" algn="ctr">
              <a:solidFill>
                <a:srgbClr val="000041"/>
              </a:solidFill>
              <a:prstDash val="solid"/>
              <a:headEnd type="none"/>
              <a:tailEnd type="none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F4D28E-F87C-675F-E0B0-1C069891D01F}"/>
              </a:ext>
            </a:extLst>
          </p:cNvPr>
          <p:cNvGrpSpPr>
            <a:grpSpLocks noChangeAspect="1"/>
          </p:cNvGrpSpPr>
          <p:nvPr/>
        </p:nvGrpSpPr>
        <p:grpSpPr>
          <a:xfrm>
            <a:off x="4222206" y="4183388"/>
            <a:ext cx="749375" cy="476955"/>
            <a:chOff x="8952598" y="2698967"/>
            <a:chExt cx="1194034" cy="759967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58A35C0-4560-DD37-E02C-99995316AF45}"/>
                </a:ext>
              </a:extLst>
            </p:cNvPr>
            <p:cNvSpPr/>
            <p:nvPr/>
          </p:nvSpPr>
          <p:spPr>
            <a:xfrm>
              <a:off x="9110864" y="2797492"/>
              <a:ext cx="650885" cy="510007"/>
            </a:xfrm>
            <a:custGeom>
              <a:avLst/>
              <a:gdLst>
                <a:gd name="connsiteX0" fmla="*/ 11197 w 344098"/>
                <a:gd name="connsiteY0" fmla="*/ 205638 h 205638"/>
                <a:gd name="connsiteX1" fmla="*/ 0 w 344098"/>
                <a:gd name="connsiteY1" fmla="*/ 190710 h 205638"/>
                <a:gd name="connsiteX2" fmla="*/ 149409 w 344098"/>
                <a:gd name="connsiteY2" fmla="*/ 78747 h 205638"/>
                <a:gd name="connsiteX3" fmla="*/ 344098 w 344098"/>
                <a:gd name="connsiteY3" fmla="*/ 0 h 205638"/>
                <a:gd name="connsiteX4" fmla="*/ 339620 w 344098"/>
                <a:gd name="connsiteY4" fmla="*/ 21895 h 205638"/>
                <a:gd name="connsiteX5" fmla="*/ 158615 w 344098"/>
                <a:gd name="connsiteY5" fmla="*/ 95167 h 205638"/>
                <a:gd name="connsiteX6" fmla="*/ 11197 w 344098"/>
                <a:gd name="connsiteY6" fmla="*/ 205638 h 205638"/>
                <a:gd name="connsiteX7" fmla="*/ 11197 w 460539"/>
                <a:gd name="connsiteY7" fmla="*/ 205638 h 205638"/>
                <a:gd name="connsiteX8" fmla="*/ 11197 w 460538"/>
                <a:gd name="connsiteY8" fmla="*/ 205638 h 20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4098" h="205638">
                  <a:moveTo>
                    <a:pt x="11197" y="205638"/>
                  </a:moveTo>
                  <a:lnTo>
                    <a:pt x="0" y="190710"/>
                  </a:lnTo>
                  <a:lnTo>
                    <a:pt x="149409" y="78747"/>
                  </a:lnTo>
                  <a:lnTo>
                    <a:pt x="344098" y="0"/>
                  </a:lnTo>
                  <a:lnTo>
                    <a:pt x="339620" y="21895"/>
                  </a:lnTo>
                  <a:lnTo>
                    <a:pt x="158615" y="95167"/>
                  </a:lnTo>
                  <a:lnTo>
                    <a:pt x="11197" y="205638"/>
                  </a:lnTo>
                  <a:close/>
                </a:path>
              </a:pathLst>
            </a:custGeom>
            <a:solidFill>
              <a:srgbClr val="50E6FF"/>
            </a:solidFill>
            <a:ln w="145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775"/>
              <a:endParaRPr lang="LID4096" sz="1600">
                <a:latin typeface="Segoe UI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52C99AB-D3F3-7B43-2791-DFF803273184}"/>
                </a:ext>
              </a:extLst>
            </p:cNvPr>
            <p:cNvSpPr/>
            <p:nvPr/>
          </p:nvSpPr>
          <p:spPr>
            <a:xfrm>
              <a:off x="9662530" y="2747458"/>
              <a:ext cx="182880" cy="182880"/>
            </a:xfrm>
            <a:custGeom>
              <a:avLst/>
              <a:gdLst>
                <a:gd name="connsiteX0" fmla="*/ 37321 w 74641"/>
                <a:gd name="connsiteY0" fmla="*/ 74641 h 74641"/>
                <a:gd name="connsiteX1" fmla="*/ 74642 w 74641"/>
                <a:gd name="connsiteY1" fmla="*/ 37320 h 74641"/>
                <a:gd name="connsiteX2" fmla="*/ 37321 w 74641"/>
                <a:gd name="connsiteY2" fmla="*/ 0 h 74641"/>
                <a:gd name="connsiteX3" fmla="*/ 0 w 74641"/>
                <a:gd name="connsiteY3" fmla="*/ 37320 h 74641"/>
                <a:gd name="connsiteX4" fmla="*/ 37321 w 74641"/>
                <a:gd name="connsiteY4" fmla="*/ 74641 h 7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41" h="74641">
                  <a:moveTo>
                    <a:pt x="37321" y="74641"/>
                  </a:moveTo>
                  <a:cubicBezTo>
                    <a:pt x="57932" y="74641"/>
                    <a:pt x="74642" y="57933"/>
                    <a:pt x="74642" y="37320"/>
                  </a:cubicBezTo>
                  <a:cubicBezTo>
                    <a:pt x="74642" y="16709"/>
                    <a:pt x="57932" y="0"/>
                    <a:pt x="37321" y="0"/>
                  </a:cubicBezTo>
                  <a:cubicBezTo>
                    <a:pt x="16710" y="0"/>
                    <a:pt x="0" y="16709"/>
                    <a:pt x="0" y="37320"/>
                  </a:cubicBezTo>
                  <a:cubicBezTo>
                    <a:pt x="0" y="57933"/>
                    <a:pt x="16710" y="74641"/>
                    <a:pt x="37321" y="74641"/>
                  </a:cubicBezTo>
                  <a:close/>
                </a:path>
              </a:pathLst>
            </a:custGeom>
            <a:solidFill>
              <a:srgbClr val="0078D4"/>
            </a:solidFill>
            <a:ln w="145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775"/>
              <a:endParaRPr lang="LID4096" sz="1600">
                <a:latin typeface="Segoe UI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16322AF-9392-F182-0531-B7AFFCBFD3C8}"/>
                </a:ext>
              </a:extLst>
            </p:cNvPr>
            <p:cNvSpPr/>
            <p:nvPr/>
          </p:nvSpPr>
          <p:spPr>
            <a:xfrm>
              <a:off x="9338754" y="2892257"/>
              <a:ext cx="182880" cy="182880"/>
            </a:xfrm>
            <a:custGeom>
              <a:avLst/>
              <a:gdLst>
                <a:gd name="connsiteX0" fmla="*/ 37321 w 74641"/>
                <a:gd name="connsiteY0" fmla="*/ 74642 h 74641"/>
                <a:gd name="connsiteX1" fmla="*/ 74642 w 74641"/>
                <a:gd name="connsiteY1" fmla="*/ 37321 h 74641"/>
                <a:gd name="connsiteX2" fmla="*/ 37321 w 74641"/>
                <a:gd name="connsiteY2" fmla="*/ 0 h 74641"/>
                <a:gd name="connsiteX3" fmla="*/ 0 w 74641"/>
                <a:gd name="connsiteY3" fmla="*/ 37321 h 74641"/>
                <a:gd name="connsiteX4" fmla="*/ 37321 w 74641"/>
                <a:gd name="connsiteY4" fmla="*/ 74642 h 7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41" h="74641">
                  <a:moveTo>
                    <a:pt x="37321" y="74642"/>
                  </a:moveTo>
                  <a:cubicBezTo>
                    <a:pt x="57932" y="74642"/>
                    <a:pt x="74642" y="57932"/>
                    <a:pt x="74642" y="37321"/>
                  </a:cubicBezTo>
                  <a:cubicBezTo>
                    <a:pt x="74642" y="16710"/>
                    <a:pt x="57932" y="0"/>
                    <a:pt x="37321" y="0"/>
                  </a:cubicBezTo>
                  <a:cubicBezTo>
                    <a:pt x="16708" y="0"/>
                    <a:pt x="0" y="16710"/>
                    <a:pt x="0" y="37321"/>
                  </a:cubicBezTo>
                  <a:cubicBezTo>
                    <a:pt x="0" y="57932"/>
                    <a:pt x="16708" y="74642"/>
                    <a:pt x="37321" y="74642"/>
                  </a:cubicBezTo>
                  <a:close/>
                </a:path>
              </a:pathLst>
            </a:custGeom>
            <a:solidFill>
              <a:srgbClr val="0078D4"/>
            </a:solidFill>
            <a:ln w="145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775"/>
              <a:endParaRPr lang="LID4096" sz="1600">
                <a:latin typeface="Segoe UI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A3C36F1-D9DA-8273-0B2E-E914F32F50FB}"/>
                </a:ext>
              </a:extLst>
            </p:cNvPr>
            <p:cNvSpPr/>
            <p:nvPr/>
          </p:nvSpPr>
          <p:spPr>
            <a:xfrm>
              <a:off x="9073540" y="3191483"/>
              <a:ext cx="182880" cy="182880"/>
            </a:xfrm>
            <a:custGeom>
              <a:avLst/>
              <a:gdLst>
                <a:gd name="connsiteX0" fmla="*/ 37321 w 74641"/>
                <a:gd name="connsiteY0" fmla="*/ 74642 h 74641"/>
                <a:gd name="connsiteX1" fmla="*/ 74642 w 74641"/>
                <a:gd name="connsiteY1" fmla="*/ 37321 h 74641"/>
                <a:gd name="connsiteX2" fmla="*/ 37321 w 74641"/>
                <a:gd name="connsiteY2" fmla="*/ 0 h 74641"/>
                <a:gd name="connsiteX3" fmla="*/ 0 w 74641"/>
                <a:gd name="connsiteY3" fmla="*/ 37321 h 74641"/>
                <a:gd name="connsiteX4" fmla="*/ 37321 w 74641"/>
                <a:gd name="connsiteY4" fmla="*/ 74642 h 7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41" h="74641">
                  <a:moveTo>
                    <a:pt x="37321" y="74642"/>
                  </a:moveTo>
                  <a:cubicBezTo>
                    <a:pt x="57932" y="74642"/>
                    <a:pt x="74642" y="57932"/>
                    <a:pt x="74642" y="37321"/>
                  </a:cubicBezTo>
                  <a:cubicBezTo>
                    <a:pt x="74642" y="16710"/>
                    <a:pt x="57932" y="0"/>
                    <a:pt x="37321" y="0"/>
                  </a:cubicBezTo>
                  <a:cubicBezTo>
                    <a:pt x="16709" y="0"/>
                    <a:pt x="0" y="16710"/>
                    <a:pt x="0" y="37321"/>
                  </a:cubicBezTo>
                  <a:cubicBezTo>
                    <a:pt x="0" y="57932"/>
                    <a:pt x="16709" y="74642"/>
                    <a:pt x="37321" y="74642"/>
                  </a:cubicBezTo>
                  <a:close/>
                </a:path>
              </a:pathLst>
            </a:custGeom>
            <a:solidFill>
              <a:srgbClr val="0078D4"/>
            </a:solidFill>
            <a:ln w="1457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685775"/>
              <a:endParaRPr lang="LID4096" sz="1600">
                <a:latin typeface="Segoe UI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4273F3A-074C-7927-5FC8-6A25A2CB7906}"/>
                </a:ext>
              </a:extLst>
            </p:cNvPr>
            <p:cNvCxnSpPr/>
            <p:nvPr/>
          </p:nvCxnSpPr>
          <p:spPr>
            <a:xfrm flipH="1">
              <a:off x="8967838" y="2698967"/>
              <a:ext cx="0" cy="759967"/>
            </a:xfrm>
            <a:prstGeom prst="line">
              <a:avLst/>
            </a:prstGeom>
            <a:noFill/>
            <a:ln w="38100" cap="flat" cmpd="sng" algn="ctr">
              <a:solidFill>
                <a:srgbClr val="000041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47D7E1C-94AE-E2D0-6A9F-2F909A5DDC70}"/>
                </a:ext>
              </a:extLst>
            </p:cNvPr>
            <p:cNvCxnSpPr/>
            <p:nvPr/>
          </p:nvCxnSpPr>
          <p:spPr>
            <a:xfrm flipH="1">
              <a:off x="8952598" y="3451310"/>
              <a:ext cx="1194034" cy="0"/>
            </a:xfrm>
            <a:prstGeom prst="line">
              <a:avLst/>
            </a:prstGeom>
            <a:noFill/>
            <a:ln w="38100" cap="flat" cmpd="sng" algn="ctr">
              <a:solidFill>
                <a:srgbClr val="000041"/>
              </a:solidFill>
              <a:prstDash val="solid"/>
              <a:headEnd type="none"/>
              <a:tailEnd type="none"/>
            </a:ln>
            <a:effectLst/>
          </p:spPr>
        </p:cxnSp>
        <p:sp>
          <p:nvSpPr>
            <p:cNvPr id="31" name="DevUpdate_ECC5" title="Icon of a clock with an arrow around it pointing clockwise">
              <a:extLst>
                <a:ext uri="{FF2B5EF4-FFF2-40B4-BE49-F238E27FC236}">
                  <a16:creationId xmlns:a16="http://schemas.microsoft.com/office/drawing/2014/main" id="{FCA864E9-B51A-2B5C-89C3-2EFDE68297B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767414" y="3000923"/>
              <a:ext cx="343137" cy="343221"/>
            </a:xfrm>
            <a:custGeom>
              <a:avLst/>
              <a:gdLst>
                <a:gd name="T0" fmla="*/ 2500 w 3750"/>
                <a:gd name="T1" fmla="*/ 2750 h 3750"/>
                <a:gd name="T2" fmla="*/ 1750 w 3750"/>
                <a:gd name="T3" fmla="*/ 2000 h 3750"/>
                <a:gd name="T4" fmla="*/ 1750 w 3750"/>
                <a:gd name="T5" fmla="*/ 875 h 3750"/>
                <a:gd name="T6" fmla="*/ 2875 w 3750"/>
                <a:gd name="T7" fmla="*/ 1250 h 3750"/>
                <a:gd name="T8" fmla="*/ 3750 w 3750"/>
                <a:gd name="T9" fmla="*/ 1250 h 3750"/>
                <a:gd name="T10" fmla="*/ 3750 w 3750"/>
                <a:gd name="T11" fmla="*/ 375 h 3750"/>
                <a:gd name="T12" fmla="*/ 3641 w 3750"/>
                <a:gd name="T13" fmla="*/ 1250 h 3750"/>
                <a:gd name="T14" fmla="*/ 1875 w 3750"/>
                <a:gd name="T15" fmla="*/ 0 h 3750"/>
                <a:gd name="T16" fmla="*/ 0 w 3750"/>
                <a:gd name="T17" fmla="*/ 1875 h 3750"/>
                <a:gd name="T18" fmla="*/ 1875 w 3750"/>
                <a:gd name="T19" fmla="*/ 3750 h 3750"/>
                <a:gd name="T20" fmla="*/ 3681 w 3750"/>
                <a:gd name="T21" fmla="*/ 2375 h 37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49" h="3749">
                  <a:moveTo>
                    <a:pt x="2500" y="2750"/>
                  </a:moveTo>
                  <a:cubicBezTo>
                    <a:pt x="1750" y="2000"/>
                    <a:pt x="1750" y="2000"/>
                    <a:pt x="1750" y="2000"/>
                  </a:cubicBezTo>
                  <a:cubicBezTo>
                    <a:pt x="1750" y="875"/>
                    <a:pt x="1750" y="875"/>
                    <a:pt x="1750" y="875"/>
                  </a:cubicBezTo>
                  <a:moveTo>
                    <a:pt x="2875" y="1250"/>
                  </a:moveTo>
                  <a:cubicBezTo>
                    <a:pt x="3750" y="1250"/>
                    <a:pt x="3750" y="1250"/>
                    <a:pt x="3750" y="1250"/>
                  </a:cubicBezTo>
                  <a:cubicBezTo>
                    <a:pt x="3750" y="375"/>
                    <a:pt x="3750" y="375"/>
                    <a:pt x="3750" y="375"/>
                  </a:cubicBezTo>
                  <a:moveTo>
                    <a:pt x="3641" y="1250"/>
                  </a:moveTo>
                  <a:cubicBezTo>
                    <a:pt x="3383" y="522"/>
                    <a:pt x="2691" y="0"/>
                    <a:pt x="1875" y="0"/>
                  </a:cubicBezTo>
                  <a:cubicBezTo>
                    <a:pt x="839" y="0"/>
                    <a:pt x="0" y="839"/>
                    <a:pt x="0" y="1875"/>
                  </a:cubicBezTo>
                  <a:cubicBezTo>
                    <a:pt x="0" y="2911"/>
                    <a:pt x="839" y="3750"/>
                    <a:pt x="1875" y="3750"/>
                  </a:cubicBezTo>
                  <a:cubicBezTo>
                    <a:pt x="2737" y="3750"/>
                    <a:pt x="3461" y="3167"/>
                    <a:pt x="3681" y="2375"/>
                  </a:cubicBezTo>
                </a:path>
              </a:pathLst>
            </a:custGeom>
            <a:noFill/>
            <a:ln w="28575" cap="flat">
              <a:solidFill>
                <a:schemeClr val="bg1"/>
              </a:solidFill>
              <a:prstDash val="solid"/>
              <a:miter lim="800000"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75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  <a:latin typeface="Segoe UI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9EA812-6368-0296-CE40-8CDB7DE6D188}"/>
              </a:ext>
            </a:extLst>
          </p:cNvPr>
          <p:cNvGrpSpPr>
            <a:grpSpLocks noChangeAspect="1"/>
          </p:cNvGrpSpPr>
          <p:nvPr/>
        </p:nvGrpSpPr>
        <p:grpSpPr>
          <a:xfrm>
            <a:off x="5780945" y="3474357"/>
            <a:ext cx="1232420" cy="432059"/>
            <a:chOff x="2079311" y="4214280"/>
            <a:chExt cx="1963703" cy="6884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806402A-6C13-2138-AB78-31AFDA62DB89}"/>
                </a:ext>
              </a:extLst>
            </p:cNvPr>
            <p:cNvGrpSpPr/>
            <p:nvPr/>
          </p:nvGrpSpPr>
          <p:grpSpPr>
            <a:xfrm>
              <a:off x="3120817" y="4214280"/>
              <a:ext cx="922197" cy="677864"/>
              <a:chOff x="4302425" y="5327860"/>
              <a:chExt cx="611737" cy="447354"/>
            </a:xfrm>
          </p:grpSpPr>
          <p:pic>
            <p:nvPicPr>
              <p:cNvPr id="37" name="Graphic 36" descr="Deciduous tree with solid fill">
                <a:extLst>
                  <a:ext uri="{FF2B5EF4-FFF2-40B4-BE49-F238E27FC236}">
                    <a16:creationId xmlns:a16="http://schemas.microsoft.com/office/drawing/2014/main" id="{46EDAEE6-A2DD-50E3-E17F-BB4D420AE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00550" y="5342605"/>
                <a:ext cx="432609" cy="432609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5A61556-899C-19FB-4942-3DA45B599338}"/>
                  </a:ext>
                </a:extLst>
              </p:cNvPr>
              <p:cNvSpPr/>
              <p:nvPr/>
            </p:nvSpPr>
            <p:spPr bwMode="auto">
              <a:xfrm>
                <a:off x="4302425" y="5327860"/>
                <a:ext cx="611737" cy="447354"/>
              </a:xfrm>
              <a:prstGeom prst="rect">
                <a:avLst/>
              </a:prstGeom>
              <a:noFill/>
              <a:ln w="28575" cap="flat" cmpd="sng" algn="ctr">
                <a:solidFill>
                  <a:srgbClr val="75757A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37160" tIns="109727" rIns="137160" bIns="1097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35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LID4096" sz="2400" dirty="0">
                  <a:solidFill>
                    <a:srgbClr val="7F7F7F"/>
                  </a:soli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24242F1-F145-BDDF-0527-EE342A9DA7BE}"/>
                </a:ext>
              </a:extLst>
            </p:cNvPr>
            <p:cNvGrpSpPr/>
            <p:nvPr/>
          </p:nvGrpSpPr>
          <p:grpSpPr>
            <a:xfrm>
              <a:off x="2079311" y="4214280"/>
              <a:ext cx="904448" cy="688430"/>
              <a:chOff x="2619951" y="5038251"/>
              <a:chExt cx="611737" cy="44972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B7F8662-6BBB-4AA2-0574-47C88FDD92BE}"/>
                  </a:ext>
                </a:extLst>
              </p:cNvPr>
              <p:cNvSpPr/>
              <p:nvPr/>
            </p:nvSpPr>
            <p:spPr bwMode="auto">
              <a:xfrm>
                <a:off x="2619951" y="5038252"/>
                <a:ext cx="611737" cy="447354"/>
              </a:xfrm>
              <a:prstGeom prst="rect">
                <a:avLst/>
              </a:prstGeom>
              <a:noFill/>
              <a:ln w="28575" cap="flat" cmpd="sng" algn="ctr">
                <a:solidFill>
                  <a:srgbClr val="0078D4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37160" tIns="109727" rIns="137160" bIns="10972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359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LID4096" sz="240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36" name="Graphic 35" descr="Sunflower with solid fill">
                <a:extLst>
                  <a:ext uri="{FF2B5EF4-FFF2-40B4-BE49-F238E27FC236}">
                    <a16:creationId xmlns:a16="http://schemas.microsoft.com/office/drawing/2014/main" id="{628F681E-2946-4F53-F0D0-F41C40D31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09162" y="5038251"/>
                <a:ext cx="449724" cy="449724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F5A9CFB-0E99-49CA-ECA8-B7BE90CA0372}"/>
              </a:ext>
            </a:extLst>
          </p:cNvPr>
          <p:cNvGrpSpPr>
            <a:grpSpLocks noChangeAspect="1"/>
          </p:cNvGrpSpPr>
          <p:nvPr/>
        </p:nvGrpSpPr>
        <p:grpSpPr>
          <a:xfrm>
            <a:off x="7841437" y="2597358"/>
            <a:ext cx="821180" cy="492152"/>
            <a:chOff x="4737073" y="4116601"/>
            <a:chExt cx="1308446" cy="784182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56EB1D-5D48-A7C8-ADDA-20EB478AABA9}"/>
                </a:ext>
              </a:extLst>
            </p:cNvPr>
            <p:cNvGrpSpPr/>
            <p:nvPr/>
          </p:nvGrpSpPr>
          <p:grpSpPr>
            <a:xfrm>
              <a:off x="4737073" y="4116601"/>
              <a:ext cx="664913" cy="784182"/>
              <a:chOff x="6644038" y="4727567"/>
              <a:chExt cx="504369" cy="582214"/>
            </a:xfrm>
          </p:grpSpPr>
          <p:sp>
            <p:nvSpPr>
              <p:cNvPr id="45" name="CRMArticles_EFF5" title="Icon of two documents stacked together with writing on them">
                <a:extLst>
                  <a:ext uri="{FF2B5EF4-FFF2-40B4-BE49-F238E27FC236}">
                    <a16:creationId xmlns:a16="http://schemas.microsoft.com/office/drawing/2014/main" id="{3A7B147A-4B71-C24E-5D7B-08CAFDB5B38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644038" y="4727567"/>
                <a:ext cx="504369" cy="582214"/>
              </a:xfrm>
              <a:custGeom>
                <a:avLst/>
                <a:gdLst>
                  <a:gd name="T0" fmla="*/ 551 w 3583"/>
                  <a:gd name="T1" fmla="*/ 3585 h 4136"/>
                  <a:gd name="T2" fmla="*/ 0 w 3583"/>
                  <a:gd name="T3" fmla="*/ 3585 h 4136"/>
                  <a:gd name="T4" fmla="*/ 0 w 3583"/>
                  <a:gd name="T5" fmla="*/ 0 h 4136"/>
                  <a:gd name="T6" fmla="*/ 3033 w 3583"/>
                  <a:gd name="T7" fmla="*/ 0 h 4136"/>
                  <a:gd name="T8" fmla="*/ 3033 w 3583"/>
                  <a:gd name="T9" fmla="*/ 1103 h 4136"/>
                  <a:gd name="T10" fmla="*/ 2480 w 3583"/>
                  <a:gd name="T11" fmla="*/ 551 h 4136"/>
                  <a:gd name="T12" fmla="*/ 2480 w 3583"/>
                  <a:gd name="T13" fmla="*/ 1654 h 4136"/>
                  <a:gd name="T14" fmla="*/ 3583 w 3583"/>
                  <a:gd name="T15" fmla="*/ 1654 h 4136"/>
                  <a:gd name="T16" fmla="*/ 3583 w 3583"/>
                  <a:gd name="T17" fmla="*/ 1654 h 4136"/>
                  <a:gd name="T18" fmla="*/ 2480 w 3583"/>
                  <a:gd name="T19" fmla="*/ 551 h 4136"/>
                  <a:gd name="T20" fmla="*/ 551 w 3583"/>
                  <a:gd name="T21" fmla="*/ 551 h 4136"/>
                  <a:gd name="T22" fmla="*/ 551 w 3583"/>
                  <a:gd name="T23" fmla="*/ 4136 h 4136"/>
                  <a:gd name="T24" fmla="*/ 3583 w 3583"/>
                  <a:gd name="T25" fmla="*/ 4136 h 4136"/>
                  <a:gd name="T26" fmla="*/ 3583 w 3583"/>
                  <a:gd name="T27" fmla="*/ 1654 h 4136"/>
                  <a:gd name="T28" fmla="*/ 965 w 3583"/>
                  <a:gd name="T29" fmla="*/ 2757 h 4136"/>
                  <a:gd name="T30" fmla="*/ 2894 w 3583"/>
                  <a:gd name="T31" fmla="*/ 2757 h 4136"/>
                  <a:gd name="T32" fmla="*/ 965 w 3583"/>
                  <a:gd name="T33" fmla="*/ 2206 h 4136"/>
                  <a:gd name="T34" fmla="*/ 2894 w 3583"/>
                  <a:gd name="T35" fmla="*/ 2206 h 4136"/>
                  <a:gd name="T36" fmla="*/ 965 w 3583"/>
                  <a:gd name="T37" fmla="*/ 1654 h 4136"/>
                  <a:gd name="T38" fmla="*/ 2068 w 3583"/>
                  <a:gd name="T39" fmla="*/ 1654 h 4136"/>
                  <a:gd name="T40" fmla="*/ 965 w 3583"/>
                  <a:gd name="T41" fmla="*/ 1103 h 4136"/>
                  <a:gd name="T42" fmla="*/ 2068 w 3583"/>
                  <a:gd name="T43" fmla="*/ 1103 h 4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583" h="4136">
                    <a:moveTo>
                      <a:pt x="551" y="3585"/>
                    </a:moveTo>
                    <a:lnTo>
                      <a:pt x="0" y="3585"/>
                    </a:lnTo>
                    <a:lnTo>
                      <a:pt x="0" y="0"/>
                    </a:lnTo>
                    <a:lnTo>
                      <a:pt x="3033" y="0"/>
                    </a:lnTo>
                    <a:lnTo>
                      <a:pt x="3033" y="1103"/>
                    </a:lnTo>
                    <a:moveTo>
                      <a:pt x="2480" y="551"/>
                    </a:moveTo>
                    <a:lnTo>
                      <a:pt x="2480" y="1654"/>
                    </a:lnTo>
                    <a:lnTo>
                      <a:pt x="3583" y="1654"/>
                    </a:lnTo>
                    <a:moveTo>
                      <a:pt x="3583" y="1654"/>
                    </a:moveTo>
                    <a:lnTo>
                      <a:pt x="2480" y="551"/>
                    </a:lnTo>
                    <a:lnTo>
                      <a:pt x="551" y="551"/>
                    </a:lnTo>
                    <a:lnTo>
                      <a:pt x="551" y="4136"/>
                    </a:lnTo>
                    <a:lnTo>
                      <a:pt x="3583" y="4136"/>
                    </a:lnTo>
                    <a:lnTo>
                      <a:pt x="3583" y="1654"/>
                    </a:lnTo>
                    <a:moveTo>
                      <a:pt x="965" y="2757"/>
                    </a:moveTo>
                    <a:lnTo>
                      <a:pt x="2894" y="2757"/>
                    </a:lnTo>
                    <a:moveTo>
                      <a:pt x="965" y="2206"/>
                    </a:moveTo>
                    <a:lnTo>
                      <a:pt x="2894" y="2206"/>
                    </a:lnTo>
                    <a:moveTo>
                      <a:pt x="965" y="1654"/>
                    </a:moveTo>
                    <a:lnTo>
                      <a:pt x="2068" y="1654"/>
                    </a:lnTo>
                    <a:moveTo>
                      <a:pt x="965" y="1103"/>
                    </a:moveTo>
                    <a:lnTo>
                      <a:pt x="2068" y="1103"/>
                    </a:lnTo>
                  </a:path>
                </a:pathLst>
              </a:custGeom>
              <a:noFill/>
              <a:ln w="19050" cap="flat">
                <a:solidFill>
                  <a:schemeClr val="bg1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775">
                  <a:spcBef>
                    <a:spcPct val="0"/>
                  </a:spcBef>
                  <a:spcAft>
                    <a:spcPct val="0"/>
                  </a:spcAft>
                  <a:buClrTx/>
                  <a:defRPr/>
                </a:pPr>
                <a:endParaRPr lang="en-US" sz="1600">
                  <a:latin typeface="Segoe UI"/>
                </a:endParaRP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FB4D793-38DF-C1D0-9066-5D1FA3986C6D}"/>
                  </a:ext>
                </a:extLst>
              </p:cNvPr>
              <p:cNvCxnSpPr/>
              <p:nvPr/>
            </p:nvCxnSpPr>
            <p:spPr>
              <a:xfrm>
                <a:off x="6770757" y="5032443"/>
                <a:ext cx="302736" cy="0"/>
              </a:xfrm>
              <a:prstGeom prst="line">
                <a:avLst/>
              </a:prstGeom>
              <a:noFill/>
              <a:ln w="57150" cap="flat" cmpd="sng" algn="ctr">
                <a:solidFill>
                  <a:srgbClr val="0078D4"/>
                </a:solidFill>
                <a:prstDash val="solid"/>
                <a:headEnd type="none"/>
                <a:tailEnd type="none"/>
              </a:ln>
              <a:effectLst/>
            </p:spPr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041434D-8FFD-E8D8-FDFA-E38291053FF4}"/>
                </a:ext>
              </a:extLst>
            </p:cNvPr>
            <p:cNvCxnSpPr/>
            <p:nvPr/>
          </p:nvCxnSpPr>
          <p:spPr>
            <a:xfrm flipV="1">
              <a:off x="5341321" y="4405063"/>
              <a:ext cx="269910" cy="114882"/>
            </a:xfrm>
            <a:prstGeom prst="straightConnector1">
              <a:avLst/>
            </a:prstGeom>
            <a:noFill/>
            <a:ln w="28575" cap="flat" cmpd="sng" algn="ctr">
              <a:solidFill>
                <a:srgbClr val="0078D4"/>
              </a:solidFill>
              <a:prstDash val="solid"/>
              <a:headEnd type="none"/>
              <a:tailEnd type="triangle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59EFB5B-0AC0-B95D-12C0-42D745FD06BD}"/>
                </a:ext>
              </a:extLst>
            </p:cNvPr>
            <p:cNvCxnSpPr/>
            <p:nvPr/>
          </p:nvCxnSpPr>
          <p:spPr>
            <a:xfrm>
              <a:off x="5646420" y="4407991"/>
              <a:ext cx="399099" cy="0"/>
            </a:xfrm>
            <a:prstGeom prst="line">
              <a:avLst/>
            </a:prstGeom>
            <a:noFill/>
            <a:ln w="57150" cap="flat" cmpd="sng" algn="ctr">
              <a:solidFill>
                <a:srgbClr val="0078D4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63AA7B4-6B5A-7CCA-83F7-A1FD8E20A988}"/>
                </a:ext>
              </a:extLst>
            </p:cNvPr>
            <p:cNvCxnSpPr/>
            <p:nvPr/>
          </p:nvCxnSpPr>
          <p:spPr>
            <a:xfrm>
              <a:off x="5646421" y="4307289"/>
              <a:ext cx="294147" cy="0"/>
            </a:xfrm>
            <a:prstGeom prst="line">
              <a:avLst/>
            </a:prstGeom>
            <a:noFill/>
            <a:ln w="57150" cap="flat" cmpd="sng" algn="ctr">
              <a:solidFill>
                <a:srgbClr val="0078D4"/>
              </a:solidFill>
              <a:prstDash val="solid"/>
              <a:headEnd type="none"/>
              <a:tailEnd type="none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AD27A5D-15D5-FEFA-DC39-865D21C25599}"/>
                </a:ext>
              </a:extLst>
            </p:cNvPr>
            <p:cNvCxnSpPr/>
            <p:nvPr/>
          </p:nvCxnSpPr>
          <p:spPr>
            <a:xfrm>
              <a:off x="5646418" y="4508692"/>
              <a:ext cx="236583" cy="0"/>
            </a:xfrm>
            <a:prstGeom prst="line">
              <a:avLst/>
            </a:prstGeom>
            <a:noFill/>
            <a:ln w="57150" cap="flat" cmpd="sng" algn="ctr">
              <a:solidFill>
                <a:srgbClr val="0078D4"/>
              </a:solidFill>
              <a:prstDash val="solid"/>
              <a:headEnd type="none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67737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.0.1160"/>
  <p:tag name="AS_RELEASE_DATE" val="2021.10.31"/>
  <p:tag name="AS_TITLE" val="Aspose.Slides for Java"/>
  <p:tag name="AS_VERSION" val="21.10"/>
</p:tagLst>
</file>

<file path=ppt/theme/theme1.xml><?xml version="1.0" encoding="utf-8"?>
<a:theme xmlns:a="http://schemas.openxmlformats.org/drawingml/2006/main" name="TemaDIO">
  <a:themeElements>
    <a:clrScheme name="Personalizada 17">
      <a:dk1>
        <a:srgbClr val="FFFFFF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a 1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DIO" id="{AC6D6224-3FDE-4D9A-B89C-F6069641D288}" vid="{47CC8EA5-B541-49B7-8506-58A83BEFB76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ada 17">
    <a:dk1>
      <a:srgbClr val="FFFFFF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576F77-F4D3-4F9C-BD53-EDDCC19CB26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9afee55-fc30-40da-a84e-ff6fc62c4efa"/>
    <ds:schemaRef ds:uri="92cc7923-7bd6-4c52-a535-c267c30bc123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A0146EC5-8F8C-4B65-B389-154E23236E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96E5E4-A495-4392-8041-AFC5295ECE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278</Words>
  <Application>Microsoft Office PowerPoint</Application>
  <PresentationFormat>Apresentação na tela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Consolas</vt:lpstr>
      <vt:lpstr>Segoe UI</vt:lpstr>
      <vt:lpstr>Segoe UI Black</vt:lpstr>
      <vt:lpstr>Segoe UI Light</vt:lpstr>
      <vt:lpstr>Segoe UI Semibold</vt:lpstr>
      <vt:lpstr>Wingdings</vt:lpstr>
      <vt:lpstr>TemaDIO</vt:lpstr>
      <vt:lpstr>Office Theme</vt:lpstr>
      <vt:lpstr>Experimentos com  o Azure Machine Learning</vt:lpstr>
      <vt:lpstr>Agenda</vt:lpstr>
      <vt:lpstr>Explorar o machine learning automatizado</vt:lpstr>
      <vt:lpstr>Explorar o Machine Learning Automatizado</vt:lpstr>
      <vt:lpstr>Escolha uma tarefa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>Elidiana Andrade da Silva</cp:lastModifiedBy>
  <cp:revision>2</cp:revision>
  <dcterms:created xsi:type="dcterms:W3CDTF">2023-09-11T05:58:30Z</dcterms:created>
  <dcterms:modified xsi:type="dcterms:W3CDTF">2025-02-28T18:03:48Z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policyId">
    <vt:lpwstr>0x01010070AB3889E58DB141A6E1281B02136174|-369733750</vt:lpwstr>
  </property>
  <property fmtid="{D5CDD505-2E9C-101B-9397-08002B2CF9AE}" pid="3" name="ContentTypeId">
    <vt:lpwstr>0x01010001E48B58A68BE64E9120D347E3E06B3A</vt:lpwstr>
  </property>
  <property fmtid="{D5CDD505-2E9C-101B-9397-08002B2CF9AE}" pid="4" name="ItemRetentionFormula">
    <vt:lpwstr>&lt;formula id="Microsoft.Office.RecordsManagement.PolicyFeatures.Expiration.Formula.BuiltIn"&gt;&lt;number&gt;30&lt;/number&gt;&lt;property&gt;Modified&lt;/property&gt;&lt;propertyId&gt;28cf69c5-fa48-462a-b5cd-27b6f9d2bd5f&lt;/propertyId&gt;&lt;period&gt;days&lt;/period&gt;&lt;/formula&gt;</vt:lpwstr>
  </property>
  <property fmtid="{D5CDD505-2E9C-101B-9397-08002B2CF9AE}" pid="5" name="MediaServiceImageTags">
    <vt:lpwstr/>
  </property>
  <property fmtid="{D5CDD505-2E9C-101B-9397-08002B2CF9AE}" pid="6" name="MSIP_Label_f42aa342-8706-4288-bd11-ebb85995028c_ActionId">
    <vt:lpwstr>a6dbb04b-5cb4-4cb5-bb6f-3d6af857b37d</vt:lpwstr>
  </property>
  <property fmtid="{D5CDD505-2E9C-101B-9397-08002B2CF9AE}" pid="7" name="MSIP_Label_f42aa342-8706-4288-bd11-ebb85995028c_Enabled">
    <vt:lpwstr>True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MSIP_Label_f42aa342-8706-4288-bd11-ebb85995028c_Name">
    <vt:lpwstr>General</vt:lpwstr>
  </property>
  <property fmtid="{D5CDD505-2E9C-101B-9397-08002B2CF9AE}" pid="10" name="MSIP_Label_f42aa342-8706-4288-bd11-ebb85995028c_SetDate">
    <vt:lpwstr>2020-04-30T16:58:44.8526099Z</vt:lpwstr>
  </property>
  <property fmtid="{D5CDD505-2E9C-101B-9397-08002B2CF9AE}" pid="11" name="MSIP_Label_f42aa342-8706-4288-bd11-ebb85995028c_SiteId">
    <vt:lpwstr>72f988bf-86f1-41af-91ab-2d7cd011db47</vt:lpwstr>
  </property>
  <property fmtid="{D5CDD505-2E9C-101B-9397-08002B2CF9AE}" pid="12" name="Sensitivity">
    <vt:lpwstr>General</vt:lpwstr>
  </property>
</Properties>
</file>