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Override1.xml" ContentType="application/vnd.openxmlformats-officedocument.themeOverrid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91" r:id="rId4"/>
    <p:sldMasterId id="2147484818" r:id="rId5"/>
  </p:sldMasterIdLst>
  <p:notesMasterIdLst>
    <p:notesMasterId r:id="rId10"/>
  </p:notesMasterIdLst>
  <p:handoutMasterIdLst>
    <p:handoutMasterId r:id="rId11"/>
  </p:handoutMasterIdLst>
  <p:sldIdLst>
    <p:sldId id="2147479732" r:id="rId6"/>
    <p:sldId id="2147479722" r:id="rId7"/>
    <p:sldId id="2147479733" r:id="rId8"/>
    <p:sldId id="1823" r:id="rId9"/>
  </p:sldIdLst>
  <p:sldSz cx="9144000" cy="5143500" type="screen16x9"/>
  <p:notesSz cx="6858000" cy="9144000"/>
  <p:custDataLst>
    <p:tags r:id="rId1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Agenda" id="{8AE33FD4-2031-47CB-BD18-841DCB4E2B8F}">
          <p14:sldIdLst>
            <p14:sldId id="2147479732"/>
            <p14:sldId id="2147479722"/>
            <p14:sldId id="2147479733"/>
            <p14:sldId id="1823"/>
          </p14:sldIdLst>
        </p14:section>
        <p14:section name="Recap" id="{8B864E3B-378C-4CAF-A8E3-F8D91E977CA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a:srgbClr val="FFFFFF"/>
    <a:srgbClr val="27282C"/>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34B54-A42D-4F97-AA11-4D8242386222}" v="1" dt="2025-02-25T13:45:39.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1V>
      <a:tcStyle>
        <a:tcBdr>
          <a:top>
            <a:lnRef idx="1">
              <a:schemeClr val="accent1"/>
            </a:lnRef>
          </a:top>
          <a:bottom>
            <a:lnRef idx="1">
              <a:schemeClr val="accent1"/>
            </a:lnRef>
          </a:bottom>
        </a:tcBdr>
        <a:fill>
          <a:solidFill>
            <a:schemeClr val="accent1">
              <a:alpha val="40000"/>
            </a:schemeClr>
          </a:solidFill>
        </a:fill>
      </a:tcStyle>
    </a:band1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1V>
      <a:tcStyle>
        <a:tcBdr>
          <a:top>
            <a:lnRef idx="1">
              <a:schemeClr val="accent2"/>
            </a:lnRef>
          </a:top>
          <a:bottom>
            <a:lnRef idx="1">
              <a:schemeClr val="accent2"/>
            </a:lnRef>
          </a:bottom>
        </a:tcBdr>
        <a:fill>
          <a:solidFill>
            <a:schemeClr val="accent2">
              <a:alpha val="40000"/>
            </a:schemeClr>
          </a:solidFill>
        </a:fill>
      </a:tcStyle>
    </a:band1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1V>
      <a:tcStyle>
        <a:tcBdr>
          <a:top>
            <a:lnRef idx="1">
              <a:schemeClr val="accent3"/>
            </a:lnRef>
          </a:top>
          <a:bottom>
            <a:lnRef idx="1">
              <a:schemeClr val="accent3"/>
            </a:lnRef>
          </a:bottom>
        </a:tcBdr>
        <a:fill>
          <a:solidFill>
            <a:schemeClr val="accent3">
              <a:alpha val="40000"/>
            </a:schemeClr>
          </a:solidFill>
        </a:fill>
      </a:tcStyle>
    </a:band1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1V>
      <a:tcStyle>
        <a:tcBdr>
          <a:top>
            <a:lnRef idx="1">
              <a:schemeClr val="accent4"/>
            </a:lnRef>
          </a:top>
          <a:bottom>
            <a:lnRef idx="1">
              <a:schemeClr val="accent4"/>
            </a:lnRef>
          </a:bottom>
        </a:tcBdr>
        <a:fill>
          <a:solidFill>
            <a:schemeClr val="accent4">
              <a:alpha val="40000"/>
            </a:schemeClr>
          </a:solidFill>
        </a:fill>
      </a:tcStyle>
    </a:band1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1V>
      <a:tcStyle>
        <a:tcBdr>
          <a:top>
            <a:lnRef idx="1">
              <a:schemeClr val="accent5"/>
            </a:lnRef>
          </a:top>
          <a:bottom>
            <a:lnRef idx="1">
              <a:schemeClr val="accent5"/>
            </a:lnRef>
          </a:bottom>
        </a:tcBdr>
        <a:fill>
          <a:solidFill>
            <a:schemeClr val="accent5">
              <a:alpha val="40000"/>
            </a:schemeClr>
          </a:solidFill>
        </a:fill>
      </a:tcStyle>
    </a:band1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1V>
      <a:tcStyle>
        <a:tcBdr>
          <a:top>
            <a:lnRef idx="1">
              <a:schemeClr val="accent6"/>
            </a:lnRef>
          </a:top>
          <a:bottom>
            <a:lnRef idx="1">
              <a:schemeClr val="accent6"/>
            </a:lnRef>
          </a:bottom>
        </a:tcBdr>
        <a:fill>
          <a:solidFill>
            <a:schemeClr val="accent6">
              <a:alpha val="40000"/>
            </a:schemeClr>
          </a:solidFill>
        </a:fill>
      </a:tcStyle>
    </a:band1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108" y="13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notesMaster" Target="notesMasters/notesMaster1.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Chikuji" userId="a16d1477be174d20" providerId="LiveId" clId="{78834B54-A42D-4F97-AA11-4D8242386222}"/>
    <pc:docChg chg="mod">
      <pc:chgData name="Felipe Chikuji" userId="a16d1477be174d20" providerId="LiveId" clId="{78834B54-A42D-4F97-AA11-4D8242386222}" dt="2025-02-25T13:45:39.777" v="0"/>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Calibri" panose="020F0502020204030204"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Calibri" panose="020F0502020204030204" pitchFamily="34" charset="0"/>
              </a:rPr>
              <a:t>2/28/2025 11:33 AM</a:t>
            </a:fld>
            <a:endParaRPr lang="en-US">
              <a:latin typeface="Calibri" panose="020F0502020204030204"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Calibri" panose="020F0502020204030204" pitchFamily="34" charset="0"/>
                <a:ea typeface="Calibri" panose="020F0502020204030204" pitchFamily="34" charset="0"/>
                <a:cs typeface="Calibri" panose="020F0502020204030204"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Calibri" panose="020F0502020204030204" pitchFamily="34" charset="0"/>
              </a:rPr>
              <a:t>‹nº›</a:t>
            </a:fld>
            <a:endParaRPr lang="en-US">
              <a:latin typeface="Calibri" panose="020F0502020204030204"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Calibri" panose="020F0502020204030204" pitchFamily="34" charset="0"/>
                <a:ea typeface="Calibri" panose="020F0502020204030204" pitchFamily="34" charset="0"/>
                <a:cs typeface="Calibri" panose="020F0502020204030204" pitchFamily="34" charset="0"/>
              </a:defRPr>
            </a:lvl1pPr>
          </a:lstStyle>
          <a:p>
            <a:pPr defTabSz="914099" eaLnBrk="0" hangingPunct="0"/>
            <a:r>
              <a:rPr lang="en-US" sz="400">
                <a:gradFill>
                  <a:gsLst>
                    <a:gs pos="0">
                      <a:prstClr val="black"/>
                    </a:gs>
                    <a:gs pos="100000">
                      <a:prstClr val="black"/>
                    </a:gs>
                  </a:gsLst>
                  <a:lin ang="5400000" scaled="0"/>
                </a:gradFill>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anose="020F0502020204030204" pitchFamily="34" charset="0"/>
              </a:defRPr>
            </a:lvl1pPr>
          </a:lstStyle>
          <a:p>
            <a:fld id="{DCE60099-03E7-4FA1-8A7F-E6E6CFB0F855}" type="datetime8">
              <a:rPr lang="en-US" smtClean="0"/>
              <a:pPr/>
              <a:t>2/28/2025 11:33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685775" rtl="0" eaLnBrk="1" latinLnBrk="0" hangingPunct="1">
      <a:lnSpc>
        <a:spcPct val="90000"/>
      </a:lnSpc>
      <a:spcAft>
        <a:spcPts val="250"/>
      </a:spcAft>
      <a:defRPr sz="662" kern="1200">
        <a:solidFill>
          <a:schemeClr val="tx1"/>
        </a:solidFill>
        <a:latin typeface="Segoe UI Light" pitchFamily="34" charset="0"/>
        <a:ea typeface="+mn-ea"/>
        <a:cs typeface="+mn-cs"/>
      </a:defRPr>
    </a:lvl1pPr>
    <a:lvl2pPr marL="159737" indent="-79372"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2pPr>
    <a:lvl3pPr marL="246053"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3pPr>
    <a:lvl4pPr marL="362136" indent="-110129"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4pPr>
    <a:lvl5pPr marL="461351"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5pPr>
    <a:lvl6pPr marL="1714439" algn="l" defTabSz="685775" rtl="0" eaLnBrk="1" latinLnBrk="0" hangingPunct="1">
      <a:defRPr sz="882" kern="1200">
        <a:solidFill>
          <a:schemeClr val="tx1"/>
        </a:solidFill>
        <a:latin typeface="+mn-lt"/>
        <a:ea typeface="+mn-ea"/>
        <a:cs typeface="+mn-cs"/>
      </a:defRPr>
    </a:lvl6pPr>
    <a:lvl7pPr marL="2057326" algn="l" defTabSz="685775" rtl="0" eaLnBrk="1" latinLnBrk="0" hangingPunct="1">
      <a:defRPr sz="882" kern="1200">
        <a:solidFill>
          <a:schemeClr val="tx1"/>
        </a:solidFill>
        <a:latin typeface="+mn-lt"/>
        <a:ea typeface="+mn-ea"/>
        <a:cs typeface="+mn-cs"/>
      </a:defRPr>
    </a:lvl7pPr>
    <a:lvl8pPr marL="2400213" algn="l" defTabSz="685775" rtl="0" eaLnBrk="1" latinLnBrk="0" hangingPunct="1">
      <a:defRPr sz="882" kern="1200">
        <a:solidFill>
          <a:schemeClr val="tx1"/>
        </a:solidFill>
        <a:latin typeface="+mn-lt"/>
        <a:ea typeface="+mn-ea"/>
        <a:cs typeface="+mn-cs"/>
      </a:defRPr>
    </a:lvl8pPr>
    <a:lvl9pPr marL="2743102" algn="l" defTabSz="685775" rtl="0" eaLnBrk="1" latinLnBrk="0" hangingPunct="1">
      <a:defRPr sz="8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2000" b="0" i="0" strike="noStrike" cap="none" spc="0" baseline="0">
                <a:solidFill>
                  <a:srgbClr val="D4D4D4"/>
                </a:solidFill>
                <a:effectLst/>
                <a:latin typeface="Consolas"/>
                <a:ea typeface="Consolas"/>
                <a:cs typeface="Consolas"/>
              </a:rPr>
              <a:t>Você pode armazenar dados em seu dispositivo local ou em algum lugar na nuvem. Onde quer que você armazene seus dados, você deseja acessar os dados ao treinar modelos de machine learning. Para localizar e acessar dados no Azure Machine Learning, você pode usar </a:t>
            </a:r>
            <a:r>
              <a:rPr lang="pt-BR" sz="2000" b="1" i="0" strike="noStrike" cap="none" spc="0" baseline="0">
                <a:solidFill>
                  <a:srgbClr val="569CD6"/>
                </a:solidFill>
                <a:effectLst/>
                <a:latin typeface="Consolas"/>
                <a:ea typeface="Consolas"/>
                <a:cs typeface="Consolas"/>
              </a:rPr>
              <a:t>URIs</a:t>
            </a:r>
            <a:r>
              <a:rPr lang="pt-BR" sz="2000" b="0" i="0" strike="noStrike" cap="none" spc="0" baseline="0">
                <a:solidFill>
                  <a:srgbClr val="D4D4D4"/>
                </a:solidFill>
                <a:effectLst/>
                <a:latin typeface="Consolas"/>
                <a:ea typeface="Consolas"/>
                <a:cs typeface="Consolas"/>
              </a:rPr>
              <a:t> (</a:t>
            </a:r>
            <a:r>
              <a:rPr lang="pt-BR" sz="2000" b="1" i="0" strike="noStrike" cap="none" spc="0" baseline="0">
                <a:solidFill>
                  <a:srgbClr val="569CD6"/>
                </a:solidFill>
                <a:effectLst/>
                <a:latin typeface="Consolas"/>
                <a:ea typeface="Consolas"/>
                <a:cs typeface="Consolas"/>
              </a:rPr>
              <a:t>Uniform Resource Identifiers</a:t>
            </a:r>
            <a:r>
              <a:rPr lang="pt-BR" sz="2000" b="0" i="0" strike="noStrike" cap="none" spc="0" baseline="0">
                <a:solidFill>
                  <a:srgbClr val="D4D4D4"/>
                </a:solidFill>
                <a:effectLst/>
                <a:latin typeface="Consolas"/>
                <a:ea typeface="Consolas"/>
                <a:cs typeface="Consolas"/>
              </a:rPr>
              <a:t>).</a:t>
            </a:r>
          </a:p>
          <a:p>
            <a:br>
              <a:rPr sz="2000"/>
            </a:br>
            <a:r>
              <a:rPr lang="pt-BR" sz="2000" b="1" i="0" strike="noStrike" cap="none" spc="0" baseline="0">
                <a:solidFill>
                  <a:srgbClr val="569CD6"/>
                </a:solidFill>
                <a:effectLst/>
                <a:latin typeface="Consolas"/>
                <a:ea typeface="Consolas"/>
                <a:cs typeface="Consolas"/>
              </a:rPr>
              <a:t>Compreender URIs</a:t>
            </a:r>
            <a:endParaRPr lang="en-US" sz="2000" b="0">
              <a:solidFill>
                <a:srgbClr val="D4D4D4"/>
              </a:solidFill>
              <a:effectLst/>
              <a:latin typeface="Consolas" panose="020B0609020204030204" pitchFamily="49" charset="0"/>
            </a:endParaRPr>
          </a:p>
          <a:p>
            <a:br>
              <a:rPr sz="2000"/>
            </a:br>
            <a:r>
              <a:rPr lang="pt-BR" sz="2000" b="0" i="0" strike="noStrike" cap="none" spc="0" baseline="0">
                <a:solidFill>
                  <a:srgbClr val="D4D4D4"/>
                </a:solidFill>
                <a:effectLst/>
                <a:latin typeface="Consolas"/>
                <a:ea typeface="Consolas"/>
                <a:cs typeface="Consolas"/>
              </a:rPr>
              <a:t>Um URI faz referência à localização de seus dados. Para que o Azure Machine Learning se conecte aos seus dados, você precisa prefixar o URI com o protocolo apropriado. Há três protocolos comuns ao trabalhar com dados no contexto do Azure Machine Learning:</a:t>
            </a:r>
          </a:p>
          <a:p>
            <a:br>
              <a:rPr sz="2000"/>
            </a:br>
            <a:r>
              <a:rPr lang="pt-BR" sz="2000" b="0" i="0" strike="noStrike" cap="none" spc="0" baseline="0">
                <a:solidFill>
                  <a:srgbClr val="6796E6"/>
                </a:solidFill>
                <a:effectLst/>
                <a:latin typeface="Consolas"/>
                <a:ea typeface="Consolas"/>
                <a:cs typeface="Consolas"/>
              </a:rPr>
              <a:t>– </a:t>
            </a:r>
            <a:r>
              <a:rPr lang="pt-BR" sz="2000" b="0" i="0" strike="noStrike" cap="none" spc="0" baseline="0">
                <a:solidFill>
                  <a:srgbClr val="CE9178"/>
                </a:solidFill>
                <a:effectLst/>
                <a:latin typeface="Consolas"/>
                <a:ea typeface="Consolas"/>
                <a:cs typeface="Consolas"/>
              </a:rPr>
              <a:t>http(s)</a:t>
            </a:r>
            <a:r>
              <a:rPr lang="pt-BR" sz="2000" b="0" i="0" strike="noStrike" cap="none" spc="0" baseline="0">
                <a:solidFill>
                  <a:srgbClr val="D4D4D4"/>
                </a:solidFill>
                <a:effectLst/>
                <a:latin typeface="Consolas"/>
                <a:ea typeface="Consolas"/>
                <a:cs typeface="Consolas"/>
              </a:rPr>
              <a:t>: use para armazenamentos de dados públicos ou privados em um Armazenamento de Blobs do Azure ou local de http(s) disponível publicamente.</a:t>
            </a:r>
          </a:p>
          <a:p>
            <a:r>
              <a:rPr lang="pt-BR" sz="2000" b="0" i="0" strike="noStrike" cap="none" spc="0" baseline="0">
                <a:solidFill>
                  <a:srgbClr val="6796E6"/>
                </a:solidFill>
                <a:effectLst/>
                <a:latin typeface="Consolas"/>
                <a:ea typeface="Consolas"/>
                <a:cs typeface="Consolas"/>
              </a:rPr>
              <a:t>– </a:t>
            </a:r>
            <a:r>
              <a:rPr lang="pt-BR" sz="2000" b="0" i="0" strike="noStrike" cap="none" spc="0" baseline="0">
                <a:solidFill>
                  <a:srgbClr val="CE9178"/>
                </a:solidFill>
                <a:effectLst/>
                <a:latin typeface="Consolas"/>
                <a:ea typeface="Consolas"/>
                <a:cs typeface="Consolas"/>
              </a:rPr>
              <a:t>abfs(s)</a:t>
            </a:r>
            <a:r>
              <a:rPr lang="pt-BR" sz="2000" b="0" i="0" strike="noStrike" cap="none" spc="0" baseline="0">
                <a:solidFill>
                  <a:srgbClr val="D4D4D4"/>
                </a:solidFill>
                <a:effectLst/>
                <a:latin typeface="Consolas"/>
                <a:ea typeface="Consolas"/>
                <a:cs typeface="Consolas"/>
              </a:rPr>
              <a:t>: use para armazenamentos de dados em um Azure Data Lake Storage Gen 2.</a:t>
            </a:r>
          </a:p>
          <a:p>
            <a:r>
              <a:rPr lang="pt-BR" sz="2000" b="0" i="0" strike="noStrike" cap="none" spc="0" baseline="0">
                <a:solidFill>
                  <a:srgbClr val="6796E6"/>
                </a:solidFill>
                <a:effectLst/>
                <a:latin typeface="Consolas"/>
                <a:ea typeface="Consolas"/>
                <a:cs typeface="Consolas"/>
              </a:rPr>
              <a:t>– </a:t>
            </a:r>
            <a:r>
              <a:rPr lang="pt-BR" sz="2000" b="0" i="0" strike="noStrike" cap="none" spc="0" baseline="0">
                <a:solidFill>
                  <a:srgbClr val="CE9178"/>
                </a:solidFill>
                <a:effectLst/>
                <a:latin typeface="Consolas"/>
                <a:ea typeface="Consolas"/>
                <a:cs typeface="Consolas"/>
              </a:rPr>
              <a:t>azureml:</a:t>
            </a:r>
            <a:r>
              <a:rPr lang="pt-BR" sz="2000" b="0" i="0" strike="noStrike" cap="none" spc="0" baseline="0">
                <a:solidFill>
                  <a:srgbClr val="D4D4D4"/>
                </a:solidFill>
                <a:effectLst/>
                <a:latin typeface="Consolas"/>
                <a:ea typeface="Consolas"/>
                <a:cs typeface="Consolas"/>
              </a:rPr>
              <a:t> use para dados em um armazenamento de dados.</a:t>
            </a:r>
          </a:p>
          <a:p>
            <a:endParaRPr lang="en-US"/>
          </a:p>
        </p:txBody>
      </p:sp>
      <p:sp>
        <p:nvSpPr>
          <p:cNvPr id="4" name="Header Placeholder 3"/>
          <p:cNvSpPr>
            <a:spLocks noGrp="1"/>
          </p:cNvSpPr>
          <p:nvPr>
            <p:ph type="hdr" sz="quarter" idx="6"/>
          </p:nvPr>
        </p:nvSpPr>
        <p:spPr/>
        <p:txBody>
          <a:bodyPr/>
          <a:lstStyle/>
          <a:p>
            <a:pPr marL="0" marR="0" lvl="0" indent="0" algn="l" defTabSz="914367"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ct val="0"/>
              </a:spcBef>
              <a:spcAft>
                <a:spcPct val="0"/>
              </a:spcAft>
              <a:buClrTx/>
              <a:buSzTx/>
              <a:buFontTx/>
              <a:buNone/>
              <a:defRPr/>
            </a:pPr>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ct val="0"/>
              </a:spcBef>
              <a:spcAft>
                <a:spcPct val="0"/>
              </a:spcAft>
              <a:buClrTx/>
              <a:buSzTx/>
              <a:buFontTx/>
              <a:buNone/>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367" rtl="0" eaLnBrk="1" fontAlgn="auto" latinLnBrk="0" hangingPunct="1">
                <a:lnSpc>
                  <a:spcPct val="100000"/>
                </a:lnSpc>
                <a:spcBef>
                  <a:spcPct val="0"/>
                </a:spcBef>
                <a:spcAft>
                  <a:spcPct val="0"/>
                </a:spcAft>
                <a:buClrTx/>
                <a:buSzTx/>
                <a:buFontTx/>
                <a:buNone/>
                <a:defRPr/>
              </a:pPr>
              <a:t>2</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94270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000" b="0" i="0" strike="noStrike" cap="none" spc="0" baseline="0">
                <a:solidFill>
                  <a:srgbClr val="D4D4D4"/>
                </a:solidFill>
                <a:effectLst/>
                <a:latin typeface="Consolas"/>
                <a:ea typeface="Consolas"/>
                <a:cs typeface="Consolas"/>
              </a:rPr>
              <a:t>No Azure Machine Learning, os </a:t>
            </a:r>
            <a:r>
              <a:rPr lang="pt-BR" sz="8000" b="1" i="0" strike="noStrike" cap="none" spc="0" baseline="0">
                <a:solidFill>
                  <a:srgbClr val="569CD6"/>
                </a:solidFill>
                <a:effectLst/>
                <a:latin typeface="Consolas"/>
                <a:ea typeface="Consolas"/>
                <a:cs typeface="Consolas"/>
              </a:rPr>
              <a:t>armazenamentos de dados</a:t>
            </a:r>
            <a:r>
              <a:rPr lang="pt-BR" sz="8000" b="0" i="0" strike="noStrike" cap="none" spc="0" baseline="0">
                <a:solidFill>
                  <a:srgbClr val="D4D4D4"/>
                </a:solidFill>
                <a:effectLst/>
                <a:latin typeface="Consolas"/>
                <a:ea typeface="Consolas"/>
                <a:cs typeface="Consolas"/>
              </a:rPr>
              <a:t> são abstrações para fontes de dados de nuvem. Eles encapsulam as informações necessárias para se conectar às fontes de dados e armazenam com segurança essas informações de conexão para que você não precise codificá-las em seus scripts.</a:t>
            </a:r>
          </a:p>
          <a:p>
            <a:br>
              <a:rPr sz="8000"/>
            </a:br>
            <a:r>
              <a:rPr lang="pt-BR" sz="8000" b="0" i="0" strike="noStrike" cap="none" spc="0" baseline="0">
                <a:solidFill>
                  <a:srgbClr val="D4D4D4"/>
                </a:solidFill>
                <a:effectLst/>
                <a:latin typeface="Consolas"/>
                <a:ea typeface="Consolas"/>
                <a:cs typeface="Consolas"/>
              </a:rPr>
              <a:t>Os benefícios do uso de armazenamentos de dados são:</a:t>
            </a:r>
          </a:p>
          <a:p>
            <a:br>
              <a:rPr sz="8000"/>
            </a:br>
            <a:r>
              <a:rPr lang="pt-BR" sz="8000" b="0" i="0" strike="noStrike" cap="none" spc="0" baseline="0">
                <a:solidFill>
                  <a:srgbClr val="6796E6"/>
                </a:solidFill>
                <a:effectLst/>
                <a:latin typeface="Consolas"/>
                <a:ea typeface="Consolas"/>
                <a:cs typeface="Consolas"/>
              </a:rPr>
              <a:t>–</a:t>
            </a:r>
            <a:r>
              <a:rPr lang="pt-BR" sz="8000" b="0" i="0" strike="noStrike" cap="none" spc="0" baseline="0">
                <a:solidFill>
                  <a:srgbClr val="D4D4D4"/>
                </a:solidFill>
                <a:effectLst/>
                <a:latin typeface="Consolas"/>
                <a:ea typeface="Consolas"/>
                <a:cs typeface="Consolas"/>
              </a:rPr>
              <a:t> Fornece </a:t>
            </a:r>
            <a:r>
              <a:rPr lang="pt-BR" sz="8000" b="0" i="0" strike="noStrike" cap="none" spc="0" baseline="0" err="1">
                <a:solidFill>
                  <a:srgbClr val="D4D4D4"/>
                </a:solidFill>
                <a:effectLst/>
                <a:latin typeface="Consolas"/>
                <a:ea typeface="Consolas"/>
                <a:cs typeface="Consolas"/>
              </a:rPr>
              <a:t>URIs</a:t>
            </a:r>
            <a:r>
              <a:rPr lang="pt-BR" sz="8000" b="0" i="0" strike="noStrike" cap="none" spc="0" baseline="0">
                <a:solidFill>
                  <a:srgbClr val="D4D4D4"/>
                </a:solidFill>
                <a:effectLst/>
                <a:latin typeface="Consolas"/>
                <a:ea typeface="Consolas"/>
                <a:cs typeface="Consolas"/>
              </a:rPr>
              <a:t> fáceis de usar para o armazenamento de dados.</a:t>
            </a:r>
          </a:p>
          <a:p>
            <a:r>
              <a:rPr lang="pt-BR" sz="8000" b="0" i="0" strike="noStrike" cap="none" spc="0" baseline="0">
                <a:solidFill>
                  <a:srgbClr val="6796E6"/>
                </a:solidFill>
                <a:effectLst/>
                <a:latin typeface="Consolas"/>
                <a:ea typeface="Consolas"/>
                <a:cs typeface="Consolas"/>
              </a:rPr>
              <a:t>–</a:t>
            </a:r>
            <a:r>
              <a:rPr lang="pt-BR" sz="8000" b="0" i="0" strike="noStrike" cap="none" spc="0" baseline="0">
                <a:solidFill>
                  <a:srgbClr val="D4D4D4"/>
                </a:solidFill>
                <a:effectLst/>
                <a:latin typeface="Consolas"/>
                <a:ea typeface="Consolas"/>
                <a:cs typeface="Consolas"/>
              </a:rPr>
              <a:t> Facilita a descoberta de dados no Azure Machine Learning.</a:t>
            </a:r>
          </a:p>
          <a:p>
            <a:r>
              <a:rPr lang="pt-BR" sz="8000" b="0" i="0" strike="noStrike" cap="none" spc="0" baseline="0">
                <a:solidFill>
                  <a:srgbClr val="6796E6"/>
                </a:solidFill>
                <a:effectLst/>
                <a:latin typeface="Consolas"/>
                <a:ea typeface="Consolas"/>
                <a:cs typeface="Consolas"/>
              </a:rPr>
              <a:t>–</a:t>
            </a:r>
            <a:r>
              <a:rPr lang="pt-BR" sz="8000" b="0" i="0" strike="noStrike" cap="none" spc="0" baseline="0">
                <a:solidFill>
                  <a:srgbClr val="D4D4D4"/>
                </a:solidFill>
                <a:effectLst/>
                <a:latin typeface="Consolas"/>
                <a:ea typeface="Consolas"/>
                <a:cs typeface="Consolas"/>
              </a:rPr>
              <a:t> Armazena com segurança informações de conexão, sem expor segredos e chaves a cientistas de dados.</a:t>
            </a:r>
          </a:p>
          <a:p>
            <a:br>
              <a:rPr sz="8000"/>
            </a:br>
            <a:r>
              <a:rPr lang="pt-BR" sz="8000" b="0" i="0" strike="noStrike" cap="none" spc="0" baseline="0">
                <a:solidFill>
                  <a:srgbClr val="D4D4D4"/>
                </a:solidFill>
                <a:effectLst/>
                <a:latin typeface="Consolas"/>
                <a:ea typeface="Consolas"/>
                <a:cs typeface="Consolas"/>
              </a:rPr>
              <a:t>Ao criar um armazenamento de dados com uma conta de armazenamento existente no Azure, você tem a opção entre dois métodos de autenticação diferentes:</a:t>
            </a:r>
          </a:p>
          <a:p>
            <a:endParaRPr lang="en-US" sz="4000" b="0">
              <a:solidFill>
                <a:srgbClr val="6796E6"/>
              </a:solidFill>
              <a:effectLst/>
              <a:latin typeface="Consolas" panose="020B0609020204030204" pitchFamily="49" charset="0"/>
            </a:endParaRPr>
          </a:p>
          <a:p>
            <a:r>
              <a:rPr lang="pt-BR" sz="4000" b="0" i="0" strike="noStrike" cap="none" spc="0" baseline="0">
                <a:solidFill>
                  <a:srgbClr val="6796E6"/>
                </a:solidFill>
                <a:effectLst/>
                <a:latin typeface="Consolas"/>
                <a:ea typeface="Consolas"/>
                <a:cs typeface="Consolas"/>
              </a:rPr>
              <a:t>–</a:t>
            </a:r>
            <a:r>
              <a:rPr lang="pt-BR" sz="4000" b="1" i="0" strike="noStrike" cap="none" spc="0" baseline="0">
                <a:solidFill>
                  <a:srgbClr val="569CD6"/>
                </a:solidFill>
                <a:effectLst/>
                <a:latin typeface="Consolas"/>
                <a:ea typeface="Consolas"/>
                <a:cs typeface="Consolas"/>
              </a:rPr>
              <a:t>Com base em credenciais</a:t>
            </a:r>
            <a:r>
              <a:rPr lang="pt-BR" sz="4000" b="0" i="0" strike="noStrike" cap="none" spc="0" baseline="0">
                <a:solidFill>
                  <a:srgbClr val="D4D4D4"/>
                </a:solidFill>
                <a:effectLst/>
                <a:latin typeface="Consolas"/>
                <a:ea typeface="Consolas"/>
                <a:cs typeface="Consolas"/>
              </a:rPr>
              <a:t>: use uma </a:t>
            </a:r>
            <a:r>
              <a:rPr lang="pt-BR" sz="4000" b="0" i="1" strike="noStrike" cap="none" spc="0" baseline="0">
                <a:solidFill>
                  <a:srgbClr val="D4D4D4"/>
                </a:solidFill>
                <a:effectLst/>
                <a:latin typeface="Consolas"/>
                <a:ea typeface="Consolas"/>
                <a:cs typeface="Consolas"/>
              </a:rPr>
              <a:t>entidade de serviço</a:t>
            </a:r>
            <a:r>
              <a:rPr lang="pt-BR" sz="4000" b="0" i="0" strike="noStrike" cap="none" spc="0" baseline="0">
                <a:solidFill>
                  <a:srgbClr val="D4D4D4"/>
                </a:solidFill>
                <a:effectLst/>
                <a:latin typeface="Consolas"/>
                <a:ea typeface="Consolas"/>
                <a:cs typeface="Consolas"/>
              </a:rPr>
              <a:t>, um token de </a:t>
            </a:r>
            <a:r>
              <a:rPr lang="pt-BR" sz="4000" b="0" i="1" strike="noStrike" cap="none" spc="0" baseline="0">
                <a:solidFill>
                  <a:srgbClr val="D4D4D4"/>
                </a:solidFill>
                <a:effectLst/>
                <a:latin typeface="Consolas"/>
                <a:ea typeface="Consolas"/>
                <a:cs typeface="Consolas"/>
              </a:rPr>
              <a:t>SAS</a:t>
            </a:r>
            <a:r>
              <a:rPr lang="pt-BR" sz="4000" b="0" i="0" strike="noStrike" cap="none" spc="0" baseline="0">
                <a:solidFill>
                  <a:srgbClr val="D4D4D4"/>
                </a:solidFill>
                <a:effectLst/>
                <a:latin typeface="Consolas"/>
                <a:ea typeface="Consolas"/>
                <a:cs typeface="Consolas"/>
              </a:rPr>
              <a:t> (</a:t>
            </a:r>
            <a:r>
              <a:rPr lang="pt-BR" sz="4000" b="0" i="1" strike="noStrike" cap="none" spc="0" baseline="0">
                <a:solidFill>
                  <a:srgbClr val="D4D4D4"/>
                </a:solidFill>
                <a:effectLst/>
                <a:latin typeface="Consolas"/>
                <a:ea typeface="Consolas"/>
                <a:cs typeface="Consolas"/>
              </a:rPr>
              <a:t>Assinatura de Acesso Compartilhado</a:t>
            </a:r>
            <a:r>
              <a:rPr lang="pt-BR" sz="4000" b="0" i="0" strike="noStrike" cap="none" spc="0" baseline="0">
                <a:solidFill>
                  <a:srgbClr val="D4D4D4"/>
                </a:solidFill>
                <a:effectLst/>
                <a:latin typeface="Consolas"/>
                <a:ea typeface="Consolas"/>
                <a:cs typeface="Consolas"/>
              </a:rPr>
              <a:t>) ou uma </a:t>
            </a:r>
            <a:r>
              <a:rPr lang="pt-BR" sz="4000" b="0" i="1" strike="noStrike" cap="none" spc="0" baseline="0">
                <a:solidFill>
                  <a:srgbClr val="D4D4D4"/>
                </a:solidFill>
                <a:effectLst/>
                <a:latin typeface="Consolas"/>
                <a:ea typeface="Consolas"/>
                <a:cs typeface="Consolas"/>
              </a:rPr>
              <a:t>chave de conta</a:t>
            </a:r>
            <a:r>
              <a:rPr lang="pt-BR" sz="4000" b="0" i="0" strike="noStrike" cap="none" spc="0" baseline="0">
                <a:solidFill>
                  <a:srgbClr val="D4D4D4"/>
                </a:solidFill>
                <a:effectLst/>
                <a:latin typeface="Consolas"/>
                <a:ea typeface="Consolas"/>
                <a:cs typeface="Consolas"/>
              </a:rPr>
              <a:t> para autenticar o acesso à sua conta de armazenamento.</a:t>
            </a:r>
          </a:p>
          <a:p>
            <a:r>
              <a:rPr lang="pt-BR" sz="4000" b="0" i="0" strike="noStrike" cap="none" spc="0" baseline="0">
                <a:solidFill>
                  <a:srgbClr val="6796E6"/>
                </a:solidFill>
                <a:effectLst/>
                <a:latin typeface="Consolas"/>
                <a:ea typeface="Consolas"/>
                <a:cs typeface="Consolas"/>
              </a:rPr>
              <a:t>– </a:t>
            </a:r>
            <a:r>
              <a:rPr lang="pt-BR" sz="4000" b="1" i="0" strike="noStrike" cap="none" spc="0" baseline="0">
                <a:solidFill>
                  <a:srgbClr val="569CD6"/>
                </a:solidFill>
                <a:effectLst/>
                <a:latin typeface="Consolas"/>
                <a:ea typeface="Consolas"/>
                <a:cs typeface="Consolas"/>
              </a:rPr>
              <a:t>Com base em identidade</a:t>
            </a:r>
            <a:r>
              <a:rPr lang="pt-BR" sz="4000" b="0" i="0" strike="noStrike" cap="none" spc="0" baseline="0">
                <a:solidFill>
                  <a:srgbClr val="D4D4D4"/>
                </a:solidFill>
                <a:effectLst/>
                <a:latin typeface="Consolas"/>
                <a:ea typeface="Consolas"/>
                <a:cs typeface="Consolas"/>
              </a:rPr>
              <a:t>: use sua </a:t>
            </a:r>
            <a:r>
              <a:rPr lang="pt-BR" sz="4000" b="0" i="1" strike="noStrike" cap="none" spc="0" baseline="0">
                <a:solidFill>
                  <a:srgbClr val="D4D4D4"/>
                </a:solidFill>
                <a:effectLst/>
                <a:latin typeface="Consolas"/>
                <a:ea typeface="Consolas"/>
                <a:cs typeface="Consolas"/>
              </a:rPr>
              <a:t>identidade do Microsoft Entra</a:t>
            </a:r>
            <a:r>
              <a:rPr lang="pt-BR" sz="4000" b="0" i="0" strike="noStrike" cap="none" spc="0" baseline="0">
                <a:solidFill>
                  <a:srgbClr val="D4D4D4"/>
                </a:solidFill>
                <a:effectLst/>
                <a:latin typeface="Consolas"/>
                <a:ea typeface="Consolas"/>
                <a:cs typeface="Consolas"/>
              </a:rPr>
              <a:t> ou a </a:t>
            </a:r>
            <a:r>
              <a:rPr lang="pt-BR" sz="4000" b="0" i="1" strike="noStrike" cap="none" spc="0" baseline="0">
                <a:solidFill>
                  <a:srgbClr val="D4D4D4"/>
                </a:solidFill>
                <a:effectLst/>
                <a:latin typeface="Consolas"/>
                <a:ea typeface="Consolas"/>
                <a:cs typeface="Consolas"/>
              </a:rPr>
              <a:t>identidade gerenciada</a:t>
            </a:r>
            <a:r>
              <a:rPr lang="pt-BR" sz="4000" b="0" i="0" strike="noStrike" cap="none" spc="0" baseline="0">
                <a:solidFill>
                  <a:srgbClr val="D4D4D4"/>
                </a:solidFill>
                <a:effectLst/>
                <a:latin typeface="Consolas"/>
                <a:ea typeface="Consolas"/>
                <a:cs typeface="Consolas"/>
              </a:rPr>
              <a:t>.</a:t>
            </a:r>
          </a:p>
          <a:p>
            <a:pPr marL="0" indent="0">
              <a:spcBef>
                <a:spcPct val="0"/>
              </a:spcBef>
              <a:spcAft>
                <a:spcPts val="1200"/>
              </a:spcAft>
              <a:buNone/>
            </a:pPr>
            <a:endParaRPr lang="en-US" sz="1600"/>
          </a:p>
          <a:p>
            <a:r>
              <a:rPr lang="pt-BR" sz="882" b="0" i="0" strike="noStrike" cap="none" spc="0" baseline="0">
                <a:solidFill>
                  <a:srgbClr val="000000"/>
                </a:solidFill>
                <a:effectLst/>
                <a:latin typeface="Segoe UI Light"/>
                <a:ea typeface="Segoe UI Light"/>
                <a:cs typeface="Segoe UI Light"/>
              </a:rPr>
              <a:t>Você pode criar um armazenamento de dados para se conectar facilmente a fontes de dados na nuvem, como um Banco de Dados SQL do Azure, o Azure Data Lake Gen2 ou uma Conta de Armazenamento do Azure.</a:t>
            </a:r>
          </a:p>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 Todos os direitos reservados. A MICROSOFT NÃO OFERECE NENHUMA GARANTIA, EXPRESSA, IMPLÍCITA OU ESTATUTÁRIA, COM RELAÇÃO ÀS INFORMAÇÕES CONTIDAS NESTA APRESENTAÇÃO.</a:t>
            </a:r>
          </a:p>
        </p:txBody>
      </p:sp>
      <p:sp>
        <p:nvSpPr>
          <p:cNvPr id="6" name="Date Placeholder 5"/>
          <p:cNvSpPr>
            <a:spLocks noGrp="1"/>
          </p:cNvSpPr>
          <p:nvPr>
            <p:ph type="dt" idx="10"/>
          </p:nvPr>
        </p:nvSpPr>
        <p:spPr/>
        <p:txBody>
          <a:bodyPr/>
          <a:lstStyle/>
          <a:p>
            <a:fld id="{61486BA7-839C-4D2B-BD52-EF0BBA8433FD}" type="datetime8">
              <a:rPr lang="en-US" smtClean="0"/>
              <a:t>2/28/2025 11:33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t>3</a:t>
            </a:fld>
            <a:endParaRPr lang="en-US"/>
          </a:p>
        </p:txBody>
      </p:sp>
    </p:spTree>
    <p:extLst>
      <p:ext uri="{BB962C8B-B14F-4D97-AF65-F5344CB8AC3E}">
        <p14:creationId xmlns:p14="http://schemas.microsoft.com/office/powerpoint/2010/main" val="3313001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a:solidFill>
                  <a:srgbClr val="D4D4D4"/>
                </a:solidFill>
                <a:effectLst/>
                <a:latin typeface="Consolas"/>
                <a:ea typeface="Consolas"/>
                <a:cs typeface="Consolas"/>
              </a:rPr>
              <a:t>Como cientista de dados, você gostaria de se concentrar no treinamento de modelos de machine learning. Embora você precise de acesso aos dados como entrada para um modelo de machine learning, não quer se preocupar com a </a:t>
            </a:r>
            <a:r>
              <a:rPr lang="pt-BR" sz="882" b="0" i="1" strike="noStrike" cap="none" spc="0" baseline="0">
                <a:solidFill>
                  <a:srgbClr val="D4D4D4"/>
                </a:solidFill>
                <a:effectLst/>
                <a:latin typeface="Consolas"/>
                <a:ea typeface="Consolas"/>
                <a:cs typeface="Consolas"/>
              </a:rPr>
              <a:t>forma</a:t>
            </a:r>
            <a:r>
              <a:rPr lang="pt-BR" sz="882" b="0" i="0" strike="noStrike" cap="none" spc="0" baseline="0">
                <a:solidFill>
                  <a:srgbClr val="D4D4D4"/>
                </a:solidFill>
                <a:effectLst/>
                <a:latin typeface="Consolas"/>
                <a:ea typeface="Consolas"/>
                <a:cs typeface="Consolas"/>
              </a:rPr>
              <a:t> de obter acesso. Para simplificar o acesso aos dados com os quais deseja trabalhar, você poderá usar </a:t>
            </a:r>
            <a:r>
              <a:rPr lang="pt-BR" sz="882" b="1" i="0" strike="noStrike" cap="none" spc="0" baseline="0">
                <a:solidFill>
                  <a:srgbClr val="569CD6"/>
                </a:solidFill>
                <a:effectLst/>
                <a:latin typeface="Consolas"/>
                <a:ea typeface="Consolas"/>
                <a:cs typeface="Consolas"/>
              </a:rPr>
              <a:t>ativos de dados</a:t>
            </a:r>
            <a:r>
              <a:rPr lang="pt-BR" sz="882" b="0" i="0" strike="noStrike" cap="none" spc="0" baseline="0">
                <a:solidFill>
                  <a:srgbClr val="D4D4D4"/>
                </a:solidFill>
                <a:effectLst/>
                <a:latin typeface="Consolas"/>
                <a:ea typeface="Consolas"/>
                <a:cs typeface="Consolas"/>
              </a:rPr>
              <a:t>.</a:t>
            </a:r>
          </a:p>
          <a:p>
            <a:br>
              <a:rPr sz="882"/>
            </a:br>
            <a:r>
              <a:rPr lang="pt-BR" sz="882" b="1" i="0" strike="noStrike" cap="none" spc="0" baseline="0">
                <a:solidFill>
                  <a:srgbClr val="569CD6"/>
                </a:solidFill>
                <a:effectLst/>
                <a:latin typeface="Consolas"/>
                <a:ea typeface="Consolas"/>
                <a:cs typeface="Consolas"/>
              </a:rPr>
              <a:t>Compreender os ativos de dados</a:t>
            </a:r>
            <a:endParaRPr lang="en-US" b="0">
              <a:solidFill>
                <a:srgbClr val="D4D4D4"/>
              </a:solidFill>
              <a:effectLst/>
              <a:latin typeface="Consolas" panose="020B0609020204030204" pitchFamily="49" charset="0"/>
            </a:endParaRPr>
          </a:p>
          <a:p>
            <a:br>
              <a:rPr sz="882"/>
            </a:br>
            <a:r>
              <a:rPr lang="pt-BR" sz="882" b="0" i="0" strike="noStrike" cap="none" spc="0" baseline="0">
                <a:solidFill>
                  <a:srgbClr val="D4D4D4"/>
                </a:solidFill>
                <a:effectLst/>
                <a:latin typeface="Consolas"/>
                <a:ea typeface="Consolas"/>
                <a:cs typeface="Consolas"/>
              </a:rPr>
              <a:t>No Azure Machine Learning, os ativos de dados são referências a onde os dados são armazenados, como obter acesso e quaisquer outros metadados relevantes. Você pode criar ativos de dados para obter acesso a dados em armazenamentos de dados, serviços de armazenamento do Azure, URLs públicas ou dados armazenados em seu dispositivo local.</a:t>
            </a:r>
          </a:p>
          <a:p>
            <a:br>
              <a:rPr sz="882"/>
            </a:br>
            <a:r>
              <a:rPr lang="pt-BR" sz="882" b="0" i="0" strike="noStrike" cap="none" spc="0" baseline="0">
                <a:solidFill>
                  <a:srgbClr val="D4D4D4"/>
                </a:solidFill>
                <a:effectLst/>
                <a:latin typeface="Consolas"/>
                <a:ea typeface="Consolas"/>
                <a:cs typeface="Consolas"/>
              </a:rPr>
              <a:t>Os benefícios de usar ativos de dados são:</a:t>
            </a:r>
          </a:p>
          <a:p>
            <a:br>
              <a:rPr sz="882"/>
            </a:br>
            <a:r>
              <a:rPr lang="pt-BR" sz="882" b="0" i="0" strike="noStrike" cap="none" spc="0" baseline="0">
                <a:solidFill>
                  <a:srgbClr val="6796E6"/>
                </a:solidFill>
                <a:effectLst/>
                <a:latin typeface="Consolas"/>
                <a:ea typeface="Consolas"/>
                <a:cs typeface="Consolas"/>
              </a:rPr>
              <a:t> –</a:t>
            </a:r>
            <a:r>
              <a:rPr lang="pt-BR" sz="882" b="0" i="0" strike="noStrike" cap="none" spc="0" baseline="0">
                <a:solidFill>
                  <a:srgbClr val="D4D4D4"/>
                </a:solidFill>
                <a:effectLst/>
                <a:latin typeface="Consolas"/>
                <a:ea typeface="Consolas"/>
                <a:cs typeface="Consolas"/>
              </a:rPr>
              <a:t>É possível </a:t>
            </a:r>
            <a:r>
              <a:rPr lang="pt-BR" sz="882" b="1" i="0" strike="noStrike" cap="none" spc="0" baseline="0">
                <a:solidFill>
                  <a:srgbClr val="569CD6"/>
                </a:solidFill>
                <a:effectLst/>
                <a:latin typeface="Consolas"/>
                <a:ea typeface="Consolas"/>
                <a:cs typeface="Consolas"/>
              </a:rPr>
              <a:t>reutilizar e compartilhar os dados</a:t>
            </a:r>
            <a:r>
              <a:rPr lang="pt-BR" sz="882" b="0" i="0" strike="noStrike" cap="none" spc="0" baseline="0">
                <a:solidFill>
                  <a:srgbClr val="D4D4D4"/>
                </a:solidFill>
                <a:effectLst/>
                <a:latin typeface="Consolas"/>
                <a:ea typeface="Consolas"/>
                <a:cs typeface="Consolas"/>
              </a:rPr>
              <a:t> com outros membros da equipe para que não seja necessário lembrar dos locais dos arquivos.</a:t>
            </a:r>
          </a:p>
          <a:p>
            <a:r>
              <a:rPr lang="pt-BR" sz="882" b="0" i="0" strike="noStrike" cap="none" spc="0" baseline="0">
                <a:solidFill>
                  <a:srgbClr val="6796E6"/>
                </a:solidFill>
                <a:effectLst/>
                <a:latin typeface="Consolas"/>
                <a:ea typeface="Consolas"/>
                <a:cs typeface="Consolas"/>
              </a:rPr>
              <a:t>– </a:t>
            </a:r>
            <a:r>
              <a:rPr lang="pt-BR" sz="882" b="0" i="0" strike="noStrike" cap="none" spc="0" baseline="0">
                <a:solidFill>
                  <a:srgbClr val="D4D4D4"/>
                </a:solidFill>
                <a:effectLst/>
                <a:latin typeface="Consolas"/>
                <a:ea typeface="Consolas"/>
                <a:cs typeface="Consolas"/>
              </a:rPr>
              <a:t> É possível</a:t>
            </a:r>
            <a:r>
              <a:rPr lang="pt-BR" sz="882" b="1" i="0" strike="noStrike" cap="none" spc="0" baseline="0">
                <a:solidFill>
                  <a:srgbClr val="569CD6"/>
                </a:solidFill>
                <a:effectLst/>
                <a:latin typeface="Consolas"/>
                <a:ea typeface="Consolas"/>
                <a:cs typeface="Consolas"/>
              </a:rPr>
              <a:t> acessar diretamente os dados</a:t>
            </a:r>
            <a:r>
              <a:rPr lang="pt-BR" sz="882" b="0" i="0" strike="noStrike" cap="none" spc="0" baseline="0">
                <a:solidFill>
                  <a:srgbClr val="D4D4D4"/>
                </a:solidFill>
                <a:effectLst/>
                <a:latin typeface="Consolas"/>
                <a:ea typeface="Consolas"/>
                <a:cs typeface="Consolas"/>
              </a:rPr>
              <a:t> durante o treinamento do modelo (em qualquer tipo de computação compatível) sem se preocupar com cadeias de conexão ou caminhos de dados.</a:t>
            </a:r>
          </a:p>
          <a:p>
            <a:r>
              <a:rPr lang="pt-BR" sz="882" b="0" i="0" strike="noStrike" cap="none" spc="0" baseline="0">
                <a:solidFill>
                  <a:srgbClr val="6796E6"/>
                </a:solidFill>
                <a:effectLst/>
                <a:latin typeface="Consolas"/>
                <a:ea typeface="Consolas"/>
                <a:cs typeface="Consolas"/>
              </a:rPr>
              <a:t>– </a:t>
            </a:r>
            <a:r>
              <a:rPr lang="pt-BR" sz="882" b="0" i="0" strike="noStrike" cap="none" spc="0" baseline="0">
                <a:solidFill>
                  <a:srgbClr val="D4D4D4"/>
                </a:solidFill>
                <a:effectLst/>
                <a:latin typeface="Consolas"/>
                <a:ea typeface="Consolas"/>
                <a:cs typeface="Consolas"/>
              </a:rPr>
              <a:t> É possível criar a </a:t>
            </a:r>
            <a:r>
              <a:rPr lang="pt-BR" sz="882" b="1" i="0" strike="noStrike" cap="none" spc="0" baseline="0">
                <a:solidFill>
                  <a:srgbClr val="569CD6"/>
                </a:solidFill>
                <a:effectLst/>
                <a:latin typeface="Consolas"/>
                <a:ea typeface="Consolas"/>
                <a:cs typeface="Consolas"/>
              </a:rPr>
              <a:t>versão</a:t>
            </a:r>
            <a:r>
              <a:rPr lang="pt-BR" sz="882" b="0" i="0" strike="noStrike" cap="none" spc="0" baseline="0">
                <a:solidFill>
                  <a:srgbClr val="D4D4D4"/>
                </a:solidFill>
                <a:effectLst/>
                <a:latin typeface="Consolas"/>
                <a:ea typeface="Consolas"/>
                <a:cs typeface="Consolas"/>
              </a:rPr>
              <a:t> dos metadados do ativo de dados.</a:t>
            </a:r>
          </a:p>
          <a:p>
            <a:br>
              <a:rPr sz="882"/>
            </a:br>
            <a:r>
              <a:rPr lang="pt-BR" sz="882" b="0" i="0" strike="noStrike" cap="none" spc="0" baseline="0">
                <a:solidFill>
                  <a:srgbClr val="D4D4D4"/>
                </a:solidFill>
                <a:effectLst/>
                <a:latin typeface="Consolas"/>
                <a:ea typeface="Consolas"/>
                <a:cs typeface="Consolas"/>
              </a:rPr>
              <a:t>Há três tipos principais de ativos de dados que você pode usar:</a:t>
            </a:r>
          </a:p>
          <a:p>
            <a:endParaRPr lang="en-US" b="0">
              <a:solidFill>
                <a:srgbClr val="D4D4D4"/>
              </a:solidFill>
              <a:effectLst/>
              <a:latin typeface="Consolas" panose="020B0609020204030204" pitchFamily="49" charset="0"/>
            </a:endParaRPr>
          </a:p>
          <a:p>
            <a:r>
              <a:rPr lang="pt-BR" sz="882" b="0" i="0" strike="noStrike" cap="none" spc="0" baseline="0">
                <a:solidFill>
                  <a:srgbClr val="6796E6"/>
                </a:solidFill>
                <a:effectLst/>
                <a:latin typeface="Consolas"/>
                <a:ea typeface="Consolas"/>
                <a:cs typeface="Consolas"/>
              </a:rPr>
              <a:t>–</a:t>
            </a:r>
            <a:r>
              <a:rPr lang="pt-BR" sz="882" b="1" i="0" strike="noStrike" cap="none" spc="0" baseline="0">
                <a:solidFill>
                  <a:srgbClr val="569CD6"/>
                </a:solidFill>
                <a:effectLst/>
                <a:latin typeface="Consolas"/>
                <a:ea typeface="Consolas"/>
                <a:cs typeface="Consolas"/>
              </a:rPr>
              <a:t>Arquivo URI </a:t>
            </a:r>
            <a:r>
              <a:rPr lang="pt-BR" sz="882" b="0" i="0" strike="noStrike" cap="none" spc="0" baseline="0">
                <a:solidFill>
                  <a:srgbClr val="D4D4D4"/>
                </a:solidFill>
                <a:effectLst/>
                <a:latin typeface="Consolas"/>
                <a:ea typeface="Consolas"/>
                <a:cs typeface="Consolas"/>
              </a:rPr>
              <a:t>: aponta para um arquivo específico.</a:t>
            </a:r>
          </a:p>
          <a:p>
            <a:r>
              <a:rPr lang="pt-BR" sz="882" b="0" i="0" strike="noStrike" cap="none" spc="0" baseline="0">
                <a:solidFill>
                  <a:srgbClr val="6796E6"/>
                </a:solidFill>
                <a:effectLst/>
                <a:latin typeface="Consolas"/>
                <a:ea typeface="Consolas"/>
                <a:cs typeface="Consolas"/>
              </a:rPr>
              <a:t>– </a:t>
            </a:r>
            <a:r>
              <a:rPr lang="pt-BR" sz="882" b="1" i="0" strike="noStrike" cap="none" spc="0" baseline="0">
                <a:solidFill>
                  <a:srgbClr val="569CD6"/>
                </a:solidFill>
                <a:effectLst/>
                <a:latin typeface="Consolas"/>
                <a:ea typeface="Consolas"/>
                <a:cs typeface="Consolas"/>
              </a:rPr>
              <a:t>Pasta URI</a:t>
            </a:r>
            <a:r>
              <a:rPr lang="pt-BR" sz="882" b="0" i="0" strike="noStrike" cap="none" spc="0" baseline="0">
                <a:solidFill>
                  <a:srgbClr val="D4D4D4"/>
                </a:solidFill>
                <a:effectLst/>
                <a:latin typeface="Consolas"/>
                <a:ea typeface="Consolas"/>
                <a:cs typeface="Consolas"/>
              </a:rPr>
              <a:t>: aponta para uma pasta.</a:t>
            </a:r>
          </a:p>
          <a:p>
            <a:r>
              <a:rPr lang="pt-BR" sz="882" b="0" i="0" strike="noStrike" cap="none" spc="0" baseline="0">
                <a:solidFill>
                  <a:srgbClr val="6796E6"/>
                </a:solidFill>
                <a:effectLst/>
                <a:latin typeface="Consolas"/>
                <a:ea typeface="Consolas"/>
                <a:cs typeface="Consolas"/>
              </a:rPr>
              <a:t>– </a:t>
            </a:r>
            <a:r>
              <a:rPr lang="pt-BR" sz="882" b="1" i="0" strike="noStrike" cap="none" spc="0" baseline="0">
                <a:solidFill>
                  <a:srgbClr val="569CD6"/>
                </a:solidFill>
                <a:effectLst/>
                <a:latin typeface="Consolas"/>
                <a:ea typeface="Consolas"/>
                <a:cs typeface="Consolas"/>
              </a:rPr>
              <a:t>MLTable</a:t>
            </a:r>
            <a:r>
              <a:rPr lang="pt-BR" sz="882" b="0" i="0" strike="noStrike" cap="none" spc="0" baseline="0">
                <a:solidFill>
                  <a:srgbClr val="D4D4D4"/>
                </a:solidFill>
                <a:effectLst/>
                <a:latin typeface="Consolas"/>
                <a:ea typeface="Consolas"/>
                <a:cs typeface="Consolas"/>
              </a:rPr>
              <a:t>: aponta para uma pasta ou arquivo e inclui um esquema para ler como dados tabulares.</a:t>
            </a:r>
          </a:p>
          <a:p>
            <a:endParaRPr lang="en-US">
              <a:latin typeface="Segoe UI Light" pitchFamily="34" charset="0"/>
              <a:cs typeface="Segoe UI Light" panose="020B0502040204020203" pitchFamily="34" charset="0"/>
            </a:endParaRPr>
          </a:p>
        </p:txBody>
      </p:sp>
      <p:sp>
        <p:nvSpPr>
          <p:cNvPr id="4" name="Header Placeholder 3"/>
          <p:cNvSpPr>
            <a:spLocks noGrp="1"/>
          </p:cNvSpPr>
          <p:nvPr>
            <p:ph type="hdr" sz="quarter" idx="6"/>
          </p:nvPr>
        </p:nvSpPr>
        <p:spPr/>
        <p:txBody>
          <a:bodyPr/>
          <a:lstStyle/>
          <a:p>
            <a:pPr marL="0" marR="0" lvl="0" indent="0" algn="l" defTabSz="914367"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ct val="0"/>
              </a:spcBef>
              <a:spcAft>
                <a:spcPct val="0"/>
              </a:spcAft>
              <a:buClrTx/>
              <a:buSzTx/>
              <a:buFontTx/>
              <a:buNone/>
              <a:defRPr/>
            </a:pPr>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ct val="0"/>
              </a:spcBef>
              <a:spcAft>
                <a:spcPct val="0"/>
              </a:spcAft>
              <a:buClrTx/>
              <a:buSzTx/>
              <a:buFontTx/>
              <a:buNone/>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pPr marL="0" marR="0" lvl="0" indent="0" algn="r" defTabSz="914367" rtl="0" eaLnBrk="1" fontAlgn="auto" latinLnBrk="0" hangingPunct="1">
                <a:lnSpc>
                  <a:spcPct val="100000"/>
                </a:lnSpc>
                <a:spcBef>
                  <a:spcPct val="0"/>
                </a:spcBef>
                <a:spcAft>
                  <a:spcPct val="0"/>
                </a:spcAft>
                <a:buClrTx/>
                <a:buSzTx/>
                <a:buFontTx/>
                <a:buNone/>
                <a:defRPr/>
              </a:pPr>
              <a:t>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09104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ection slide">
    <p:bg>
      <p:bgPr>
        <a:solidFill>
          <a:srgbClr val="27282C"/>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427434" y="2446125"/>
            <a:ext cx="4758929" cy="553998"/>
          </a:xfrm>
          <a:noFill/>
        </p:spPr>
        <p:txBody>
          <a:bodyPr wrap="square" lIns="0" tIns="0" rIns="0" bIns="0" anchor="b" anchorCtr="0">
            <a:spAutoFit/>
          </a:bodyPr>
          <a:lstStyle>
            <a:lvl1pPr>
              <a:defRPr lang="en-US" sz="4000" b="1" i="0" u="none" strike="noStrike" kern="1200" cap="none">
                <a:solidFill>
                  <a:srgbClr val="EA4E60"/>
                </a:solidFill>
                <a:latin typeface="Century Gothic"/>
                <a:ea typeface="Century Gothic"/>
                <a:cs typeface="Century Gothic"/>
                <a:sym typeface="Arial"/>
              </a:defRPr>
            </a:lvl1pPr>
          </a:lstStyle>
          <a:p>
            <a:r>
              <a:rPr lang="en-US"/>
              <a:t>Section divider title</a:t>
            </a:r>
          </a:p>
        </p:txBody>
      </p:sp>
    </p:spTree>
    <p:extLst>
      <p:ext uri="{BB962C8B-B14F-4D97-AF65-F5344CB8AC3E}">
        <p14:creationId xmlns:p14="http://schemas.microsoft.com/office/powerpoint/2010/main" val="4190972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838" userDrawn="1">
          <p15:clr>
            <a:srgbClr val="FBAE40"/>
          </p15:clr>
        </p15:guide>
        <p15:guide id="2" orient="horz" pos="198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umn_Text_with Subheads-Ic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22645168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241" userDrawn="1">
          <p15:clr>
            <a:srgbClr val="FBAE40"/>
          </p15:clr>
        </p15:guide>
        <p15:guide id="42" pos="4014" userDrawn="1">
          <p15:clr>
            <a:srgbClr val="FBAE40"/>
          </p15:clr>
        </p15:guide>
        <p15:guide id="43" orient="horz" pos="81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3-column_Text_with Subheads-Icons">
    <p:bg>
      <p:bgPr>
        <a:solidFill>
          <a:srgbClr val="27282C"/>
        </a:solidFill>
        <a:effectLst/>
      </p:bgPr>
    </p:bg>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6" y="1531616"/>
            <a:ext cx="9131789"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Tree>
    <p:extLst>
      <p:ext uri="{BB962C8B-B14F-4D97-AF65-F5344CB8AC3E}">
        <p14:creationId xmlns:p14="http://schemas.microsoft.com/office/powerpoint/2010/main" val="38967141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4-column_Text_with Subheads-Icons">
    <p:bg>
      <p:bgPr>
        <a:solidFill>
          <a:srgbClr val="27282C"/>
        </a:solidFill>
        <a:effectLst/>
      </p:bgPr>
    </p:bg>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5" y="1531616"/>
            <a:ext cx="9141714"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0"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0" name="Text Placeholder 3">
            <a:extLst>
              <a:ext uri="{FF2B5EF4-FFF2-40B4-BE49-F238E27FC236}">
                <a16:creationId xmlns:a16="http://schemas.microsoft.com/office/drawing/2014/main" id="{244C1821-6346-D755-83F0-EC5D04C1AFA5}"/>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5" name="Text Placeholder 3">
            <a:extLst>
              <a:ext uri="{FF2B5EF4-FFF2-40B4-BE49-F238E27FC236}">
                <a16:creationId xmlns:a16="http://schemas.microsoft.com/office/drawing/2014/main" id="{AE8BC1E6-3311-A73F-871A-923C49C012F0}"/>
              </a:ext>
            </a:extLst>
          </p:cNvPr>
          <p:cNvSpPr>
            <a:spLocks noGrp="1"/>
          </p:cNvSpPr>
          <p:nvPr>
            <p:ph type="body" sz="quarter" idx="23"/>
          </p:nvPr>
        </p:nvSpPr>
        <p:spPr>
          <a:xfrm>
            <a:off x="326816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6" name="Text Placeholder 3">
            <a:extLst>
              <a:ext uri="{FF2B5EF4-FFF2-40B4-BE49-F238E27FC236}">
                <a16:creationId xmlns:a16="http://schemas.microsoft.com/office/drawing/2014/main" id="{888C01D0-23FB-7438-A9BF-8E99080C98BE}"/>
              </a:ext>
            </a:extLst>
          </p:cNvPr>
          <p:cNvSpPr>
            <a:spLocks noGrp="1"/>
          </p:cNvSpPr>
          <p:nvPr>
            <p:ph type="body" sz="quarter" idx="25"/>
          </p:nvPr>
        </p:nvSpPr>
        <p:spPr>
          <a:xfrm>
            <a:off x="6098170"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Oval 7">
            <a:extLst>
              <a:ext uri="{FF2B5EF4-FFF2-40B4-BE49-F238E27FC236}">
                <a16:creationId xmlns:a16="http://schemas.microsoft.com/office/drawing/2014/main" id="{6E673AD2-B8AF-CC3C-D898-30292FC1719F}"/>
              </a:ext>
              <a:ext uri="{C183D7F6-B498-43B3-948B-1728B52AA6E4}">
                <adec:decorative xmlns:adec="http://schemas.microsoft.com/office/drawing/2017/decorative" val="1"/>
              </a:ext>
            </a:extLst>
          </p:cNvPr>
          <p:cNvSpPr/>
          <p:nvPr userDrawn="1"/>
        </p:nvSpPr>
        <p:spPr bwMode="auto">
          <a:xfrm>
            <a:off x="138240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9" name="Oval 8">
            <a:extLst>
              <a:ext uri="{FF2B5EF4-FFF2-40B4-BE49-F238E27FC236}">
                <a16:creationId xmlns:a16="http://schemas.microsoft.com/office/drawing/2014/main" id="{56859B90-45D2-D990-09AA-8F85B79F1077}"/>
              </a:ext>
              <a:ext uri="{C183D7F6-B498-43B3-948B-1728B52AA6E4}">
                <adec:decorative xmlns:adec="http://schemas.microsoft.com/office/drawing/2017/decorative" val="1"/>
              </a:ext>
            </a:extLst>
          </p:cNvPr>
          <p:cNvSpPr/>
          <p:nvPr userDrawn="1"/>
        </p:nvSpPr>
        <p:spPr bwMode="auto">
          <a:xfrm>
            <a:off x="4203401"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12" name="Oval 11">
            <a:extLst>
              <a:ext uri="{FF2B5EF4-FFF2-40B4-BE49-F238E27FC236}">
                <a16:creationId xmlns:a16="http://schemas.microsoft.com/office/drawing/2014/main" id="{287FE1B2-0C16-29CA-99C4-4C44A8047A50}"/>
              </a:ext>
              <a:ext uri="{C183D7F6-B498-43B3-948B-1728B52AA6E4}">
                <adec:decorative xmlns:adec="http://schemas.microsoft.com/office/drawing/2017/decorative" val="1"/>
              </a:ext>
            </a:extLst>
          </p:cNvPr>
          <p:cNvSpPr/>
          <p:nvPr userDrawn="1"/>
        </p:nvSpPr>
        <p:spPr bwMode="auto">
          <a:xfrm>
            <a:off x="702439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a:ln>
                <a:noFill/>
              </a:ln>
              <a:solidFill>
                <a:srgbClr val="2F2F2F"/>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234119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24"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0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p:bg>
      <p:bgPr>
        <a:solidFill>
          <a:srgbClr val="27282C"/>
        </a:soli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367F0464-FA9D-1DC7-827A-17DF799B90E9}"/>
              </a:ext>
            </a:extLst>
          </p:cNvPr>
          <p:cNvSpPr>
            <a:spLocks noGrp="1"/>
          </p:cNvSpPr>
          <p:nvPr>
            <p:ph type="body" sz="quarter" idx="15"/>
          </p:nvPr>
        </p:nvSpPr>
        <p:spPr>
          <a:xfrm>
            <a:off x="439792" y="3734161"/>
            <a:ext cx="3913133"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8" name="Text Placeholder 3">
            <a:extLst>
              <a:ext uri="{FF2B5EF4-FFF2-40B4-BE49-F238E27FC236}">
                <a16:creationId xmlns:a16="http://schemas.microsoft.com/office/drawing/2014/main" id="{51FB34ED-A66E-89F2-95F6-C0038B49554C}"/>
              </a:ext>
            </a:extLst>
          </p:cNvPr>
          <p:cNvSpPr>
            <a:spLocks noGrp="1"/>
          </p:cNvSpPr>
          <p:nvPr>
            <p:ph type="body" sz="quarter" idx="20"/>
          </p:nvPr>
        </p:nvSpPr>
        <p:spPr>
          <a:xfrm>
            <a:off x="4690248" y="3734161"/>
            <a:ext cx="3890330"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2" name="Picture Placeholder" descr="This photo is a 'placeholder' only. Drag or drop your photo here, or click and tap the center to insert a photo.">
            <a:extLst>
              <a:ext uri="{FF2B5EF4-FFF2-40B4-BE49-F238E27FC236}">
                <a16:creationId xmlns:a16="http://schemas.microsoft.com/office/drawing/2014/main" id="{E6FC6DD5-F717-45AB-C65A-E483E17C4FEC}"/>
              </a:ext>
            </a:extLst>
          </p:cNvPr>
          <p:cNvSpPr>
            <a:spLocks noGrp="1"/>
          </p:cNvSpPr>
          <p:nvPr>
            <p:ph type="pic" sz="quarter" idx="21" hasCustomPrompt="1"/>
          </p:nvPr>
        </p:nvSpPr>
        <p:spPr bwMode="ltGray">
          <a:xfrm>
            <a:off x="0" y="0"/>
            <a:ext cx="9144000" cy="344805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Tree>
    <p:extLst>
      <p:ext uri="{BB962C8B-B14F-4D97-AF65-F5344CB8AC3E}">
        <p14:creationId xmlns:p14="http://schemas.microsoft.com/office/powerpoint/2010/main" val="53420997"/>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subheads, and title">
    <p:bg>
      <p:bgPr>
        <a:solidFill>
          <a:srgbClr val="27282C"/>
        </a:solidFill>
        <a:effectLst/>
      </p:bgPr>
    </p:bg>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A1F55E03-DF85-0E93-780C-71A8898D2AD4}"/>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6624839F-BBCE-45B6-246E-E8C737903DF8}"/>
              </a:ext>
            </a:extLst>
          </p:cNvPr>
          <p:cNvSpPr>
            <a:spLocks noGrp="1"/>
          </p:cNvSpPr>
          <p:nvPr>
            <p:ph type="pic" sz="quarter" idx="21" hasCustomPrompt="1"/>
          </p:nvPr>
        </p:nvSpPr>
        <p:spPr bwMode="ltGray">
          <a:xfrm>
            <a:off x="0" y="864574"/>
            <a:ext cx="9144000" cy="258347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Tree>
    <p:extLst>
      <p:ext uri="{BB962C8B-B14F-4D97-AF65-F5344CB8AC3E}">
        <p14:creationId xmlns:p14="http://schemas.microsoft.com/office/powerpoint/2010/main" val="2210120217"/>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and subheads">
    <p:bg>
      <p:bgPr>
        <a:solidFill>
          <a:srgbClr val="27282C"/>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9E0A83-7ED9-6F5C-AEC4-5B98F5388F70}"/>
              </a:ext>
            </a:extLst>
          </p:cNvPr>
          <p:cNvSpPr/>
          <p:nvPr userDrawn="1"/>
        </p:nvSpPr>
        <p:spPr bwMode="auto">
          <a:xfrm>
            <a:off x="0" y="0"/>
            <a:ext cx="9144000" cy="3429000"/>
          </a:xfrm>
          <a:prstGeom prst="rect">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E7ADEB9F-DC30-5B40-6D59-13194450FB08}"/>
              </a:ext>
            </a:extLst>
          </p:cNvPr>
          <p:cNvSpPr>
            <a:spLocks noGrp="1"/>
          </p:cNvSpPr>
          <p:nvPr>
            <p:ph type="pic" sz="quarter" idx="21" hasCustomPrompt="1"/>
          </p:nvPr>
        </p:nvSpPr>
        <p:spPr bwMode="ltGray">
          <a:xfrm>
            <a:off x="0" y="0"/>
            <a:ext cx="9144000" cy="342900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Tree>
    <p:extLst>
      <p:ext uri="{BB962C8B-B14F-4D97-AF65-F5344CB8AC3E}">
        <p14:creationId xmlns:p14="http://schemas.microsoft.com/office/powerpoint/2010/main" val="3295218579"/>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column_Text_with Imag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3533017" cy="738664"/>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8" name="Text Placeholder 11">
            <a:extLst>
              <a:ext uri="{FF2B5EF4-FFF2-40B4-BE49-F238E27FC236}">
                <a16:creationId xmlns:a16="http://schemas.microsoft.com/office/drawing/2014/main" id="{4ACB92EB-B163-EB38-0156-C028F872F1C8}"/>
              </a:ext>
            </a:extLst>
          </p:cNvPr>
          <p:cNvSpPr>
            <a:spLocks noGrp="1"/>
          </p:cNvSpPr>
          <p:nvPr>
            <p:ph type="body" sz="quarter" idx="16"/>
          </p:nvPr>
        </p:nvSpPr>
        <p:spPr>
          <a:xfrm>
            <a:off x="438151" y="1195617"/>
            <a:ext cx="353599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9" name="Text Placeholder 3">
            <a:extLst>
              <a:ext uri="{FF2B5EF4-FFF2-40B4-BE49-F238E27FC236}">
                <a16:creationId xmlns:a16="http://schemas.microsoft.com/office/drawing/2014/main" id="{20190326-CB8A-9A65-714A-07CD312C349A}"/>
              </a:ext>
            </a:extLst>
          </p:cNvPr>
          <p:cNvSpPr>
            <a:spLocks noGrp="1"/>
          </p:cNvSpPr>
          <p:nvPr>
            <p:ph type="body" sz="quarter" idx="15"/>
          </p:nvPr>
        </p:nvSpPr>
        <p:spPr>
          <a:xfrm>
            <a:off x="439792" y="1564323"/>
            <a:ext cx="3534514"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7E90DBB6-E167-EFBB-7028-79615839561D}"/>
              </a:ext>
            </a:extLst>
          </p:cNvPr>
          <p:cNvSpPr>
            <a:spLocks noGrp="1"/>
          </p:cNvSpPr>
          <p:nvPr>
            <p:ph type="pic" sz="quarter" idx="19" hasCustomPrompt="1"/>
          </p:nvPr>
        </p:nvSpPr>
        <p:spPr bwMode="ltGray">
          <a:xfrm>
            <a:off x="4572000" y="0"/>
            <a:ext cx="4572000" cy="5143500"/>
          </a:xfrm>
          <a:prstGeom prst="rect">
            <a:avLst/>
          </a:prstGeom>
          <a:solidFill>
            <a:srgbClr val="F4F4F7"/>
          </a:solidFill>
        </p:spPr>
        <p:txBody>
          <a:bodyPr lIns="0" tIns="0" rIns="0" bIns="731520" anchor="ctr" anchorCtr="0">
            <a:noAutofit/>
          </a:bodyPr>
          <a:lstStyle>
            <a:lvl1pPr marL="0" indent="0" algn="ctr">
              <a:lnSpc>
                <a:spcPct val="100000"/>
              </a:lnSpc>
              <a:buNone/>
              <a:defRPr sz="900" b="1">
                <a:solidFill>
                  <a:srgbClr val="000000"/>
                </a:solidFill>
                <a:latin typeface="+mn-lt"/>
                <a:cs typeface="Calibri" panose="020F0502020204030204" pitchFamily="34" charset="0"/>
              </a:defRPr>
            </a:lvl1pPr>
          </a:lstStyle>
          <a:p>
            <a:r>
              <a:rPr lang="en-US"/>
              <a:t>Drag &amp; drop your photo here </a:t>
            </a:r>
            <a:br>
              <a:rPr lang="en-US"/>
            </a:br>
            <a:r>
              <a:rPr lang="en-US"/>
              <a:t>or click or tap icon below </a:t>
            </a:r>
            <a:br>
              <a:rPr lang="en-US"/>
            </a:br>
            <a:r>
              <a:rPr lang="en-US"/>
              <a:t>to insert</a:t>
            </a:r>
          </a:p>
          <a:p>
            <a:endParaRPr lang="en-US"/>
          </a:p>
          <a:p>
            <a:endParaRPr lang="en-US"/>
          </a:p>
        </p:txBody>
      </p:sp>
    </p:spTree>
    <p:extLst>
      <p:ext uri="{BB962C8B-B14F-4D97-AF65-F5344CB8AC3E}">
        <p14:creationId xmlns:p14="http://schemas.microsoft.com/office/powerpoint/2010/main" val="37661311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photos_with Capti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4024314"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4023322"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9" name="Text Placeholder 3">
            <a:extLst>
              <a:ext uri="{FF2B5EF4-FFF2-40B4-BE49-F238E27FC236}">
                <a16:creationId xmlns:a16="http://schemas.microsoft.com/office/drawing/2014/main" id="{1056B6E8-083F-87EA-AD66-DF2D022A2515}"/>
              </a:ext>
            </a:extLst>
          </p:cNvPr>
          <p:cNvSpPr>
            <a:spLocks noGrp="1"/>
          </p:cNvSpPr>
          <p:nvPr>
            <p:ph type="body" sz="quarter" idx="15"/>
          </p:nvPr>
        </p:nvSpPr>
        <p:spPr>
          <a:xfrm>
            <a:off x="439792" y="3732332"/>
            <a:ext cx="4021634"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4681537" y="1193483"/>
            <a:ext cx="4018360"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4682529" y="3431328"/>
            <a:ext cx="40173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4689326" y="3732332"/>
            <a:ext cx="4018199"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35093641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hree photos_with Capti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26517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281095" y="3431328"/>
            <a:ext cx="260766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BAAE6802-21C6-E5BE-3A2D-31CF010C9EFB}"/>
              </a:ext>
            </a:extLst>
          </p:cNvPr>
          <p:cNvSpPr>
            <a:spLocks noGrp="1"/>
          </p:cNvSpPr>
          <p:nvPr>
            <p:ph type="pic" sz="quarter" idx="21" hasCustomPrompt="1"/>
          </p:nvPr>
        </p:nvSpPr>
        <p:spPr bwMode="ltGray">
          <a:xfrm>
            <a:off x="6096000" y="1193482"/>
            <a:ext cx="2614569" cy="2013119"/>
          </a:xfrm>
          <a:prstGeom prst="rect">
            <a:avLst/>
          </a:prstGeom>
          <a:solidFill>
            <a:srgbClr val="F4F4F7"/>
          </a:solidFill>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1" name="Text Placeholder 11">
            <a:extLst>
              <a:ext uri="{FF2B5EF4-FFF2-40B4-BE49-F238E27FC236}">
                <a16:creationId xmlns:a16="http://schemas.microsoft.com/office/drawing/2014/main" id="{F80D639A-857F-73A5-343B-28EC4082B8E5}"/>
              </a:ext>
            </a:extLst>
          </p:cNvPr>
          <p:cNvSpPr>
            <a:spLocks noGrp="1"/>
          </p:cNvSpPr>
          <p:nvPr>
            <p:ph type="body" sz="quarter" idx="24"/>
          </p:nvPr>
        </p:nvSpPr>
        <p:spPr>
          <a:xfrm>
            <a:off x="6100220" y="3428935"/>
            <a:ext cx="2614028" cy="646331"/>
          </a:xfrm>
          <a:prstGeom prst="rect">
            <a:avLst/>
          </a:prstGeom>
        </p:spPr>
        <p:txBody>
          <a:bodyPr wrap="square">
            <a:spAutoFit/>
          </a:bodyPr>
          <a:lstStyle>
            <a:lvl1pPr>
              <a:defRPr lang="en-US" sz="2000"/>
            </a:lvl1pPr>
          </a:lstStyle>
          <a:p>
            <a:pPr marL="102870" lvl="0" indent="-102870"/>
            <a:r>
              <a:rPr lang="en-US"/>
              <a:t>Click to edit Master text styles</a:t>
            </a:r>
          </a:p>
        </p:txBody>
      </p:sp>
    </p:spTree>
    <p:extLst>
      <p:ext uri="{BB962C8B-B14F-4D97-AF65-F5344CB8AC3E}">
        <p14:creationId xmlns:p14="http://schemas.microsoft.com/office/powerpoint/2010/main" val="26865414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2"/>
            <a:ext cx="8258700" cy="438581"/>
          </a:xfrm>
        </p:spPr>
        <p:txBody>
          <a:bodyPr lIns="0" tIns="0" rIns="0" bIns="91440"/>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4"/>
            <a:ext cx="5432867" cy="253916"/>
          </a:xfrm>
          <a:prstGeom prst="rect">
            <a:avLst/>
          </a:prstGeom>
        </p:spPr>
        <p:txBody>
          <a:bodyPr lIns="0" tIns="0" rIns="0" bIns="91440"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1217769"/>
          </a:xfrm>
          <a:prstGeom prst="rect">
            <a:avLst/>
          </a:prstGeom>
        </p:spPr>
        <p:txBody>
          <a:bodyPr wrap="square" lIns="0" tIns="0" rIns="0" bIns="91440">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5D868818-0DFC-9169-4160-89B32CDF5130}"/>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grpSp>
        <p:nvGrpSpPr>
          <p:cNvPr id="5" name="Group 4">
            <a:extLst>
              <a:ext uri="{FF2B5EF4-FFF2-40B4-BE49-F238E27FC236}">
                <a16:creationId xmlns:a16="http://schemas.microsoft.com/office/drawing/2014/main" id="{BA3DF09A-F855-F868-80F5-0BE1A95EAC15}"/>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2" name="Oval 11">
              <a:extLst>
                <a:ext uri="{FF2B5EF4-FFF2-40B4-BE49-F238E27FC236}">
                  <a16:creationId xmlns:a16="http://schemas.microsoft.com/office/drawing/2014/main" id="{E02F3D99-76D3-5383-A61D-215BC38D43E1}"/>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136F99C5-D16E-7540-C83D-3442D1FCD55D}"/>
                </a:ext>
              </a:extLst>
            </p:cNvPr>
            <p:cNvPicPr/>
            <p:nvPr/>
          </p:nvPicPr>
          <p:blipFill>
            <a:blip r:embed="rId2"/>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4725952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60106"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3" name="Text Placeholder 3">
            <a:extLst>
              <a:ext uri="{FF2B5EF4-FFF2-40B4-BE49-F238E27FC236}">
                <a16:creationId xmlns:a16="http://schemas.microsoft.com/office/drawing/2014/main" id="{05B49E74-D3F8-9BC9-0A3F-F524E6C5A414}"/>
              </a:ext>
            </a:extLst>
          </p:cNvPr>
          <p:cNvSpPr>
            <a:spLocks noGrp="1"/>
          </p:cNvSpPr>
          <p:nvPr>
            <p:ph type="body" sz="quarter" idx="15"/>
          </p:nvPr>
        </p:nvSpPr>
        <p:spPr>
          <a:xfrm>
            <a:off x="439792" y="1193292"/>
            <a:ext cx="8260106" cy="1217769"/>
          </a:xfrm>
          <a:prstGeom prst="rect">
            <a:avLst/>
          </a:prstGeom>
        </p:spPr>
        <p:txBody>
          <a:bodyPr wrap="square">
            <a:spAutoFit/>
          </a:bodyPr>
          <a:lstStyle>
            <a:lvl1pPr marL="102870" indent="-102870">
              <a:buFont typeface="Arial" panose="020B0604020202020204" pitchFamily="34" charset="0"/>
              <a:buChar char="•"/>
              <a:defRPr sz="2400">
                <a:solidFill>
                  <a:schemeClr val="tx1"/>
                </a:solidFill>
              </a:defRPr>
            </a:lvl1pPr>
            <a:lvl2pPr marL="198882" indent="-96012">
              <a:buFont typeface="Arial" panose="020B0604020202020204" pitchFamily="34" charset="0"/>
              <a:buChar char="•"/>
              <a:defRPr sz="2400">
                <a:solidFill>
                  <a:schemeClr val="tx1"/>
                </a:solidFill>
              </a:defRPr>
            </a:lvl2pPr>
            <a:lvl3pPr marL="288036" indent="-89154">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1992771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28" orient="horz" pos="3240"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5"/>
            <a:ext cx="5432867" cy="207749"/>
          </a:xfrm>
          <a:prstGeom prst="rect">
            <a:avLst/>
          </a:prstGeom>
        </p:spPr>
        <p:txBody>
          <a:bodyPr anchor="t"/>
          <a:lstStyle>
            <a:lvl1pPr marL="0" indent="0">
              <a:spcBef>
                <a:spcPct val="0"/>
              </a:spcBef>
              <a:buNone/>
              <a:defRPr sz="1400" b="1">
                <a:solidFill>
                  <a:srgbClr val="EA4E60"/>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968470"/>
          </a:xfrm>
          <a:prstGeom prst="rect">
            <a:avLst/>
          </a:prstGeom>
        </p:spPr>
        <p:txBody>
          <a:bodyPr wrap="square">
            <a:spAutoFit/>
          </a:bodyPr>
          <a:lstStyle>
            <a:lvl1pPr marL="0" indent="0">
              <a:buFont typeface="Arial" panose="020B0604020202020204" pitchFamily="34" charset="0"/>
              <a:buNone/>
              <a:defRPr sz="1800">
                <a:solidFill>
                  <a:schemeClr val="tx1"/>
                </a:solidFill>
              </a:defRPr>
            </a:lvl1pPr>
            <a:lvl2pPr marL="102870" indent="0">
              <a:buFont typeface="Arial" panose="020B0604020202020204" pitchFamily="34" charset="0"/>
              <a:buNone/>
              <a:defRPr sz="1800">
                <a:solidFill>
                  <a:schemeClr val="tx1"/>
                </a:solidFill>
              </a:defRPr>
            </a:lvl2pPr>
            <a:lvl3pPr marL="198882" indent="0">
              <a:buFont typeface="Arial" panose="020B0604020202020204" pitchFamily="34" charset="0"/>
              <a:buNone/>
              <a:defRPr sz="18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grpSp>
        <p:nvGrpSpPr>
          <p:cNvPr id="9" name="Group 8">
            <a:extLst>
              <a:ext uri="{FF2B5EF4-FFF2-40B4-BE49-F238E27FC236}">
                <a16:creationId xmlns:a16="http://schemas.microsoft.com/office/drawing/2014/main" id="{76EA3CFB-9697-C0F0-7B4C-7E3873DE53FB}"/>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0" name="Oval 9">
              <a:extLst>
                <a:ext uri="{FF2B5EF4-FFF2-40B4-BE49-F238E27FC236}">
                  <a16:creationId xmlns:a16="http://schemas.microsoft.com/office/drawing/2014/main" id="{746C21DA-1493-FA44-3F9C-34E05FF08B74}"/>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1" name="Picture 33">
              <a:extLst>
                <a:ext uri="{FF2B5EF4-FFF2-40B4-BE49-F238E27FC236}">
                  <a16:creationId xmlns:a16="http://schemas.microsoft.com/office/drawing/2014/main" id="{645CE35C-3A93-7951-31D3-E08248B1C9C4}"/>
                </a:ext>
              </a:extLst>
            </p:cNvPr>
            <p:cNvPicPr/>
            <p:nvPr/>
          </p:nvPicPr>
          <p:blipFill>
            <a:blip r:embed="rId2">
              <a:extLst>
                <a:ext uri="{96DAC541-7B7A-43D3-8B79-37D633B846F1}">
                  <asvg:svgBlip xmlns:asvg="http://schemas.microsoft.com/office/drawing/2016/SVG/main" r:embed="rId3"/>
                </a:ext>
              </a:extLst>
            </a:blip>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397279168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epare for labs">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grpSp>
        <p:nvGrpSpPr>
          <p:cNvPr id="9" name="Group 8">
            <a:extLst>
              <a:ext uri="{FF2B5EF4-FFF2-40B4-BE49-F238E27FC236}">
                <a16:creationId xmlns:a16="http://schemas.microsoft.com/office/drawing/2014/main" id="{F260BCEF-BA8C-42B9-D1E6-EED60C93E5F0}"/>
              </a:ext>
            </a:extLst>
          </p:cNvPr>
          <p:cNvGrpSpPr/>
          <p:nvPr userDrawn="1"/>
        </p:nvGrpSpPr>
        <p:grpSpPr>
          <a:xfrm>
            <a:off x="1922684" y="1189435"/>
            <a:ext cx="832950" cy="832950"/>
            <a:chOff x="2563579" y="1272115"/>
            <a:chExt cx="1110600" cy="1110600"/>
          </a:xfrm>
        </p:grpSpPr>
        <p:sp>
          <p:nvSpPr>
            <p:cNvPr id="10" name="Oval 9">
              <a:extLst>
                <a:ext uri="{FF2B5EF4-FFF2-40B4-BE49-F238E27FC236}">
                  <a16:creationId xmlns:a16="http://schemas.microsoft.com/office/drawing/2014/main" id="{34F743EF-1C3F-2BB6-EC5C-14389E448E71}"/>
                </a:ext>
              </a:extLst>
            </p:cNvPr>
            <p:cNvSpPr/>
            <p:nvPr/>
          </p:nvSpPr>
          <p:spPr>
            <a:xfrm>
              <a:off x="2563579" y="1272115"/>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22B6CEF7-CC05-CD93-EBB0-70FB66F30432}"/>
                </a:ext>
              </a:extLst>
            </p:cNvPr>
            <p:cNvPicPr/>
            <p:nvPr/>
          </p:nvPicPr>
          <p:blipFill>
            <a:blip r:embed="rId2"/>
            <a:stretch>
              <a:fillRect/>
            </a:stretch>
          </p:blipFill>
          <p:spPr>
            <a:xfrm>
              <a:off x="2766997" y="1476753"/>
              <a:ext cx="694944" cy="694944"/>
            </a:xfrm>
            <a:prstGeom prst="rect">
              <a:avLst/>
            </a:prstGeom>
          </p:spPr>
        </p:pic>
      </p:grpSp>
    </p:spTree>
    <p:extLst>
      <p:ext uri="{BB962C8B-B14F-4D97-AF65-F5344CB8AC3E}">
        <p14:creationId xmlns:p14="http://schemas.microsoft.com/office/powerpoint/2010/main" val="1846127718"/>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icing">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grpSp>
        <p:nvGrpSpPr>
          <p:cNvPr id="5" name="Group 4">
            <a:extLst>
              <a:ext uri="{FF2B5EF4-FFF2-40B4-BE49-F238E27FC236}">
                <a16:creationId xmlns:a16="http://schemas.microsoft.com/office/drawing/2014/main" id="{F5C0986E-B689-6782-2E7B-724249108539}"/>
              </a:ext>
              <a:ext uri="{C183D7F6-B498-43B3-948B-1728B52AA6E4}">
                <adec:decorative xmlns:adec="http://schemas.microsoft.com/office/drawing/2017/decorative" val="1"/>
              </a:ext>
            </a:extLst>
          </p:cNvPr>
          <p:cNvGrpSpPr/>
          <p:nvPr userDrawn="1"/>
        </p:nvGrpSpPr>
        <p:grpSpPr>
          <a:xfrm>
            <a:off x="1922684" y="1189435"/>
            <a:ext cx="832950" cy="832950"/>
            <a:chOff x="1742946" y="2116300"/>
            <a:chExt cx="1110600" cy="1110600"/>
          </a:xfrm>
        </p:grpSpPr>
        <p:sp>
          <p:nvSpPr>
            <p:cNvPr id="12" name="Oval 11">
              <a:extLst>
                <a:ext uri="{FF2B5EF4-FFF2-40B4-BE49-F238E27FC236}">
                  <a16:creationId xmlns:a16="http://schemas.microsoft.com/office/drawing/2014/main" id="{6CAA49E0-DE74-4741-67A0-EFF39DD2D638}"/>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B35AFCD5-9997-32A3-C847-E02AC6233D3B}"/>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257652068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UI Lab">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5" name="Group 4">
            <a:extLst>
              <a:ext uri="{FF2B5EF4-FFF2-40B4-BE49-F238E27FC236}">
                <a16:creationId xmlns:a16="http://schemas.microsoft.com/office/drawing/2014/main" id="{6E20E92D-9C4E-2BF7-F5C3-1126C809696B}"/>
              </a:ext>
            </a:extLst>
          </p:cNvPr>
          <p:cNvGrpSpPr/>
          <p:nvPr userDrawn="1"/>
        </p:nvGrpSpPr>
        <p:grpSpPr>
          <a:xfrm>
            <a:off x="7584261" y="670322"/>
            <a:ext cx="832950" cy="832950"/>
            <a:chOff x="10112348" y="738519"/>
            <a:chExt cx="1110600" cy="1110600"/>
          </a:xfrm>
        </p:grpSpPr>
        <p:sp>
          <p:nvSpPr>
            <p:cNvPr id="10" name="Oval 9">
              <a:extLst>
                <a:ext uri="{FF2B5EF4-FFF2-40B4-BE49-F238E27FC236}">
                  <a16:creationId xmlns:a16="http://schemas.microsoft.com/office/drawing/2014/main" id="{7567CE8E-AD7A-BEDE-7D43-4F2561774537}"/>
                </a:ext>
              </a:extLst>
            </p:cNvPr>
            <p:cNvSpPr/>
            <p:nvPr/>
          </p:nvSpPr>
          <p:spPr>
            <a:xfrm>
              <a:off x="10112348" y="738519"/>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081CBB52-335F-8D52-200D-2D007D689042}"/>
                </a:ext>
              </a:extLst>
            </p:cNvPr>
            <p:cNvPicPr/>
            <p:nvPr/>
          </p:nvPicPr>
          <p:blipFill>
            <a:blip r:embed="rId2"/>
            <a:stretch>
              <a:fillRect/>
            </a:stretch>
          </p:blipFill>
          <p:spPr>
            <a:xfrm>
              <a:off x="10315766" y="945273"/>
              <a:ext cx="694944" cy="694944"/>
            </a:xfrm>
            <a:prstGeom prst="rect">
              <a:avLst/>
            </a:prstGeom>
          </p:spPr>
        </p:pic>
      </p:grpSp>
    </p:spTree>
    <p:extLst>
      <p:ext uri="{BB962C8B-B14F-4D97-AF65-F5344CB8AC3E}">
        <p14:creationId xmlns:p14="http://schemas.microsoft.com/office/powerpoint/2010/main" val="226327500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icing 2">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4" name="Group 3">
            <a:extLst>
              <a:ext uri="{FF2B5EF4-FFF2-40B4-BE49-F238E27FC236}">
                <a16:creationId xmlns:a16="http://schemas.microsoft.com/office/drawing/2014/main" id="{EB724FB4-110F-14DB-C9A2-8DC893034C9B}"/>
              </a:ext>
              <a:ext uri="{C183D7F6-B498-43B3-948B-1728B52AA6E4}">
                <adec:decorative xmlns:adec="http://schemas.microsoft.com/office/drawing/2017/decorative" val="1"/>
              </a:ext>
            </a:extLst>
          </p:cNvPr>
          <p:cNvGrpSpPr/>
          <p:nvPr userDrawn="1"/>
        </p:nvGrpSpPr>
        <p:grpSpPr>
          <a:xfrm>
            <a:off x="7580954" y="670322"/>
            <a:ext cx="832950" cy="832950"/>
            <a:chOff x="1742946" y="2116300"/>
            <a:chExt cx="1110600" cy="1110600"/>
          </a:xfrm>
        </p:grpSpPr>
        <p:sp>
          <p:nvSpPr>
            <p:cNvPr id="6" name="Oval 5">
              <a:extLst>
                <a:ext uri="{FF2B5EF4-FFF2-40B4-BE49-F238E27FC236}">
                  <a16:creationId xmlns:a16="http://schemas.microsoft.com/office/drawing/2014/main" id="{CEC0BCC3-7EC5-6F81-B1AA-80A4894ABF0C}"/>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7" name="Picture 6">
              <a:extLst>
                <a:ext uri="{FF2B5EF4-FFF2-40B4-BE49-F238E27FC236}">
                  <a16:creationId xmlns:a16="http://schemas.microsoft.com/office/drawing/2014/main" id="{9D467AA4-32D7-985C-93B4-6A2CF9D380C2}"/>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514625642"/>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column_Callout_with Image">
    <p:bg>
      <p:bgPr>
        <a:solidFill>
          <a:srgbClr val="27282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0C1B43-5B0F-7090-B43D-4D154AC01AF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2">
            <a:extLst>
              <a:ext uri="{FF2B5EF4-FFF2-40B4-BE49-F238E27FC236}">
                <a16:creationId xmlns:a16="http://schemas.microsoft.com/office/drawing/2014/main" id="{2E22E512-824E-5687-C33B-5B41FE43E981}"/>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048000" y="969175"/>
            <a:ext cx="5651897" cy="245982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048000" y="3622732"/>
            <a:ext cx="5651897"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3054797" y="3923735"/>
            <a:ext cx="5645100"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Rectangle: Single Corner Rounded 4">
            <a:extLst>
              <a:ext uri="{FF2B5EF4-FFF2-40B4-BE49-F238E27FC236}">
                <a16:creationId xmlns:a16="http://schemas.microsoft.com/office/drawing/2014/main" id="{F30B2090-3FEF-BD7A-3D1A-F15263CED050}"/>
              </a:ext>
              <a:ext uri="{C183D7F6-B498-43B3-948B-1728B52AA6E4}">
                <adec:decorative xmlns:adec="http://schemas.microsoft.com/office/drawing/2017/decorative" val="1"/>
              </a:ext>
            </a:extLst>
          </p:cNvPr>
          <p:cNvSpPr/>
          <p:nvPr userDrawn="1"/>
        </p:nvSpPr>
        <p:spPr bwMode="auto">
          <a:xfrm>
            <a:off x="-1" y="969174"/>
            <a:ext cx="2340770" cy="4174326"/>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11">
            <a:extLst>
              <a:ext uri="{FF2B5EF4-FFF2-40B4-BE49-F238E27FC236}">
                <a16:creationId xmlns:a16="http://schemas.microsoft.com/office/drawing/2014/main" id="{69AA33E8-65E2-5482-066C-B301F74B3FCC}"/>
              </a:ext>
            </a:extLst>
          </p:cNvPr>
          <p:cNvSpPr>
            <a:spLocks noGrp="1"/>
          </p:cNvSpPr>
          <p:nvPr>
            <p:ph type="body" sz="quarter" idx="34"/>
          </p:nvPr>
        </p:nvSpPr>
        <p:spPr>
          <a:xfrm>
            <a:off x="441197" y="1657576"/>
            <a:ext cx="1584940"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3850249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earn Clickdown">
    <p:bg>
      <p:bgPr>
        <a:solidFill>
          <a:srgbClr val="27282C"/>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890A9B-98DE-E407-1677-225E1CB27E04}"/>
              </a:ext>
              <a:ext uri="{C183D7F6-B498-43B3-948B-1728B52AA6E4}">
                <adec:decorative xmlns:adec="http://schemas.microsoft.com/office/drawing/2017/decorative" val="1"/>
              </a:ext>
            </a:extLst>
          </p:cNvPr>
          <p:cNvSpPr/>
          <p:nvPr userDrawn="1"/>
        </p:nvSpPr>
        <p:spPr bwMode="auto">
          <a:xfrm>
            <a:off x="1416" y="0"/>
            <a:ext cx="5168674"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Rectangle: Top Corners Rounded 1">
            <a:extLst>
              <a:ext uri="{FF2B5EF4-FFF2-40B4-BE49-F238E27FC236}">
                <a16:creationId xmlns:a16="http://schemas.microsoft.com/office/drawing/2014/main" id="{960FA2C5-0F45-1F96-1312-4AD604060381}"/>
              </a:ext>
              <a:ext uri="{C183D7F6-B498-43B3-948B-1728B52AA6E4}">
                <adec:decorative xmlns:adec="http://schemas.microsoft.com/office/drawing/2017/decorative" val="1"/>
              </a:ext>
            </a:extLst>
          </p:cNvPr>
          <p:cNvSpPr/>
          <p:nvPr userDrawn="1"/>
        </p:nvSpPr>
        <p:spPr bwMode="auto">
          <a:xfrm rot="16200000" flipH="1">
            <a:off x="5969000" y="1011299"/>
            <a:ext cx="2844803" cy="3530599"/>
          </a:xfrm>
          <a:prstGeom prst="round2SameRect">
            <a:avLst>
              <a:gd name="adj1" fmla="val 2163"/>
              <a:gd name="adj2" fmla="val 0"/>
            </a:avLst>
          </a:prstGeom>
          <a:solidFill>
            <a:srgbClr val="E8E6DF"/>
          </a:solidFill>
          <a:ln w="6350">
            <a:noFill/>
          </a:ln>
          <a:effectLst>
            <a:outerShdw blurRad="127000" dist="76200" dir="9600000" algn="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205740" tIns="0" rIns="205740" bIns="68580" numCol="1" spcCol="0" rtlCol="0" fromWordArt="0" anchor="ctr"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30000" noProof="0">
              <a:ln>
                <a:noFill/>
              </a:ln>
              <a:solidFill>
                <a:srgbClr val="FFFFFF"/>
              </a:solidFill>
              <a:effectLst/>
              <a:uLnTx/>
              <a:uFillTx/>
              <a:latin typeface="Calibri" panose="020F0502020204030204" pitchFamily="34" charset="0"/>
              <a:ea typeface="+mn-ea"/>
              <a:cs typeface="+mn-cs"/>
            </a:endParaRPr>
          </a:p>
        </p:txBody>
      </p:sp>
      <p:pic>
        <p:nvPicPr>
          <p:cNvPr id="3" name="Picture 2">
            <a:extLst>
              <a:ext uri="{FF2B5EF4-FFF2-40B4-BE49-F238E27FC236}">
                <a16:creationId xmlns:a16="http://schemas.microsoft.com/office/drawing/2014/main" id="{C7858406-DE31-8249-0E02-6D12B1500E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4165" y="1319374"/>
            <a:ext cx="3553407" cy="2903010"/>
          </a:xfrm>
          <a:prstGeom prst="rect">
            <a:avLst/>
          </a:prstGeom>
          <a:noFill/>
          <a:ln w="38100">
            <a:noFill/>
          </a:ln>
          <a:effectLst/>
        </p:spPr>
      </p:pic>
      <p:sp>
        <p:nvSpPr>
          <p:cNvPr id="4" name="Picture Placeholder" descr="This photo is a 'placeholder' only. Drag or drop your photo here, or click and tap the center to insert a photo.">
            <a:extLst>
              <a:ext uri="{FF2B5EF4-FFF2-40B4-BE49-F238E27FC236}">
                <a16:creationId xmlns:a16="http://schemas.microsoft.com/office/drawing/2014/main" id="{D5402C46-D31C-FDEF-C231-716FBE6417FF}"/>
              </a:ext>
            </a:extLst>
          </p:cNvPr>
          <p:cNvSpPr>
            <a:spLocks noGrp="1"/>
          </p:cNvSpPr>
          <p:nvPr>
            <p:ph type="pic" sz="quarter" idx="20" hasCustomPrompt="1"/>
          </p:nvPr>
        </p:nvSpPr>
        <p:spPr bwMode="ltGray">
          <a:xfrm>
            <a:off x="5793582" y="1531145"/>
            <a:ext cx="3350419" cy="2483643"/>
          </a:xfrm>
          <a:prstGeom prst="rect">
            <a:avLst/>
          </a:prstGeom>
          <a:solidFill>
            <a:srgbClr val="F4F4F7"/>
          </a:solidFill>
          <a:ln>
            <a:noFill/>
          </a:ln>
        </p:spPr>
        <p:txBody>
          <a:bodyPr lIns="914400" tIns="0" rIns="914400" bIns="146304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website screenshot here or click or tap icon below to insert</a:t>
            </a:r>
          </a:p>
          <a:p>
            <a:endParaRPr lang="en-US"/>
          </a:p>
          <a:p>
            <a:endParaRPr lang="en-US"/>
          </a:p>
        </p:txBody>
      </p:sp>
      <p:sp>
        <p:nvSpPr>
          <p:cNvPr id="5" name="Title 1">
            <a:extLst>
              <a:ext uri="{FF2B5EF4-FFF2-40B4-BE49-F238E27FC236}">
                <a16:creationId xmlns:a16="http://schemas.microsoft.com/office/drawing/2014/main" id="{7B5F9DFC-8F86-66C5-68A6-019BCDEDB8C2}"/>
              </a:ext>
            </a:extLst>
          </p:cNvPr>
          <p:cNvSpPr>
            <a:spLocks noGrp="1"/>
          </p:cNvSpPr>
          <p:nvPr>
            <p:ph type="title"/>
          </p:nvPr>
        </p:nvSpPr>
        <p:spPr>
          <a:xfrm>
            <a:off x="441197" y="438913"/>
            <a:ext cx="4239151"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10" name="Text Placeholder 11">
            <a:extLst>
              <a:ext uri="{FF2B5EF4-FFF2-40B4-BE49-F238E27FC236}">
                <a16:creationId xmlns:a16="http://schemas.microsoft.com/office/drawing/2014/main" id="{5FD7D075-9E51-3CE8-5505-AE5C8CAB0439}"/>
              </a:ext>
            </a:extLst>
          </p:cNvPr>
          <p:cNvSpPr>
            <a:spLocks noGrp="1"/>
          </p:cNvSpPr>
          <p:nvPr>
            <p:ph type="body" sz="quarter" idx="16"/>
          </p:nvPr>
        </p:nvSpPr>
        <p:spPr>
          <a:xfrm>
            <a:off x="438150" y="1195617"/>
            <a:ext cx="4240930"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1" name="Text Placeholder 3">
            <a:extLst>
              <a:ext uri="{FF2B5EF4-FFF2-40B4-BE49-F238E27FC236}">
                <a16:creationId xmlns:a16="http://schemas.microsoft.com/office/drawing/2014/main" id="{F4BA9016-5747-B1D1-36DE-145A4E94C4B2}"/>
              </a:ext>
            </a:extLst>
          </p:cNvPr>
          <p:cNvSpPr>
            <a:spLocks noGrp="1"/>
          </p:cNvSpPr>
          <p:nvPr>
            <p:ph type="body" sz="quarter" idx="15"/>
          </p:nvPr>
        </p:nvSpPr>
        <p:spPr>
          <a:xfrm>
            <a:off x="439792" y="1564323"/>
            <a:ext cx="4239151"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7" name="Footer Placeholder 2">
            <a:extLst>
              <a:ext uri="{FF2B5EF4-FFF2-40B4-BE49-F238E27FC236}">
                <a16:creationId xmlns:a16="http://schemas.microsoft.com/office/drawing/2014/main" id="{6F36D75B-95FF-2F0D-75F2-EF58B69B29D9}"/>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879792447"/>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71" userDrawn="1">
          <p15:clr>
            <a:srgbClr val="A4A3A4"/>
          </p15:clr>
        </p15:guide>
        <p15:guide id="15" pos="2511" userDrawn="1">
          <p15:clr>
            <a:srgbClr val="A4A3A4"/>
          </p15:clr>
        </p15:guide>
        <p15:guide id="16" pos="2816" userDrawn="1">
          <p15:clr>
            <a:srgbClr val="A4A3A4"/>
          </p15:clr>
        </p15:guide>
        <p15:guide id="17" pos="2948" userDrawn="1">
          <p15:clr>
            <a:srgbClr val="A4A3A4"/>
          </p15:clr>
        </p15:guide>
        <p15:guide id="18" pos="3257" userDrawn="1">
          <p15:clr>
            <a:srgbClr val="A4A3A4"/>
          </p15:clr>
        </p15:guide>
        <p15:guide id="19" pos="3398"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684" userDrawn="1">
          <p15:clr>
            <a:srgbClr val="5ACBF0"/>
          </p15:clr>
        </p15:guide>
        <p15:guide id="29" orient="horz" pos="954" userDrawn="1">
          <p15:clr>
            <a:srgbClr val="5ACBF0"/>
          </p15:clr>
        </p15:guide>
        <p15:guide id="30" orient="horz" pos="216" userDrawn="1">
          <p15:clr>
            <a:srgbClr val="5ACBF0"/>
          </p15:clr>
        </p15:guide>
        <p15:guide id="31" orient="horz" pos="2700" userDrawn="1">
          <p15:clr>
            <a:srgbClr val="FBAE40"/>
          </p15:clr>
        </p15:guide>
        <p15:guide id="32" orient="horz" pos="2556" userDrawn="1">
          <p15:clr>
            <a:srgbClr val="FBAE40"/>
          </p15:clr>
        </p15:guide>
        <p15:guide id="33" pos="81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_with Head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43920959"/>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_with Head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Tree>
    <p:extLst>
      <p:ext uri="{BB962C8B-B14F-4D97-AF65-F5344CB8AC3E}">
        <p14:creationId xmlns:p14="http://schemas.microsoft.com/office/powerpoint/2010/main" val="303949178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column container">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328967"/>
            <a:ext cx="658408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697673"/>
            <a:ext cx="6581324" cy="1217769"/>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6700754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1-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58701"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5" name="Text Placeholder 11">
            <a:extLst>
              <a:ext uri="{FF2B5EF4-FFF2-40B4-BE49-F238E27FC236}">
                <a16:creationId xmlns:a16="http://schemas.microsoft.com/office/drawing/2014/main" id="{A790AA64-2857-089A-38D7-2F214254E968}"/>
              </a:ext>
            </a:extLst>
          </p:cNvPr>
          <p:cNvSpPr>
            <a:spLocks noGrp="1"/>
          </p:cNvSpPr>
          <p:nvPr>
            <p:ph type="body" sz="quarter" idx="17"/>
          </p:nvPr>
        </p:nvSpPr>
        <p:spPr>
          <a:xfrm>
            <a:off x="438150" y="1195616"/>
            <a:ext cx="4023168" cy="253916"/>
          </a:xfrm>
          <a:prstGeom prst="rect">
            <a:avLst/>
          </a:prstGeom>
        </p:spPr>
        <p:txBody>
          <a:bodyPr anchor="t"/>
          <a:lstStyle>
            <a:lvl1pPr marL="0" indent="0">
              <a:spcBef>
                <a:spcPct val="0"/>
              </a:spcBef>
              <a:buNone/>
              <a:defRPr sz="165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55AAAF14-6312-27D6-344A-FC49DD3F1116}"/>
              </a:ext>
            </a:extLst>
          </p:cNvPr>
          <p:cNvSpPr>
            <a:spLocks noGrp="1"/>
          </p:cNvSpPr>
          <p:nvPr>
            <p:ph type="body" sz="quarter" idx="15"/>
          </p:nvPr>
        </p:nvSpPr>
        <p:spPr>
          <a:xfrm>
            <a:off x="439793" y="1564323"/>
            <a:ext cx="4021480" cy="968470"/>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227758967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28" orient="horz" pos="3240"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nowledge Check">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11382986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Knowledge Check">
    <p:bg>
      <p:bgPr>
        <a:solidFill>
          <a:srgbClr val="27282C"/>
        </a:solidFill>
        <a:effectLst/>
      </p:bgPr>
    </p:bg>
    <p:spTree>
      <p:nvGrpSpPr>
        <p:cNvPr id="1" name=""/>
        <p:cNvGrpSpPr/>
        <p:nvPr/>
      </p:nvGrpSpPr>
      <p:grpSpPr>
        <a:xfrm>
          <a:off x="0" y="0"/>
          <a:ext cx="0" cy="0"/>
          <a:chOff x="0" y="0"/>
          <a:chExt cx="0" cy="0"/>
        </a:xfrm>
      </p:grpSpPr>
      <p:sp>
        <p:nvSpPr>
          <p:cNvPr id="3" name="Rounded Rectangle 3_1">
            <a:extLst>
              <a:ext uri="{FF2B5EF4-FFF2-40B4-BE49-F238E27FC236}">
                <a16:creationId xmlns:a16="http://schemas.microsoft.com/office/drawing/2014/main" id="{4CCBFB5E-1851-2876-A431-5DF81265739D}"/>
              </a:ext>
            </a:extLst>
          </p:cNvPr>
          <p:cNvSpPr/>
          <p:nvPr userDrawn="1"/>
        </p:nvSpPr>
        <p:spPr>
          <a:xfrm>
            <a:off x="441196" y="969559"/>
            <a:ext cx="7556231" cy="3562478"/>
          </a:xfrm>
          <a:prstGeom prst="roundRect">
            <a:avLst>
              <a:gd name="adj" fmla="val 6113"/>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334465880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arningPath1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6" name="Graphic 5">
            <a:extLst>
              <a:ext uri="{FF2B5EF4-FFF2-40B4-BE49-F238E27FC236}">
                <a16:creationId xmlns:a16="http://schemas.microsoft.com/office/drawing/2014/main" id="{DF318326-19BB-DD5B-81E3-D6586A45E47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120885"/>
            <a:ext cx="9144001" cy="2276400"/>
          </a:xfrm>
          <a:prstGeom prst="rect">
            <a:avLst/>
          </a:prstGeom>
        </p:spPr>
      </p:pic>
    </p:spTree>
    <p:extLst>
      <p:ext uri="{BB962C8B-B14F-4D97-AF65-F5344CB8AC3E}">
        <p14:creationId xmlns:p14="http://schemas.microsoft.com/office/powerpoint/2010/main" val="125168424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arningPath3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87798"/>
          </a:xfrm>
        </p:spPr>
        <p:txBody>
          <a:bodyPr vert="horz" wrap="square" lIns="0" tIns="0" rIns="0" bIns="0" rtlCol="0" anchor="t">
            <a:spAutoFit/>
          </a:bodyPr>
          <a:lstStyle>
            <a:lvl1pPr>
              <a:defRPr lang="en-US" sz="2800" i="0">
                <a:cs typeface="Segoe UI Semibold" panose="020B0502040204020203" pitchFamily="34" charset="0"/>
              </a:defRPr>
            </a:lvl1pPr>
          </a:lstStyle>
          <a:p>
            <a:pPr lvl="0"/>
            <a:r>
              <a:rPr lang="en-US"/>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Tree>
    <p:extLst>
      <p:ext uri="{BB962C8B-B14F-4D97-AF65-F5344CB8AC3E}">
        <p14:creationId xmlns:p14="http://schemas.microsoft.com/office/powerpoint/2010/main" val="22583040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LearningPath3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
        <p:nvSpPr>
          <p:cNvPr id="3" name="Rounded Rectangle 3_1">
            <a:extLst>
              <a:ext uri="{FF2B5EF4-FFF2-40B4-BE49-F238E27FC236}">
                <a16:creationId xmlns:a16="http://schemas.microsoft.com/office/drawing/2014/main" id="{3C1E8CAF-6128-384E-E21D-0DE6DC548F23}"/>
              </a:ext>
              <a:ext uri="{C183D7F6-B498-43B3-948B-1728B52AA6E4}">
                <adec:decorative xmlns:adec="http://schemas.microsoft.com/office/drawing/2017/decorative" val="1"/>
              </a:ext>
            </a:extLst>
          </p:cNvPr>
          <p:cNvSpPr/>
          <p:nvPr userDrawn="1"/>
        </p:nvSpPr>
        <p:spPr>
          <a:xfrm>
            <a:off x="435298" y="1340461"/>
            <a:ext cx="7974776" cy="2728687"/>
          </a:xfrm>
          <a:prstGeom prst="roundRect">
            <a:avLst>
              <a:gd name="adj" fmla="val 11300"/>
            </a:avLst>
          </a:prstGeom>
          <a:solidFill>
            <a:schemeClr val="bg1"/>
          </a:solid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numCol="1" spcCol="457200" rtlCol="0" anchor="t"/>
          <a:lstStyle/>
          <a:p>
            <a:pPr marL="0" marR="0" lvl="0" indent="0" algn="l" defTabSz="699557" rtl="0" eaLnBrk="1" fontAlgn="auto" latinLnBrk="0" hangingPunct="1">
              <a:lnSpc>
                <a:spcPct val="100000"/>
              </a:lnSpc>
              <a:spcBef>
                <a:spcPts val="900"/>
              </a:spcBef>
              <a:spcAft>
                <a:spcPct val="0"/>
              </a:spcAft>
              <a:buClrTx/>
              <a:buSzPct val="90000"/>
              <a:buFont typeface="Wingdings" panose="05000000000000000000" pitchFamily="2" charset="2"/>
              <a:buNone/>
              <a:defRPr/>
            </a:pPr>
            <a:endPar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410500526"/>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full page">
    <p:bg>
      <p:bgPr>
        <a:solidFill>
          <a:srgbClr val="27282C"/>
        </a:solidFill>
        <a:effectLst/>
      </p:bgPr>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2F35014-FB65-ACD9-730E-E1D616E56103}"/>
              </a:ext>
            </a:extLst>
          </p:cNvPr>
          <p:cNvSpPr>
            <a:spLocks noGrp="1"/>
          </p:cNvSpPr>
          <p:nvPr>
            <p:ph type="body" sz="quarter" idx="13" hasCustomPrompt="1"/>
          </p:nvPr>
        </p:nvSpPr>
        <p:spPr>
          <a:xfrm>
            <a:off x="1" y="0"/>
            <a:ext cx="6486524" cy="692497"/>
          </a:xfrm>
          <a:prstGeom prst="rect">
            <a:avLst/>
          </a:prstGeom>
          <a:gradFill flip="none" rotWithShape="1">
            <a:gsLst>
              <a:gs pos="0">
                <a:srgbClr val="000000"/>
              </a:gs>
              <a:gs pos="92000">
                <a:srgbClr val="000000"/>
              </a:gs>
              <a:gs pos="92000">
                <a:schemeClr val="accent3"/>
              </a:gs>
            </a:gsLst>
            <a:lin ang="16200000" scaled="1"/>
          </a:gradFill>
        </p:spPr>
        <p:txBody>
          <a:bodyPr vert="horz" wrap="square" lIns="585216" tIns="91440" rIns="585216" bIns="45720" rtlCol="0">
            <a:spAutoFit/>
          </a:bodyPr>
          <a:lstStyle>
            <a:lvl1pPr marL="0" indent="0">
              <a:buNone/>
              <a:defRPr kumimoji="0" lang="en-US" sz="4000" b="1" i="0" u="none" strike="noStrike" cap="none" normalizeH="0">
                <a:ln>
                  <a:noFill/>
                </a:ln>
                <a:solidFill>
                  <a:srgbClr val="EA4E60"/>
                </a:solidFill>
                <a:effectLst/>
                <a:uLnTx/>
                <a:uFillTx/>
                <a:latin typeface="+mj-lt"/>
              </a:defRPr>
            </a:lvl1pPr>
          </a:lstStyle>
          <a:p>
            <a:pPr marL="171450" lvl="0" indent="-171450"/>
            <a:r>
              <a:rPr lang="en-US"/>
              <a:t>Click to enter title</a:t>
            </a:r>
          </a:p>
        </p:txBody>
      </p:sp>
      <p:sp>
        <p:nvSpPr>
          <p:cNvPr id="8" name="Text Placeholder 3">
            <a:extLst>
              <a:ext uri="{FF2B5EF4-FFF2-40B4-BE49-F238E27FC236}">
                <a16:creationId xmlns:a16="http://schemas.microsoft.com/office/drawing/2014/main" id="{642E0005-D466-9A2B-2F72-437D2E7450DA}"/>
              </a:ext>
            </a:extLst>
          </p:cNvPr>
          <p:cNvSpPr txBox="1"/>
          <p:nvPr userDrawn="1"/>
        </p:nvSpPr>
        <p:spPr>
          <a:xfrm>
            <a:off x="221457" y="577851"/>
            <a:ext cx="8703468" cy="4128691"/>
          </a:xfrm>
          <a:prstGeom prst="rect">
            <a:avLst/>
          </a:prstGeom>
          <a:solidFill>
            <a:srgbClr val="FFFFFF"/>
          </a:solidFill>
        </p:spPr>
        <p:txBody>
          <a:bodyPr vert="horz" lIns="205740" tIns="137160" rIns="137160" bIns="137160" rtlCol="0">
            <a:noAutofit/>
          </a:bodyPr>
          <a:lstStyle>
            <a:lvl1pPr marL="0" indent="0" algn="l" defTabSz="914132" rtl="0" eaLnBrk="1" latinLnBrk="0" hangingPunct="1">
              <a:lnSpc>
                <a:spcPct val="150000"/>
              </a:lnSpc>
              <a:spcBef>
                <a:spcPct val="0"/>
              </a:spcBef>
              <a:spcAft>
                <a:spcPts val="600"/>
              </a:spcAft>
              <a:buClr>
                <a:schemeClr val="bg1"/>
              </a:buClr>
              <a:buSzPct val="120000"/>
              <a:buFontTx/>
              <a:buNone/>
              <a:defRPr lang="en-US" sz="1400" b="0" i="0" kern="1200">
                <a:solidFill>
                  <a:schemeClr val="tx1"/>
                </a:solidFill>
                <a:effectLst/>
                <a:latin typeface="Consolas" panose="020B0609020204030204" pitchFamily="49" charset="0"/>
                <a:ea typeface="Segoe UI Semibold"/>
                <a:cs typeface="Segoe UI Semibold" charset="0"/>
              </a:defRPr>
            </a:lvl1pPr>
            <a:lvl2pPr marL="0" indent="0" algn="l" defTabSz="914132" rtl="0" eaLnBrk="1" latinLnBrk="0" hangingPunct="1">
              <a:lnSpc>
                <a:spcPct val="110000"/>
              </a:lnSpc>
              <a:spcBef>
                <a:spcPct val="0"/>
              </a:spcBef>
              <a:spcAft>
                <a:spcPts val="600"/>
              </a:spcAft>
              <a:buClrTx/>
              <a:buSzPct val="110000"/>
              <a:buFont typeface="Arial"/>
              <a:buNone/>
              <a:defRPr lang="en-US" sz="2000" b="0" i="0" kern="1200" smtClean="0">
                <a:solidFill>
                  <a:schemeClr val="tx1"/>
                </a:solidFill>
                <a:effectLst/>
                <a:latin typeface="Segoe UI"/>
                <a:ea typeface="Segoe UI"/>
                <a:cs typeface="Segoe UI" charset="0"/>
              </a:defRPr>
            </a:lvl2pPr>
            <a:lvl3pPr marL="288925" indent="-222250" algn="l" defTabSz="914132" rtl="0" eaLnBrk="1" latinLnBrk="0" hangingPunct="1">
              <a:lnSpc>
                <a:spcPct val="110000"/>
              </a:lnSpc>
              <a:spcBef>
                <a:spcPct val="0"/>
              </a:spcBef>
              <a:spcAft>
                <a:spcPts val="600"/>
              </a:spcAft>
              <a:buClrTx/>
              <a:buSzPct val="120000"/>
              <a:buFont typeface="Arial"/>
              <a:buChar char="•"/>
              <a:defRPr lang="en-US" sz="2000" b="0" i="0" kern="1200" smtClean="0">
                <a:solidFill>
                  <a:schemeClr val="tx1"/>
                </a:solidFill>
                <a:effectLst/>
                <a:latin typeface="Segoe UI"/>
                <a:ea typeface="Segoe UI"/>
                <a:cs typeface="Segoe UI" charset="0"/>
              </a:defRPr>
            </a:lvl3pPr>
            <a:lvl4pPr marL="631825" indent="-182880" algn="l" defTabSz="914132" rtl="0" eaLnBrk="1" latinLnBrk="0" hangingPunct="1">
              <a:lnSpc>
                <a:spcPct val="110000"/>
              </a:lnSpc>
              <a:spcBef>
                <a:spcPct val="0"/>
              </a:spcBef>
              <a:spcAft>
                <a:spcPts val="600"/>
              </a:spcAft>
              <a:buClrTx/>
              <a:buFont typeface="Arial"/>
              <a:buChar char="•"/>
              <a:defRPr lang="en-US" sz="1800" b="0" i="0" kern="1200" smtClean="0">
                <a:solidFill>
                  <a:schemeClr val="tx1"/>
                </a:solidFill>
                <a:effectLst/>
                <a:latin typeface="Segoe UI"/>
                <a:ea typeface="Segoe UI"/>
                <a:cs typeface="Segoe UI" charset="0"/>
              </a:defRPr>
            </a:lvl4pPr>
            <a:lvl5pPr marL="1162685" indent="-194310" algn="l" defTabSz="914132" rtl="0" eaLnBrk="1" latinLnBrk="0" hangingPunct="1">
              <a:lnSpc>
                <a:spcPct val="110000"/>
              </a:lnSpc>
              <a:spcBef>
                <a:spcPts val="500"/>
              </a:spcBef>
              <a:buClr>
                <a:schemeClr val="tx1"/>
              </a:buClr>
              <a:buFont typeface="Arial"/>
              <a:buChar char="•"/>
              <a:defRPr lang="en-US" sz="1600" b="0" i="0" kern="1200">
                <a:solidFill>
                  <a:schemeClr val="tx1"/>
                </a:solidFill>
                <a:effectLst/>
                <a:latin typeface="Segoe UI"/>
                <a:ea typeface="Segoe UI"/>
                <a:cs typeface="Segoe UI" charset="0"/>
              </a:defRPr>
            </a:lvl5pPr>
            <a:lvl6pPr marL="187378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685599" rtl="0" eaLnBrk="1" fontAlgn="auto" latinLnBrk="0" hangingPunct="1">
              <a:lnSpc>
                <a:spcPct val="150000"/>
              </a:lnSpc>
              <a:spcBef>
                <a:spcPct val="0"/>
              </a:spcBef>
              <a:spcAft>
                <a:spcPts val="450"/>
              </a:spcAft>
              <a:buClr>
                <a:srgbClr val="E9E9E9"/>
              </a:buClr>
              <a:buSzPct val="120000"/>
              <a:buFontTx/>
              <a:buNone/>
              <a:defRPr/>
            </a:pPr>
            <a:endParaRPr kumimoji="0" lang="en-US" sz="1050" b="0" i="0" u="none" strike="noStrike" kern="1200" cap="none" spc="0" normalizeH="0" baseline="0" noProof="0">
              <a:ln>
                <a:noFill/>
              </a:ln>
              <a:solidFill>
                <a:srgbClr val="000000"/>
              </a:solidFill>
              <a:effectLst/>
              <a:uLnTx/>
              <a:uFillTx/>
              <a:latin typeface="Consolas" panose="020B0609020204030204" pitchFamily="49" charset="0"/>
              <a:cs typeface="Segoe UI Semibold" charset="0"/>
            </a:endParaRPr>
          </a:p>
        </p:txBody>
      </p:sp>
      <p:sp>
        <p:nvSpPr>
          <p:cNvPr id="9" name="Text Placeholder 4" descr="This layout should only be used for developer code. The font used is a monospace font which is ideal for showing code.">
            <a:extLst>
              <a:ext uri="{FF2B5EF4-FFF2-40B4-BE49-F238E27FC236}">
                <a16:creationId xmlns:a16="http://schemas.microsoft.com/office/drawing/2014/main" id="{3EC8DAD9-3274-7DD3-8458-A6CF6E36618D}"/>
              </a:ext>
            </a:extLst>
          </p:cNvPr>
          <p:cNvSpPr>
            <a:spLocks noGrp="1"/>
          </p:cNvSpPr>
          <p:nvPr>
            <p:ph type="body" sz="quarter" idx="11" hasCustomPrompt="1"/>
          </p:nvPr>
        </p:nvSpPr>
        <p:spPr>
          <a:xfrm>
            <a:off x="434579" y="812800"/>
            <a:ext cx="8265319" cy="3663950"/>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5256643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329" userDrawn="1">
          <p15:clr>
            <a:srgbClr val="5ACBF0"/>
          </p15:clr>
        </p15:guide>
        <p15:guide id="3" orient="horz" pos="216"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right">
    <p:bg>
      <p:bgPr>
        <a:solidFill>
          <a:srgbClr val="27282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3904488" y="0"/>
            <a:ext cx="5239512" cy="51435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DFD107E2-140D-CB86-9FA1-B9481E49E6FE}"/>
              </a:ext>
            </a:extLst>
          </p:cNvPr>
          <p:cNvSpPr>
            <a:spLocks noGrp="1"/>
          </p:cNvSpPr>
          <p:nvPr>
            <p:ph type="title"/>
          </p:nvPr>
        </p:nvSpPr>
        <p:spPr>
          <a:xfrm>
            <a:off x="441197" y="438912"/>
            <a:ext cx="3032071" cy="738664"/>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6" name="Text Placeholder 3">
            <a:extLst>
              <a:ext uri="{FF2B5EF4-FFF2-40B4-BE49-F238E27FC236}">
                <a16:creationId xmlns:a16="http://schemas.microsoft.com/office/drawing/2014/main" id="{277F5E94-C055-4558-A211-EF7933FCA82F}"/>
              </a:ext>
            </a:extLst>
          </p:cNvPr>
          <p:cNvSpPr>
            <a:spLocks noGrp="1"/>
          </p:cNvSpPr>
          <p:nvPr>
            <p:ph type="body" sz="quarter" idx="15"/>
          </p:nvPr>
        </p:nvSpPr>
        <p:spPr>
          <a:xfrm>
            <a:off x="439792" y="1195617"/>
            <a:ext cx="3032071" cy="1550168"/>
          </a:xfrm>
          <a:prstGeom prst="rect">
            <a:avLst/>
          </a:prstGeom>
        </p:spPr>
        <p:txBody>
          <a:bodyPr wrap="square">
            <a:spAutoFit/>
          </a:bodyPr>
          <a:lstStyle>
            <a:lvl1pPr marL="0" indent="0">
              <a:buFont typeface="Arial" panose="020B0604020202020204" pitchFamily="34" charset="0"/>
              <a:buNone/>
              <a:defRPr sz="2400">
                <a:solidFill>
                  <a:schemeClr val="tx1"/>
                </a:solidFill>
              </a:defRPr>
            </a:lvl1pPr>
            <a:lvl2pPr marL="102870" indent="0">
              <a:buFont typeface="Arial" panose="020B0604020202020204" pitchFamily="34" charset="0"/>
              <a:buNone/>
              <a:defRPr sz="2400">
                <a:solidFill>
                  <a:schemeClr val="tx1"/>
                </a:solidFill>
              </a:defRPr>
            </a:lvl2pPr>
            <a:lvl3pPr marL="198882" indent="0">
              <a:buFont typeface="Arial" panose="020B0604020202020204" pitchFamily="34" charset="0"/>
              <a:buNone/>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7" name="Text Placeholder 4" descr="This layout should only be used for developer code. The font used is a monospace font which is ideal for showing code.">
            <a:extLst>
              <a:ext uri="{FF2B5EF4-FFF2-40B4-BE49-F238E27FC236}">
                <a16:creationId xmlns:a16="http://schemas.microsoft.com/office/drawing/2014/main" id="{A89B3FAE-417F-41EF-9D05-0D6CAF8EC76C}"/>
              </a:ext>
            </a:extLst>
          </p:cNvPr>
          <p:cNvSpPr>
            <a:spLocks noGrp="1"/>
          </p:cNvSpPr>
          <p:nvPr>
            <p:ph type="body" sz="quarter" idx="11" hasCustomPrompt="1"/>
          </p:nvPr>
        </p:nvSpPr>
        <p:spPr>
          <a:xfrm>
            <a:off x="4350543" y="436960"/>
            <a:ext cx="4349354" cy="4269581"/>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1748042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 userDrawn="1">
          <p15:clr>
            <a:srgbClr val="5ACBF0"/>
          </p15:clr>
        </p15:guide>
        <p15:guide id="2" orient="horz" pos="334" userDrawn="1">
          <p15:clr>
            <a:srgbClr val="5ACBF0"/>
          </p15:clr>
        </p15:guide>
        <p15:guide id="4" orient="horz" pos="632" userDrawn="1">
          <p15:clr>
            <a:srgbClr val="5ACBF0"/>
          </p15:clr>
        </p15:guide>
        <p15:guide id="7" pos="2462" userDrawn="1">
          <p15:clr>
            <a:srgbClr val="5ACBF0"/>
          </p15:clr>
        </p15:guide>
        <p15:guide id="8" pos="2741" userDrawn="1">
          <p15:clr>
            <a:srgbClr val="5ACBF0"/>
          </p15:clr>
        </p15:guide>
        <p15:guide id="9" pos="2187"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source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Text Placeholder 3">
            <a:extLst>
              <a:ext uri="{FF2B5EF4-FFF2-40B4-BE49-F238E27FC236}">
                <a16:creationId xmlns:a16="http://schemas.microsoft.com/office/drawing/2014/main" id="{05B49E74-D3F8-9BC9-0A3F-F524E6C5A414}"/>
              </a:ext>
            </a:extLst>
          </p:cNvPr>
          <p:cNvSpPr>
            <a:spLocks noGrp="1"/>
          </p:cNvSpPr>
          <p:nvPr>
            <p:ph type="body" sz="quarter" idx="15"/>
          </p:nvPr>
        </p:nvSpPr>
        <p:spPr>
          <a:xfrm>
            <a:off x="439792" y="1193293"/>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5F055FC1-EF87-C5EC-9545-B346C73ACDA3}"/>
              </a:ext>
            </a:extLst>
          </p:cNvPr>
          <p:cNvSpPr>
            <a:spLocks noGrp="1"/>
          </p:cNvSpPr>
          <p:nvPr>
            <p:ph type="body" sz="quarter" idx="19"/>
          </p:nvPr>
        </p:nvSpPr>
        <p:spPr>
          <a:xfrm>
            <a:off x="439792" y="1561282"/>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3">
            <a:extLst>
              <a:ext uri="{FF2B5EF4-FFF2-40B4-BE49-F238E27FC236}">
                <a16:creationId xmlns:a16="http://schemas.microsoft.com/office/drawing/2014/main" id="{5EBA1527-2F4C-29A6-6A08-4FBA5CAE4E7E}"/>
              </a:ext>
            </a:extLst>
          </p:cNvPr>
          <p:cNvSpPr>
            <a:spLocks noGrp="1"/>
          </p:cNvSpPr>
          <p:nvPr>
            <p:ph type="body" sz="quarter" idx="20"/>
          </p:nvPr>
        </p:nvSpPr>
        <p:spPr>
          <a:xfrm>
            <a:off x="439792" y="2690344"/>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3B81DC28-90DC-14C9-6ED7-101D16E58FA0}"/>
              </a:ext>
            </a:extLst>
          </p:cNvPr>
          <p:cNvSpPr>
            <a:spLocks noGrp="1"/>
          </p:cNvSpPr>
          <p:nvPr>
            <p:ph type="body" sz="quarter" idx="21"/>
          </p:nvPr>
        </p:nvSpPr>
        <p:spPr>
          <a:xfrm>
            <a:off x="439792" y="3058333"/>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957714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28" orient="horz" pos="3240"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3 rows">
    <p:bg>
      <p:bgPr>
        <a:solidFill>
          <a:srgbClr val="27282C"/>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5" name="Title 1">
            <a:extLst>
              <a:ext uri="{FF2B5EF4-FFF2-40B4-BE49-F238E27FC236}">
                <a16:creationId xmlns:a16="http://schemas.microsoft.com/office/drawing/2014/main" id="{AC67A521-F4FD-E8EE-E376-D23CEA345620}"/>
              </a:ext>
            </a:extLst>
          </p:cNvPr>
          <p:cNvSpPr>
            <a:spLocks noGrp="1"/>
          </p:cNvSpPr>
          <p:nvPr>
            <p:ph type="title"/>
          </p:nvPr>
        </p:nvSpPr>
        <p:spPr>
          <a:xfrm>
            <a:off x="441196" y="438913"/>
            <a:ext cx="7940803" cy="369332"/>
          </a:xfrm>
        </p:spPr>
        <p:txBody>
          <a:bodyPr/>
          <a:lstStyle>
            <a:lvl1pPr algn="l" defTabSz="699557" rtl="0" eaLnBrk="1" latinLnBrk="0" hangingPunct="1">
              <a:lnSpc>
                <a:spcPct val="100000"/>
              </a:lnSpc>
              <a:spcBef>
                <a:spcPct val="0"/>
              </a:spcBef>
              <a:buNone/>
              <a:defRPr lang="en-US" sz="4000" b="1" i="0" kern="1200" cap="none" spc="0" baseline="0">
                <a:ln w="3175">
                  <a:noFill/>
                </a:ln>
                <a:solidFill>
                  <a:srgbClr val="EA4E60"/>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0791996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4 rows">
    <p:bg>
      <p:bgPr>
        <a:solidFill>
          <a:srgbClr val="27282C"/>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042095" y="3443578"/>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9" name="Title 1">
            <a:extLst>
              <a:ext uri="{FF2B5EF4-FFF2-40B4-BE49-F238E27FC236}">
                <a16:creationId xmlns:a16="http://schemas.microsoft.com/office/drawing/2014/main" id="{75B21E8C-92C0-72B7-D04D-01894741A0D7}"/>
              </a:ext>
            </a:extLst>
          </p:cNvPr>
          <p:cNvSpPr>
            <a:spLocks noGrp="1"/>
          </p:cNvSpPr>
          <p:nvPr>
            <p:ph type="title"/>
          </p:nvPr>
        </p:nvSpPr>
        <p:spPr>
          <a:xfrm>
            <a:off x="441196" y="438913"/>
            <a:ext cx="8258702" cy="369332"/>
          </a:xfrm>
        </p:spPr>
        <p:txBody>
          <a:bodyPr/>
          <a:lstStyle>
            <a:lvl1pPr algn="l" defTabSz="699557" rtl="0" eaLnBrk="1" latinLnBrk="0" hangingPunct="1">
              <a:lnSpc>
                <a:spcPct val="100000"/>
              </a:lnSpc>
              <a:spcBef>
                <a:spcPct val="0"/>
              </a:spcBef>
              <a:buNone/>
              <a:defRPr lang="en-US" sz="4000" b="1" i="0" kern="1200" cap="none" spc="0" baseline="0">
                <a:ln w="3175">
                  <a:noFill/>
                </a:ln>
                <a:solidFill>
                  <a:srgbClr val="EA4E60"/>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080590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_2-column">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441197" y="438913"/>
            <a:ext cx="6144768"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Agenda</a:t>
            </a:r>
          </a:p>
        </p:txBody>
      </p:sp>
      <p:sp>
        <p:nvSpPr>
          <p:cNvPr id="3" name="Text Placeholder 3">
            <a:extLst>
              <a:ext uri="{FF2B5EF4-FFF2-40B4-BE49-F238E27FC236}">
                <a16:creationId xmlns:a16="http://schemas.microsoft.com/office/drawing/2014/main" id="{4D82F77F-F413-CFB2-A490-42936771DAD7}"/>
              </a:ext>
            </a:extLst>
          </p:cNvPr>
          <p:cNvSpPr>
            <a:spLocks noGrp="1"/>
          </p:cNvSpPr>
          <p:nvPr>
            <p:ph type="body" sz="quarter" idx="17"/>
          </p:nvPr>
        </p:nvSpPr>
        <p:spPr>
          <a:xfrm>
            <a:off x="439792"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
        <p:nvSpPr>
          <p:cNvPr id="6" name="Text Placeholder 3">
            <a:extLst>
              <a:ext uri="{FF2B5EF4-FFF2-40B4-BE49-F238E27FC236}">
                <a16:creationId xmlns:a16="http://schemas.microsoft.com/office/drawing/2014/main" id="{6F9FBD2C-38D6-C1BF-620A-300B1F4C5CF2}"/>
              </a:ext>
            </a:extLst>
          </p:cNvPr>
          <p:cNvSpPr>
            <a:spLocks noGrp="1"/>
          </p:cNvSpPr>
          <p:nvPr>
            <p:ph type="body" sz="quarter" idx="18"/>
          </p:nvPr>
        </p:nvSpPr>
        <p:spPr>
          <a:xfrm>
            <a:off x="5168504"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Tree>
    <p:extLst>
      <p:ext uri="{BB962C8B-B14F-4D97-AF65-F5344CB8AC3E}">
        <p14:creationId xmlns:p14="http://schemas.microsoft.com/office/powerpoint/2010/main" val="14349393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84"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27" userDrawn="1">
          <p15:clr>
            <a:srgbClr val="954F72"/>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5 rows">
    <p:bg>
      <p:bgPr>
        <a:solidFill>
          <a:srgbClr val="27282C"/>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042095" y="1092672"/>
            <a:ext cx="7657803" cy="48421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p:nvPr userDrawn="1"/>
        </p:nvCxnSpPr>
        <p:spPr>
          <a:xfrm>
            <a:off x="1042272" y="1654480"/>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042095" y="1732070"/>
            <a:ext cx="7657803" cy="486675"/>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p:nvPr userDrawn="1"/>
        </p:nvCxnSpPr>
        <p:spPr>
          <a:xfrm>
            <a:off x="1042272" y="2296334"/>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042095" y="237392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p:nvPr userDrawn="1"/>
        </p:nvCxnSpPr>
        <p:spPr>
          <a:xfrm>
            <a:off x="1042272" y="2938189"/>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042095" y="3015778"/>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p:nvPr userDrawn="1"/>
        </p:nvCxnSpPr>
        <p:spPr>
          <a:xfrm>
            <a:off x="1042272" y="3580043"/>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042095" y="365763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sp>
        <p:nvSpPr>
          <p:cNvPr id="4" name="Title 1">
            <a:extLst>
              <a:ext uri="{FF2B5EF4-FFF2-40B4-BE49-F238E27FC236}">
                <a16:creationId xmlns:a16="http://schemas.microsoft.com/office/drawing/2014/main" id="{8F826457-AD96-78F4-E9DC-B4CC7DCCED84}"/>
              </a:ext>
            </a:extLst>
          </p:cNvPr>
          <p:cNvSpPr>
            <a:spLocks noGrp="1"/>
          </p:cNvSpPr>
          <p:nvPr>
            <p:ph type="title"/>
          </p:nvPr>
        </p:nvSpPr>
        <p:spPr>
          <a:xfrm>
            <a:off x="441197" y="438913"/>
            <a:ext cx="6144768" cy="369332"/>
          </a:xfrm>
        </p:spPr>
        <p:txBody>
          <a:bodyPr/>
          <a:lstStyle>
            <a:lvl1pPr algn="l" defTabSz="699557" rtl="0" eaLnBrk="1" latinLnBrk="0" hangingPunct="1">
              <a:lnSpc>
                <a:spcPct val="100000"/>
              </a:lnSpc>
              <a:spcBef>
                <a:spcPct val="0"/>
              </a:spcBef>
              <a:buNone/>
              <a:defRPr lang="en-US" sz="2400" b="0" i="0" kern="1200" cap="none" spc="0" baseline="0">
                <a:ln w="3175">
                  <a:noFill/>
                </a:ln>
                <a:solidFill>
                  <a:schemeClr val="tx1"/>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059463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Closing slide_with Logo">
    <p:bg>
      <p:bgPr>
        <a:solidFill>
          <a:srgbClr val="27282C"/>
        </a:solidFill>
        <a:effectLst/>
      </p:bgPr>
    </p:bg>
    <p:spTree>
      <p:nvGrpSpPr>
        <p:cNvPr id="1" name=""/>
        <p:cNvGrpSpPr/>
        <p:nvPr/>
      </p:nvGrpSpPr>
      <p:grpSpPr>
        <a:xfrm>
          <a:off x="0" y="0"/>
          <a:ext cx="0" cy="0"/>
          <a:chOff x="0" y="0"/>
          <a:chExt cx="0" cy="0"/>
        </a:xfrm>
      </p:grpSpPr>
      <p:pic>
        <p:nvPicPr>
          <p:cNvPr id="2" name="MS logo gray - EMF">
            <a:extLst>
              <a:ext uri="{FF2B5EF4-FFF2-40B4-BE49-F238E27FC236}">
                <a16:creationId xmlns:a16="http://schemas.microsoft.com/office/drawing/2014/main" id="{34855668-1A0A-E5EE-1D0F-97B30351BA0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3" name="Title 1">
            <a:extLst>
              <a:ext uri="{FF2B5EF4-FFF2-40B4-BE49-F238E27FC236}">
                <a16:creationId xmlns:a16="http://schemas.microsoft.com/office/drawing/2014/main" id="{5072CE3E-C99E-C188-A13F-A0815FF096D2}"/>
              </a:ext>
            </a:extLst>
          </p:cNvPr>
          <p:cNvSpPr>
            <a:spLocks noGrp="1"/>
          </p:cNvSpPr>
          <p:nvPr>
            <p:ph type="title" hasCustomPrompt="1"/>
          </p:nvPr>
        </p:nvSpPr>
        <p:spPr>
          <a:xfrm>
            <a:off x="441197" y="-462032"/>
            <a:ext cx="6144768" cy="230833"/>
          </a:xfrm>
        </p:spPr>
        <p:txBody>
          <a:bodyPr/>
          <a:lstStyle>
            <a:lvl1pPr>
              <a:defRPr sz="1500" b="0" i="0">
                <a:solidFill>
                  <a:srgbClr val="001F2D"/>
                </a:solidFill>
                <a:latin typeface="+mj-lt"/>
                <a:cs typeface="Segoe UI Semibold" panose="020B0502040204020203" pitchFamily="34" charset="0"/>
              </a:defRPr>
            </a:lvl1pPr>
          </a:lstStyle>
          <a:p>
            <a:r>
              <a:rPr lang="en-US"/>
              <a:t>Final slide with logo</a:t>
            </a:r>
          </a:p>
        </p:txBody>
      </p:sp>
      <p:sp>
        <p:nvSpPr>
          <p:cNvPr id="6" name="Text Placeholder 4">
            <a:extLst>
              <a:ext uri="{FF2B5EF4-FFF2-40B4-BE49-F238E27FC236}">
                <a16:creationId xmlns:a16="http://schemas.microsoft.com/office/drawing/2014/main" id="{BD9E8228-6949-BCF9-F825-22D65A43DBCD}"/>
              </a:ext>
            </a:extLst>
          </p:cNvPr>
          <p:cNvSpPr>
            <a:spLocks noGrp="1"/>
          </p:cNvSpPr>
          <p:nvPr>
            <p:ph type="body" sz="quarter" idx="12" hasCustomPrompt="1"/>
          </p:nvPr>
        </p:nvSpPr>
        <p:spPr>
          <a:xfrm>
            <a:off x="438913" y="1560170"/>
            <a:ext cx="2521457" cy="415499"/>
          </a:xfrm>
          <a:prstGeom prst="rect">
            <a:avLst/>
          </a:prstGeom>
          <a:noFill/>
        </p:spPr>
        <p:txBody>
          <a:bodyPr wrap="square" lIns="0" tIns="0" rIns="0" bIns="0">
            <a:spAutoFit/>
          </a:bodyPr>
          <a:lstStyle>
            <a:lvl1pPr marL="0" indent="0" algn="l" defTabSz="342900" rtl="0" eaLnBrk="1" latinLnBrk="0" hangingPunct="1">
              <a:lnSpc>
                <a:spcPct val="100000"/>
              </a:lnSpc>
              <a:spcBef>
                <a:spcPct val="0"/>
              </a:spcBef>
              <a:spcAft>
                <a:spcPct val="0"/>
              </a:spcAft>
              <a:buFont typeface="Arial" panose="020B0604020202020204" pitchFamily="34" charset="0"/>
              <a:buNone/>
              <a:defRPr lang="en-US" sz="2700" b="0" kern="1200" cap="none" spc="-38" baseline="0">
                <a:ln w="3175">
                  <a:noFill/>
                </a:ln>
                <a:solidFill>
                  <a:schemeClr val="accent3"/>
                </a:solidFill>
                <a:effectLst/>
                <a:latin typeface="+mj-lt"/>
                <a:ea typeface="+mn-ea"/>
                <a:cs typeface="Calibri" panose="020F0502020204030204" pitchFamily="34" charset="0"/>
              </a:defRPr>
            </a:lvl1pPr>
          </a:lstStyle>
          <a:p>
            <a:pPr lvl="0"/>
            <a:r>
              <a:rPr lang="en-US"/>
              <a:t>Thank you.</a:t>
            </a:r>
          </a:p>
        </p:txBody>
      </p:sp>
      <p:sp>
        <p:nvSpPr>
          <p:cNvPr id="9" name="Text Placeholder 8">
            <a:extLst>
              <a:ext uri="{FF2B5EF4-FFF2-40B4-BE49-F238E27FC236}">
                <a16:creationId xmlns:a16="http://schemas.microsoft.com/office/drawing/2014/main" id="{FCDD9B65-7B9C-E803-654B-692D90202D54}"/>
              </a:ext>
            </a:extLst>
          </p:cNvPr>
          <p:cNvSpPr>
            <a:spLocks noGrp="1"/>
          </p:cNvSpPr>
          <p:nvPr>
            <p:ph type="body" sz="quarter" idx="13"/>
          </p:nvPr>
        </p:nvSpPr>
        <p:spPr>
          <a:xfrm>
            <a:off x="3364230" y="1707357"/>
            <a:ext cx="5335667" cy="1266824"/>
          </a:xfrm>
          <a:prstGeom prst="rect">
            <a:avLst/>
          </a:prstGeom>
        </p:spPr>
        <p:txBody>
          <a:bodyPr/>
          <a:lstStyle>
            <a:lvl1pPr marL="0" indent="0" algn="l" defTabSz="342900" rtl="0" eaLnBrk="1" latinLnBrk="0" hangingPunct="1">
              <a:lnSpc>
                <a:spcPct val="100000"/>
              </a:lnSpc>
              <a:spcBef>
                <a:spcPct val="0"/>
              </a:spcBef>
              <a:buNone/>
              <a:defRPr lang="en-US" sz="1500" b="0" kern="1200" cap="none" spc="-38" baseline="0" smtClean="0">
                <a:ln w="3175">
                  <a:noFill/>
                </a:ln>
                <a:solidFill>
                  <a:schemeClr val="tx1"/>
                </a:solidFill>
                <a:effectLst/>
                <a:latin typeface="+mn-lt"/>
                <a:ea typeface="+mn-ea"/>
                <a:cs typeface="Calibri" panose="020F0502020204030204" pitchFamily="34" charset="0"/>
              </a:defRPr>
            </a:lvl1pPr>
            <a:lvl2pPr marL="116586" indent="0">
              <a:buNone/>
              <a:defRPr lang="en-US" sz="1500" b="0" kern="1200" cap="none" spc="-38" baseline="0" smtClean="0">
                <a:ln w="3175">
                  <a:noFill/>
                </a:ln>
                <a:solidFill>
                  <a:schemeClr val="bg1"/>
                </a:solidFill>
                <a:effectLst/>
                <a:latin typeface="+mn-lt"/>
                <a:ea typeface="+mn-ea"/>
                <a:cs typeface="Segoe UI" pitchFamily="34" charset="0"/>
              </a:defRPr>
            </a:lvl2pPr>
            <a:lvl3pPr marL="198882" indent="0">
              <a:buNone/>
              <a:defRPr/>
            </a:lvl3pPr>
            <a:lvl4pPr marL="496491" indent="0">
              <a:buNone/>
              <a:defRPr/>
            </a:lvl4pPr>
            <a:lvl5pPr marL="641747" indent="0">
              <a:buNone/>
              <a:defRPr/>
            </a:lvl5pPr>
          </a:lstStyle>
          <a:p>
            <a:pPr lvl="0"/>
            <a:r>
              <a:rPr lang="en-US"/>
              <a:t>Click to edit Master text styles</a:t>
            </a:r>
          </a:p>
        </p:txBody>
      </p:sp>
    </p:spTree>
    <p:extLst>
      <p:ext uri="{BB962C8B-B14F-4D97-AF65-F5344CB8AC3E}">
        <p14:creationId xmlns:p14="http://schemas.microsoft.com/office/powerpoint/2010/main" val="8089763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1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12" name="Text Placeholder 3">
            <a:extLst>
              <a:ext uri="{FF2B5EF4-FFF2-40B4-BE49-F238E27FC236}">
                <a16:creationId xmlns:a16="http://schemas.microsoft.com/office/drawing/2014/main" id="{53CBC165-170D-08C9-3B02-A3330AE9A5C6}"/>
              </a:ext>
            </a:extLst>
          </p:cNvPr>
          <p:cNvSpPr>
            <a:spLocks noGrp="1"/>
          </p:cNvSpPr>
          <p:nvPr>
            <p:ph type="body" sz="quarter" idx="15"/>
          </p:nvPr>
        </p:nvSpPr>
        <p:spPr>
          <a:xfrm>
            <a:off x="439792" y="1193292"/>
            <a:ext cx="3913133" cy="1550168"/>
          </a:xfrm>
          <a:prstGeom prst="rect">
            <a:avLst/>
          </a:prstGeom>
        </p:spPr>
        <p:txBody>
          <a:bodyPr wrap="square">
            <a:spAutoFit/>
          </a:bodyPr>
          <a:lstStyle>
            <a:lvl1pPr marL="102870" indent="-102870">
              <a:spcAft>
                <a:spcPct val="0"/>
              </a:spcAft>
              <a:buFont typeface="Arial" panose="020B0604020202020204" pitchFamily="34" charset="0"/>
              <a:buChar char="•"/>
              <a:defRPr sz="2400">
                <a:solidFill>
                  <a:schemeClr val="tx1"/>
                </a:solidFill>
              </a:defRPr>
            </a:lvl1pPr>
            <a:lvl2pPr marL="205740" indent="-102870">
              <a:spcAft>
                <a:spcPct val="0"/>
              </a:spcAft>
              <a:buFont typeface="Arial" panose="020B0604020202020204" pitchFamily="34" charset="0"/>
              <a:buChar char="•"/>
              <a:defRPr sz="2400">
                <a:solidFill>
                  <a:schemeClr val="tx1"/>
                </a:solidFill>
              </a:defRPr>
            </a:lvl2pPr>
            <a:lvl3pPr marL="308610" indent="-102870">
              <a:spcAft>
                <a:spcPct val="0"/>
              </a:spcAft>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3" name="Text Placeholder 3">
            <a:extLst>
              <a:ext uri="{FF2B5EF4-FFF2-40B4-BE49-F238E27FC236}">
                <a16:creationId xmlns:a16="http://schemas.microsoft.com/office/drawing/2014/main" id="{7382E19E-C6C9-5DF7-1994-AFE741475188}"/>
              </a:ext>
            </a:extLst>
          </p:cNvPr>
          <p:cNvSpPr>
            <a:spLocks noGrp="1"/>
          </p:cNvSpPr>
          <p:nvPr>
            <p:ph type="body" sz="quarter" idx="20"/>
          </p:nvPr>
        </p:nvSpPr>
        <p:spPr>
          <a:xfrm>
            <a:off x="4690248" y="1193292"/>
            <a:ext cx="3890330" cy="1550168"/>
          </a:xfrm>
          <a:prstGeom prst="rect">
            <a:avLst/>
          </a:prstGeom>
        </p:spPr>
        <p:txBody>
          <a:bodyPr wrap="square">
            <a:spAutoFit/>
          </a:bodyPr>
          <a:lstStyle>
            <a:lvl1pPr marL="102870" indent="-102870">
              <a:spcAft>
                <a:spcPct val="0"/>
              </a:spcAft>
              <a:buFont typeface="Arial" panose="020B0604020202020204" pitchFamily="34" charset="0"/>
              <a:buChar char="•"/>
              <a:defRPr sz="2400">
                <a:solidFill>
                  <a:schemeClr val="tx1"/>
                </a:solidFill>
              </a:defRPr>
            </a:lvl1pPr>
            <a:lvl2pPr marL="205740" indent="-102870">
              <a:spcAft>
                <a:spcPct val="0"/>
              </a:spcAft>
              <a:buFont typeface="Arial" panose="020B0604020202020204" pitchFamily="34" charset="0"/>
              <a:buChar char="•"/>
              <a:defRPr sz="2400">
                <a:solidFill>
                  <a:schemeClr val="tx1"/>
                </a:solidFill>
              </a:defRPr>
            </a:lvl2pPr>
            <a:lvl3pPr marL="308610" indent="-102870">
              <a:spcAft>
                <a:spcPct val="0"/>
              </a:spcAft>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578922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8">
          <p15:clr>
            <a:srgbClr val="954F72"/>
          </p15:clr>
        </p15:guide>
        <p15:guide id="9" pos="2150">
          <p15:clr>
            <a:srgbClr val="954F72"/>
          </p15:clr>
        </p15:guide>
        <p15:guide id="10" pos="2544">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88">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790" indent="0" algn="ctr">
              <a:buNone/>
              <a:defRPr sz="3556"/>
            </a:lvl2pPr>
            <a:lvl3pPr marL="1625579" indent="0" algn="ctr">
              <a:buNone/>
              <a:defRPr sz="3200"/>
            </a:lvl3pPr>
            <a:lvl4pPr marL="2438369" indent="0" algn="ctr">
              <a:buNone/>
              <a:defRPr sz="2844"/>
            </a:lvl4pPr>
            <a:lvl5pPr marL="3251160" indent="0" algn="ctr">
              <a:buNone/>
              <a:defRPr sz="2844"/>
            </a:lvl5pPr>
            <a:lvl6pPr marL="4063949" indent="0" algn="ctr">
              <a:buNone/>
              <a:defRPr sz="2844"/>
            </a:lvl6pPr>
            <a:lvl7pPr marL="4876739" indent="0" algn="ctr">
              <a:buNone/>
              <a:defRPr sz="2844"/>
            </a:lvl7pPr>
            <a:lvl8pPr marL="5689529" indent="0" algn="ctr">
              <a:buNone/>
              <a:defRPr sz="2844"/>
            </a:lvl8pPr>
            <a:lvl9pPr marL="6502319"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33748715"/>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4551332"/>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4267">
                <a:solidFill>
                  <a:schemeClr val="tx1">
                    <a:tint val="75000"/>
                  </a:schemeClr>
                </a:solidFill>
              </a:defRPr>
            </a:lvl1pPr>
            <a:lvl2pPr marL="812790" indent="0">
              <a:buNone/>
              <a:defRPr sz="3556">
                <a:solidFill>
                  <a:schemeClr val="tx1">
                    <a:tint val="75000"/>
                  </a:schemeClr>
                </a:solidFill>
              </a:defRPr>
            </a:lvl2pPr>
            <a:lvl3pPr marL="1625579" indent="0">
              <a:buNone/>
              <a:defRPr sz="3200">
                <a:solidFill>
                  <a:schemeClr val="tx1">
                    <a:tint val="75000"/>
                  </a:schemeClr>
                </a:solidFill>
              </a:defRPr>
            </a:lvl3pPr>
            <a:lvl4pPr marL="2438369" indent="0">
              <a:buNone/>
              <a:defRPr sz="2844">
                <a:solidFill>
                  <a:schemeClr val="tx1">
                    <a:tint val="75000"/>
                  </a:schemeClr>
                </a:solidFill>
              </a:defRPr>
            </a:lvl4pPr>
            <a:lvl5pPr marL="3251160" indent="0">
              <a:buNone/>
              <a:defRPr sz="2844">
                <a:solidFill>
                  <a:schemeClr val="tx1">
                    <a:tint val="75000"/>
                  </a:schemeClr>
                </a:solidFill>
              </a:defRPr>
            </a:lvl5pPr>
            <a:lvl6pPr marL="4063949" indent="0">
              <a:buNone/>
              <a:defRPr sz="2844">
                <a:solidFill>
                  <a:schemeClr val="tx1">
                    <a:tint val="75000"/>
                  </a:schemeClr>
                </a:solidFill>
              </a:defRPr>
            </a:lvl6pPr>
            <a:lvl7pPr marL="4876739" indent="0">
              <a:buNone/>
              <a:defRPr sz="2844">
                <a:solidFill>
                  <a:schemeClr val="tx1">
                    <a:tint val="75000"/>
                  </a:schemeClr>
                </a:solidFill>
              </a:defRPr>
            </a:lvl7pPr>
            <a:lvl8pPr marL="5689529" indent="0">
              <a:buNone/>
              <a:defRPr sz="2844">
                <a:solidFill>
                  <a:schemeClr val="tx1">
                    <a:tint val="75000"/>
                  </a:schemeClr>
                </a:solidFill>
              </a:defRPr>
            </a:lvl8pPr>
            <a:lvl9pPr marL="6502319"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32133162"/>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26030212"/>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918087978"/>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36247095"/>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27282C"/>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066119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er-BIo">
    <p:bg>
      <p:bgPr>
        <a:solidFill>
          <a:srgbClr val="27282C"/>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AA94852-62BE-D975-5820-B3227B110B53}"/>
              </a:ext>
            </a:extLst>
          </p:cNvPr>
          <p:cNvSpPr/>
          <p:nvPr userDrawn="1"/>
        </p:nvSpPr>
        <p:spPr bwMode="auto">
          <a:xfrm>
            <a:off x="1" y="0"/>
            <a:ext cx="5277050" cy="5143500"/>
          </a:xfrm>
          <a:prstGeom prst="rect">
            <a:avLst/>
          </a:prstGeom>
          <a:solidFill>
            <a:srgbClr val="F4F3F5"/>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4311779"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D63B5AFD-1A0C-9C6A-B579-7F4B7918234D}"/>
              </a:ext>
            </a:extLst>
          </p:cNvPr>
          <p:cNvSpPr>
            <a:spLocks noGrp="1"/>
          </p:cNvSpPr>
          <p:nvPr>
            <p:ph type="pic" sz="quarter" idx="19"/>
          </p:nvPr>
        </p:nvSpPr>
        <p:spPr bwMode="ltGray">
          <a:xfrm>
            <a:off x="5665943"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78B296A1-E2FF-6AD0-056E-6FFA0EA08B6A}"/>
              </a:ext>
            </a:extLst>
          </p:cNvPr>
          <p:cNvSpPr>
            <a:spLocks noGrp="1"/>
          </p:cNvSpPr>
          <p:nvPr>
            <p:ph type="pic" sz="quarter" idx="30"/>
          </p:nvPr>
        </p:nvSpPr>
        <p:spPr bwMode="ltGray">
          <a:xfrm>
            <a:off x="7926546"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58F4ACC-A223-94FA-AF57-8B62501B059F}"/>
              </a:ext>
            </a:extLst>
          </p:cNvPr>
          <p:cNvSpPr>
            <a:spLocks noGrp="1"/>
          </p:cNvSpPr>
          <p:nvPr>
            <p:ph type="pic" sz="quarter" idx="31"/>
          </p:nvPr>
        </p:nvSpPr>
        <p:spPr bwMode="ltGray">
          <a:xfrm>
            <a:off x="6796244"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88133D48-744E-F029-079E-2E16C2809895}"/>
              </a:ext>
            </a:extLst>
          </p:cNvPr>
          <p:cNvSpPr>
            <a:spLocks noGrp="1"/>
          </p:cNvSpPr>
          <p:nvPr>
            <p:ph type="pic" sz="quarter" idx="32"/>
          </p:nvPr>
        </p:nvSpPr>
        <p:spPr bwMode="ltGray">
          <a:xfrm>
            <a:off x="5665943"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09D3DDE-EAFB-B57D-9147-8827F7743E1A}"/>
              </a:ext>
            </a:extLst>
          </p:cNvPr>
          <p:cNvSpPr>
            <a:spLocks noGrp="1"/>
          </p:cNvSpPr>
          <p:nvPr>
            <p:ph type="pic" sz="quarter" idx="33"/>
          </p:nvPr>
        </p:nvSpPr>
        <p:spPr bwMode="ltGray">
          <a:xfrm>
            <a:off x="7926546"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DFDB12BE-8B16-4DC3-C014-945C54E8CD7D}"/>
              </a:ext>
            </a:extLst>
          </p:cNvPr>
          <p:cNvSpPr>
            <a:spLocks noGrp="1"/>
          </p:cNvSpPr>
          <p:nvPr>
            <p:ph type="pic" sz="quarter" idx="34"/>
          </p:nvPr>
        </p:nvSpPr>
        <p:spPr bwMode="ltGray">
          <a:xfrm>
            <a:off x="6796244"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50375802-7BB3-7A20-1210-E5FEEE1A56F8}"/>
              </a:ext>
            </a:extLst>
          </p:cNvPr>
          <p:cNvSpPr>
            <a:spLocks noGrp="1"/>
          </p:cNvSpPr>
          <p:nvPr>
            <p:ph type="pic" sz="quarter" idx="14" hasCustomPrompt="1"/>
          </p:nvPr>
        </p:nvSpPr>
        <p:spPr bwMode="ltGray">
          <a:xfrm>
            <a:off x="6123924" y="342900"/>
            <a:ext cx="2136776" cy="2155659"/>
          </a:xfrm>
          <a:prstGeom prst="roundRect">
            <a:avLst>
              <a:gd name="adj" fmla="val 21738"/>
            </a:avLst>
          </a:prstGeom>
          <a:blipFill>
            <a:blip r:embed="rId2"/>
            <a:stretch>
              <a:fillRect/>
            </a:stretch>
          </a:blipFill>
          <a:effectLst>
            <a:outerShdw blurRad="314198" dist="111760" dir="8040000" algn="ctr" rotWithShape="0">
              <a:schemeClr val="tx1">
                <a:alpha val="22000"/>
              </a:schemeClr>
            </a:outerShdw>
          </a:effectLst>
        </p:spPr>
        <p:txBody>
          <a:bodyPr lIns="0" tIns="0" rIns="0" bIns="1005840" anchor="ctr" anchorCtr="0">
            <a:noAutofit/>
          </a:bodyPr>
          <a:lstStyle>
            <a:lvl1pPr marL="0" indent="0" algn="ctr">
              <a:lnSpc>
                <a:spcPct val="100000"/>
              </a:lnSpc>
              <a:buNone/>
              <a:defRPr sz="480" b="1">
                <a:solidFill>
                  <a:srgbClr val="000000"/>
                </a:solidFill>
                <a:latin typeface="+mn-lt"/>
                <a:cs typeface="Calibri" panose="020F0502020204030204" pitchFamily="34" charset="0"/>
              </a:defRPr>
            </a:lvl1pPr>
          </a:lstStyle>
          <a:p>
            <a:r>
              <a:rPr lang="en-US"/>
              <a:t>Click icon to </a:t>
            </a:r>
            <a:br>
              <a:rPr lang="en-US"/>
            </a:br>
            <a:r>
              <a:rPr lang="en-US"/>
              <a:t>add your picture here</a:t>
            </a:r>
          </a:p>
        </p:txBody>
      </p:sp>
      <p:sp>
        <p:nvSpPr>
          <p:cNvPr id="7" name="Footer Placeholder 2">
            <a:extLst>
              <a:ext uri="{FF2B5EF4-FFF2-40B4-BE49-F238E27FC236}">
                <a16:creationId xmlns:a16="http://schemas.microsoft.com/office/drawing/2014/main" id="{FEE9CA35-7E2C-1B90-FD18-D2DBFD0DA24A}"/>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52327354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70"/>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521414636"/>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5689"/>
            </a:lvl1pPr>
            <a:lvl2pPr marL="812790" indent="0">
              <a:buNone/>
              <a:defRPr sz="4978"/>
            </a:lvl2pPr>
            <a:lvl3pPr marL="1625579" indent="0">
              <a:buNone/>
              <a:defRPr sz="4267"/>
            </a:lvl3pPr>
            <a:lvl4pPr marL="2438369" indent="0">
              <a:buNone/>
              <a:defRPr sz="3556"/>
            </a:lvl4pPr>
            <a:lvl5pPr marL="3251160" indent="0">
              <a:buNone/>
              <a:defRPr sz="3556"/>
            </a:lvl5pPr>
            <a:lvl6pPr marL="4063949" indent="0">
              <a:buNone/>
              <a:defRPr sz="3556"/>
            </a:lvl6pPr>
            <a:lvl7pPr marL="4876739" indent="0">
              <a:buNone/>
              <a:defRPr sz="3556"/>
            </a:lvl7pPr>
            <a:lvl8pPr marL="5689529" indent="0">
              <a:buNone/>
              <a:defRPr sz="3556"/>
            </a:lvl8pPr>
            <a:lvl9pPr marL="6502319" indent="0">
              <a:buNone/>
              <a:defRPr sz="3556"/>
            </a:lvl9pPr>
          </a:lstStyle>
          <a:p>
            <a:endParaRPr lang="en-US"/>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04333336"/>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0198287"/>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27282C"/>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194311859"/>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lide" preserve="1">
  <p:cSld name="1_Title slide">
    <p:bg>
      <p:bgPr>
        <a:solidFill>
          <a:srgbClr val="27282C"/>
        </a:solidFill>
        <a:effectLst/>
      </p:bgPr>
    </p:bg>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76005635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ttendee-Intro">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4029204" cy="1694688"/>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Click to edit Master title style</a:t>
            </a:r>
          </a:p>
        </p:txBody>
      </p:sp>
      <p:pic>
        <p:nvPicPr>
          <p:cNvPr id="5" name="Picture Placeholder 8" descr="Remote attendees participating in a Microsoft Teams Room (MTR) meeting while people in the conference room are viewing attendees in Gallery View on the front of room monitors​. ">
            <a:extLst>
              <a:ext uri="{FF2B5EF4-FFF2-40B4-BE49-F238E27FC236}">
                <a16:creationId xmlns:a16="http://schemas.microsoft.com/office/drawing/2014/main" id="{52246ABC-CD2B-AD84-9C67-DFE64BEAE9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0" y="0"/>
            <a:ext cx="4572000" cy="5143500"/>
          </a:xfrm>
          <a:prstGeom prst="rect">
            <a:avLst/>
          </a:prstGeom>
        </p:spPr>
      </p:pic>
    </p:spTree>
    <p:extLst>
      <p:ext uri="{BB962C8B-B14F-4D97-AF65-F5344CB8AC3E}">
        <p14:creationId xmlns:p14="http://schemas.microsoft.com/office/powerpoint/2010/main" val="91919836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mmary page_Big headline_Learn">
    <p:bg>
      <p:bgPr>
        <a:solidFill>
          <a:srgbClr val="27282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E59AFC-909D-1098-D672-A384B97467B1}"/>
              </a:ext>
            </a:extLst>
          </p:cNvPr>
          <p:cNvSpPr>
            <a:spLocks noGrp="1"/>
          </p:cNvSpPr>
          <p:nvPr>
            <p:ph type="title" hasCustomPrompt="1"/>
          </p:nvPr>
        </p:nvSpPr>
        <p:spPr>
          <a:xfrm>
            <a:off x="393811" y="1836047"/>
            <a:ext cx="7822693" cy="761747"/>
          </a:xfrm>
        </p:spPr>
        <p:txBody>
          <a:bodyPr anchor="b" anchorCtr="0"/>
          <a:lstStyle>
            <a:lvl1pPr>
              <a:defRPr sz="4950" spc="-75" baseline="0">
                <a:latin typeface="+mn-lt"/>
              </a:defRPr>
            </a:lvl1pPr>
          </a:lstStyle>
          <a:p>
            <a:r>
              <a:rPr lang="en-US"/>
              <a:t>Big headline</a:t>
            </a:r>
          </a:p>
        </p:txBody>
      </p:sp>
      <p:sp>
        <p:nvSpPr>
          <p:cNvPr id="9" name="Text Placeholder 3">
            <a:extLst>
              <a:ext uri="{FF2B5EF4-FFF2-40B4-BE49-F238E27FC236}">
                <a16:creationId xmlns:a16="http://schemas.microsoft.com/office/drawing/2014/main" id="{EAE3F76B-93DD-2A11-C7C5-3051EECE9777}"/>
              </a:ext>
            </a:extLst>
          </p:cNvPr>
          <p:cNvSpPr>
            <a:spLocks noGrp="1"/>
          </p:cNvSpPr>
          <p:nvPr>
            <p:ph type="body" sz="quarter" idx="15"/>
          </p:nvPr>
        </p:nvSpPr>
        <p:spPr>
          <a:xfrm>
            <a:off x="439792" y="3208735"/>
            <a:ext cx="3534515" cy="968470"/>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0" name="Text Placeholder 3">
            <a:extLst>
              <a:ext uri="{FF2B5EF4-FFF2-40B4-BE49-F238E27FC236}">
                <a16:creationId xmlns:a16="http://schemas.microsoft.com/office/drawing/2014/main" id="{7477A8E4-EDF0-DDB3-8098-28D44E2342D6}"/>
              </a:ext>
            </a:extLst>
          </p:cNvPr>
          <p:cNvSpPr>
            <a:spLocks noGrp="1"/>
          </p:cNvSpPr>
          <p:nvPr>
            <p:ph type="body" sz="quarter" idx="16"/>
          </p:nvPr>
        </p:nvSpPr>
        <p:spPr>
          <a:xfrm>
            <a:off x="4684807" y="3208735"/>
            <a:ext cx="2824466"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2" name="Footer Placeholder 2">
            <a:extLst>
              <a:ext uri="{FF2B5EF4-FFF2-40B4-BE49-F238E27FC236}">
                <a16:creationId xmlns:a16="http://schemas.microsoft.com/office/drawing/2014/main" id="{89CAA6EA-34FD-6A61-2DD4-EAAB33642A7B}"/>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35335606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6"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2"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Click to edit Master title style</a:t>
            </a:r>
          </a:p>
        </p:txBody>
      </p:sp>
      <p:sp>
        <p:nvSpPr>
          <p:cNvPr id="3" name="Text Placeholder 3">
            <a:extLst>
              <a:ext uri="{FF2B5EF4-FFF2-40B4-BE49-F238E27FC236}">
                <a16:creationId xmlns:a16="http://schemas.microsoft.com/office/drawing/2014/main" id="{F940B0D9-7832-B819-D230-4F210761A29F}"/>
              </a:ext>
            </a:extLst>
          </p:cNvPr>
          <p:cNvSpPr>
            <a:spLocks noGrp="1"/>
          </p:cNvSpPr>
          <p:nvPr>
            <p:ph type="body" sz="quarter" idx="15"/>
          </p:nvPr>
        </p:nvSpPr>
        <p:spPr>
          <a:xfrm>
            <a:off x="43979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9" name="Text Placeholder 3">
            <a:extLst>
              <a:ext uri="{FF2B5EF4-FFF2-40B4-BE49-F238E27FC236}">
                <a16:creationId xmlns:a16="http://schemas.microsoft.com/office/drawing/2014/main" id="{C0D492BA-29A5-F31A-7F93-39ADE3E5EDA1}"/>
              </a:ext>
            </a:extLst>
          </p:cNvPr>
          <p:cNvSpPr>
            <a:spLocks noGrp="1"/>
          </p:cNvSpPr>
          <p:nvPr>
            <p:ph type="body" sz="quarter" idx="16"/>
          </p:nvPr>
        </p:nvSpPr>
        <p:spPr>
          <a:xfrm>
            <a:off x="3272146"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0" name="Text Placeholder 3">
            <a:extLst>
              <a:ext uri="{FF2B5EF4-FFF2-40B4-BE49-F238E27FC236}">
                <a16:creationId xmlns:a16="http://schemas.microsoft.com/office/drawing/2014/main" id="{36EDCFC9-DB25-88C3-92DA-E2554C14A27E}"/>
              </a:ext>
            </a:extLst>
          </p:cNvPr>
          <p:cNvSpPr>
            <a:spLocks noGrp="1"/>
          </p:cNvSpPr>
          <p:nvPr>
            <p:ph type="body" sz="quarter" idx="17"/>
          </p:nvPr>
        </p:nvSpPr>
        <p:spPr>
          <a:xfrm>
            <a:off x="609764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163086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umn_Text_with Subhead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1714500"/>
            <a:ext cx="2608208" cy="1245469"/>
          </a:xfrm>
          <a:prstGeom prst="rect">
            <a:avLst/>
          </a:prstGeom>
        </p:spPr>
        <p:txBody>
          <a:bodyPr wrap="square">
            <a:spAutoFit/>
          </a:bodyPr>
          <a:lstStyle>
            <a:lvl1pPr>
              <a:defRPr lang="en-US" sz="2000" dirty="0"/>
            </a:lvl1pPr>
            <a:lvl2pPr>
              <a:defRPr lang="en-US" sz="1800" dirty="0"/>
            </a:lvl2pPr>
            <a:lvl3pPr>
              <a:defRPr lang="en-US" sz="1600" dirty="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7596412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theme" Target="../theme/theme2.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49" y="273844"/>
            <a:ext cx="8402543" cy="994172"/>
          </a:xfrm>
          <a:prstGeom prst="rect">
            <a:avLst/>
          </a:prstGeom>
        </p:spPr>
        <p:txBody>
          <a:bodyPr vert="horz" lIns="91440" tIns="45720" rIns="91440" bIns="45720" rtlCol="0" anchor="ctr">
            <a:noAutofit/>
          </a:bodyPr>
          <a:lstStyle/>
          <a:p>
            <a:r>
              <a:rPr lang="pt-BR"/>
              <a:t>Clique para editar o título Mestre</a:t>
            </a:r>
            <a:endParaRPr lang="en-US"/>
          </a:p>
        </p:txBody>
      </p:sp>
      <p:grpSp>
        <p:nvGrpSpPr>
          <p:cNvPr id="7" name="GRID" hidden="1">
            <a:extLst>
              <a:ext uri="{FF2B5EF4-FFF2-40B4-BE49-F238E27FC236}">
                <a16:creationId xmlns:a16="http://schemas.microsoft.com/office/drawing/2014/main" id="{D2965A9E-8E32-539B-3F39-A48751A132D0}"/>
              </a:ext>
            </a:extLst>
          </p:cNvPr>
          <p:cNvGrpSpPr/>
          <p:nvPr userDrawn="1"/>
        </p:nvGrpSpPr>
        <p:grpSpPr>
          <a:xfrm>
            <a:off x="0" y="0"/>
            <a:ext cx="9144000" cy="5143500"/>
            <a:chOff x="0" y="0"/>
            <a:chExt cx="12192000" cy="6858000"/>
          </a:xfrm>
        </p:grpSpPr>
        <p:cxnSp>
          <p:nvCxnSpPr>
            <p:cNvPr id="8" name="Straight Connector 6">
              <a:extLst>
                <a:ext uri="{FF2B5EF4-FFF2-40B4-BE49-F238E27FC236}">
                  <a16:creationId xmlns:a16="http://schemas.microsoft.com/office/drawing/2014/main" id="{52E30311-F9CF-A4E6-7373-6F9EE6CCC14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EE2CF12-BC8D-C283-FD1E-0CFA736F0F5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880613-1E45-51F5-453F-4635C93BC82D}"/>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308B7D-594F-0989-9174-B8D5270DEDAC}"/>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C60B7E-4E0C-0A8E-1922-371312761954}"/>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DF1698-9CEC-E94C-7115-AF5D5AE0DDF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E1029D-A212-D737-176E-1EBCF93D9DC1}"/>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46A0D5-63BE-03F5-1D3C-067DD0005370}"/>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450D9A5-5883-ED99-BD32-E1BA8B1380AF}"/>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1BF4A89-FAC6-776B-ABBA-1A365894E782}"/>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3FD495-B576-889E-D1A1-B8A90F6A066E}"/>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1081555-06EC-355D-4E4A-E1CC8B94B2BC}"/>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833FCC-6463-F9AF-E1A0-7129C3C8A293}"/>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0857EC-B9B4-7D91-106E-8B0C9046B80D}"/>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B264EA-BF2C-37B7-FF7E-AEAEFB2FC66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5607D7-CDAD-8D24-F9B3-08A25456E30D}"/>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B3DEF7-F0F5-96DA-E66E-56B39D8FD7C6}"/>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271A09-71E7-2F9B-B1B6-4CF90DAC651A}"/>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9DE3D-A428-F3B4-8B7E-E64D5463AAD5}"/>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D049AA-9CA0-C306-C287-69228659296A}"/>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9A2D34-CB02-BF1C-E125-DB0C3F04380E}"/>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90A1C7-7C45-7613-E05A-B4515200E0A7}"/>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A54C19-73DC-25FC-8892-14F35F00733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1AFEBB-E64E-2089-980C-06101F831CC3}"/>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EACFFC3-1162-67F0-4DD0-B2C3C6EEF12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69BB6B4-E90B-23C8-003A-BB6ED42ECC0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8">
              <a:extLst>
                <a:ext uri="{FF2B5EF4-FFF2-40B4-BE49-F238E27FC236}">
                  <a16:creationId xmlns:a16="http://schemas.microsoft.com/office/drawing/2014/main" id="{77DB1B78-0F3B-A8B4-AD39-E5DF406C31F6}"/>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9">
              <a:extLst>
                <a:ext uri="{FF2B5EF4-FFF2-40B4-BE49-F238E27FC236}">
                  <a16:creationId xmlns:a16="http://schemas.microsoft.com/office/drawing/2014/main" id="{1300FA54-616F-7885-D82D-BC59423132E9}"/>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40">
              <a:extLst>
                <a:ext uri="{FF2B5EF4-FFF2-40B4-BE49-F238E27FC236}">
                  <a16:creationId xmlns:a16="http://schemas.microsoft.com/office/drawing/2014/main" id="{F650A575-B7FA-DDBF-BC3B-DC598613725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1">
              <a:extLst>
                <a:ext uri="{FF2B5EF4-FFF2-40B4-BE49-F238E27FC236}">
                  <a16:creationId xmlns:a16="http://schemas.microsoft.com/office/drawing/2014/main" id="{334DB450-D5AC-46FF-8EA8-D3D8A3B73E3D}"/>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42">
              <a:extLst>
                <a:ext uri="{FF2B5EF4-FFF2-40B4-BE49-F238E27FC236}">
                  <a16:creationId xmlns:a16="http://schemas.microsoft.com/office/drawing/2014/main" id="{226929A7-876E-1461-478A-2E33B1A8F18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43">
              <a:extLst>
                <a:ext uri="{FF2B5EF4-FFF2-40B4-BE49-F238E27FC236}">
                  <a16:creationId xmlns:a16="http://schemas.microsoft.com/office/drawing/2014/main" id="{4FF15E4A-0815-6A63-DAC6-81A7F1BD8AB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44">
              <a:extLst>
                <a:ext uri="{FF2B5EF4-FFF2-40B4-BE49-F238E27FC236}">
                  <a16:creationId xmlns:a16="http://schemas.microsoft.com/office/drawing/2014/main" id="{2DB8B6FB-4B25-A5F8-C687-13C042F264DA}"/>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5">
              <a:extLst>
                <a:ext uri="{FF2B5EF4-FFF2-40B4-BE49-F238E27FC236}">
                  <a16:creationId xmlns:a16="http://schemas.microsoft.com/office/drawing/2014/main" id="{452FC883-3D25-02FC-D2F4-A5BCB8B0F143}"/>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146">
            <a:extLst>
              <a:ext uri="{FF2B5EF4-FFF2-40B4-BE49-F238E27FC236}">
                <a16:creationId xmlns:a16="http://schemas.microsoft.com/office/drawing/2014/main" id="{2DE4585E-71D9-F168-B993-487A676C4190}"/>
              </a:ext>
            </a:extLst>
          </p:cNvPr>
          <p:cNvGrpSpPr/>
          <p:nvPr userDrawn="1"/>
        </p:nvGrpSpPr>
        <p:grpSpPr>
          <a:xfrm rot="5400000">
            <a:off x="7999837" y="2969972"/>
            <a:ext cx="3448050" cy="936654"/>
            <a:chOff x="2983209" y="3959962"/>
            <a:chExt cx="4597400" cy="1248872"/>
          </a:xfrm>
        </p:grpSpPr>
        <p:grpSp>
          <p:nvGrpSpPr>
            <p:cNvPr id="45" name="Group 122">
              <a:extLst>
                <a:ext uri="{FF2B5EF4-FFF2-40B4-BE49-F238E27FC236}">
                  <a16:creationId xmlns:a16="http://schemas.microsoft.com/office/drawing/2014/main" id="{1BF3AE7D-762A-32BC-49E2-AEBC99AC92EC}"/>
                </a:ext>
              </a:extLst>
            </p:cNvPr>
            <p:cNvGrpSpPr/>
            <p:nvPr userDrawn="1"/>
          </p:nvGrpSpPr>
          <p:grpSpPr>
            <a:xfrm>
              <a:off x="4130985" y="4976997"/>
              <a:ext cx="1122349" cy="231837"/>
              <a:chOff x="4135734" y="4976997"/>
              <a:chExt cx="1120775" cy="231837"/>
            </a:xfrm>
          </p:grpSpPr>
          <p:sp>
            <p:nvSpPr>
              <p:cNvPr id="131" name="Rectangle 52">
                <a:extLst>
                  <a:ext uri="{FF2B5EF4-FFF2-40B4-BE49-F238E27FC236}">
                    <a16:creationId xmlns:a16="http://schemas.microsoft.com/office/drawing/2014/main" id="{93F8EDDA-31D4-F6D4-2CB3-C3F1B68479A2}"/>
                  </a:ext>
                </a:extLst>
              </p:cNvPr>
              <p:cNvSpPr>
                <a:spLocks noChangeArrowheads="1"/>
              </p:cNvSpPr>
              <p:nvPr/>
            </p:nvSpPr>
            <p:spPr bwMode="auto">
              <a:xfrm>
                <a:off x="4135734" y="4976997"/>
                <a:ext cx="1120775" cy="231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32" name="Rectangle 53">
                <a:extLst>
                  <a:ext uri="{FF2B5EF4-FFF2-40B4-BE49-F238E27FC236}">
                    <a16:creationId xmlns:a16="http://schemas.microsoft.com/office/drawing/2014/main" id="{645B7F7D-1DF2-9AEE-E9DA-71E1472BF0C0}"/>
                  </a:ext>
                </a:extLst>
              </p:cNvPr>
              <p:cNvSpPr>
                <a:spLocks noChangeArrowheads="1"/>
              </p:cNvSpPr>
              <p:nvPr userDrawn="1"/>
            </p:nvSpPr>
            <p:spPr bwMode="auto">
              <a:xfrm>
                <a:off x="4135734" y="4976997"/>
                <a:ext cx="1120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grpSp>
          <p:nvGrpSpPr>
            <p:cNvPr id="46" name="Group 120">
              <a:extLst>
                <a:ext uri="{FF2B5EF4-FFF2-40B4-BE49-F238E27FC236}">
                  <a16:creationId xmlns:a16="http://schemas.microsoft.com/office/drawing/2014/main" id="{C0048947-F5BF-ADD7-15B1-C2C7631F4D26}"/>
                </a:ext>
              </a:extLst>
            </p:cNvPr>
            <p:cNvGrpSpPr/>
            <p:nvPr userDrawn="1"/>
          </p:nvGrpSpPr>
          <p:grpSpPr>
            <a:xfrm>
              <a:off x="2989559" y="4976997"/>
              <a:ext cx="1122349" cy="231837"/>
              <a:chOff x="2989559" y="4976997"/>
              <a:chExt cx="1120775" cy="231837"/>
            </a:xfrm>
          </p:grpSpPr>
          <p:sp>
            <p:nvSpPr>
              <p:cNvPr id="129" name="Rectangle 62">
                <a:extLst>
                  <a:ext uri="{FF2B5EF4-FFF2-40B4-BE49-F238E27FC236}">
                    <a16:creationId xmlns:a16="http://schemas.microsoft.com/office/drawing/2014/main" id="{04D9B4B6-BD02-DCFC-A59E-D02BBB93CAB1}"/>
                  </a:ext>
                </a:extLst>
              </p:cNvPr>
              <p:cNvSpPr>
                <a:spLocks noChangeArrowheads="1"/>
              </p:cNvSpPr>
              <p:nvPr/>
            </p:nvSpPr>
            <p:spPr bwMode="auto">
              <a:xfrm>
                <a:off x="2989559" y="4976997"/>
                <a:ext cx="1120775" cy="231837"/>
              </a:xfrm>
              <a:prstGeom prst="rect">
                <a:avLst/>
              </a:prstGeom>
              <a:solidFill>
                <a:srgbClr val="F4F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30" name="Rectangle 63">
                <a:extLst>
                  <a:ext uri="{FF2B5EF4-FFF2-40B4-BE49-F238E27FC236}">
                    <a16:creationId xmlns:a16="http://schemas.microsoft.com/office/drawing/2014/main" id="{5492B477-E926-9A58-F9E8-B0D238A626A5}"/>
                  </a:ext>
                </a:extLst>
              </p:cNvPr>
              <p:cNvSpPr>
                <a:spLocks noChangeArrowheads="1"/>
              </p:cNvSpPr>
              <p:nvPr userDrawn="1"/>
            </p:nvSpPr>
            <p:spPr bwMode="auto">
              <a:xfrm>
                <a:off x="2989559" y="4976997"/>
                <a:ext cx="1120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sp>
          <p:nvSpPr>
            <p:cNvPr id="47" name="Rectangle 69">
              <a:extLst>
                <a:ext uri="{FF2B5EF4-FFF2-40B4-BE49-F238E27FC236}">
                  <a16:creationId xmlns:a16="http://schemas.microsoft.com/office/drawing/2014/main" id="{E3357313-2DF5-35E3-8210-42D46EA2A608}"/>
                </a:ext>
              </a:extLst>
            </p:cNvPr>
            <p:cNvSpPr>
              <a:spLocks noChangeArrowheads="1"/>
            </p:cNvSpPr>
            <p:nvPr/>
          </p:nvSpPr>
          <p:spPr bwMode="auto">
            <a:xfrm>
              <a:off x="6424129" y="4724853"/>
              <a:ext cx="1122349" cy="231837"/>
            </a:xfrm>
            <a:prstGeom prst="rect">
              <a:avLst/>
            </a:prstGeom>
            <a:solidFill>
              <a:srgbClr val="2A44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48" name="Rectangle 89">
              <a:extLst>
                <a:ext uri="{FF2B5EF4-FFF2-40B4-BE49-F238E27FC236}">
                  <a16:creationId xmlns:a16="http://schemas.microsoft.com/office/drawing/2014/main" id="{0922CD33-84FB-978D-F5E7-CCEBB2073322}"/>
                </a:ext>
              </a:extLst>
            </p:cNvPr>
            <p:cNvSpPr>
              <a:spLocks noChangeArrowheads="1"/>
            </p:cNvSpPr>
            <p:nvPr/>
          </p:nvSpPr>
          <p:spPr bwMode="auto">
            <a:xfrm>
              <a:off x="5282703" y="4724853"/>
              <a:ext cx="1122349" cy="231837"/>
            </a:xfrm>
            <a:prstGeom prst="rect">
              <a:avLst/>
            </a:prstGeom>
            <a:solidFill>
              <a:srgbClr val="702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49" name="Rectangle 35">
              <a:extLst>
                <a:ext uri="{FF2B5EF4-FFF2-40B4-BE49-F238E27FC236}">
                  <a16:creationId xmlns:a16="http://schemas.microsoft.com/office/drawing/2014/main" id="{C90F2A3D-61EC-1B99-E9B1-E494899675DD}"/>
                </a:ext>
              </a:extLst>
            </p:cNvPr>
            <p:cNvSpPr>
              <a:spLocks noChangeArrowheads="1"/>
            </p:cNvSpPr>
            <p:nvPr/>
          </p:nvSpPr>
          <p:spPr bwMode="auto">
            <a:xfrm>
              <a:off x="4130985" y="4724853"/>
              <a:ext cx="1122349" cy="231837"/>
            </a:xfrm>
            <a:prstGeom prst="rect">
              <a:avLst/>
            </a:prstGeom>
            <a:solidFill>
              <a:srgbClr val="7326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0" name="Rectangle 54">
              <a:extLst>
                <a:ext uri="{FF2B5EF4-FFF2-40B4-BE49-F238E27FC236}">
                  <a16:creationId xmlns:a16="http://schemas.microsoft.com/office/drawing/2014/main" id="{74043480-E144-4A53-4BF9-7679492B70CF}"/>
                </a:ext>
              </a:extLst>
            </p:cNvPr>
            <p:cNvSpPr>
              <a:spLocks noChangeArrowheads="1"/>
            </p:cNvSpPr>
            <p:nvPr/>
          </p:nvSpPr>
          <p:spPr bwMode="auto">
            <a:xfrm>
              <a:off x="2989559" y="4724853"/>
              <a:ext cx="1122349" cy="231837"/>
            </a:xfrm>
            <a:prstGeom prst="rect">
              <a:avLst/>
            </a:prstGeom>
            <a:solidFill>
              <a:srgbClr val="7339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1" name="Rectangle 7">
              <a:extLst>
                <a:ext uri="{FF2B5EF4-FFF2-40B4-BE49-F238E27FC236}">
                  <a16:creationId xmlns:a16="http://schemas.microsoft.com/office/drawing/2014/main" id="{4CB3D242-DE27-D86C-21B0-9F73A3A12CA6}"/>
                </a:ext>
              </a:extLst>
            </p:cNvPr>
            <p:cNvSpPr>
              <a:spLocks noChangeArrowheads="1"/>
            </p:cNvSpPr>
            <p:nvPr/>
          </p:nvSpPr>
          <p:spPr bwMode="auto">
            <a:xfrm>
              <a:off x="4130985" y="4479479"/>
              <a:ext cx="1122349" cy="231837"/>
            </a:xfrm>
            <a:prstGeom prst="rect">
              <a:avLst/>
            </a:prstGeom>
            <a:solidFill>
              <a:srgbClr val="F436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2" name="Rectangle 50">
              <a:extLst>
                <a:ext uri="{FF2B5EF4-FFF2-40B4-BE49-F238E27FC236}">
                  <a16:creationId xmlns:a16="http://schemas.microsoft.com/office/drawing/2014/main" id="{206FE1C0-9947-F984-A602-B21061CFFC70}"/>
                </a:ext>
              </a:extLst>
            </p:cNvPr>
            <p:cNvSpPr>
              <a:spLocks noChangeArrowheads="1"/>
            </p:cNvSpPr>
            <p:nvPr/>
          </p:nvSpPr>
          <p:spPr bwMode="auto">
            <a:xfrm>
              <a:off x="2989559" y="4479479"/>
              <a:ext cx="1122349" cy="231837"/>
            </a:xfrm>
            <a:prstGeom prst="rect">
              <a:avLst/>
            </a:prstGeom>
            <a:solidFill>
              <a:srgbClr val="FF5C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3" name="Rectangle 65">
              <a:extLst>
                <a:ext uri="{FF2B5EF4-FFF2-40B4-BE49-F238E27FC236}">
                  <a16:creationId xmlns:a16="http://schemas.microsoft.com/office/drawing/2014/main" id="{7EB787F1-1159-F97B-5550-232AE6EAE1DA}"/>
                </a:ext>
              </a:extLst>
            </p:cNvPr>
            <p:cNvSpPr>
              <a:spLocks noChangeArrowheads="1"/>
            </p:cNvSpPr>
            <p:nvPr/>
          </p:nvSpPr>
          <p:spPr bwMode="auto">
            <a:xfrm>
              <a:off x="6424129" y="4479479"/>
              <a:ext cx="1122349" cy="23183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4" name="Rectangle 86">
              <a:extLst>
                <a:ext uri="{FF2B5EF4-FFF2-40B4-BE49-F238E27FC236}">
                  <a16:creationId xmlns:a16="http://schemas.microsoft.com/office/drawing/2014/main" id="{9BA88E9D-789A-9DD3-5057-59576737B885}"/>
                </a:ext>
              </a:extLst>
            </p:cNvPr>
            <p:cNvSpPr>
              <a:spLocks noChangeArrowheads="1"/>
            </p:cNvSpPr>
            <p:nvPr/>
          </p:nvSpPr>
          <p:spPr bwMode="auto">
            <a:xfrm>
              <a:off x="5282703" y="4479479"/>
              <a:ext cx="1122349" cy="231837"/>
            </a:xfrm>
            <a:prstGeom prst="rect">
              <a:avLst/>
            </a:prstGeom>
            <a:solidFill>
              <a:srgbClr val="C73E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5" name="Rectangle 48">
              <a:extLst>
                <a:ext uri="{FF2B5EF4-FFF2-40B4-BE49-F238E27FC236}">
                  <a16:creationId xmlns:a16="http://schemas.microsoft.com/office/drawing/2014/main" id="{9DAD8990-C07B-FD70-EFCA-E51966B480F3}"/>
                </a:ext>
              </a:extLst>
            </p:cNvPr>
            <p:cNvSpPr>
              <a:spLocks noChangeArrowheads="1"/>
            </p:cNvSpPr>
            <p:nvPr/>
          </p:nvSpPr>
          <p:spPr bwMode="auto">
            <a:xfrm>
              <a:off x="4130985" y="4235797"/>
              <a:ext cx="1122349" cy="231837"/>
            </a:xfrm>
            <a:prstGeom prst="rect">
              <a:avLst/>
            </a:prstGeom>
            <a:solidFill>
              <a:srgbClr val="FFB3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6" name="Rectangle 58">
              <a:extLst>
                <a:ext uri="{FF2B5EF4-FFF2-40B4-BE49-F238E27FC236}">
                  <a16:creationId xmlns:a16="http://schemas.microsoft.com/office/drawing/2014/main" id="{370AE873-DC0A-74D3-6513-311F2B86A428}"/>
                </a:ext>
              </a:extLst>
            </p:cNvPr>
            <p:cNvSpPr>
              <a:spLocks noChangeArrowheads="1"/>
            </p:cNvSpPr>
            <p:nvPr/>
          </p:nvSpPr>
          <p:spPr bwMode="auto">
            <a:xfrm>
              <a:off x="2989559" y="4235797"/>
              <a:ext cx="1122349" cy="231837"/>
            </a:xfrm>
            <a:prstGeom prst="rect">
              <a:avLst/>
            </a:prstGeom>
            <a:solidFill>
              <a:srgbClr val="FFA3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7" name="Rectangle 73">
              <a:extLst>
                <a:ext uri="{FF2B5EF4-FFF2-40B4-BE49-F238E27FC236}">
                  <a16:creationId xmlns:a16="http://schemas.microsoft.com/office/drawing/2014/main" id="{5361E772-F053-5383-DD3D-3B30D1507F5F}"/>
                </a:ext>
              </a:extLst>
            </p:cNvPr>
            <p:cNvSpPr>
              <a:spLocks noChangeArrowheads="1"/>
            </p:cNvSpPr>
            <p:nvPr/>
          </p:nvSpPr>
          <p:spPr bwMode="auto">
            <a:xfrm>
              <a:off x="6424129" y="4235797"/>
              <a:ext cx="1122349" cy="231837"/>
            </a:xfrm>
            <a:prstGeom prst="rect">
              <a:avLst/>
            </a:prstGeom>
            <a:solidFill>
              <a:srgbClr val="8DC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8" name="Rectangle 93">
              <a:extLst>
                <a:ext uri="{FF2B5EF4-FFF2-40B4-BE49-F238E27FC236}">
                  <a16:creationId xmlns:a16="http://schemas.microsoft.com/office/drawing/2014/main" id="{E8B7AFE5-4C19-896E-0509-8C22A4B7A144}"/>
                </a:ext>
              </a:extLst>
            </p:cNvPr>
            <p:cNvSpPr>
              <a:spLocks noChangeArrowheads="1"/>
            </p:cNvSpPr>
            <p:nvPr/>
          </p:nvSpPr>
          <p:spPr bwMode="auto">
            <a:xfrm>
              <a:off x="5282703" y="4235797"/>
              <a:ext cx="1122349" cy="231837"/>
            </a:xfrm>
            <a:prstGeom prst="rect">
              <a:avLst/>
            </a:prstGeom>
            <a:solidFill>
              <a:srgbClr val="CD9B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9" name="AutoShape 3">
              <a:extLst>
                <a:ext uri="{FF2B5EF4-FFF2-40B4-BE49-F238E27FC236}">
                  <a16:creationId xmlns:a16="http://schemas.microsoft.com/office/drawing/2014/main" id="{C0ADB5A3-0380-803D-C0B4-5DA6136D23D7}"/>
                </a:ext>
              </a:extLst>
            </p:cNvPr>
            <p:cNvSpPr>
              <a:spLocks noChangeAspect="1" noChangeArrowheads="1" noTextEdit="1"/>
            </p:cNvSpPr>
            <p:nvPr userDrawn="1"/>
          </p:nvSpPr>
          <p:spPr bwMode="auto">
            <a:xfrm>
              <a:off x="2983209" y="3959962"/>
              <a:ext cx="4597400" cy="1247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nvGrpSpPr>
            <p:cNvPr id="60" name="Group 137">
              <a:extLst>
                <a:ext uri="{FF2B5EF4-FFF2-40B4-BE49-F238E27FC236}">
                  <a16:creationId xmlns:a16="http://schemas.microsoft.com/office/drawing/2014/main" id="{933F59A1-198B-8941-5C09-4CD96028E60F}"/>
                </a:ext>
              </a:extLst>
            </p:cNvPr>
            <p:cNvGrpSpPr/>
            <p:nvPr userDrawn="1"/>
          </p:nvGrpSpPr>
          <p:grpSpPr>
            <a:xfrm>
              <a:off x="4161941" y="4724853"/>
              <a:ext cx="213765" cy="208937"/>
              <a:chOff x="4150022" y="4707932"/>
              <a:chExt cx="213765" cy="208937"/>
            </a:xfrm>
          </p:grpSpPr>
          <p:sp>
            <p:nvSpPr>
              <p:cNvPr id="126" name="Rectangle 36">
                <a:extLst>
                  <a:ext uri="{FF2B5EF4-FFF2-40B4-BE49-F238E27FC236}">
                    <a16:creationId xmlns:a16="http://schemas.microsoft.com/office/drawing/2014/main" id="{58630D16-5C66-990F-A782-1D9A75AE9C6D}"/>
                  </a:ext>
                </a:extLst>
              </p:cNvPr>
              <p:cNvSpPr>
                <a:spLocks noChangeArrowheads="1"/>
              </p:cNvSpPr>
              <p:nvPr userDrawn="1"/>
            </p:nvSpPr>
            <p:spPr bwMode="auto">
              <a:xfrm>
                <a:off x="4150022" y="470793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B3BB"/>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B3BB"/>
                  </a:solidFill>
                  <a:effectLst/>
                  <a:uLnTx/>
                  <a:uFillTx/>
                  <a:latin typeface="Arial" panose="020B0604020202020204" pitchFamily="34" charset="0"/>
                  <a:ea typeface="+mn-ea"/>
                  <a:cs typeface="+mn-cs"/>
                </a:endParaRPr>
              </a:p>
            </p:txBody>
          </p:sp>
          <p:sp>
            <p:nvSpPr>
              <p:cNvPr id="127" name="Rectangle 37">
                <a:extLst>
                  <a:ext uri="{FF2B5EF4-FFF2-40B4-BE49-F238E27FC236}">
                    <a16:creationId xmlns:a16="http://schemas.microsoft.com/office/drawing/2014/main" id="{39552111-E265-31D7-1054-BEC65C2EFF68}"/>
                  </a:ext>
                </a:extLst>
              </p:cNvPr>
              <p:cNvSpPr>
                <a:spLocks noChangeArrowheads="1"/>
              </p:cNvSpPr>
              <p:nvPr userDrawn="1"/>
            </p:nvSpPr>
            <p:spPr bwMode="auto">
              <a:xfrm>
                <a:off x="4253210" y="47079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 name="Rectangle 47">
                <a:extLst>
                  <a:ext uri="{FF2B5EF4-FFF2-40B4-BE49-F238E27FC236}">
                    <a16:creationId xmlns:a16="http://schemas.microsoft.com/office/drawing/2014/main" id="{161E1CC7-7F59-4BB6-33E6-368DF772E759}"/>
                  </a:ext>
                </a:extLst>
              </p:cNvPr>
              <p:cNvSpPr>
                <a:spLocks noChangeArrowheads="1"/>
              </p:cNvSpPr>
              <p:nvPr userDrawn="1"/>
            </p:nvSpPr>
            <p:spPr bwMode="auto">
              <a:xfrm>
                <a:off x="4173563" y="4839925"/>
                <a:ext cx="19022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73262F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1" name="Group 133">
              <a:extLst>
                <a:ext uri="{FF2B5EF4-FFF2-40B4-BE49-F238E27FC236}">
                  <a16:creationId xmlns:a16="http://schemas.microsoft.com/office/drawing/2014/main" id="{011C78AA-EF4A-C8D6-4344-44EEE40E9A07}"/>
                </a:ext>
              </a:extLst>
            </p:cNvPr>
            <p:cNvGrpSpPr/>
            <p:nvPr userDrawn="1"/>
          </p:nvGrpSpPr>
          <p:grpSpPr>
            <a:xfrm>
              <a:off x="4161941" y="4235794"/>
              <a:ext cx="219106" cy="207246"/>
              <a:chOff x="4150022" y="4220565"/>
              <a:chExt cx="219106" cy="207246"/>
            </a:xfrm>
          </p:grpSpPr>
          <p:sp>
            <p:nvSpPr>
              <p:cNvPr id="123" name="Rectangle 49">
                <a:extLst>
                  <a:ext uri="{FF2B5EF4-FFF2-40B4-BE49-F238E27FC236}">
                    <a16:creationId xmlns:a16="http://schemas.microsoft.com/office/drawing/2014/main" id="{F83EA768-CD53-952B-E3AF-ADB559ABCB67}"/>
                  </a:ext>
                </a:extLst>
              </p:cNvPr>
              <p:cNvSpPr>
                <a:spLocks noChangeArrowheads="1"/>
              </p:cNvSpPr>
              <p:nvPr userDrawn="1"/>
            </p:nvSpPr>
            <p:spPr bwMode="auto">
              <a:xfrm>
                <a:off x="4150022" y="4220565"/>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3262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3262F"/>
                  </a:solidFill>
                  <a:effectLst/>
                  <a:uLnTx/>
                  <a:uFillTx/>
                  <a:latin typeface="Arial" panose="020B0604020202020204" pitchFamily="34" charset="0"/>
                  <a:ea typeface="+mn-ea"/>
                  <a:cs typeface="+mn-cs"/>
                </a:endParaRPr>
              </a:p>
            </p:txBody>
          </p:sp>
          <p:sp>
            <p:nvSpPr>
              <p:cNvPr id="124" name="Rectangle 50">
                <a:extLst>
                  <a:ext uri="{FF2B5EF4-FFF2-40B4-BE49-F238E27FC236}">
                    <a16:creationId xmlns:a16="http://schemas.microsoft.com/office/drawing/2014/main" id="{7C6243F8-1BEE-E4D2-2EB9-B3FFA2A84B17}"/>
                  </a:ext>
                </a:extLst>
              </p:cNvPr>
              <p:cNvSpPr>
                <a:spLocks noChangeArrowheads="1"/>
              </p:cNvSpPr>
              <p:nvPr userDrawn="1"/>
            </p:nvSpPr>
            <p:spPr bwMode="auto">
              <a:xfrm>
                <a:off x="4253208" y="422057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5" name="Rectangle 51">
                <a:extLst>
                  <a:ext uri="{FF2B5EF4-FFF2-40B4-BE49-F238E27FC236}">
                    <a16:creationId xmlns:a16="http://schemas.microsoft.com/office/drawing/2014/main" id="{F0CC48E9-E481-A316-66FE-DFCB64C80F29}"/>
                  </a:ext>
                </a:extLst>
              </p:cNvPr>
              <p:cNvSpPr>
                <a:spLocks noChangeArrowheads="1"/>
              </p:cNvSpPr>
              <p:nvPr userDrawn="1"/>
            </p:nvSpPr>
            <p:spPr bwMode="auto">
              <a:xfrm>
                <a:off x="4174630" y="4350867"/>
                <a:ext cx="19449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FFB3BB</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62" name="Rectangle 54">
              <a:extLst>
                <a:ext uri="{FF2B5EF4-FFF2-40B4-BE49-F238E27FC236}">
                  <a16:creationId xmlns:a16="http://schemas.microsoft.com/office/drawing/2014/main" id="{BAD2E9C9-A324-3250-65DB-60A0D90C1E32}"/>
                </a:ext>
              </a:extLst>
            </p:cNvPr>
            <p:cNvSpPr>
              <a:spLocks noChangeArrowheads="1"/>
            </p:cNvSpPr>
            <p:nvPr userDrawn="1"/>
          </p:nvSpPr>
          <p:spPr bwMode="auto">
            <a:xfrm>
              <a:off x="4182808" y="4998426"/>
              <a:ext cx="17953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FFFFFF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3" name="Group 134">
              <a:extLst>
                <a:ext uri="{FF2B5EF4-FFF2-40B4-BE49-F238E27FC236}">
                  <a16:creationId xmlns:a16="http://schemas.microsoft.com/office/drawing/2014/main" id="{07C8267B-4506-7448-62EE-7FA491CA2899}"/>
                </a:ext>
              </a:extLst>
            </p:cNvPr>
            <p:cNvGrpSpPr/>
            <p:nvPr userDrawn="1"/>
          </p:nvGrpSpPr>
          <p:grpSpPr>
            <a:xfrm>
              <a:off x="3020517" y="4479479"/>
              <a:ext cx="214564" cy="208938"/>
              <a:chOff x="3003849" y="4465943"/>
              <a:chExt cx="214564" cy="208938"/>
            </a:xfrm>
          </p:grpSpPr>
          <p:sp>
            <p:nvSpPr>
              <p:cNvPr id="120" name="Rectangle 51">
                <a:extLst>
                  <a:ext uri="{FF2B5EF4-FFF2-40B4-BE49-F238E27FC236}">
                    <a16:creationId xmlns:a16="http://schemas.microsoft.com/office/drawing/2014/main" id="{C2DAC0E6-3C8D-F3B1-5856-AF6A18F4BB32}"/>
                  </a:ext>
                </a:extLst>
              </p:cNvPr>
              <p:cNvSpPr>
                <a:spLocks noChangeArrowheads="1"/>
              </p:cNvSpPr>
              <p:nvPr userDrawn="1"/>
            </p:nvSpPr>
            <p:spPr bwMode="auto">
              <a:xfrm>
                <a:off x="3003849" y="446594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1" name="Rectangle 52">
                <a:extLst>
                  <a:ext uri="{FF2B5EF4-FFF2-40B4-BE49-F238E27FC236}">
                    <a16:creationId xmlns:a16="http://schemas.microsoft.com/office/drawing/2014/main" id="{91DAA448-B59C-5F7F-E7DC-A7DF6C7F98C3}"/>
                  </a:ext>
                </a:extLst>
              </p:cNvPr>
              <p:cNvSpPr>
                <a:spLocks noChangeArrowheads="1"/>
              </p:cNvSpPr>
              <p:nvPr userDrawn="1"/>
            </p:nvSpPr>
            <p:spPr bwMode="auto">
              <a:xfrm>
                <a:off x="3108623" y="446594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 name="Rectangle 53">
                <a:extLst>
                  <a:ext uri="{FF2B5EF4-FFF2-40B4-BE49-F238E27FC236}">
                    <a16:creationId xmlns:a16="http://schemas.microsoft.com/office/drawing/2014/main" id="{BA11AC84-AB26-4A4D-36B2-2FE7B1793F55}"/>
                  </a:ext>
                </a:extLst>
              </p:cNvPr>
              <p:cNvSpPr>
                <a:spLocks noChangeArrowheads="1"/>
              </p:cNvSpPr>
              <p:nvPr userDrawn="1"/>
            </p:nvSpPr>
            <p:spPr bwMode="auto">
              <a:xfrm>
                <a:off x="3028190" y="4597937"/>
                <a:ext cx="19022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FF5C39</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4" name="Group 136">
              <a:extLst>
                <a:ext uri="{FF2B5EF4-FFF2-40B4-BE49-F238E27FC236}">
                  <a16:creationId xmlns:a16="http://schemas.microsoft.com/office/drawing/2014/main" id="{094FA0B3-B4A8-AFF7-AE6A-7FFA69A5815F}"/>
                </a:ext>
              </a:extLst>
            </p:cNvPr>
            <p:cNvGrpSpPr/>
            <p:nvPr userDrawn="1"/>
          </p:nvGrpSpPr>
          <p:grpSpPr>
            <a:xfrm>
              <a:off x="3020515" y="4724853"/>
              <a:ext cx="224452" cy="208937"/>
              <a:chOff x="3003847" y="4707931"/>
              <a:chExt cx="224452" cy="208937"/>
            </a:xfrm>
          </p:grpSpPr>
          <p:sp>
            <p:nvSpPr>
              <p:cNvPr id="117" name="Rectangle 55">
                <a:extLst>
                  <a:ext uri="{FF2B5EF4-FFF2-40B4-BE49-F238E27FC236}">
                    <a16:creationId xmlns:a16="http://schemas.microsoft.com/office/drawing/2014/main" id="{911B100D-3861-24A8-D66C-BB1F9170D89D}"/>
                  </a:ext>
                </a:extLst>
              </p:cNvPr>
              <p:cNvSpPr>
                <a:spLocks noChangeArrowheads="1"/>
              </p:cNvSpPr>
              <p:nvPr userDrawn="1"/>
            </p:nvSpPr>
            <p:spPr bwMode="auto">
              <a:xfrm>
                <a:off x="3003847" y="47079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A38B"/>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A38B"/>
                  </a:solidFill>
                  <a:effectLst/>
                  <a:uLnTx/>
                  <a:uFillTx/>
                  <a:latin typeface="Arial" panose="020B0604020202020204" pitchFamily="34" charset="0"/>
                  <a:ea typeface="+mn-ea"/>
                  <a:cs typeface="+mn-cs"/>
                </a:endParaRPr>
              </a:p>
            </p:txBody>
          </p:sp>
          <p:sp>
            <p:nvSpPr>
              <p:cNvPr id="118" name="Rectangle 56">
                <a:extLst>
                  <a:ext uri="{FF2B5EF4-FFF2-40B4-BE49-F238E27FC236}">
                    <a16:creationId xmlns:a16="http://schemas.microsoft.com/office/drawing/2014/main" id="{F6BF805F-A5FB-629B-74E1-030231B0D188}"/>
                  </a:ext>
                </a:extLst>
              </p:cNvPr>
              <p:cNvSpPr>
                <a:spLocks noChangeArrowheads="1"/>
              </p:cNvSpPr>
              <p:nvPr userDrawn="1"/>
            </p:nvSpPr>
            <p:spPr bwMode="auto">
              <a:xfrm>
                <a:off x="3108621" y="4707931"/>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 name="Rectangle 57">
                <a:extLst>
                  <a:ext uri="{FF2B5EF4-FFF2-40B4-BE49-F238E27FC236}">
                    <a16:creationId xmlns:a16="http://schemas.microsoft.com/office/drawing/2014/main" id="{9214875E-AC82-855C-B11A-3D62F8695933}"/>
                  </a:ext>
                </a:extLst>
              </p:cNvPr>
              <p:cNvSpPr>
                <a:spLocks noChangeArrowheads="1"/>
              </p:cNvSpPr>
              <p:nvPr userDrawn="1"/>
            </p:nvSpPr>
            <p:spPr bwMode="auto">
              <a:xfrm>
                <a:off x="3029526" y="4839924"/>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73391D</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5" name="Group 132">
              <a:extLst>
                <a:ext uri="{FF2B5EF4-FFF2-40B4-BE49-F238E27FC236}">
                  <a16:creationId xmlns:a16="http://schemas.microsoft.com/office/drawing/2014/main" id="{D7179933-C6ED-9DED-CA98-4EED65DCB786}"/>
                </a:ext>
              </a:extLst>
            </p:cNvPr>
            <p:cNvGrpSpPr/>
            <p:nvPr userDrawn="1"/>
          </p:nvGrpSpPr>
          <p:grpSpPr>
            <a:xfrm>
              <a:off x="3020515" y="4235795"/>
              <a:ext cx="217504" cy="207250"/>
              <a:chOff x="3003847" y="4220566"/>
              <a:chExt cx="217504" cy="207250"/>
            </a:xfrm>
          </p:grpSpPr>
          <p:grpSp>
            <p:nvGrpSpPr>
              <p:cNvPr id="113" name="Group 131">
                <a:extLst>
                  <a:ext uri="{FF2B5EF4-FFF2-40B4-BE49-F238E27FC236}">
                    <a16:creationId xmlns:a16="http://schemas.microsoft.com/office/drawing/2014/main" id="{477B4412-F068-E51E-2177-005EBED0C78C}"/>
                  </a:ext>
                </a:extLst>
              </p:cNvPr>
              <p:cNvGrpSpPr/>
              <p:nvPr userDrawn="1"/>
            </p:nvGrpSpPr>
            <p:grpSpPr>
              <a:xfrm>
                <a:off x="3003847" y="4220566"/>
                <a:ext cx="200955" cy="153889"/>
                <a:chOff x="3003847" y="4220567"/>
                <a:chExt cx="200955" cy="153889"/>
              </a:xfrm>
            </p:grpSpPr>
            <p:sp>
              <p:nvSpPr>
                <p:cNvPr id="115" name="Rectangle 59">
                  <a:extLst>
                    <a:ext uri="{FF2B5EF4-FFF2-40B4-BE49-F238E27FC236}">
                      <a16:creationId xmlns:a16="http://schemas.microsoft.com/office/drawing/2014/main" id="{C15CAE65-37E1-2F75-A211-72F937CD1115}"/>
                    </a:ext>
                  </a:extLst>
                </p:cNvPr>
                <p:cNvSpPr>
                  <a:spLocks noChangeArrowheads="1"/>
                </p:cNvSpPr>
                <p:nvPr userDrawn="1"/>
              </p:nvSpPr>
              <p:spPr bwMode="auto">
                <a:xfrm>
                  <a:off x="3003847" y="4220567"/>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3391D"/>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3391D"/>
                    </a:solidFill>
                    <a:effectLst/>
                    <a:uLnTx/>
                    <a:uFillTx/>
                    <a:latin typeface="Arial" panose="020B0604020202020204" pitchFamily="34" charset="0"/>
                    <a:ea typeface="+mn-ea"/>
                    <a:cs typeface="+mn-cs"/>
                  </a:endParaRPr>
                </a:p>
              </p:txBody>
            </p:sp>
            <p:sp>
              <p:nvSpPr>
                <p:cNvPr id="116" name="Rectangle 60">
                  <a:extLst>
                    <a:ext uri="{FF2B5EF4-FFF2-40B4-BE49-F238E27FC236}">
                      <a16:creationId xmlns:a16="http://schemas.microsoft.com/office/drawing/2014/main" id="{A0F8A39D-3C92-539A-245A-4380DA191D79}"/>
                    </a:ext>
                  </a:extLst>
                </p:cNvPr>
                <p:cNvSpPr>
                  <a:spLocks noChangeArrowheads="1"/>
                </p:cNvSpPr>
                <p:nvPr userDrawn="1"/>
              </p:nvSpPr>
              <p:spPr bwMode="auto">
                <a:xfrm>
                  <a:off x="3108621" y="4220568"/>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14" name="Rectangle 61">
                <a:extLst>
                  <a:ext uri="{FF2B5EF4-FFF2-40B4-BE49-F238E27FC236}">
                    <a16:creationId xmlns:a16="http://schemas.microsoft.com/office/drawing/2014/main" id="{EE216EA8-2740-4539-BA14-F80A48597E29}"/>
                  </a:ext>
                </a:extLst>
              </p:cNvPr>
              <p:cNvSpPr>
                <a:spLocks noChangeArrowheads="1"/>
              </p:cNvSpPr>
              <p:nvPr userDrawn="1"/>
            </p:nvSpPr>
            <p:spPr bwMode="auto">
              <a:xfrm>
                <a:off x="3026852" y="4350872"/>
                <a:ext cx="19449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FFA38B</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66" name="Rectangle 64">
              <a:extLst>
                <a:ext uri="{FF2B5EF4-FFF2-40B4-BE49-F238E27FC236}">
                  <a16:creationId xmlns:a16="http://schemas.microsoft.com/office/drawing/2014/main" id="{01864610-99B6-897C-CC5F-E2D71D99F3E8}"/>
                </a:ext>
              </a:extLst>
            </p:cNvPr>
            <p:cNvSpPr>
              <a:spLocks noChangeArrowheads="1"/>
            </p:cNvSpPr>
            <p:nvPr userDrawn="1"/>
          </p:nvSpPr>
          <p:spPr bwMode="auto">
            <a:xfrm>
              <a:off x="3042985" y="4998427"/>
              <a:ext cx="18594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F4F3F5</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 name="Group 141">
              <a:extLst>
                <a:ext uri="{FF2B5EF4-FFF2-40B4-BE49-F238E27FC236}">
                  <a16:creationId xmlns:a16="http://schemas.microsoft.com/office/drawing/2014/main" id="{0FFFF9C5-76B7-E428-ADCD-EF6A29A39361}"/>
                </a:ext>
              </a:extLst>
            </p:cNvPr>
            <p:cNvGrpSpPr/>
            <p:nvPr userDrawn="1"/>
          </p:nvGrpSpPr>
          <p:grpSpPr>
            <a:xfrm>
              <a:off x="6454550" y="4479477"/>
              <a:ext cx="224985" cy="208940"/>
              <a:chOff x="6440249" y="4467632"/>
              <a:chExt cx="224985" cy="208940"/>
            </a:xfrm>
          </p:grpSpPr>
          <p:sp>
            <p:nvSpPr>
              <p:cNvPr id="110" name="Rectangle 66">
                <a:extLst>
                  <a:ext uri="{FF2B5EF4-FFF2-40B4-BE49-F238E27FC236}">
                    <a16:creationId xmlns:a16="http://schemas.microsoft.com/office/drawing/2014/main" id="{D82EA519-F0A9-2B95-476A-581BBB0C0F17}"/>
                  </a:ext>
                </a:extLst>
              </p:cNvPr>
              <p:cNvSpPr>
                <a:spLocks noChangeArrowheads="1"/>
              </p:cNvSpPr>
              <p:nvPr userDrawn="1"/>
            </p:nvSpPr>
            <p:spPr bwMode="auto">
              <a:xfrm>
                <a:off x="6440249" y="4467634"/>
                <a:ext cx="87632" cy="1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675"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 name="Rectangle 67">
                <a:extLst>
                  <a:ext uri="{FF2B5EF4-FFF2-40B4-BE49-F238E27FC236}">
                    <a16:creationId xmlns:a16="http://schemas.microsoft.com/office/drawing/2014/main" id="{E5A3948E-C2A8-8A75-0564-78585D661632}"/>
                  </a:ext>
                </a:extLst>
              </p:cNvPr>
              <p:cNvSpPr>
                <a:spLocks noChangeArrowheads="1"/>
              </p:cNvSpPr>
              <p:nvPr userDrawn="1"/>
            </p:nvSpPr>
            <p:spPr bwMode="auto">
              <a:xfrm>
                <a:off x="6545025" y="4467632"/>
                <a:ext cx="87632" cy="1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675"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 name="Rectangle 68">
                <a:extLst>
                  <a:ext uri="{FF2B5EF4-FFF2-40B4-BE49-F238E27FC236}">
                    <a16:creationId xmlns:a16="http://schemas.microsoft.com/office/drawing/2014/main" id="{E3AB3163-F4D9-2462-F230-6F689F52DF88}"/>
                  </a:ext>
                </a:extLst>
              </p:cNvPr>
              <p:cNvSpPr>
                <a:spLocks noChangeArrowheads="1"/>
              </p:cNvSpPr>
              <p:nvPr userDrawn="1"/>
            </p:nvSpPr>
            <p:spPr bwMode="auto">
              <a:xfrm>
                <a:off x="6466461" y="4599628"/>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0078D4</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grpSp>
        <p:grpSp>
          <p:nvGrpSpPr>
            <p:cNvPr id="68" name="Group 143">
              <a:extLst>
                <a:ext uri="{FF2B5EF4-FFF2-40B4-BE49-F238E27FC236}">
                  <a16:creationId xmlns:a16="http://schemas.microsoft.com/office/drawing/2014/main" id="{7EE2BB93-6FAE-F133-5229-416A85162CDF}"/>
                </a:ext>
              </a:extLst>
            </p:cNvPr>
            <p:cNvGrpSpPr/>
            <p:nvPr userDrawn="1"/>
          </p:nvGrpSpPr>
          <p:grpSpPr>
            <a:xfrm>
              <a:off x="6455084" y="4724854"/>
              <a:ext cx="217504" cy="208939"/>
              <a:chOff x="6440784" y="4709624"/>
              <a:chExt cx="217504" cy="208939"/>
            </a:xfrm>
          </p:grpSpPr>
          <p:sp>
            <p:nvSpPr>
              <p:cNvPr id="107" name="Rectangle 70">
                <a:extLst>
                  <a:ext uri="{FF2B5EF4-FFF2-40B4-BE49-F238E27FC236}">
                    <a16:creationId xmlns:a16="http://schemas.microsoft.com/office/drawing/2014/main" id="{678EFEAA-4CCB-A6E1-7A06-3F237ABF6D56}"/>
                  </a:ext>
                </a:extLst>
              </p:cNvPr>
              <p:cNvSpPr>
                <a:spLocks noChangeArrowheads="1"/>
              </p:cNvSpPr>
              <p:nvPr userDrawn="1"/>
            </p:nvSpPr>
            <p:spPr bwMode="auto">
              <a:xfrm>
                <a:off x="6440784" y="4709625"/>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8DC8E8"/>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8DC8E8"/>
                  </a:solidFill>
                  <a:effectLst/>
                  <a:uLnTx/>
                  <a:uFillTx/>
                  <a:latin typeface="Arial" panose="020B0604020202020204" pitchFamily="34" charset="0"/>
                  <a:ea typeface="+mn-ea"/>
                  <a:cs typeface="+mn-cs"/>
                </a:endParaRPr>
              </a:p>
            </p:txBody>
          </p:sp>
          <p:sp>
            <p:nvSpPr>
              <p:cNvPr id="108" name="Rectangle 71">
                <a:extLst>
                  <a:ext uri="{FF2B5EF4-FFF2-40B4-BE49-F238E27FC236}">
                    <a16:creationId xmlns:a16="http://schemas.microsoft.com/office/drawing/2014/main" id="{49A48D51-F92A-4487-2092-5145091BF252}"/>
                  </a:ext>
                </a:extLst>
              </p:cNvPr>
              <p:cNvSpPr>
                <a:spLocks noChangeArrowheads="1"/>
              </p:cNvSpPr>
              <p:nvPr userDrawn="1"/>
            </p:nvSpPr>
            <p:spPr bwMode="auto">
              <a:xfrm>
                <a:off x="6545560" y="470962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9" name="Rectangle 72">
                <a:extLst>
                  <a:ext uri="{FF2B5EF4-FFF2-40B4-BE49-F238E27FC236}">
                    <a16:creationId xmlns:a16="http://schemas.microsoft.com/office/drawing/2014/main" id="{20BDDDF3-8966-A3A0-692B-2223D66FC5D6}"/>
                  </a:ext>
                </a:extLst>
              </p:cNvPr>
              <p:cNvSpPr>
                <a:spLocks noChangeArrowheads="1"/>
              </p:cNvSpPr>
              <p:nvPr userDrawn="1"/>
            </p:nvSpPr>
            <p:spPr bwMode="auto">
              <a:xfrm>
                <a:off x="6463789" y="4841619"/>
                <a:ext cx="19449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2A446F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9" name="Group 139">
              <a:extLst>
                <a:ext uri="{FF2B5EF4-FFF2-40B4-BE49-F238E27FC236}">
                  <a16:creationId xmlns:a16="http://schemas.microsoft.com/office/drawing/2014/main" id="{88A7D6A8-3870-5ADF-035B-F1AC49AD5D46}"/>
                </a:ext>
              </a:extLst>
            </p:cNvPr>
            <p:cNvGrpSpPr/>
            <p:nvPr userDrawn="1"/>
          </p:nvGrpSpPr>
          <p:grpSpPr>
            <a:xfrm>
              <a:off x="6455083" y="4235798"/>
              <a:ext cx="227927" cy="207242"/>
              <a:chOff x="6440783" y="4222260"/>
              <a:chExt cx="227927" cy="207242"/>
            </a:xfrm>
          </p:grpSpPr>
          <p:sp>
            <p:nvSpPr>
              <p:cNvPr id="104" name="Rectangle 74">
                <a:extLst>
                  <a:ext uri="{FF2B5EF4-FFF2-40B4-BE49-F238E27FC236}">
                    <a16:creationId xmlns:a16="http://schemas.microsoft.com/office/drawing/2014/main" id="{75726165-8F35-A9D1-2213-0DD80F0345BC}"/>
                  </a:ext>
                </a:extLst>
              </p:cNvPr>
              <p:cNvSpPr>
                <a:spLocks noChangeArrowheads="1"/>
              </p:cNvSpPr>
              <p:nvPr userDrawn="1"/>
            </p:nvSpPr>
            <p:spPr bwMode="auto">
              <a:xfrm>
                <a:off x="6440783" y="4222260"/>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2A446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2A446F"/>
                  </a:solidFill>
                  <a:effectLst/>
                  <a:uLnTx/>
                  <a:uFillTx/>
                  <a:latin typeface="Arial" panose="020B0604020202020204" pitchFamily="34" charset="0"/>
                  <a:ea typeface="+mn-ea"/>
                  <a:cs typeface="+mn-cs"/>
                </a:endParaRPr>
              </a:p>
            </p:txBody>
          </p:sp>
          <p:sp>
            <p:nvSpPr>
              <p:cNvPr id="105" name="Rectangle 75">
                <a:extLst>
                  <a:ext uri="{FF2B5EF4-FFF2-40B4-BE49-F238E27FC236}">
                    <a16:creationId xmlns:a16="http://schemas.microsoft.com/office/drawing/2014/main" id="{69824CF5-1663-1F8C-EA69-A079CEEDBF7D}"/>
                  </a:ext>
                </a:extLst>
              </p:cNvPr>
              <p:cNvSpPr>
                <a:spLocks noChangeArrowheads="1"/>
              </p:cNvSpPr>
              <p:nvPr userDrawn="1"/>
            </p:nvSpPr>
            <p:spPr bwMode="auto">
              <a:xfrm>
                <a:off x="6545558" y="4222261"/>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6" name="Rectangle 76">
                <a:extLst>
                  <a:ext uri="{FF2B5EF4-FFF2-40B4-BE49-F238E27FC236}">
                    <a16:creationId xmlns:a16="http://schemas.microsoft.com/office/drawing/2014/main" id="{F69C28C7-2D96-65EB-051A-A4C5E29C11F4}"/>
                  </a:ext>
                </a:extLst>
              </p:cNvPr>
              <p:cNvSpPr>
                <a:spLocks noChangeArrowheads="1"/>
              </p:cNvSpPr>
              <p:nvPr userDrawn="1"/>
            </p:nvSpPr>
            <p:spPr bwMode="auto">
              <a:xfrm>
                <a:off x="6467801" y="4352558"/>
                <a:ext cx="200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8DC8E8</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0" name="Group 109">
              <a:extLst>
                <a:ext uri="{FF2B5EF4-FFF2-40B4-BE49-F238E27FC236}">
                  <a16:creationId xmlns:a16="http://schemas.microsoft.com/office/drawing/2014/main" id="{838E8968-6FB6-4D32-E8EC-47D519611DE7}"/>
                </a:ext>
              </a:extLst>
            </p:cNvPr>
            <p:cNvGrpSpPr/>
            <p:nvPr userDrawn="1"/>
          </p:nvGrpSpPr>
          <p:grpSpPr>
            <a:xfrm>
              <a:off x="5282703" y="3983653"/>
              <a:ext cx="2263775" cy="231837"/>
              <a:chOff x="5282703" y="3983653"/>
              <a:chExt cx="2263775" cy="231837"/>
            </a:xfrm>
          </p:grpSpPr>
          <p:sp>
            <p:nvSpPr>
              <p:cNvPr id="100" name="Rectangle 80">
                <a:extLst>
                  <a:ext uri="{FF2B5EF4-FFF2-40B4-BE49-F238E27FC236}">
                    <a16:creationId xmlns:a16="http://schemas.microsoft.com/office/drawing/2014/main" id="{979AFF5A-0F12-9095-53AD-1E8E943009F6}"/>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01" name="Rectangle 81">
                <a:extLst>
                  <a:ext uri="{FF2B5EF4-FFF2-40B4-BE49-F238E27FC236}">
                    <a16:creationId xmlns:a16="http://schemas.microsoft.com/office/drawing/2014/main" id="{CA043161-5869-3438-C8B0-26B135D66A32}"/>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02" name="Freeform 82">
                <a:extLst>
                  <a:ext uri="{FF2B5EF4-FFF2-40B4-BE49-F238E27FC236}">
                    <a16:creationId xmlns:a16="http://schemas.microsoft.com/office/drawing/2014/main" id="{F854A7C9-BF23-416C-DE21-C287ED7839A2}"/>
                  </a:ext>
                </a:extLst>
              </p:cNvPr>
              <p:cNvSpPr>
                <a:spLocks noEditPoints="1"/>
              </p:cNvSpPr>
              <p:nvPr/>
            </p:nvSpPr>
            <p:spPr bwMode="auto">
              <a:xfrm>
                <a:off x="5282703" y="3983653"/>
                <a:ext cx="2263775" cy="231837"/>
              </a:xfrm>
              <a:custGeom>
                <a:avLst/>
                <a:gdLst>
                  <a:gd name="T0" fmla="*/ 0 w 15200"/>
                  <a:gd name="T1" fmla="*/ 4 h 960"/>
                  <a:gd name="T2" fmla="*/ 4 w 15200"/>
                  <a:gd name="T3" fmla="*/ 0 h 960"/>
                  <a:gd name="T4" fmla="*/ 15196 w 15200"/>
                  <a:gd name="T5" fmla="*/ 0 h 960"/>
                  <a:gd name="T6" fmla="*/ 15200 w 15200"/>
                  <a:gd name="T7" fmla="*/ 4 h 960"/>
                  <a:gd name="T8" fmla="*/ 15200 w 15200"/>
                  <a:gd name="T9" fmla="*/ 956 h 960"/>
                  <a:gd name="T10" fmla="*/ 15196 w 15200"/>
                  <a:gd name="T11" fmla="*/ 960 h 960"/>
                  <a:gd name="T12" fmla="*/ 4 w 15200"/>
                  <a:gd name="T13" fmla="*/ 960 h 960"/>
                  <a:gd name="T14" fmla="*/ 0 w 15200"/>
                  <a:gd name="T15" fmla="*/ 956 h 960"/>
                  <a:gd name="T16" fmla="*/ 0 w 15200"/>
                  <a:gd name="T17" fmla="*/ 4 h 960"/>
                  <a:gd name="T18" fmla="*/ 8 w 15200"/>
                  <a:gd name="T19" fmla="*/ 956 h 960"/>
                  <a:gd name="T20" fmla="*/ 4 w 15200"/>
                  <a:gd name="T21" fmla="*/ 952 h 960"/>
                  <a:gd name="T22" fmla="*/ 15196 w 15200"/>
                  <a:gd name="T23" fmla="*/ 952 h 960"/>
                  <a:gd name="T24" fmla="*/ 15192 w 15200"/>
                  <a:gd name="T25" fmla="*/ 956 h 960"/>
                  <a:gd name="T26" fmla="*/ 15192 w 15200"/>
                  <a:gd name="T27" fmla="*/ 4 h 960"/>
                  <a:gd name="T28" fmla="*/ 15196 w 15200"/>
                  <a:gd name="T29" fmla="*/ 8 h 960"/>
                  <a:gd name="T30" fmla="*/ 4 w 15200"/>
                  <a:gd name="T31" fmla="*/ 8 h 960"/>
                  <a:gd name="T32" fmla="*/ 8 w 15200"/>
                  <a:gd name="T33" fmla="*/ 4 h 960"/>
                  <a:gd name="T34" fmla="*/ 8 w 15200"/>
                  <a:gd name="T35" fmla="*/ 956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00" h="960">
                    <a:moveTo>
                      <a:pt x="0" y="4"/>
                    </a:moveTo>
                    <a:cubicBezTo>
                      <a:pt x="0" y="2"/>
                      <a:pt x="2" y="0"/>
                      <a:pt x="4" y="0"/>
                    </a:cubicBezTo>
                    <a:lnTo>
                      <a:pt x="15196" y="0"/>
                    </a:lnTo>
                    <a:cubicBezTo>
                      <a:pt x="15199" y="0"/>
                      <a:pt x="15200" y="2"/>
                      <a:pt x="15200" y="4"/>
                    </a:cubicBezTo>
                    <a:lnTo>
                      <a:pt x="15200" y="956"/>
                    </a:lnTo>
                    <a:cubicBezTo>
                      <a:pt x="15200" y="959"/>
                      <a:pt x="15199" y="960"/>
                      <a:pt x="15196" y="960"/>
                    </a:cubicBezTo>
                    <a:lnTo>
                      <a:pt x="4" y="960"/>
                    </a:lnTo>
                    <a:cubicBezTo>
                      <a:pt x="2" y="960"/>
                      <a:pt x="0" y="959"/>
                      <a:pt x="0" y="956"/>
                    </a:cubicBezTo>
                    <a:lnTo>
                      <a:pt x="0" y="4"/>
                    </a:lnTo>
                    <a:close/>
                    <a:moveTo>
                      <a:pt x="8" y="956"/>
                    </a:moveTo>
                    <a:lnTo>
                      <a:pt x="4" y="952"/>
                    </a:lnTo>
                    <a:lnTo>
                      <a:pt x="15196" y="952"/>
                    </a:lnTo>
                    <a:lnTo>
                      <a:pt x="15192" y="956"/>
                    </a:lnTo>
                    <a:lnTo>
                      <a:pt x="15192" y="4"/>
                    </a:lnTo>
                    <a:lnTo>
                      <a:pt x="15196" y="8"/>
                    </a:lnTo>
                    <a:lnTo>
                      <a:pt x="4" y="8"/>
                    </a:lnTo>
                    <a:lnTo>
                      <a:pt x="8" y="4"/>
                    </a:lnTo>
                    <a:lnTo>
                      <a:pt x="8" y="956"/>
                    </a:lnTo>
                    <a:close/>
                  </a:path>
                </a:pathLst>
              </a:custGeom>
              <a:solidFill>
                <a:srgbClr val="FFFFFF"/>
              </a:solidFill>
              <a:ln w="0">
                <a:solidFill>
                  <a:srgbClr val="000000"/>
                </a:solidFill>
                <a:prstDash val="solid"/>
                <a:round/>
              </a:ln>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03" name="Rectangle 83">
                <a:extLst>
                  <a:ext uri="{FF2B5EF4-FFF2-40B4-BE49-F238E27FC236}">
                    <a16:creationId xmlns:a16="http://schemas.microsoft.com/office/drawing/2014/main" id="{9B92D8ED-A306-B6EF-361F-52B67F9A34F7}"/>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grpSp>
          <p:nvGrpSpPr>
            <p:cNvPr id="71" name="Group 145">
              <a:extLst>
                <a:ext uri="{FF2B5EF4-FFF2-40B4-BE49-F238E27FC236}">
                  <a16:creationId xmlns:a16="http://schemas.microsoft.com/office/drawing/2014/main" id="{EAFA3D0D-E1F4-CCBA-0285-00A5B5FCF424}"/>
                </a:ext>
              </a:extLst>
            </p:cNvPr>
            <p:cNvGrpSpPr/>
            <p:nvPr userDrawn="1"/>
          </p:nvGrpSpPr>
          <p:grpSpPr>
            <a:xfrm>
              <a:off x="5338537" y="4005085"/>
              <a:ext cx="485213" cy="192013"/>
              <a:chOff x="5325837" y="3988732"/>
              <a:chExt cx="485213" cy="192013"/>
            </a:xfrm>
          </p:grpSpPr>
          <p:sp>
            <p:nvSpPr>
              <p:cNvPr id="98" name="Rectangle 84">
                <a:extLst>
                  <a:ext uri="{FF2B5EF4-FFF2-40B4-BE49-F238E27FC236}">
                    <a16:creationId xmlns:a16="http://schemas.microsoft.com/office/drawing/2014/main" id="{EF089FA5-800C-4F36-81FA-BED49D38BE03}"/>
                  </a:ext>
                </a:extLst>
              </p:cNvPr>
              <p:cNvSpPr>
                <a:spLocks noChangeArrowheads="1"/>
              </p:cNvSpPr>
              <p:nvPr userDrawn="1"/>
            </p:nvSpPr>
            <p:spPr bwMode="auto">
              <a:xfrm>
                <a:off x="5379307" y="3988732"/>
                <a:ext cx="431743" cy="12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600" b="1"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Preto azul</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9" name="Rectangle 85">
                <a:extLst>
                  <a:ext uri="{FF2B5EF4-FFF2-40B4-BE49-F238E27FC236}">
                    <a16:creationId xmlns:a16="http://schemas.microsoft.com/office/drawing/2014/main" id="{8BC46617-756B-CF3B-FD05-768C247618A9}"/>
                  </a:ext>
                </a:extLst>
              </p:cNvPr>
              <p:cNvSpPr>
                <a:spLocks noChangeArrowheads="1"/>
              </p:cNvSpPr>
              <p:nvPr userDrawn="1"/>
            </p:nvSpPr>
            <p:spPr bwMode="auto">
              <a:xfrm>
                <a:off x="5325837" y="4103801"/>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091F2C</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2" name="Group 142">
              <a:extLst>
                <a:ext uri="{FF2B5EF4-FFF2-40B4-BE49-F238E27FC236}">
                  <a16:creationId xmlns:a16="http://schemas.microsoft.com/office/drawing/2014/main" id="{A4BC9E77-82A5-3EFA-3058-2EC65BA0E748}"/>
                </a:ext>
              </a:extLst>
            </p:cNvPr>
            <p:cNvGrpSpPr/>
            <p:nvPr userDrawn="1"/>
          </p:nvGrpSpPr>
          <p:grpSpPr>
            <a:xfrm>
              <a:off x="5313660" y="4724852"/>
              <a:ext cx="216433" cy="207245"/>
              <a:chOff x="5294610" y="4714700"/>
              <a:chExt cx="216433" cy="207245"/>
            </a:xfrm>
          </p:grpSpPr>
          <p:sp>
            <p:nvSpPr>
              <p:cNvPr id="95" name="Rectangle 90">
                <a:extLst>
                  <a:ext uri="{FF2B5EF4-FFF2-40B4-BE49-F238E27FC236}">
                    <a16:creationId xmlns:a16="http://schemas.microsoft.com/office/drawing/2014/main" id="{AF09E3BD-9728-A21E-5A82-AB81A42FE3A4}"/>
                  </a:ext>
                </a:extLst>
              </p:cNvPr>
              <p:cNvSpPr>
                <a:spLocks noChangeArrowheads="1"/>
              </p:cNvSpPr>
              <p:nvPr userDrawn="1"/>
            </p:nvSpPr>
            <p:spPr bwMode="auto">
              <a:xfrm>
                <a:off x="5294610" y="4714700"/>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CD9BC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CD9BCF"/>
                  </a:solidFill>
                  <a:effectLst/>
                  <a:uLnTx/>
                  <a:uFillTx/>
                  <a:latin typeface="Arial" panose="020B0604020202020204" pitchFamily="34" charset="0"/>
                  <a:ea typeface="+mn-ea"/>
                  <a:cs typeface="+mn-cs"/>
                </a:endParaRPr>
              </a:p>
            </p:txBody>
          </p:sp>
          <p:sp>
            <p:nvSpPr>
              <p:cNvPr id="96" name="Rectangle 91">
                <a:extLst>
                  <a:ext uri="{FF2B5EF4-FFF2-40B4-BE49-F238E27FC236}">
                    <a16:creationId xmlns:a16="http://schemas.microsoft.com/office/drawing/2014/main" id="{E2F168F8-F012-F54E-D6E8-988E1F30A04A}"/>
                  </a:ext>
                </a:extLst>
              </p:cNvPr>
              <p:cNvSpPr>
                <a:spLocks noChangeArrowheads="1"/>
              </p:cNvSpPr>
              <p:nvPr userDrawn="1"/>
            </p:nvSpPr>
            <p:spPr bwMode="auto">
              <a:xfrm>
                <a:off x="5399386" y="4714701"/>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7" name="Rectangle 92">
                <a:extLst>
                  <a:ext uri="{FF2B5EF4-FFF2-40B4-BE49-F238E27FC236}">
                    <a16:creationId xmlns:a16="http://schemas.microsoft.com/office/drawing/2014/main" id="{7062F2A9-8366-B9D7-CE56-9D3BEDDFC33E}"/>
                  </a:ext>
                </a:extLst>
              </p:cNvPr>
              <p:cNvSpPr>
                <a:spLocks noChangeArrowheads="1"/>
              </p:cNvSpPr>
              <p:nvPr userDrawn="1"/>
            </p:nvSpPr>
            <p:spPr bwMode="auto">
              <a:xfrm>
                <a:off x="5318683" y="4845001"/>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702573</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3" name="Group 138">
              <a:extLst>
                <a:ext uri="{FF2B5EF4-FFF2-40B4-BE49-F238E27FC236}">
                  <a16:creationId xmlns:a16="http://schemas.microsoft.com/office/drawing/2014/main" id="{C7648200-1077-8B14-64FA-84104D6CF8D5}"/>
                </a:ext>
              </a:extLst>
            </p:cNvPr>
            <p:cNvGrpSpPr/>
            <p:nvPr userDrawn="1"/>
          </p:nvGrpSpPr>
          <p:grpSpPr>
            <a:xfrm>
              <a:off x="5313659" y="4235795"/>
              <a:ext cx="231401" cy="208940"/>
              <a:chOff x="5294609" y="4225643"/>
              <a:chExt cx="231401" cy="208940"/>
            </a:xfrm>
          </p:grpSpPr>
          <p:sp>
            <p:nvSpPr>
              <p:cNvPr id="92" name="Rectangle 94">
                <a:extLst>
                  <a:ext uri="{FF2B5EF4-FFF2-40B4-BE49-F238E27FC236}">
                    <a16:creationId xmlns:a16="http://schemas.microsoft.com/office/drawing/2014/main" id="{536D9EF9-6251-269B-28DE-E378138209F5}"/>
                  </a:ext>
                </a:extLst>
              </p:cNvPr>
              <p:cNvSpPr>
                <a:spLocks noChangeArrowheads="1"/>
              </p:cNvSpPr>
              <p:nvPr userDrawn="1"/>
            </p:nvSpPr>
            <p:spPr bwMode="auto">
              <a:xfrm>
                <a:off x="5294609" y="4225643"/>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02573"/>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02573"/>
                  </a:solidFill>
                  <a:effectLst/>
                  <a:uLnTx/>
                  <a:uFillTx/>
                  <a:latin typeface="Arial" panose="020B0604020202020204" pitchFamily="34" charset="0"/>
                  <a:ea typeface="+mn-ea"/>
                  <a:cs typeface="+mn-cs"/>
                </a:endParaRPr>
              </a:p>
            </p:txBody>
          </p:sp>
          <p:sp>
            <p:nvSpPr>
              <p:cNvPr id="93" name="Rectangle 95">
                <a:extLst>
                  <a:ext uri="{FF2B5EF4-FFF2-40B4-BE49-F238E27FC236}">
                    <a16:creationId xmlns:a16="http://schemas.microsoft.com/office/drawing/2014/main" id="{0BA7170F-2B9C-2CCF-7C8B-8B44BB477AE0}"/>
                  </a:ext>
                </a:extLst>
              </p:cNvPr>
              <p:cNvSpPr>
                <a:spLocks noChangeArrowheads="1"/>
              </p:cNvSpPr>
              <p:nvPr userDrawn="1"/>
            </p:nvSpPr>
            <p:spPr bwMode="auto">
              <a:xfrm>
                <a:off x="5399385" y="4225643"/>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 name="Rectangle 96">
                <a:extLst>
                  <a:ext uri="{FF2B5EF4-FFF2-40B4-BE49-F238E27FC236}">
                    <a16:creationId xmlns:a16="http://schemas.microsoft.com/office/drawing/2014/main" id="{C8D1150F-B2CF-DAE3-A2D4-55786231E08C}"/>
                  </a:ext>
                </a:extLst>
              </p:cNvPr>
              <p:cNvSpPr>
                <a:spLocks noChangeArrowheads="1"/>
              </p:cNvSpPr>
              <p:nvPr userDrawn="1"/>
            </p:nvSpPr>
            <p:spPr bwMode="auto">
              <a:xfrm>
                <a:off x="5322962" y="4357639"/>
                <a:ext cx="20304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CD9BCF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4" name="Group 112">
              <a:extLst>
                <a:ext uri="{FF2B5EF4-FFF2-40B4-BE49-F238E27FC236}">
                  <a16:creationId xmlns:a16="http://schemas.microsoft.com/office/drawing/2014/main" id="{A06DB24E-D29F-3ECA-48C9-2CDEE6311782}"/>
                </a:ext>
              </a:extLst>
            </p:cNvPr>
            <p:cNvGrpSpPr/>
            <p:nvPr userDrawn="1"/>
          </p:nvGrpSpPr>
          <p:grpSpPr>
            <a:xfrm>
              <a:off x="5280323" y="4976997"/>
              <a:ext cx="2263775" cy="231837"/>
              <a:chOff x="5280323" y="4976997"/>
              <a:chExt cx="2263775" cy="231837"/>
            </a:xfrm>
          </p:grpSpPr>
          <p:sp>
            <p:nvSpPr>
              <p:cNvPr id="90" name="Rectangle 97">
                <a:extLst>
                  <a:ext uri="{FF2B5EF4-FFF2-40B4-BE49-F238E27FC236}">
                    <a16:creationId xmlns:a16="http://schemas.microsoft.com/office/drawing/2014/main" id="{32B1E0D8-76A9-F151-5149-4F14B42F28CD}"/>
                  </a:ext>
                </a:extLst>
              </p:cNvPr>
              <p:cNvSpPr>
                <a:spLocks noChangeArrowheads="1"/>
              </p:cNvSpPr>
              <p:nvPr/>
            </p:nvSpPr>
            <p:spPr bwMode="auto">
              <a:xfrm>
                <a:off x="5280323" y="4976997"/>
                <a:ext cx="2263775" cy="2318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91" name="Rectangle 98">
                <a:extLst>
                  <a:ext uri="{FF2B5EF4-FFF2-40B4-BE49-F238E27FC236}">
                    <a16:creationId xmlns:a16="http://schemas.microsoft.com/office/drawing/2014/main" id="{0251CB51-501A-8EF3-B6BA-AFEA5E945956}"/>
                  </a:ext>
                </a:extLst>
              </p:cNvPr>
              <p:cNvSpPr>
                <a:spLocks noChangeArrowheads="1"/>
              </p:cNvSpPr>
              <p:nvPr/>
            </p:nvSpPr>
            <p:spPr bwMode="auto">
              <a:xfrm>
                <a:off x="5280323" y="4976997"/>
                <a:ext cx="2263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sp>
          <p:nvSpPr>
            <p:cNvPr id="75" name="Rectangle 99">
              <a:extLst>
                <a:ext uri="{FF2B5EF4-FFF2-40B4-BE49-F238E27FC236}">
                  <a16:creationId xmlns:a16="http://schemas.microsoft.com/office/drawing/2014/main" id="{DE773428-3901-6189-57D0-D9539E6B0781}"/>
                </a:ext>
              </a:extLst>
            </p:cNvPr>
            <p:cNvSpPr>
              <a:spLocks noChangeArrowheads="1"/>
            </p:cNvSpPr>
            <p:nvPr userDrawn="1"/>
          </p:nvSpPr>
          <p:spPr bwMode="auto">
            <a:xfrm>
              <a:off x="5335353" y="4998427"/>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000000</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grpSp>
          <p:nvGrpSpPr>
            <p:cNvPr id="76" name="Group 110">
              <a:extLst>
                <a:ext uri="{FF2B5EF4-FFF2-40B4-BE49-F238E27FC236}">
                  <a16:creationId xmlns:a16="http://schemas.microsoft.com/office/drawing/2014/main" id="{7A4AC604-D0F1-64D5-4C17-1E9A5CFEBF42}"/>
                </a:ext>
              </a:extLst>
            </p:cNvPr>
            <p:cNvGrpSpPr/>
            <p:nvPr userDrawn="1"/>
          </p:nvGrpSpPr>
          <p:grpSpPr>
            <a:xfrm>
              <a:off x="2987973" y="3983653"/>
              <a:ext cx="2263775" cy="231837"/>
              <a:chOff x="2987972" y="3987038"/>
              <a:chExt cx="2268538" cy="230144"/>
            </a:xfrm>
          </p:grpSpPr>
          <p:sp>
            <p:nvSpPr>
              <p:cNvPr id="88" name="Rectangle 100">
                <a:extLst>
                  <a:ext uri="{FF2B5EF4-FFF2-40B4-BE49-F238E27FC236}">
                    <a16:creationId xmlns:a16="http://schemas.microsoft.com/office/drawing/2014/main" id="{759D5EB9-CA64-7641-298E-FEE162B61421}"/>
                  </a:ext>
                </a:extLst>
              </p:cNvPr>
              <p:cNvSpPr>
                <a:spLocks noChangeArrowheads="1"/>
              </p:cNvSpPr>
              <p:nvPr/>
            </p:nvSpPr>
            <p:spPr bwMode="auto">
              <a:xfrm>
                <a:off x="2987972" y="3987038"/>
                <a:ext cx="2268538" cy="230144"/>
              </a:xfrm>
              <a:prstGeom prst="rect">
                <a:avLst/>
              </a:prstGeom>
              <a:solidFill>
                <a:srgbClr val="E8E6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89" name="Rectangle 101">
                <a:extLst>
                  <a:ext uri="{FF2B5EF4-FFF2-40B4-BE49-F238E27FC236}">
                    <a16:creationId xmlns:a16="http://schemas.microsoft.com/office/drawing/2014/main" id="{D7F8DD37-5200-F99E-8510-0F9E59FFC887}"/>
                  </a:ext>
                </a:extLst>
              </p:cNvPr>
              <p:cNvSpPr>
                <a:spLocks noChangeArrowheads="1"/>
              </p:cNvSpPr>
              <p:nvPr/>
            </p:nvSpPr>
            <p:spPr bwMode="auto">
              <a:xfrm>
                <a:off x="2987972" y="3987038"/>
                <a:ext cx="2268538" cy="230144"/>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grpSp>
          <p:nvGrpSpPr>
            <p:cNvPr id="77" name="Group 144">
              <a:extLst>
                <a:ext uri="{FF2B5EF4-FFF2-40B4-BE49-F238E27FC236}">
                  <a16:creationId xmlns:a16="http://schemas.microsoft.com/office/drawing/2014/main" id="{4040D053-3BB2-95A6-F8A6-726273DF98E6}"/>
                </a:ext>
              </a:extLst>
            </p:cNvPr>
            <p:cNvGrpSpPr/>
            <p:nvPr userDrawn="1"/>
          </p:nvGrpSpPr>
          <p:grpSpPr>
            <a:xfrm>
              <a:off x="3044072" y="4005086"/>
              <a:ext cx="613209" cy="190320"/>
              <a:chOff x="3027401" y="3980272"/>
              <a:chExt cx="613209" cy="190320"/>
            </a:xfrm>
          </p:grpSpPr>
          <p:sp>
            <p:nvSpPr>
              <p:cNvPr id="86" name="Rectangle 102">
                <a:extLst>
                  <a:ext uri="{FF2B5EF4-FFF2-40B4-BE49-F238E27FC236}">
                    <a16:creationId xmlns:a16="http://schemas.microsoft.com/office/drawing/2014/main" id="{C88EBB53-3096-FB1E-E9B2-AEC2C69B766A}"/>
                  </a:ext>
                </a:extLst>
              </p:cNvPr>
              <p:cNvSpPr>
                <a:spLocks noChangeArrowheads="1"/>
              </p:cNvSpPr>
              <p:nvPr userDrawn="1"/>
            </p:nvSpPr>
            <p:spPr bwMode="auto">
              <a:xfrm>
                <a:off x="3099864" y="3980272"/>
                <a:ext cx="54074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600" b="1" i="0" strike="noStrike" cap="none" spc="0" baseline="0">
                    <a:solidFill>
                      <a:srgbClr val="1A1A1A"/>
                    </a:solidFill>
                    <a:effectLst/>
                    <a:latin typeface="Calibri" panose="020F0502020204030204" pitchFamily="34" charset="0"/>
                    <a:ea typeface="Calibri" panose="020F0502020204030204" pitchFamily="34" charset="0"/>
                    <a:cs typeface="Calibri" panose="020F0502020204030204" pitchFamily="34" charset="0"/>
                  </a:rPr>
                  <a:t>Cinza neutro</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7" name="Rectangle 103">
                <a:extLst>
                  <a:ext uri="{FF2B5EF4-FFF2-40B4-BE49-F238E27FC236}">
                    <a16:creationId xmlns:a16="http://schemas.microsoft.com/office/drawing/2014/main" id="{6D1AA927-24A4-8BDA-FE78-E89285200412}"/>
                  </a:ext>
                </a:extLst>
              </p:cNvPr>
              <p:cNvSpPr>
                <a:spLocks noChangeArrowheads="1"/>
              </p:cNvSpPr>
              <p:nvPr userDrawn="1"/>
            </p:nvSpPr>
            <p:spPr bwMode="auto">
              <a:xfrm>
                <a:off x="3027401" y="4093648"/>
                <a:ext cx="196635"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E8E6DF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8" name="Group 135">
              <a:extLst>
                <a:ext uri="{FF2B5EF4-FFF2-40B4-BE49-F238E27FC236}">
                  <a16:creationId xmlns:a16="http://schemas.microsoft.com/office/drawing/2014/main" id="{F77F1B3B-1D83-1347-1A89-5E6FEB43EAAC}"/>
                </a:ext>
              </a:extLst>
            </p:cNvPr>
            <p:cNvGrpSpPr/>
            <p:nvPr userDrawn="1"/>
          </p:nvGrpSpPr>
          <p:grpSpPr>
            <a:xfrm>
              <a:off x="4161941" y="4479482"/>
              <a:ext cx="217239" cy="208932"/>
              <a:chOff x="4150022" y="4465944"/>
              <a:chExt cx="217239" cy="208932"/>
            </a:xfrm>
          </p:grpSpPr>
          <p:sp>
            <p:nvSpPr>
              <p:cNvPr id="83" name="Rectangle 33">
                <a:extLst>
                  <a:ext uri="{FF2B5EF4-FFF2-40B4-BE49-F238E27FC236}">
                    <a16:creationId xmlns:a16="http://schemas.microsoft.com/office/drawing/2014/main" id="{2C92730D-4595-85F9-216F-2C7D89FA66D7}"/>
                  </a:ext>
                </a:extLst>
              </p:cNvPr>
              <p:cNvSpPr>
                <a:spLocks noChangeArrowheads="1"/>
              </p:cNvSpPr>
              <p:nvPr userDrawn="1"/>
            </p:nvSpPr>
            <p:spPr bwMode="auto">
              <a:xfrm>
                <a:off x="4150022" y="446594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84" name="Rectangle 34">
                <a:extLst>
                  <a:ext uri="{FF2B5EF4-FFF2-40B4-BE49-F238E27FC236}">
                    <a16:creationId xmlns:a16="http://schemas.microsoft.com/office/drawing/2014/main" id="{048D0BD3-6578-DCA6-FD8B-A18525BD4219}"/>
                  </a:ext>
                </a:extLst>
              </p:cNvPr>
              <p:cNvSpPr>
                <a:spLocks noChangeArrowheads="1"/>
              </p:cNvSpPr>
              <p:nvPr userDrawn="1"/>
            </p:nvSpPr>
            <p:spPr bwMode="auto">
              <a:xfrm>
                <a:off x="4174901" y="4597932"/>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F4364C</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5" name="Rectangle 14">
                <a:extLst>
                  <a:ext uri="{FF2B5EF4-FFF2-40B4-BE49-F238E27FC236}">
                    <a16:creationId xmlns:a16="http://schemas.microsoft.com/office/drawing/2014/main" id="{14EE38D1-F9B9-EA7C-8410-8E2EC300A446}"/>
                  </a:ext>
                </a:extLst>
              </p:cNvPr>
              <p:cNvSpPr>
                <a:spLocks noChangeArrowheads="1"/>
              </p:cNvSpPr>
              <p:nvPr userDrawn="1"/>
            </p:nvSpPr>
            <p:spPr bwMode="auto">
              <a:xfrm>
                <a:off x="4253209" y="446932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9" name="Group 140">
              <a:extLst>
                <a:ext uri="{FF2B5EF4-FFF2-40B4-BE49-F238E27FC236}">
                  <a16:creationId xmlns:a16="http://schemas.microsoft.com/office/drawing/2014/main" id="{85540BD3-045B-E3E5-DB1E-0C459B3F909F}"/>
                </a:ext>
              </a:extLst>
            </p:cNvPr>
            <p:cNvGrpSpPr/>
            <p:nvPr userDrawn="1"/>
          </p:nvGrpSpPr>
          <p:grpSpPr>
            <a:xfrm>
              <a:off x="5313659" y="4479478"/>
              <a:ext cx="226856" cy="212328"/>
              <a:chOff x="5294609" y="4467632"/>
              <a:chExt cx="226856" cy="212328"/>
            </a:xfrm>
          </p:grpSpPr>
          <p:sp>
            <p:nvSpPr>
              <p:cNvPr id="80" name="Rectangle 87">
                <a:extLst>
                  <a:ext uri="{FF2B5EF4-FFF2-40B4-BE49-F238E27FC236}">
                    <a16:creationId xmlns:a16="http://schemas.microsoft.com/office/drawing/2014/main" id="{E6A3F9E7-1DCB-C10A-B147-78B38D78456A}"/>
                  </a:ext>
                </a:extLst>
              </p:cNvPr>
              <p:cNvSpPr>
                <a:spLocks noChangeArrowheads="1"/>
              </p:cNvSpPr>
              <p:nvPr userDrawn="1"/>
            </p:nvSpPr>
            <p:spPr bwMode="auto">
              <a:xfrm>
                <a:off x="5294609" y="44676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 name="Rectangle 88">
                <a:extLst>
                  <a:ext uri="{FF2B5EF4-FFF2-40B4-BE49-F238E27FC236}">
                    <a16:creationId xmlns:a16="http://schemas.microsoft.com/office/drawing/2014/main" id="{1D343AE2-5B07-935C-D110-BCF5D1AA8D5C}"/>
                  </a:ext>
                </a:extLst>
              </p:cNvPr>
              <p:cNvSpPr>
                <a:spLocks noChangeArrowheads="1"/>
              </p:cNvSpPr>
              <p:nvPr userDrawn="1"/>
            </p:nvSpPr>
            <p:spPr bwMode="auto">
              <a:xfrm>
                <a:off x="5322692" y="4603016"/>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C73ECC</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2" name="Rectangle 95">
                <a:extLst>
                  <a:ext uri="{FF2B5EF4-FFF2-40B4-BE49-F238E27FC236}">
                    <a16:creationId xmlns:a16="http://schemas.microsoft.com/office/drawing/2014/main" id="{70688A6E-D5DA-2C00-F782-3EE162ED6A5D}"/>
                  </a:ext>
                </a:extLst>
              </p:cNvPr>
              <p:cNvSpPr>
                <a:spLocks noChangeArrowheads="1"/>
              </p:cNvSpPr>
              <p:nvPr userDrawn="1"/>
            </p:nvSpPr>
            <p:spPr bwMode="auto">
              <a:xfrm>
                <a:off x="5399384" y="446763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pic>
        <p:nvPicPr>
          <p:cNvPr id="134" name="Imagem 133">
            <a:extLst>
              <a:ext uri="{FF2B5EF4-FFF2-40B4-BE49-F238E27FC236}">
                <a16:creationId xmlns:a16="http://schemas.microsoft.com/office/drawing/2014/main" id="{6D87FBBB-B5C8-AE2C-A7D0-CE984C423D77}"/>
              </a:ext>
            </a:extLst>
          </p:cNvPr>
          <p:cNvPicPr>
            <a:picLocks noChangeAspect="1"/>
          </p:cNvPicPr>
          <p:nvPr userDrawn="1"/>
        </p:nvPicPr>
        <p:blipFill>
          <a:blip r:embed="rId44"/>
          <a:stretch>
            <a:fillRect/>
          </a:stretch>
        </p:blipFill>
        <p:spPr>
          <a:xfrm>
            <a:off x="8394292" y="161566"/>
            <a:ext cx="651673" cy="271497"/>
          </a:xfrm>
          <a:prstGeom prst="rect">
            <a:avLst/>
          </a:prstGeom>
        </p:spPr>
      </p:pic>
      <p:sp>
        <p:nvSpPr>
          <p:cNvPr id="135" name="Google Shape;11;g109ffa863cd_0_285">
            <a:extLst>
              <a:ext uri="{FF2B5EF4-FFF2-40B4-BE49-F238E27FC236}">
                <a16:creationId xmlns:a16="http://schemas.microsoft.com/office/drawing/2014/main" id="{FDBD2388-1B74-6275-E8C8-3D44CC4FE9B2}"/>
              </a:ext>
            </a:extLst>
          </p:cNvPr>
          <p:cNvSpPr txBox="1">
            <a:spLocks noGrp="1"/>
          </p:cNvSpPr>
          <p:nvPr>
            <p:ph type="sldNum" idx="4"/>
          </p:nvPr>
        </p:nvSpPr>
        <p:spPr>
          <a:xfrm>
            <a:off x="8499764" y="4749851"/>
            <a:ext cx="60572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361134877"/>
      </p:ext>
    </p:extLst>
  </p:cSld>
  <p:clrMap bg1="lt1" tx1="dk1" bg2="lt2" tx2="dk2" accent1="accent1" accent2="accent2" accent3="accent3" accent4="accent4" accent5="accent5" accent6="accent6" hlink="hlink" folHlink="folHlink"/>
  <p:sldLayoutIdLst>
    <p:sldLayoutId id="2147484806" r:id="rId1"/>
    <p:sldLayoutId id="2147484810" r:id="rId2"/>
    <p:sldLayoutId id="2147484814" r:id="rId3"/>
    <p:sldLayoutId id="2147484740" r:id="rId4"/>
    <p:sldLayoutId id="2147484741" r:id="rId5"/>
    <p:sldLayoutId id="2147484742" r:id="rId6"/>
    <p:sldLayoutId id="2147484743" r:id="rId7"/>
    <p:sldLayoutId id="2147484749" r:id="rId8"/>
    <p:sldLayoutId id="2147484750" r:id="rId9"/>
    <p:sldLayoutId id="2147484751" r:id="rId10"/>
    <p:sldLayoutId id="2147484752" r:id="rId11"/>
    <p:sldLayoutId id="2147484753" r:id="rId12"/>
    <p:sldLayoutId id="2147484756" r:id="rId13"/>
    <p:sldLayoutId id="2147484757" r:id="rId14"/>
    <p:sldLayoutId id="2147484758" r:id="rId15"/>
    <p:sldLayoutId id="2147484759" r:id="rId16"/>
    <p:sldLayoutId id="2147484761" r:id="rId17"/>
    <p:sldLayoutId id="2147484762"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4" r:id="rId27"/>
    <p:sldLayoutId id="2147484775" r:id="rId28"/>
    <p:sldLayoutId id="2147484776" r:id="rId29"/>
    <p:sldLayoutId id="2147484777" r:id="rId30"/>
    <p:sldLayoutId id="2147484778" r:id="rId31"/>
    <p:sldLayoutId id="2147484779" r:id="rId32"/>
    <p:sldLayoutId id="2147484780" r:id="rId33"/>
    <p:sldLayoutId id="2147484782" r:id="rId34"/>
    <p:sldLayoutId id="2147484783" r:id="rId35"/>
    <p:sldLayoutId id="2147484784" r:id="rId36"/>
    <p:sldLayoutId id="2147484785" r:id="rId37"/>
    <p:sldLayoutId id="2147484786" r:id="rId38"/>
    <p:sldLayoutId id="2147484787" r:id="rId39"/>
    <p:sldLayoutId id="2147484788" r:id="rId40"/>
    <p:sldLayoutId id="2147484790" r:id="rId41"/>
    <p:sldLayoutId id="2147484832" r:id="rId42"/>
  </p:sldLayoutIdLst>
  <p:transition>
    <p:fade/>
  </p:transition>
  <p:txStyles>
    <p:titleStyle>
      <a:lvl1pPr algn="l" defTabSz="914378" rtl="0" eaLnBrk="1" latinLnBrk="0" hangingPunct="1">
        <a:lnSpc>
          <a:spcPct val="90000"/>
        </a:lnSpc>
        <a:spcBef>
          <a:spcPct val="0"/>
        </a:spcBef>
        <a:buNone/>
        <a:defRPr lang="en-US" sz="4000" b="1" i="0" u="none" strike="noStrike" kern="1200" cap="none" dirty="0">
          <a:solidFill>
            <a:srgbClr val="EA4E60"/>
          </a:solidFill>
          <a:latin typeface="Century Gothic"/>
          <a:ea typeface="+mj-ea"/>
          <a:cs typeface="+mj-cs"/>
          <a:sym typeface="Arial"/>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7282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2/28/2025</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2931324349"/>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Lst>
  <p:hf hdr="0" ftr="0" dt="0"/>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2E2DD-BC00-3E45-B863-A34930322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B1F6E5-C042-3B51-8C68-1A07E5E578B4}"/>
              </a:ext>
            </a:extLst>
          </p:cNvPr>
          <p:cNvSpPr>
            <a:spLocks noGrp="1"/>
          </p:cNvSpPr>
          <p:nvPr>
            <p:ph type="title"/>
          </p:nvPr>
        </p:nvSpPr>
        <p:spPr>
          <a:xfrm>
            <a:off x="427434" y="2446125"/>
            <a:ext cx="4758929" cy="1141806"/>
          </a:xfrm>
        </p:spPr>
        <p:txBody>
          <a:bodyPr/>
          <a:lstStyle/>
          <a:p>
            <a:r>
              <a:rPr lang="pt-BR"/>
              <a:t>Disponibilizar dados no  </a:t>
            </a:r>
            <a:br>
              <a:rPr lang="pt-BR"/>
            </a:br>
            <a:r>
              <a:rPr lang="pt-BR"/>
              <a:t>Azure Machine Learning</a:t>
            </a:r>
          </a:p>
        </p:txBody>
      </p:sp>
      <p:sp>
        <p:nvSpPr>
          <p:cNvPr id="6" name="Espaço Reservado para Número de Slide 2">
            <a:extLst>
              <a:ext uri="{FF2B5EF4-FFF2-40B4-BE49-F238E27FC236}">
                <a16:creationId xmlns:a16="http://schemas.microsoft.com/office/drawing/2014/main" id="{3CA38B9A-871E-839B-06C6-93EC2537118A}"/>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1</a:t>
            </a:fld>
            <a:r>
              <a:rPr lang="en-US"/>
              <a:t>]</a:t>
            </a:r>
            <a:endParaRPr lang="pt-BR"/>
          </a:p>
        </p:txBody>
      </p:sp>
    </p:spTree>
    <p:extLst>
      <p:ext uri="{BB962C8B-B14F-4D97-AF65-F5344CB8AC3E}">
        <p14:creationId xmlns:p14="http://schemas.microsoft.com/office/powerpoint/2010/main" val="228403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1196" y="438913"/>
            <a:ext cx="8260106" cy="369332"/>
          </a:xfrm>
        </p:spPr>
        <p:txBody>
          <a:bodyPr wrap="square" anchor="t">
            <a:normAutofit fontScale="90000"/>
          </a:bodyPr>
          <a:lstStyle/>
          <a:p>
            <a:r>
              <a:rPr lang="pt-BR"/>
              <a:t>Entender </a:t>
            </a:r>
            <a:r>
              <a:rPr lang="pt-BR" err="1"/>
              <a:t>URIs</a:t>
            </a:r>
            <a:endParaRPr lang="pt-BR"/>
          </a:p>
        </p:txBody>
      </p:sp>
      <p:sp>
        <p:nvSpPr>
          <p:cNvPr id="6" name="Text Placeholder 5">
            <a:extLst>
              <a:ext uri="{FF2B5EF4-FFF2-40B4-BE49-F238E27FC236}">
                <a16:creationId xmlns:a16="http://schemas.microsoft.com/office/drawing/2014/main" id="{B2133040-9936-1237-9A05-1E18C510D7F2}"/>
              </a:ext>
            </a:extLst>
          </p:cNvPr>
          <p:cNvSpPr>
            <a:spLocks noGrp="1"/>
          </p:cNvSpPr>
          <p:nvPr>
            <p:ph type="body" sz="quarter" idx="15"/>
          </p:nvPr>
        </p:nvSpPr>
        <p:spPr>
          <a:xfrm>
            <a:off x="439792" y="1193292"/>
            <a:ext cx="4735498" cy="968470"/>
          </a:xfrm>
        </p:spPr>
        <p:txBody>
          <a:bodyPr/>
          <a:lstStyle/>
          <a:p>
            <a:r>
              <a:rPr lang="pt-BR"/>
              <a:t>Um URI faz referência à localização </a:t>
            </a:r>
            <a:br>
              <a:rPr lang="pt-BR"/>
            </a:br>
            <a:r>
              <a:rPr lang="pt-BR"/>
              <a:t>de seus dados. </a:t>
            </a:r>
          </a:p>
          <a:p>
            <a:r>
              <a:rPr lang="pt-BR"/>
              <a:t>Para que o Azure Machine Learning se conecte aos seus dados diretamente, </a:t>
            </a:r>
            <a:br>
              <a:rPr lang="pt-BR"/>
            </a:br>
            <a:r>
              <a:rPr lang="pt-BR"/>
              <a:t>você precisa prefixar o URI com o </a:t>
            </a:r>
            <a:br>
              <a:rPr lang="pt-BR"/>
            </a:br>
            <a:r>
              <a:rPr lang="pt-BR"/>
              <a:t>protocolo apropriado. </a:t>
            </a:r>
          </a:p>
        </p:txBody>
      </p:sp>
      <p:pic>
        <p:nvPicPr>
          <p:cNvPr id="5" name="Picture 4">
            <a:extLst>
              <a:ext uri="{FF2B5EF4-FFF2-40B4-BE49-F238E27FC236}">
                <a16:creationId xmlns:a16="http://schemas.microsoft.com/office/drawing/2014/main" id="{20783A71-1C78-02B5-D7EB-B2445B5CD40E}"/>
              </a:ext>
            </a:extLst>
          </p:cNvPr>
          <p:cNvPicPr>
            <a:picLocks noChangeAspect="1"/>
          </p:cNvPicPr>
          <p:nvPr/>
        </p:nvPicPr>
        <p:blipFill>
          <a:blip r:embed="rId3"/>
          <a:srcRect/>
          <a:stretch/>
        </p:blipFill>
        <p:spPr>
          <a:xfrm>
            <a:off x="5175290" y="1033985"/>
            <a:ext cx="3324474" cy="2459842"/>
          </a:xfrm>
          <a:prstGeom prst="rect">
            <a:avLst/>
          </a:prstGeom>
        </p:spPr>
      </p:pic>
      <p:sp>
        <p:nvSpPr>
          <p:cNvPr id="8" name="Espaço Reservado para Número de Slide 2">
            <a:extLst>
              <a:ext uri="{FF2B5EF4-FFF2-40B4-BE49-F238E27FC236}">
                <a16:creationId xmlns:a16="http://schemas.microsoft.com/office/drawing/2014/main" id="{27F7F40D-ACEE-462D-9A8F-677BB20D7B8A}"/>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2</a:t>
            </a:fld>
            <a:r>
              <a:rPr lang="en-US"/>
              <a:t>]</a:t>
            </a:r>
            <a:endParaRPr lang="pt-BR"/>
          </a:p>
        </p:txBody>
      </p:sp>
    </p:spTree>
    <p:extLst>
      <p:ext uri="{BB962C8B-B14F-4D97-AF65-F5344CB8AC3E}">
        <p14:creationId xmlns:p14="http://schemas.microsoft.com/office/powerpoint/2010/main" val="29805744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AAD91-647D-B598-D5E3-819FA590F9B6}"/>
              </a:ext>
            </a:extLst>
          </p:cNvPr>
          <p:cNvPicPr>
            <a:picLocks noChangeAspect="1"/>
          </p:cNvPicPr>
          <p:nvPr/>
        </p:nvPicPr>
        <p:blipFill>
          <a:blip r:embed="rId3"/>
          <a:srcRect/>
          <a:stretch/>
        </p:blipFill>
        <p:spPr>
          <a:xfrm>
            <a:off x="5680487" y="844208"/>
            <a:ext cx="2724416" cy="2841967"/>
          </a:xfrm>
          <a:prstGeom prst="rect">
            <a:avLst/>
          </a:prstGeom>
        </p:spPr>
      </p:pic>
      <p:sp>
        <p:nvSpPr>
          <p:cNvPr id="2" name="Title 1">
            <a:extLst>
              <a:ext uri="{FF2B5EF4-FFF2-40B4-BE49-F238E27FC236}">
                <a16:creationId xmlns:a16="http://schemas.microsoft.com/office/drawing/2014/main" id="{EE488435-4C60-DD85-FD97-C74FD5F5168D}"/>
              </a:ext>
            </a:extLst>
          </p:cNvPr>
          <p:cNvSpPr>
            <a:spLocks noGrp="1"/>
          </p:cNvSpPr>
          <p:nvPr>
            <p:ph type="title"/>
          </p:nvPr>
        </p:nvSpPr>
        <p:spPr>
          <a:xfrm>
            <a:off x="441325" y="438150"/>
            <a:ext cx="8902700" cy="812116"/>
          </a:xfrm>
        </p:spPr>
        <p:txBody>
          <a:bodyPr/>
          <a:lstStyle/>
          <a:p>
            <a:r>
              <a:rPr lang="pt-BR"/>
              <a:t>Armazenamentos </a:t>
            </a:r>
            <a:br>
              <a:rPr lang="pt-BR"/>
            </a:br>
            <a:r>
              <a:rPr lang="pt-BR"/>
              <a:t>de dados</a:t>
            </a:r>
            <a:endParaRPr lang="LID4096"/>
          </a:p>
        </p:txBody>
      </p:sp>
      <p:sp>
        <p:nvSpPr>
          <p:cNvPr id="9" name="Text Placeholder 9">
            <a:extLst>
              <a:ext uri="{FF2B5EF4-FFF2-40B4-BE49-F238E27FC236}">
                <a16:creationId xmlns:a16="http://schemas.microsoft.com/office/drawing/2014/main" id="{C1DD3610-85BA-C84F-AAFC-C969B9CFA0B1}"/>
              </a:ext>
            </a:extLst>
          </p:cNvPr>
          <p:cNvSpPr txBox="1"/>
          <p:nvPr/>
        </p:nvSpPr>
        <p:spPr>
          <a:xfrm>
            <a:off x="410874" y="1503206"/>
            <a:ext cx="5269614" cy="3239348"/>
          </a:xfrm>
          <a:prstGeom prst="rect">
            <a:avLst/>
          </a:prstGeom>
        </p:spPr>
        <p:txBody>
          <a:bodyPr vert="horz" wrap="square" lIns="0" tIns="0" rIns="0" bIns="0" rtlCol="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7432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41148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699557">
              <a:spcBef>
                <a:spcPct val="0"/>
              </a:spcBef>
              <a:spcAft>
                <a:spcPts val="900"/>
              </a:spcAft>
              <a:buNone/>
              <a:defRPr/>
            </a:pPr>
            <a:r>
              <a:rPr lang="pt-BR" sz="2400">
                <a:solidFill>
                  <a:schemeClr val="bg1"/>
                </a:solidFill>
                <a:ea typeface="Segoe UI"/>
                <a:cs typeface="Segoe UI"/>
              </a:rPr>
              <a:t>Os benefícios do uso de armazenamentos de dados são:</a:t>
            </a:r>
          </a:p>
          <a:p>
            <a:pPr marL="257175" lvl="1" indent="-171450" defTabSz="699557">
              <a:spcBef>
                <a:spcPct val="0"/>
              </a:spcBef>
              <a:spcAft>
                <a:spcPts val="900"/>
              </a:spcAft>
              <a:defRPr/>
            </a:pPr>
            <a:r>
              <a:rPr lang="pt-BR" sz="2000">
                <a:solidFill>
                  <a:schemeClr val="bg1"/>
                </a:solidFill>
                <a:ea typeface="Segoe UI"/>
                <a:cs typeface="Segoe UI"/>
              </a:rPr>
              <a:t>Fornecer URIs fáceis de usar para o armazenamento de dados.</a:t>
            </a:r>
          </a:p>
          <a:p>
            <a:pPr marL="257175" lvl="1" indent="-171450" defTabSz="699557">
              <a:spcBef>
                <a:spcPct val="0"/>
              </a:spcBef>
              <a:spcAft>
                <a:spcPts val="900"/>
              </a:spcAft>
              <a:defRPr/>
            </a:pPr>
            <a:r>
              <a:rPr lang="pt-BR" sz="2000">
                <a:solidFill>
                  <a:schemeClr val="bg1"/>
                </a:solidFill>
                <a:ea typeface="Segoe UI"/>
                <a:cs typeface="Segoe UI"/>
              </a:rPr>
              <a:t>Facilita a descoberta de dados no Azure Machine Learning.</a:t>
            </a:r>
          </a:p>
          <a:p>
            <a:pPr marL="257175" lvl="1" indent="-171450" defTabSz="699557">
              <a:spcBef>
                <a:spcPct val="0"/>
              </a:spcBef>
              <a:spcAft>
                <a:spcPts val="900"/>
              </a:spcAft>
              <a:defRPr/>
            </a:pPr>
            <a:r>
              <a:rPr lang="pt-BR" sz="2000">
                <a:solidFill>
                  <a:schemeClr val="bg1"/>
                </a:solidFill>
                <a:ea typeface="Segoe UI"/>
                <a:cs typeface="Segoe UI"/>
              </a:rPr>
              <a:t>Armazena com segurança informações de conexão, sem expor segredos e chaves a cientistas de dados.</a:t>
            </a:r>
            <a:endParaRPr lang="en-US" sz="2000">
              <a:solidFill>
                <a:schemeClr val="bg1"/>
              </a:solidFill>
            </a:endParaRPr>
          </a:p>
        </p:txBody>
      </p:sp>
      <p:sp>
        <p:nvSpPr>
          <p:cNvPr id="12" name="Espaço Reservado para Número de Slide 2">
            <a:extLst>
              <a:ext uri="{FF2B5EF4-FFF2-40B4-BE49-F238E27FC236}">
                <a16:creationId xmlns:a16="http://schemas.microsoft.com/office/drawing/2014/main" id="{5CFD2001-D2F3-E5C7-461B-1334019FF264}"/>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3</a:t>
            </a:fld>
            <a:r>
              <a:rPr lang="en-US"/>
              <a:t>]</a:t>
            </a:r>
            <a:endParaRPr lang="pt-BR"/>
          </a:p>
        </p:txBody>
      </p:sp>
    </p:spTree>
    <p:extLst>
      <p:ext uri="{BB962C8B-B14F-4D97-AF65-F5344CB8AC3E}">
        <p14:creationId xmlns:p14="http://schemas.microsoft.com/office/powerpoint/2010/main" val="41691794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AF77A7-AEEC-3677-0288-D8E812085AF2}"/>
              </a:ext>
            </a:extLst>
          </p:cNvPr>
          <p:cNvPicPr>
            <a:picLocks noChangeAspect="1"/>
          </p:cNvPicPr>
          <p:nvPr/>
        </p:nvPicPr>
        <p:blipFill>
          <a:blip r:embed="rId3"/>
          <a:srcRect/>
          <a:stretch/>
        </p:blipFill>
        <p:spPr>
          <a:xfrm>
            <a:off x="5851397" y="1483793"/>
            <a:ext cx="2951227" cy="1766208"/>
          </a:xfrm>
          <a:prstGeom prst="rect">
            <a:avLst/>
          </a:prstGeom>
        </p:spPr>
      </p:pic>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1325" y="438150"/>
            <a:ext cx="8258175" cy="512330"/>
          </a:xfrm>
        </p:spPr>
        <p:txBody>
          <a:bodyPr>
            <a:normAutofit fontScale="90000"/>
          </a:bodyPr>
          <a:lstStyle/>
          <a:p>
            <a:r>
              <a:rPr lang="pt-BR" b="1">
                <a:solidFill>
                  <a:srgbClr val="EA4E60"/>
                </a:solidFill>
              </a:rPr>
              <a:t>Compreender os ativos de dados</a:t>
            </a:r>
          </a:p>
        </p:txBody>
      </p:sp>
      <p:sp>
        <p:nvSpPr>
          <p:cNvPr id="2" name="Text Placeholder 9">
            <a:extLst>
              <a:ext uri="{FF2B5EF4-FFF2-40B4-BE49-F238E27FC236}">
                <a16:creationId xmlns:a16="http://schemas.microsoft.com/office/drawing/2014/main" id="{77C193C8-1D6D-9E89-FDFE-BA4E61EB8B47}"/>
              </a:ext>
            </a:extLst>
          </p:cNvPr>
          <p:cNvSpPr txBox="1"/>
          <p:nvPr/>
        </p:nvSpPr>
        <p:spPr>
          <a:xfrm>
            <a:off x="441324" y="1387979"/>
            <a:ext cx="5597525" cy="2870016"/>
          </a:xfrm>
          <a:prstGeom prst="rect">
            <a:avLst/>
          </a:prstGeom>
        </p:spPr>
        <p:txBody>
          <a:bodyPr vert="horz" wrap="square" lIns="0" tIns="0" rIns="0" bIns="0" rtlCol="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7432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41148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699557">
              <a:spcBef>
                <a:spcPct val="0"/>
              </a:spcBef>
              <a:spcAft>
                <a:spcPts val="900"/>
              </a:spcAft>
              <a:buNone/>
              <a:defRPr/>
            </a:pPr>
            <a:r>
              <a:rPr lang="pt-BR" sz="2400">
                <a:solidFill>
                  <a:schemeClr val="bg1"/>
                </a:solidFill>
                <a:ea typeface="Segoe UI"/>
                <a:cs typeface="Segoe UI"/>
              </a:rPr>
              <a:t>Os benefícios de usar ativos de dados são:</a:t>
            </a:r>
          </a:p>
          <a:p>
            <a:pPr marL="257175" lvl="1" indent="-171450" defTabSz="699557">
              <a:spcBef>
                <a:spcPct val="0"/>
              </a:spcBef>
              <a:spcAft>
                <a:spcPts val="900"/>
              </a:spcAft>
              <a:defRPr/>
            </a:pPr>
            <a:r>
              <a:rPr lang="pt-BR" sz="2000">
                <a:solidFill>
                  <a:schemeClr val="bg1"/>
                </a:solidFill>
                <a:ea typeface="Segoe UI"/>
                <a:cs typeface="Segoe UI"/>
              </a:rPr>
              <a:t>Compartilhar e reutilizar dados com outros membros.</a:t>
            </a:r>
          </a:p>
          <a:p>
            <a:pPr marL="257175" lvl="1" indent="-171450" defTabSz="699557">
              <a:spcBef>
                <a:spcPct val="0"/>
              </a:spcBef>
              <a:spcAft>
                <a:spcPts val="900"/>
              </a:spcAft>
              <a:defRPr/>
            </a:pPr>
            <a:r>
              <a:rPr lang="pt-BR" sz="2000">
                <a:solidFill>
                  <a:schemeClr val="bg1"/>
                </a:solidFill>
                <a:ea typeface="Segoe UI"/>
                <a:cs typeface="Segoe UI"/>
              </a:rPr>
              <a:t>Você pode acessar diretamente os dados durante </a:t>
            </a:r>
            <a:br>
              <a:rPr lang="pt-BR" sz="2000">
                <a:solidFill>
                  <a:schemeClr val="bg1"/>
                </a:solidFill>
                <a:ea typeface="Segoe UI"/>
                <a:cs typeface="Segoe UI"/>
              </a:rPr>
            </a:br>
            <a:r>
              <a:rPr lang="pt-BR" sz="2000">
                <a:solidFill>
                  <a:schemeClr val="bg1"/>
                </a:solidFill>
                <a:ea typeface="Segoe UI"/>
                <a:cs typeface="Segoe UI"/>
              </a:rPr>
              <a:t>o treinamento do modelo (em qualquer tipo de computação compatível) sem se preocupar com cadeias de conexão ou caminhos de dados.</a:t>
            </a:r>
          </a:p>
          <a:p>
            <a:pPr marL="257175" lvl="1" indent="-171450" defTabSz="699557">
              <a:spcBef>
                <a:spcPct val="0"/>
              </a:spcBef>
              <a:spcAft>
                <a:spcPts val="900"/>
              </a:spcAft>
              <a:defRPr/>
            </a:pPr>
            <a:r>
              <a:rPr lang="pt-BR" sz="2000">
                <a:solidFill>
                  <a:schemeClr val="bg1"/>
                </a:solidFill>
                <a:ea typeface="Segoe UI"/>
                <a:cs typeface="Segoe UI"/>
              </a:rPr>
              <a:t>Versão dos metadados do ativo de dados.</a:t>
            </a:r>
            <a:endParaRPr lang="pt-BR" sz="2400">
              <a:solidFill>
                <a:schemeClr val="bg1"/>
              </a:solidFill>
              <a:ea typeface="Segoe UI"/>
              <a:cs typeface="Segoe UI"/>
            </a:endParaRPr>
          </a:p>
        </p:txBody>
      </p:sp>
      <p:sp>
        <p:nvSpPr>
          <p:cNvPr id="11" name="Espaço Reservado para Número de Slide 2">
            <a:extLst>
              <a:ext uri="{FF2B5EF4-FFF2-40B4-BE49-F238E27FC236}">
                <a16:creationId xmlns:a16="http://schemas.microsoft.com/office/drawing/2014/main" id="{0D35D16C-751B-62B4-81E8-003C18B1B08F}"/>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4</a:t>
            </a:fld>
            <a:r>
              <a:rPr lang="en-US"/>
              <a:t>]</a:t>
            </a:r>
            <a:endParaRPr lang="pt-BR"/>
          </a:p>
        </p:txBody>
      </p:sp>
    </p:spTree>
    <p:extLst>
      <p:ext uri="{BB962C8B-B14F-4D97-AF65-F5344CB8AC3E}">
        <p14:creationId xmlns:p14="http://schemas.microsoft.com/office/powerpoint/2010/main" val="185726165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S_OS" val="Unix 3.10.0.1160"/>
  <p:tag name="AS_RELEASE_DATE" val="2021.10.31"/>
  <p:tag name="AS_TITLE" val="Aspose.Slides for Java"/>
  <p:tag name="AS_VERSION" val="21.10"/>
</p:tagLst>
</file>

<file path=ppt/theme/theme1.xml><?xml version="1.0" encoding="utf-8"?>
<a:theme xmlns:a="http://schemas.openxmlformats.org/drawingml/2006/main" name="TemaDIO">
  <a:themeElements>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alizada 1">
      <a:majorFont>
        <a:latin typeface="Century Gothic"/>
        <a:ea typeface=""/>
        <a:cs typeface=""/>
      </a:majorFont>
      <a:minorFont>
        <a:latin typeface="Calibri"/>
        <a:ea typeface=""/>
        <a:cs typeface=""/>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DIO" id="{AC6D6224-3FDE-4D9A-B89C-F6069641D288}" vid="{47CC8EA5-B541-49B7-8506-58A83BEFB76B}"/>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9" ma:contentTypeDescription="Create a new document." ma:contentTypeScope="" ma:versionID="77f8996f9bdabf2b971da8397017ba4d">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ed0db6c614d40795390d04a2c7e066b"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576F77-F4D3-4F9C-BD53-EDDCC19CB267}">
  <ds:schemaRefs>
    <ds:schemaRef ds:uri="59afee55-fc30-40da-a84e-ff6fc62c4efa"/>
    <ds:schemaRef ds:uri="92cc7923-7bd6-4c52-a535-c267c30bc123"/>
    <ds:schemaRef ds:uri="http://schemas.microsoft.com/office/2006/metadata/properties"/>
    <ds:schemaRef ds:uri="http://schemas.microsoft.com/office/infopath/2007/PartnerControls"/>
    <ds:schemaRef ds:uri="http://schemas.microsoft.com/sharepoint/v3"/>
    <ds:schemaRef ds:uri="851b35d3-0456-4d6a-bc2f-da927e91d158"/>
    <ds:schemaRef ds:uri="19483571-f922-4e8e-9c1c-26f0a2252132"/>
  </ds:schemaRefs>
</ds:datastoreItem>
</file>

<file path=customXml/itemProps2.xml><?xml version="1.0" encoding="utf-8"?>
<ds:datastoreItem xmlns:ds="http://schemas.openxmlformats.org/officeDocument/2006/customXml" ds:itemID="{F8D12CD5-BB2C-45E7-A9D0-D19A0589A7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96E5E4-A495-4392-8041-AFC5295ECE2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TotalTime>
  <Words>863</Words>
  <Application>Microsoft Office PowerPoint</Application>
  <PresentationFormat>Apresentação na tela (16:9)</PresentationFormat>
  <Paragraphs>54</Paragraphs>
  <Slides>4</Slides>
  <Notes>3</Notes>
  <HiddenSlides>0</HiddenSlides>
  <MMClips>0</MMClips>
  <ScaleCrop>false</ScaleCrop>
  <HeadingPairs>
    <vt:vector size="6" baseType="variant">
      <vt:variant>
        <vt:lpstr>Fontes usadas</vt:lpstr>
      </vt:variant>
      <vt:variant>
        <vt:i4>10</vt:i4>
      </vt:variant>
      <vt:variant>
        <vt:lpstr>Tema</vt:lpstr>
      </vt:variant>
      <vt:variant>
        <vt:i4>2</vt:i4>
      </vt:variant>
      <vt:variant>
        <vt:lpstr>Títulos de slides</vt:lpstr>
      </vt:variant>
      <vt:variant>
        <vt:i4>4</vt:i4>
      </vt:variant>
    </vt:vector>
  </HeadingPairs>
  <TitlesOfParts>
    <vt:vector size="16" baseType="lpstr">
      <vt:lpstr>Arial</vt:lpstr>
      <vt:lpstr>Calibri</vt:lpstr>
      <vt:lpstr>Calibri Light</vt:lpstr>
      <vt:lpstr>Century Gothic</vt:lpstr>
      <vt:lpstr>Consolas</vt:lpstr>
      <vt:lpstr>Segoe UI</vt:lpstr>
      <vt:lpstr>Segoe UI Black</vt:lpstr>
      <vt:lpstr>Segoe UI Light</vt:lpstr>
      <vt:lpstr>Segoe UI Semibold</vt:lpstr>
      <vt:lpstr>Wingdings</vt:lpstr>
      <vt:lpstr>TemaDIO</vt:lpstr>
      <vt:lpstr>Office Theme</vt:lpstr>
      <vt:lpstr>Disponibilizar dados no   Azure Machine Learning</vt:lpstr>
      <vt:lpstr>Entender URIs</vt:lpstr>
      <vt:lpstr>Armazenamentos  de dados</vt:lpstr>
      <vt:lpstr>Compreender os ativos de dados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Elidiana Andrade da Silva</cp:lastModifiedBy>
  <cp:revision>3</cp:revision>
  <dcterms:created xsi:type="dcterms:W3CDTF">2023-09-11T05:58:30Z</dcterms:created>
  <dcterms:modified xsi:type="dcterms:W3CDTF">2025-02-28T14:35:17Z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0x01010070AB3889E58DB141A6E1281B02136174|-369733750</vt:lpwstr>
  </property>
  <property fmtid="{D5CDD505-2E9C-101B-9397-08002B2CF9AE}" pid="3" name="ContentTypeId">
    <vt:lpwstr>0x01010001E48B58A68BE64E9120D347E3E06B3A</vt:lpwstr>
  </property>
  <property fmtid="{D5CDD505-2E9C-101B-9397-08002B2CF9AE}" pid="4" name="ItemRetentionFormula">
    <vt:lpwstr>&lt;formula id="Microsoft.Office.RecordsManagement.PolicyFeatures.Expiration.Formula.BuiltIn"&gt;&lt;number&gt;30&lt;/number&gt;&lt;property&gt;Modified&lt;/property&gt;&lt;propertyId&gt;28cf69c5-fa48-462a-b5cd-27b6f9d2bd5f&lt;/propertyId&gt;&lt;period&gt;days&lt;/period&gt;&lt;/formula&gt;</vt:lpwstr>
  </property>
  <property fmtid="{D5CDD505-2E9C-101B-9397-08002B2CF9AE}" pid="5" name="MediaServiceImageTags">
    <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nabled">
    <vt:lpwstr>True</vt:lpwstr>
  </property>
  <property fmtid="{D5CDD505-2E9C-101B-9397-08002B2CF9AE}" pid="8" name="MSIP_Label_f42aa342-8706-4288-bd11-ebb85995028c_Extended_MSFT_Method">
    <vt:lpwstr>Automatic</vt:lpwstr>
  </property>
  <property fmtid="{D5CDD505-2E9C-101B-9397-08002B2CF9AE}" pid="9" name="MSIP_Label_f42aa342-8706-4288-bd11-ebb85995028c_Name">
    <vt:lpwstr>General</vt:lpwstr>
  </property>
  <property fmtid="{D5CDD505-2E9C-101B-9397-08002B2CF9AE}" pid="10" name="MSIP_Label_f42aa342-8706-4288-bd11-ebb85995028c_SetDate">
    <vt:lpwstr>2020-04-30T16:58:44.8526099Z</vt:lpwstr>
  </property>
  <property fmtid="{D5CDD505-2E9C-101B-9397-08002B2CF9AE}" pid="11" name="MSIP_Label_f42aa342-8706-4288-bd11-ebb85995028c_SiteId">
    <vt:lpwstr>72f988bf-86f1-41af-91ab-2d7cd011db47</vt:lpwstr>
  </property>
  <property fmtid="{D5CDD505-2E9C-101B-9397-08002B2CF9AE}" pid="12" name="Sensitivity">
    <vt:lpwstr>General</vt:lpwstr>
  </property>
</Properties>
</file>